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drawings/drawing2.xml" ContentType="application/vnd.openxmlformats-officedocument.drawingml.chartshapes+xml"/>
  <Override PartName="/ppt/charts/chart12.xml" ContentType="application/vnd.openxmlformats-officedocument.drawingml.chart+xml"/>
  <Override PartName="/ppt/drawings/drawing3.xml" ContentType="application/vnd.openxmlformats-officedocument.drawingml.chartshapes+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drawings/drawing4.xml" ContentType="application/vnd.openxmlformats-officedocument.drawingml.chartshapes+xml"/>
  <Override PartName="/ppt/charts/chart19.xml" ContentType="application/vnd.openxmlformats-officedocument.drawingml.chart+xml"/>
  <Override PartName="/ppt/drawings/drawing5.xml" ContentType="application/vnd.openxmlformats-officedocument.drawingml.chartshapes+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276" r:id="rId2"/>
    <p:sldId id="290" r:id="rId3"/>
    <p:sldId id="268" r:id="rId4"/>
    <p:sldId id="284" r:id="rId5"/>
    <p:sldId id="288" r:id="rId6"/>
    <p:sldId id="277" r:id="rId7"/>
    <p:sldId id="291" r:id="rId8"/>
    <p:sldId id="292" r:id="rId9"/>
    <p:sldId id="296" r:id="rId10"/>
    <p:sldId id="293" r:id="rId11"/>
    <p:sldId id="297" r:id="rId12"/>
    <p:sldId id="299" r:id="rId13"/>
    <p:sldId id="298" r:id="rId14"/>
    <p:sldId id="300" r:id="rId15"/>
    <p:sldId id="294" r:id="rId16"/>
    <p:sldId id="301" r:id="rId17"/>
    <p:sldId id="285" r:id="rId18"/>
    <p:sldId id="304" r:id="rId19"/>
    <p:sldId id="289" r:id="rId20"/>
    <p:sldId id="303" r:id="rId21"/>
    <p:sldId id="302" r:id="rId22"/>
    <p:sldId id="305" r:id="rId23"/>
    <p:sldId id="259" r:id="rId24"/>
  </p:sldIdLst>
  <p:sldSz cx="9144000" cy="6858000" type="screen4x3"/>
  <p:notesSz cx="6810375" cy="9942513"/>
  <p:defaultTextStyle>
    <a:defPPr>
      <a:defRPr lang="en-GB"/>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C7D"/>
    <a:srgbClr val="D9D9D9"/>
    <a:srgbClr val="FFFFFF"/>
    <a:srgbClr val="71798C"/>
    <a:srgbClr val="F9E807"/>
    <a:srgbClr val="FBB915"/>
    <a:srgbClr val="BD2D42"/>
    <a:srgbClr val="565C6A"/>
    <a:srgbClr val="BDC8D9"/>
    <a:srgbClr val="7F8C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13" autoAdjust="0"/>
    <p:restoredTop sz="90354" autoAdjust="0"/>
  </p:normalViewPr>
  <p:slideViewPr>
    <p:cSldViewPr snapToGrid="0" showGuides="1">
      <p:cViewPr>
        <p:scale>
          <a:sx n="70" d="100"/>
          <a:sy n="70" d="100"/>
        </p:scale>
        <p:origin x="-1500" y="36"/>
      </p:cViewPr>
      <p:guideLst>
        <p:guide orient="horz" pos="2296"/>
        <p:guide pos="2880"/>
        <p:guide pos="529"/>
        <p:guide pos="5231"/>
        <p:guide pos="3118"/>
        <p:guide pos="2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67" d="100"/>
          <a:sy n="67" d="100"/>
        </p:scale>
        <p:origin x="-3216" y="-108"/>
      </p:cViewPr>
      <p:guideLst>
        <p:guide orient="horz" pos="3131"/>
        <p:guide pos="2145"/>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sfs.corp\Projects\ENGINEERING\ESWI\Fire_Safety_Engineering\40_Tests\Magnesium\AZ31%2015x15.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sgr\Airbus\daten\eigeneVersuche\AUSWERTUNG.xls"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E:\sgr\Airbus\daten\eigeneVersuche\AUSWERTUNG.xls"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E:\sgr\Airbus\daten\eigeneVersuche\AUSWERTUNG.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E:\sgr\Airbus\daten\eigeneVersuche\AUSWERTUNG.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E:\sgr\Airbus\daten\eigeneVersuche\AUSWERTUNG.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E:\sgr\Airbus\daten\eigeneVersuche\AUSWERTUNG.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ts2115\My%20Documents\Magnesium\Ergebnisse%20SST_setup\Az31_WE4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sfs.corp\Projects\ENGINEERING\ESWI\Fire_Safety_Engineering\40_Tests\Magnesium\AZ31%2015x15.xlsx"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E:\Magnesium\EP21_1.xls" TargetMode="Externa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ts2115\Desktop\simon\RR_AZ%2031%20B.%20Versuch%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s2115\Desktop\simon\Versuchsreihe%20EP21\EP21.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sfs.corp\Projects\ENGINEERING\ESWI\Fire_Safety_Engineering\40_Tests\Magnesium\AZ31%2015x15.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Mappe1"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ts2115\My%20Documents\Magnesium\EP675%20auswertung%2010x10%20graphit1.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sgr\Airbus\daten\eigeneVersuche\AUSWERTUNG.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s2115\Local%20Settings\Temporary%20Internet%20Files\Content.Outlook\DYV7JXLJ\Auswertung%20WE43%20%2010x10_15x15_ff%2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ts2115\Desktop\simon\AUSWERTUNG.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ts2115\Desktop\simon\AUSWERTUNG.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ts2115\Desktop\simon\AUSWERTUNG.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ts2115\Desktop\simon\AUSWERTUNG.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ts2115\Desktop\simon\AUSWERTUNG.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de-DE" sz="1400"/>
              <a:t>Temperature conditions</a:t>
            </a:r>
          </a:p>
        </c:rich>
      </c:tx>
      <c:layout/>
      <c:overlay val="0"/>
    </c:title>
    <c:autoTitleDeleted val="0"/>
    <c:plotArea>
      <c:layout>
        <c:manualLayout>
          <c:layoutTarget val="inner"/>
          <c:xMode val="edge"/>
          <c:yMode val="edge"/>
          <c:x val="0.16593567897589834"/>
          <c:y val="0.13978018372703432"/>
          <c:w val="0.78039668383206062"/>
          <c:h val="0.70625364537766067"/>
        </c:manualLayout>
      </c:layout>
      <c:scatterChart>
        <c:scatterStyle val="smoothMarker"/>
        <c:varyColors val="0"/>
        <c:ser>
          <c:idx val="0"/>
          <c:order val="0"/>
          <c:tx>
            <c:v>Center Steel-plate</c:v>
          </c:tx>
          <c:marker>
            <c:symbol val="none"/>
          </c:marker>
          <c:xVal>
            <c:numRef>
              <c:f>Tabelle4!$J$3:$J$304</c:f>
              <c:numCache>
                <c:formatCode>General</c:formatCode>
                <c:ptCount val="302"/>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numCache>
            </c:numRef>
          </c:xVal>
          <c:yVal>
            <c:numRef>
              <c:f>Tabelle4!$K$3:$K$297</c:f>
              <c:numCache>
                <c:formatCode>General</c:formatCode>
                <c:ptCount val="295"/>
                <c:pt idx="1">
                  <c:v>23.459999999999997</c:v>
                </c:pt>
                <c:pt idx="2">
                  <c:v>23.5</c:v>
                </c:pt>
                <c:pt idx="3">
                  <c:v>23.67</c:v>
                </c:pt>
                <c:pt idx="4">
                  <c:v>31.12</c:v>
                </c:pt>
                <c:pt idx="5">
                  <c:v>52.13</c:v>
                </c:pt>
                <c:pt idx="6">
                  <c:v>86.29</c:v>
                </c:pt>
                <c:pt idx="7">
                  <c:v>124.26</c:v>
                </c:pt>
                <c:pt idx="8">
                  <c:v>157.34</c:v>
                </c:pt>
                <c:pt idx="9">
                  <c:v>195.41</c:v>
                </c:pt>
                <c:pt idx="10">
                  <c:v>232.65</c:v>
                </c:pt>
                <c:pt idx="11">
                  <c:v>263.45</c:v>
                </c:pt>
                <c:pt idx="12">
                  <c:v>298.02</c:v>
                </c:pt>
                <c:pt idx="13">
                  <c:v>331.13</c:v>
                </c:pt>
                <c:pt idx="14">
                  <c:v>358.04</c:v>
                </c:pt>
                <c:pt idx="15">
                  <c:v>388.13</c:v>
                </c:pt>
                <c:pt idx="16">
                  <c:v>416.88</c:v>
                </c:pt>
                <c:pt idx="17">
                  <c:v>440.66</c:v>
                </c:pt>
                <c:pt idx="18">
                  <c:v>467.25</c:v>
                </c:pt>
                <c:pt idx="19">
                  <c:v>492.1</c:v>
                </c:pt>
                <c:pt idx="20">
                  <c:v>512.69000000000005</c:v>
                </c:pt>
                <c:pt idx="21">
                  <c:v>535.23</c:v>
                </c:pt>
                <c:pt idx="22">
                  <c:v>556.55999999999983</c:v>
                </c:pt>
                <c:pt idx="23">
                  <c:v>574.32999999999993</c:v>
                </c:pt>
                <c:pt idx="24">
                  <c:v>593.75</c:v>
                </c:pt>
                <c:pt idx="25">
                  <c:v>612.19000000000005</c:v>
                </c:pt>
                <c:pt idx="26">
                  <c:v>627.08000000000004</c:v>
                </c:pt>
                <c:pt idx="27">
                  <c:v>643.69000000000005</c:v>
                </c:pt>
                <c:pt idx="28">
                  <c:v>659.19</c:v>
                </c:pt>
                <c:pt idx="29">
                  <c:v>671.58</c:v>
                </c:pt>
                <c:pt idx="30">
                  <c:v>685</c:v>
                </c:pt>
                <c:pt idx="31">
                  <c:v>697.04</c:v>
                </c:pt>
                <c:pt idx="32">
                  <c:v>706.65</c:v>
                </c:pt>
                <c:pt idx="33">
                  <c:v>717.51</c:v>
                </c:pt>
                <c:pt idx="34">
                  <c:v>726.94999999999993</c:v>
                </c:pt>
                <c:pt idx="35">
                  <c:v>734.8599999999999</c:v>
                </c:pt>
                <c:pt idx="36">
                  <c:v>744.63</c:v>
                </c:pt>
                <c:pt idx="37">
                  <c:v>753.9</c:v>
                </c:pt>
                <c:pt idx="38">
                  <c:v>761.22</c:v>
                </c:pt>
                <c:pt idx="39">
                  <c:v>768.67000000000007</c:v>
                </c:pt>
                <c:pt idx="40">
                  <c:v>775.41</c:v>
                </c:pt>
                <c:pt idx="41">
                  <c:v>781.03</c:v>
                </c:pt>
                <c:pt idx="42">
                  <c:v>787.7700000000001</c:v>
                </c:pt>
                <c:pt idx="43">
                  <c:v>793.98</c:v>
                </c:pt>
                <c:pt idx="44">
                  <c:v>799.25</c:v>
                </c:pt>
                <c:pt idx="45">
                  <c:v>805.14</c:v>
                </c:pt>
                <c:pt idx="46">
                  <c:v>809.65</c:v>
                </c:pt>
                <c:pt idx="47">
                  <c:v>813.82999999999993</c:v>
                </c:pt>
                <c:pt idx="48">
                  <c:v>818.99</c:v>
                </c:pt>
                <c:pt idx="49">
                  <c:v>823.32999999999993</c:v>
                </c:pt>
                <c:pt idx="50">
                  <c:v>826.34999999999991</c:v>
                </c:pt>
                <c:pt idx="51">
                  <c:v>828.81999999999994</c:v>
                </c:pt>
                <c:pt idx="52">
                  <c:v>832.04</c:v>
                </c:pt>
                <c:pt idx="53">
                  <c:v>834.21</c:v>
                </c:pt>
                <c:pt idx="54">
                  <c:v>837.12</c:v>
                </c:pt>
                <c:pt idx="55">
                  <c:v>839.19</c:v>
                </c:pt>
                <c:pt idx="56">
                  <c:v>841.02</c:v>
                </c:pt>
                <c:pt idx="57">
                  <c:v>842.83999999999992</c:v>
                </c:pt>
                <c:pt idx="58">
                  <c:v>844.15</c:v>
                </c:pt>
                <c:pt idx="59">
                  <c:v>845.48</c:v>
                </c:pt>
                <c:pt idx="60">
                  <c:v>847.43</c:v>
                </c:pt>
                <c:pt idx="61">
                  <c:v>849.25</c:v>
                </c:pt>
                <c:pt idx="62">
                  <c:v>850.61</c:v>
                </c:pt>
                <c:pt idx="63">
                  <c:v>851.76</c:v>
                </c:pt>
                <c:pt idx="64">
                  <c:v>853.03</c:v>
                </c:pt>
                <c:pt idx="65">
                  <c:v>854.51</c:v>
                </c:pt>
                <c:pt idx="66">
                  <c:v>855.59</c:v>
                </c:pt>
                <c:pt idx="67">
                  <c:v>856.68000000000006</c:v>
                </c:pt>
                <c:pt idx="68">
                  <c:v>857.3599999999999</c:v>
                </c:pt>
                <c:pt idx="69">
                  <c:v>858.17000000000007</c:v>
                </c:pt>
                <c:pt idx="70">
                  <c:v>859.42</c:v>
                </c:pt>
                <c:pt idx="71">
                  <c:v>860.2</c:v>
                </c:pt>
                <c:pt idx="72">
                  <c:v>860.7</c:v>
                </c:pt>
                <c:pt idx="73">
                  <c:v>861.26</c:v>
                </c:pt>
                <c:pt idx="74">
                  <c:v>861.54</c:v>
                </c:pt>
                <c:pt idx="75">
                  <c:v>862.42</c:v>
                </c:pt>
                <c:pt idx="76">
                  <c:v>863.06</c:v>
                </c:pt>
                <c:pt idx="77">
                  <c:v>863.45999999999992</c:v>
                </c:pt>
                <c:pt idx="78">
                  <c:v>864.39</c:v>
                </c:pt>
                <c:pt idx="79">
                  <c:v>864.56</c:v>
                </c:pt>
                <c:pt idx="80">
                  <c:v>865.11</c:v>
                </c:pt>
                <c:pt idx="81">
                  <c:v>865.31999999999994</c:v>
                </c:pt>
                <c:pt idx="82">
                  <c:v>865.94999999999993</c:v>
                </c:pt>
                <c:pt idx="83">
                  <c:v>867.19</c:v>
                </c:pt>
                <c:pt idx="84">
                  <c:v>867.54</c:v>
                </c:pt>
                <c:pt idx="85">
                  <c:v>867.81</c:v>
                </c:pt>
                <c:pt idx="86">
                  <c:v>868.09</c:v>
                </c:pt>
                <c:pt idx="87">
                  <c:v>868.65</c:v>
                </c:pt>
                <c:pt idx="88">
                  <c:v>869.92</c:v>
                </c:pt>
                <c:pt idx="89">
                  <c:v>870.4</c:v>
                </c:pt>
                <c:pt idx="90">
                  <c:v>870.84999999999991</c:v>
                </c:pt>
                <c:pt idx="91">
                  <c:v>870.66</c:v>
                </c:pt>
                <c:pt idx="92">
                  <c:v>870.3599999999999</c:v>
                </c:pt>
                <c:pt idx="93">
                  <c:v>870.43999999999994</c:v>
                </c:pt>
                <c:pt idx="94">
                  <c:v>870.3</c:v>
                </c:pt>
                <c:pt idx="95">
                  <c:v>870.14</c:v>
                </c:pt>
                <c:pt idx="96">
                  <c:v>869.88</c:v>
                </c:pt>
                <c:pt idx="97">
                  <c:v>869.83999999999992</c:v>
                </c:pt>
                <c:pt idx="98">
                  <c:v>870.08</c:v>
                </c:pt>
                <c:pt idx="99">
                  <c:v>870.19</c:v>
                </c:pt>
                <c:pt idx="100">
                  <c:v>870.25</c:v>
                </c:pt>
                <c:pt idx="101">
                  <c:v>870.16</c:v>
                </c:pt>
                <c:pt idx="102">
                  <c:v>870.34999999999991</c:v>
                </c:pt>
                <c:pt idx="103">
                  <c:v>870.12</c:v>
                </c:pt>
                <c:pt idx="104">
                  <c:v>870.05</c:v>
                </c:pt>
                <c:pt idx="105">
                  <c:v>870.3599999999999</c:v>
                </c:pt>
                <c:pt idx="106">
                  <c:v>870.2</c:v>
                </c:pt>
                <c:pt idx="107">
                  <c:v>869.87</c:v>
                </c:pt>
                <c:pt idx="108">
                  <c:v>869.98</c:v>
                </c:pt>
                <c:pt idx="109">
                  <c:v>870.09</c:v>
                </c:pt>
                <c:pt idx="110">
                  <c:v>870.14</c:v>
                </c:pt>
                <c:pt idx="111">
                  <c:v>870.32999999999993</c:v>
                </c:pt>
                <c:pt idx="112">
                  <c:v>869.92</c:v>
                </c:pt>
                <c:pt idx="113">
                  <c:v>870.05</c:v>
                </c:pt>
                <c:pt idx="114">
                  <c:v>871.04</c:v>
                </c:pt>
                <c:pt idx="115">
                  <c:v>871.99</c:v>
                </c:pt>
                <c:pt idx="116">
                  <c:v>872.21</c:v>
                </c:pt>
                <c:pt idx="117">
                  <c:v>872.61</c:v>
                </c:pt>
                <c:pt idx="118">
                  <c:v>872.8599999999999</c:v>
                </c:pt>
                <c:pt idx="119">
                  <c:v>872.56</c:v>
                </c:pt>
                <c:pt idx="120">
                  <c:v>872.74</c:v>
                </c:pt>
                <c:pt idx="121">
                  <c:v>872.64</c:v>
                </c:pt>
                <c:pt idx="122">
                  <c:v>872.93</c:v>
                </c:pt>
                <c:pt idx="123">
                  <c:v>872.89</c:v>
                </c:pt>
                <c:pt idx="124">
                  <c:v>872.58</c:v>
                </c:pt>
                <c:pt idx="125">
                  <c:v>872.65</c:v>
                </c:pt>
                <c:pt idx="126">
                  <c:v>873.47</c:v>
                </c:pt>
                <c:pt idx="127">
                  <c:v>873.66</c:v>
                </c:pt>
                <c:pt idx="128">
                  <c:v>873.21</c:v>
                </c:pt>
                <c:pt idx="129">
                  <c:v>872.67000000000007</c:v>
                </c:pt>
                <c:pt idx="130">
                  <c:v>872.19</c:v>
                </c:pt>
                <c:pt idx="131">
                  <c:v>872.5</c:v>
                </c:pt>
                <c:pt idx="132">
                  <c:v>872.78000000000009</c:v>
                </c:pt>
                <c:pt idx="133">
                  <c:v>872.84999999999991</c:v>
                </c:pt>
                <c:pt idx="134">
                  <c:v>872.64</c:v>
                </c:pt>
                <c:pt idx="135">
                  <c:v>872.43999999999994</c:v>
                </c:pt>
                <c:pt idx="136">
                  <c:v>872.81999999999994</c:v>
                </c:pt>
                <c:pt idx="137">
                  <c:v>873.49</c:v>
                </c:pt>
                <c:pt idx="138">
                  <c:v>873.83999999999992</c:v>
                </c:pt>
                <c:pt idx="139">
                  <c:v>873.73</c:v>
                </c:pt>
                <c:pt idx="140">
                  <c:v>873.53</c:v>
                </c:pt>
                <c:pt idx="141">
                  <c:v>873.22</c:v>
                </c:pt>
                <c:pt idx="142">
                  <c:v>873.06</c:v>
                </c:pt>
                <c:pt idx="143">
                  <c:v>873.43</c:v>
                </c:pt>
                <c:pt idx="144">
                  <c:v>873.33999999999992</c:v>
                </c:pt>
                <c:pt idx="145">
                  <c:v>873.49</c:v>
                </c:pt>
                <c:pt idx="146">
                  <c:v>873.69</c:v>
                </c:pt>
                <c:pt idx="147">
                  <c:v>874.25</c:v>
                </c:pt>
                <c:pt idx="148">
                  <c:v>873.6</c:v>
                </c:pt>
                <c:pt idx="149">
                  <c:v>873.04</c:v>
                </c:pt>
                <c:pt idx="150">
                  <c:v>872.41</c:v>
                </c:pt>
                <c:pt idx="151">
                  <c:v>872.31</c:v>
                </c:pt>
                <c:pt idx="152">
                  <c:v>872.18000000000006</c:v>
                </c:pt>
                <c:pt idx="153">
                  <c:v>872.16</c:v>
                </c:pt>
                <c:pt idx="154">
                  <c:v>871.78000000000009</c:v>
                </c:pt>
                <c:pt idx="155">
                  <c:v>871.61</c:v>
                </c:pt>
                <c:pt idx="156">
                  <c:v>871.44999999999993</c:v>
                </c:pt>
                <c:pt idx="157">
                  <c:v>871.51</c:v>
                </c:pt>
                <c:pt idx="158">
                  <c:v>871.7</c:v>
                </c:pt>
                <c:pt idx="159">
                  <c:v>871.2</c:v>
                </c:pt>
                <c:pt idx="160">
                  <c:v>871.16</c:v>
                </c:pt>
                <c:pt idx="161">
                  <c:v>871.2700000000001</c:v>
                </c:pt>
                <c:pt idx="162">
                  <c:v>871.07</c:v>
                </c:pt>
                <c:pt idx="163">
                  <c:v>870.69</c:v>
                </c:pt>
                <c:pt idx="164">
                  <c:v>867.23</c:v>
                </c:pt>
                <c:pt idx="165">
                  <c:v>855.81</c:v>
                </c:pt>
                <c:pt idx="166">
                  <c:v>840.62</c:v>
                </c:pt>
                <c:pt idx="167">
                  <c:v>826.14</c:v>
                </c:pt>
                <c:pt idx="168">
                  <c:v>809.3</c:v>
                </c:pt>
                <c:pt idx="169">
                  <c:v>792.32999999999993</c:v>
                </c:pt>
                <c:pt idx="170">
                  <c:v>779.65</c:v>
                </c:pt>
                <c:pt idx="171">
                  <c:v>765.06</c:v>
                </c:pt>
                <c:pt idx="172">
                  <c:v>751.45999999999992</c:v>
                </c:pt>
                <c:pt idx="173">
                  <c:v>740.11</c:v>
                </c:pt>
                <c:pt idx="174">
                  <c:v>727.7700000000001</c:v>
                </c:pt>
                <c:pt idx="175">
                  <c:v>715.54</c:v>
                </c:pt>
                <c:pt idx="176">
                  <c:v>705.68000000000006</c:v>
                </c:pt>
                <c:pt idx="177">
                  <c:v>694.38</c:v>
                </c:pt>
                <c:pt idx="178">
                  <c:v>683.92</c:v>
                </c:pt>
                <c:pt idx="179">
                  <c:v>675.56</c:v>
                </c:pt>
                <c:pt idx="180">
                  <c:v>665.8</c:v>
                </c:pt>
                <c:pt idx="181">
                  <c:v>656.31999999999994</c:v>
                </c:pt>
                <c:pt idx="182">
                  <c:v>648.8599999999999</c:v>
                </c:pt>
                <c:pt idx="183">
                  <c:v>639.8599999999999</c:v>
                </c:pt>
                <c:pt idx="184">
                  <c:v>631.63</c:v>
                </c:pt>
                <c:pt idx="185">
                  <c:v>624.29000000000008</c:v>
                </c:pt>
                <c:pt idx="186">
                  <c:v>616.03</c:v>
                </c:pt>
                <c:pt idx="187">
                  <c:v>608.33999999999992</c:v>
                </c:pt>
                <c:pt idx="188">
                  <c:v>602.22</c:v>
                </c:pt>
                <c:pt idx="189">
                  <c:v>595.34999999999991</c:v>
                </c:pt>
                <c:pt idx="190">
                  <c:v>588.93999999999994</c:v>
                </c:pt>
                <c:pt idx="191">
                  <c:v>583.26</c:v>
                </c:pt>
                <c:pt idx="192">
                  <c:v>576.37</c:v>
                </c:pt>
                <c:pt idx="193">
                  <c:v>569.58000000000004</c:v>
                </c:pt>
                <c:pt idx="194">
                  <c:v>564</c:v>
                </c:pt>
                <c:pt idx="195">
                  <c:v>558.53</c:v>
                </c:pt>
                <c:pt idx="196">
                  <c:v>552.78000000000009</c:v>
                </c:pt>
                <c:pt idx="197">
                  <c:v>547.98</c:v>
                </c:pt>
                <c:pt idx="198">
                  <c:v>542.45999999999992</c:v>
                </c:pt>
                <c:pt idx="199">
                  <c:v>537.16999999999996</c:v>
                </c:pt>
                <c:pt idx="200">
                  <c:v>532.47</c:v>
                </c:pt>
                <c:pt idx="201">
                  <c:v>527.09</c:v>
                </c:pt>
                <c:pt idx="202">
                  <c:v>521.94999999999993</c:v>
                </c:pt>
                <c:pt idx="203">
                  <c:v>517.74</c:v>
                </c:pt>
                <c:pt idx="204">
                  <c:v>513.02</c:v>
                </c:pt>
                <c:pt idx="205">
                  <c:v>508.39</c:v>
                </c:pt>
                <c:pt idx="206">
                  <c:v>504.47999999999996</c:v>
                </c:pt>
                <c:pt idx="207">
                  <c:v>500.07</c:v>
                </c:pt>
                <c:pt idx="208">
                  <c:v>495.69</c:v>
                </c:pt>
                <c:pt idx="209">
                  <c:v>491.64000000000004</c:v>
                </c:pt>
                <c:pt idx="210">
                  <c:v>487.39</c:v>
                </c:pt>
                <c:pt idx="211">
                  <c:v>484.09</c:v>
                </c:pt>
                <c:pt idx="212">
                  <c:v>480.94</c:v>
                </c:pt>
                <c:pt idx="213">
                  <c:v>476.86</c:v>
                </c:pt>
                <c:pt idx="214">
                  <c:v>473.08</c:v>
                </c:pt>
                <c:pt idx="215">
                  <c:v>469.76</c:v>
                </c:pt>
                <c:pt idx="216">
                  <c:v>466.19</c:v>
                </c:pt>
                <c:pt idx="217">
                  <c:v>462.81</c:v>
                </c:pt>
                <c:pt idx="218">
                  <c:v>459.7</c:v>
                </c:pt>
                <c:pt idx="219">
                  <c:v>456.14000000000004</c:v>
                </c:pt>
                <c:pt idx="220">
                  <c:v>452.76</c:v>
                </c:pt>
                <c:pt idx="221">
                  <c:v>449.41999999999996</c:v>
                </c:pt>
                <c:pt idx="222">
                  <c:v>446.18</c:v>
                </c:pt>
                <c:pt idx="223">
                  <c:v>443.32</c:v>
                </c:pt>
                <c:pt idx="224">
                  <c:v>440.35</c:v>
                </c:pt>
                <c:pt idx="225">
                  <c:v>437.26</c:v>
                </c:pt>
                <c:pt idx="226">
                  <c:v>434.28999999999996</c:v>
                </c:pt>
                <c:pt idx="227">
                  <c:v>431.74</c:v>
                </c:pt>
                <c:pt idx="228">
                  <c:v>428.92999999999995</c:v>
                </c:pt>
                <c:pt idx="229">
                  <c:v>426.3</c:v>
                </c:pt>
                <c:pt idx="230">
                  <c:v>423.75</c:v>
                </c:pt>
                <c:pt idx="231">
                  <c:v>421.07</c:v>
                </c:pt>
                <c:pt idx="232">
                  <c:v>418.35</c:v>
                </c:pt>
                <c:pt idx="233">
                  <c:v>416.26</c:v>
                </c:pt>
                <c:pt idx="234">
                  <c:v>413.68</c:v>
                </c:pt>
                <c:pt idx="235">
                  <c:v>410.87</c:v>
                </c:pt>
                <c:pt idx="236">
                  <c:v>408.56</c:v>
                </c:pt>
                <c:pt idx="237">
                  <c:v>406.28</c:v>
                </c:pt>
                <c:pt idx="238">
                  <c:v>403.82</c:v>
                </c:pt>
                <c:pt idx="239">
                  <c:v>401.34000000000003</c:v>
                </c:pt>
                <c:pt idx="240">
                  <c:v>399.16</c:v>
                </c:pt>
                <c:pt idx="241">
                  <c:v>397.17</c:v>
                </c:pt>
                <c:pt idx="242">
                  <c:v>394.83</c:v>
                </c:pt>
                <c:pt idx="243">
                  <c:v>392.46</c:v>
                </c:pt>
                <c:pt idx="244">
                  <c:v>390.5</c:v>
                </c:pt>
                <c:pt idx="245">
                  <c:v>388.56</c:v>
                </c:pt>
                <c:pt idx="246">
                  <c:v>386.45</c:v>
                </c:pt>
                <c:pt idx="247">
                  <c:v>384.3</c:v>
                </c:pt>
                <c:pt idx="248">
                  <c:v>382.64000000000004</c:v>
                </c:pt>
                <c:pt idx="249">
                  <c:v>380.75</c:v>
                </c:pt>
                <c:pt idx="250">
                  <c:v>378.66</c:v>
                </c:pt>
                <c:pt idx="251">
                  <c:v>376.97999999999996</c:v>
                </c:pt>
                <c:pt idx="252">
                  <c:v>375.07</c:v>
                </c:pt>
                <c:pt idx="253">
                  <c:v>373.05</c:v>
                </c:pt>
                <c:pt idx="254">
                  <c:v>370.71999999999997</c:v>
                </c:pt>
                <c:pt idx="255">
                  <c:v>368.82</c:v>
                </c:pt>
                <c:pt idx="256">
                  <c:v>366.90999999999997</c:v>
                </c:pt>
                <c:pt idx="257">
                  <c:v>365.18</c:v>
                </c:pt>
                <c:pt idx="258">
                  <c:v>363.44</c:v>
                </c:pt>
                <c:pt idx="259">
                  <c:v>361.71999999999997</c:v>
                </c:pt>
                <c:pt idx="260">
                  <c:v>359.95</c:v>
                </c:pt>
                <c:pt idx="261">
                  <c:v>358.31</c:v>
                </c:pt>
                <c:pt idx="262">
                  <c:v>356.68</c:v>
                </c:pt>
                <c:pt idx="263">
                  <c:v>355.12</c:v>
                </c:pt>
                <c:pt idx="264">
                  <c:v>353.26</c:v>
                </c:pt>
                <c:pt idx="265">
                  <c:v>351.48999999999995</c:v>
                </c:pt>
                <c:pt idx="266">
                  <c:v>349.81</c:v>
                </c:pt>
                <c:pt idx="267">
                  <c:v>348.02</c:v>
                </c:pt>
                <c:pt idx="268">
                  <c:v>346.66</c:v>
                </c:pt>
                <c:pt idx="269">
                  <c:v>344.9</c:v>
                </c:pt>
                <c:pt idx="270">
                  <c:v>343.27</c:v>
                </c:pt>
                <c:pt idx="271">
                  <c:v>341.81</c:v>
                </c:pt>
                <c:pt idx="272">
                  <c:v>340.32</c:v>
                </c:pt>
                <c:pt idx="273">
                  <c:v>338.89</c:v>
                </c:pt>
                <c:pt idx="274">
                  <c:v>337.41999999999996</c:v>
                </c:pt>
                <c:pt idx="275">
                  <c:v>336</c:v>
                </c:pt>
                <c:pt idx="276">
                  <c:v>334.4</c:v>
                </c:pt>
                <c:pt idx="277">
                  <c:v>332.67</c:v>
                </c:pt>
                <c:pt idx="278">
                  <c:v>331.41999999999996</c:v>
                </c:pt>
                <c:pt idx="279">
                  <c:v>330.11</c:v>
                </c:pt>
                <c:pt idx="280">
                  <c:v>328.92999999999995</c:v>
                </c:pt>
                <c:pt idx="281">
                  <c:v>327.33</c:v>
                </c:pt>
                <c:pt idx="282">
                  <c:v>325.64999999999998</c:v>
                </c:pt>
                <c:pt idx="283">
                  <c:v>324.41000000000003</c:v>
                </c:pt>
                <c:pt idx="284">
                  <c:v>323.08999999999992</c:v>
                </c:pt>
                <c:pt idx="285">
                  <c:v>321.94</c:v>
                </c:pt>
                <c:pt idx="286">
                  <c:v>320.81</c:v>
                </c:pt>
                <c:pt idx="287">
                  <c:v>319.58999999999992</c:v>
                </c:pt>
                <c:pt idx="288">
                  <c:v>318.16000000000008</c:v>
                </c:pt>
                <c:pt idx="289">
                  <c:v>316.78999999999996</c:v>
                </c:pt>
                <c:pt idx="290">
                  <c:v>315.67</c:v>
                </c:pt>
                <c:pt idx="291">
                  <c:v>314.33999999999992</c:v>
                </c:pt>
                <c:pt idx="292">
                  <c:v>313.04000000000002</c:v>
                </c:pt>
                <c:pt idx="293">
                  <c:v>312.12</c:v>
                </c:pt>
                <c:pt idx="294">
                  <c:v>310.64000000000004</c:v>
                </c:pt>
              </c:numCache>
            </c:numRef>
          </c:yVal>
          <c:smooth val="1"/>
        </c:ser>
        <c:ser>
          <c:idx val="1"/>
          <c:order val="1"/>
          <c:tx>
            <c:v>Flame</c:v>
          </c:tx>
          <c:spPr>
            <a:ln>
              <a:solidFill>
                <a:srgbClr val="C00000"/>
              </a:solidFill>
            </a:ln>
          </c:spPr>
          <c:marker>
            <c:symbol val="none"/>
          </c:marker>
          <c:xVal>
            <c:numRef>
              <c:f>Tabelle4!$J$3:$J$304</c:f>
              <c:numCache>
                <c:formatCode>General</c:formatCode>
                <c:ptCount val="302"/>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numCache>
            </c:numRef>
          </c:xVal>
          <c:yVal>
            <c:numRef>
              <c:f>Tabelle4!$L$3:$L$297</c:f>
              <c:numCache>
                <c:formatCode>General</c:formatCode>
                <c:ptCount val="295"/>
                <c:pt idx="1">
                  <c:v>22.71</c:v>
                </c:pt>
                <c:pt idx="2">
                  <c:v>22.75</c:v>
                </c:pt>
                <c:pt idx="3">
                  <c:v>38.78</c:v>
                </c:pt>
                <c:pt idx="4">
                  <c:v>335.76</c:v>
                </c:pt>
                <c:pt idx="5">
                  <c:v>647.43999999999994</c:v>
                </c:pt>
                <c:pt idx="6">
                  <c:v>864.72</c:v>
                </c:pt>
                <c:pt idx="7">
                  <c:v>993.18000000000006</c:v>
                </c:pt>
                <c:pt idx="8">
                  <c:v>1056.99</c:v>
                </c:pt>
                <c:pt idx="9">
                  <c:v>1101.4000000000001</c:v>
                </c:pt>
                <c:pt idx="10">
                  <c:v>1127.6199999999999</c:v>
                </c:pt>
                <c:pt idx="11">
                  <c:v>1140.8599999999999</c:v>
                </c:pt>
                <c:pt idx="12">
                  <c:v>1150.08</c:v>
                </c:pt>
                <c:pt idx="13">
                  <c:v>1155.27</c:v>
                </c:pt>
                <c:pt idx="14">
                  <c:v>1157.3799999999999</c:v>
                </c:pt>
                <c:pt idx="15">
                  <c:v>1157.75</c:v>
                </c:pt>
                <c:pt idx="16">
                  <c:v>1158.1399999999999</c:v>
                </c:pt>
                <c:pt idx="17">
                  <c:v>1159.3699999999999</c:v>
                </c:pt>
                <c:pt idx="18">
                  <c:v>1160.3</c:v>
                </c:pt>
                <c:pt idx="19">
                  <c:v>1159.8399999999999</c:v>
                </c:pt>
                <c:pt idx="20">
                  <c:v>1158.56</c:v>
                </c:pt>
                <c:pt idx="21">
                  <c:v>1158.0899999999999</c:v>
                </c:pt>
                <c:pt idx="22">
                  <c:v>1158.22</c:v>
                </c:pt>
                <c:pt idx="23">
                  <c:v>1157.42</c:v>
                </c:pt>
                <c:pt idx="24">
                  <c:v>1157.27</c:v>
                </c:pt>
                <c:pt idx="25">
                  <c:v>1157.8499999999999</c:v>
                </c:pt>
                <c:pt idx="26">
                  <c:v>1158.45</c:v>
                </c:pt>
                <c:pt idx="27">
                  <c:v>1158.54</c:v>
                </c:pt>
                <c:pt idx="28">
                  <c:v>1159.04</c:v>
                </c:pt>
                <c:pt idx="29">
                  <c:v>1159.6299999999999</c:v>
                </c:pt>
                <c:pt idx="30">
                  <c:v>1160.1199999999999</c:v>
                </c:pt>
                <c:pt idx="31">
                  <c:v>1160.7</c:v>
                </c:pt>
                <c:pt idx="32">
                  <c:v>1161.29</c:v>
                </c:pt>
                <c:pt idx="33">
                  <c:v>1162.28</c:v>
                </c:pt>
                <c:pt idx="34">
                  <c:v>1162.96</c:v>
                </c:pt>
                <c:pt idx="35">
                  <c:v>1163.1699999999998</c:v>
                </c:pt>
                <c:pt idx="36">
                  <c:v>1164</c:v>
                </c:pt>
                <c:pt idx="37">
                  <c:v>1164.58</c:v>
                </c:pt>
                <c:pt idx="38">
                  <c:v>1164.55</c:v>
                </c:pt>
                <c:pt idx="39">
                  <c:v>1165.21</c:v>
                </c:pt>
                <c:pt idx="40">
                  <c:v>1165.6699999999998</c:v>
                </c:pt>
                <c:pt idx="41">
                  <c:v>1165.8699999999999</c:v>
                </c:pt>
                <c:pt idx="42">
                  <c:v>1166.27</c:v>
                </c:pt>
                <c:pt idx="43">
                  <c:v>1167.07</c:v>
                </c:pt>
                <c:pt idx="44">
                  <c:v>1167.58</c:v>
                </c:pt>
                <c:pt idx="45">
                  <c:v>1168.6299999999999</c:v>
                </c:pt>
                <c:pt idx="46">
                  <c:v>1168.4000000000001</c:v>
                </c:pt>
                <c:pt idx="47">
                  <c:v>1168.44</c:v>
                </c:pt>
                <c:pt idx="48">
                  <c:v>1169.4000000000001</c:v>
                </c:pt>
                <c:pt idx="49">
                  <c:v>1170.01</c:v>
                </c:pt>
                <c:pt idx="50">
                  <c:v>1169.99</c:v>
                </c:pt>
                <c:pt idx="51">
                  <c:v>1170.4100000000001</c:v>
                </c:pt>
                <c:pt idx="52">
                  <c:v>1170.92</c:v>
                </c:pt>
                <c:pt idx="53">
                  <c:v>1171.0899999999999</c:v>
                </c:pt>
                <c:pt idx="54">
                  <c:v>1171.58</c:v>
                </c:pt>
                <c:pt idx="55">
                  <c:v>1171.82</c:v>
                </c:pt>
                <c:pt idx="56">
                  <c:v>1171.77</c:v>
                </c:pt>
                <c:pt idx="57">
                  <c:v>1171.6599999999999</c:v>
                </c:pt>
                <c:pt idx="58">
                  <c:v>1171.76</c:v>
                </c:pt>
                <c:pt idx="59">
                  <c:v>1171.95</c:v>
                </c:pt>
                <c:pt idx="60">
                  <c:v>1172.08</c:v>
                </c:pt>
                <c:pt idx="61">
                  <c:v>1172.49</c:v>
                </c:pt>
                <c:pt idx="62">
                  <c:v>1172.32</c:v>
                </c:pt>
                <c:pt idx="63">
                  <c:v>1173.21</c:v>
                </c:pt>
                <c:pt idx="64">
                  <c:v>1173.77</c:v>
                </c:pt>
                <c:pt idx="65">
                  <c:v>1174</c:v>
                </c:pt>
                <c:pt idx="66">
                  <c:v>1173.81</c:v>
                </c:pt>
                <c:pt idx="67">
                  <c:v>1174.21</c:v>
                </c:pt>
                <c:pt idx="68">
                  <c:v>1174.7</c:v>
                </c:pt>
                <c:pt idx="69">
                  <c:v>1174.58</c:v>
                </c:pt>
                <c:pt idx="70">
                  <c:v>1174.97</c:v>
                </c:pt>
                <c:pt idx="71">
                  <c:v>1175.1699999999998</c:v>
                </c:pt>
                <c:pt idx="72">
                  <c:v>1175.8</c:v>
                </c:pt>
                <c:pt idx="73">
                  <c:v>1175.55</c:v>
                </c:pt>
                <c:pt idx="74">
                  <c:v>1175.9000000000001</c:v>
                </c:pt>
                <c:pt idx="75">
                  <c:v>1175.8499999999999</c:v>
                </c:pt>
                <c:pt idx="76">
                  <c:v>1176.1299999999999</c:v>
                </c:pt>
                <c:pt idx="77">
                  <c:v>1176.58</c:v>
                </c:pt>
                <c:pt idx="78">
                  <c:v>1176.5899999999999</c:v>
                </c:pt>
                <c:pt idx="79">
                  <c:v>1176.1199999999999</c:v>
                </c:pt>
                <c:pt idx="80">
                  <c:v>1176.24</c:v>
                </c:pt>
                <c:pt idx="81">
                  <c:v>1176.3799999999999</c:v>
                </c:pt>
                <c:pt idx="82">
                  <c:v>1176.48</c:v>
                </c:pt>
                <c:pt idx="83">
                  <c:v>1176.79</c:v>
                </c:pt>
                <c:pt idx="84">
                  <c:v>1176.99</c:v>
                </c:pt>
                <c:pt idx="85">
                  <c:v>1176.8499999999999</c:v>
                </c:pt>
                <c:pt idx="86">
                  <c:v>1176.95</c:v>
                </c:pt>
                <c:pt idx="87">
                  <c:v>1177.55</c:v>
                </c:pt>
                <c:pt idx="88">
                  <c:v>1178.32</c:v>
                </c:pt>
                <c:pt idx="89">
                  <c:v>1178.3</c:v>
                </c:pt>
                <c:pt idx="90">
                  <c:v>1178.74</c:v>
                </c:pt>
                <c:pt idx="91">
                  <c:v>1179.0899999999999</c:v>
                </c:pt>
                <c:pt idx="92">
                  <c:v>1179.32</c:v>
                </c:pt>
                <c:pt idx="93">
                  <c:v>1179.53</c:v>
                </c:pt>
                <c:pt idx="94">
                  <c:v>1179.52</c:v>
                </c:pt>
                <c:pt idx="95">
                  <c:v>1178.92</c:v>
                </c:pt>
                <c:pt idx="96">
                  <c:v>1178.78</c:v>
                </c:pt>
                <c:pt idx="97">
                  <c:v>1179.27</c:v>
                </c:pt>
                <c:pt idx="98">
                  <c:v>1179.6799999999998</c:v>
                </c:pt>
                <c:pt idx="99">
                  <c:v>1179.6499999999999</c:v>
                </c:pt>
                <c:pt idx="100">
                  <c:v>1180.48</c:v>
                </c:pt>
                <c:pt idx="101">
                  <c:v>1180.55</c:v>
                </c:pt>
                <c:pt idx="102">
                  <c:v>1180.01</c:v>
                </c:pt>
                <c:pt idx="103">
                  <c:v>1179.0999999999999</c:v>
                </c:pt>
                <c:pt idx="104">
                  <c:v>1179.22</c:v>
                </c:pt>
                <c:pt idx="105">
                  <c:v>1179.46</c:v>
                </c:pt>
                <c:pt idx="106">
                  <c:v>1179.7</c:v>
                </c:pt>
                <c:pt idx="107">
                  <c:v>1179.42</c:v>
                </c:pt>
                <c:pt idx="108">
                  <c:v>1180.08</c:v>
                </c:pt>
                <c:pt idx="109">
                  <c:v>1180.3899999999999</c:v>
                </c:pt>
                <c:pt idx="110">
                  <c:v>1180.29</c:v>
                </c:pt>
                <c:pt idx="111">
                  <c:v>1180.06</c:v>
                </c:pt>
                <c:pt idx="112">
                  <c:v>1179.55</c:v>
                </c:pt>
                <c:pt idx="113">
                  <c:v>1179.27</c:v>
                </c:pt>
                <c:pt idx="114">
                  <c:v>1178.9100000000001</c:v>
                </c:pt>
                <c:pt idx="115">
                  <c:v>1177.78</c:v>
                </c:pt>
                <c:pt idx="116">
                  <c:v>1177.73</c:v>
                </c:pt>
                <c:pt idx="117">
                  <c:v>1177.43</c:v>
                </c:pt>
                <c:pt idx="118">
                  <c:v>1178.22</c:v>
                </c:pt>
                <c:pt idx="119">
                  <c:v>1178.1899999999998</c:v>
                </c:pt>
                <c:pt idx="120">
                  <c:v>1178.08</c:v>
                </c:pt>
                <c:pt idx="121">
                  <c:v>1178.56</c:v>
                </c:pt>
                <c:pt idx="122">
                  <c:v>1179.05</c:v>
                </c:pt>
                <c:pt idx="123">
                  <c:v>1178.78</c:v>
                </c:pt>
                <c:pt idx="124">
                  <c:v>1177.77</c:v>
                </c:pt>
                <c:pt idx="125">
                  <c:v>1177.6199999999999</c:v>
                </c:pt>
                <c:pt idx="126">
                  <c:v>1178.33</c:v>
                </c:pt>
                <c:pt idx="127">
                  <c:v>1178.1599999999999</c:v>
                </c:pt>
                <c:pt idx="128">
                  <c:v>1177.1199999999999</c:v>
                </c:pt>
                <c:pt idx="129">
                  <c:v>1177.3699999999999</c:v>
                </c:pt>
                <c:pt idx="130">
                  <c:v>1178.5</c:v>
                </c:pt>
                <c:pt idx="131">
                  <c:v>1179.3599999999999</c:v>
                </c:pt>
                <c:pt idx="132">
                  <c:v>1180.56</c:v>
                </c:pt>
                <c:pt idx="133">
                  <c:v>1181.6199999999999</c:v>
                </c:pt>
                <c:pt idx="134">
                  <c:v>1181.8599999999999</c:v>
                </c:pt>
                <c:pt idx="135">
                  <c:v>1181.78</c:v>
                </c:pt>
                <c:pt idx="136">
                  <c:v>1181.8899999999999</c:v>
                </c:pt>
                <c:pt idx="137">
                  <c:v>1182.71</c:v>
                </c:pt>
                <c:pt idx="138">
                  <c:v>1182.73</c:v>
                </c:pt>
                <c:pt idx="139">
                  <c:v>1182.6599999999999</c:v>
                </c:pt>
                <c:pt idx="140">
                  <c:v>1182.3699999999999</c:v>
                </c:pt>
                <c:pt idx="141">
                  <c:v>1181.8599999999999</c:v>
                </c:pt>
                <c:pt idx="142">
                  <c:v>1182.3799999999999</c:v>
                </c:pt>
                <c:pt idx="143">
                  <c:v>1182.8699999999999</c:v>
                </c:pt>
                <c:pt idx="144">
                  <c:v>1183.28</c:v>
                </c:pt>
                <c:pt idx="145">
                  <c:v>1184.0899999999999</c:v>
                </c:pt>
                <c:pt idx="146">
                  <c:v>1184.76</c:v>
                </c:pt>
                <c:pt idx="147">
                  <c:v>1184.06</c:v>
                </c:pt>
                <c:pt idx="148">
                  <c:v>1183.79</c:v>
                </c:pt>
                <c:pt idx="149">
                  <c:v>1183.6099999999999</c:v>
                </c:pt>
                <c:pt idx="150">
                  <c:v>1182.98</c:v>
                </c:pt>
                <c:pt idx="151">
                  <c:v>1182.94</c:v>
                </c:pt>
                <c:pt idx="152">
                  <c:v>1182.83</c:v>
                </c:pt>
                <c:pt idx="153">
                  <c:v>1182.8499999999999</c:v>
                </c:pt>
                <c:pt idx="154">
                  <c:v>1182.6299999999999</c:v>
                </c:pt>
                <c:pt idx="155">
                  <c:v>1182.5899999999999</c:v>
                </c:pt>
                <c:pt idx="156">
                  <c:v>1182.5</c:v>
                </c:pt>
                <c:pt idx="157">
                  <c:v>1182.58</c:v>
                </c:pt>
                <c:pt idx="158">
                  <c:v>1182.6499999999999</c:v>
                </c:pt>
                <c:pt idx="159">
                  <c:v>1182.3899999999999</c:v>
                </c:pt>
                <c:pt idx="160">
                  <c:v>1181.9100000000001</c:v>
                </c:pt>
                <c:pt idx="161">
                  <c:v>1181.01</c:v>
                </c:pt>
                <c:pt idx="162">
                  <c:v>1180.77</c:v>
                </c:pt>
                <c:pt idx="163">
                  <c:v>1177.7</c:v>
                </c:pt>
                <c:pt idx="164">
                  <c:v>1110.73</c:v>
                </c:pt>
                <c:pt idx="165">
                  <c:v>994.56</c:v>
                </c:pt>
                <c:pt idx="166">
                  <c:v>909.68000000000006</c:v>
                </c:pt>
                <c:pt idx="167">
                  <c:v>854.25</c:v>
                </c:pt>
                <c:pt idx="168">
                  <c:v>803.63</c:v>
                </c:pt>
                <c:pt idx="169">
                  <c:v>761.94999999999993</c:v>
                </c:pt>
                <c:pt idx="170">
                  <c:v>731.44999999999993</c:v>
                </c:pt>
                <c:pt idx="171">
                  <c:v>701.23</c:v>
                </c:pt>
                <c:pt idx="172">
                  <c:v>675.17000000000007</c:v>
                </c:pt>
                <c:pt idx="173">
                  <c:v>655.01</c:v>
                </c:pt>
                <c:pt idx="174">
                  <c:v>634.23</c:v>
                </c:pt>
                <c:pt idx="175">
                  <c:v>615.48</c:v>
                </c:pt>
                <c:pt idx="176">
                  <c:v>601.13</c:v>
                </c:pt>
                <c:pt idx="177">
                  <c:v>585.51</c:v>
                </c:pt>
                <c:pt idx="178">
                  <c:v>571.1</c:v>
                </c:pt>
                <c:pt idx="179">
                  <c:v>559.66</c:v>
                </c:pt>
                <c:pt idx="180">
                  <c:v>547.13</c:v>
                </c:pt>
                <c:pt idx="181">
                  <c:v>535.37</c:v>
                </c:pt>
                <c:pt idx="182">
                  <c:v>526.12</c:v>
                </c:pt>
                <c:pt idx="183">
                  <c:v>515.65</c:v>
                </c:pt>
                <c:pt idx="184">
                  <c:v>505.65000000000003</c:v>
                </c:pt>
                <c:pt idx="185">
                  <c:v>497.96999999999997</c:v>
                </c:pt>
                <c:pt idx="186">
                  <c:v>489.59</c:v>
                </c:pt>
                <c:pt idx="187">
                  <c:v>481.65000000000003</c:v>
                </c:pt>
                <c:pt idx="188">
                  <c:v>475.15000000000003</c:v>
                </c:pt>
                <c:pt idx="189">
                  <c:v>467.62</c:v>
                </c:pt>
                <c:pt idx="190">
                  <c:v>460.38</c:v>
                </c:pt>
                <c:pt idx="191">
                  <c:v>454.52</c:v>
                </c:pt>
                <c:pt idx="192">
                  <c:v>448.11</c:v>
                </c:pt>
                <c:pt idx="193">
                  <c:v>441.69</c:v>
                </c:pt>
                <c:pt idx="194">
                  <c:v>436.54</c:v>
                </c:pt>
                <c:pt idx="195">
                  <c:v>430.71</c:v>
                </c:pt>
                <c:pt idx="196">
                  <c:v>425.19</c:v>
                </c:pt>
                <c:pt idx="197">
                  <c:v>420.64000000000004</c:v>
                </c:pt>
                <c:pt idx="198">
                  <c:v>415.36</c:v>
                </c:pt>
                <c:pt idx="199">
                  <c:v>410.51</c:v>
                </c:pt>
                <c:pt idx="200">
                  <c:v>406.42999999999995</c:v>
                </c:pt>
                <c:pt idx="201">
                  <c:v>401.53</c:v>
                </c:pt>
                <c:pt idx="202">
                  <c:v>397.22999999999996</c:v>
                </c:pt>
                <c:pt idx="203">
                  <c:v>393.87</c:v>
                </c:pt>
                <c:pt idx="204">
                  <c:v>390.01</c:v>
                </c:pt>
                <c:pt idx="205">
                  <c:v>385.86</c:v>
                </c:pt>
                <c:pt idx="206">
                  <c:v>382.53</c:v>
                </c:pt>
                <c:pt idx="207">
                  <c:v>378.67</c:v>
                </c:pt>
                <c:pt idx="208">
                  <c:v>374.84000000000003</c:v>
                </c:pt>
                <c:pt idx="209">
                  <c:v>371.27</c:v>
                </c:pt>
                <c:pt idx="210">
                  <c:v>367.62</c:v>
                </c:pt>
                <c:pt idx="211">
                  <c:v>364.48999999999995</c:v>
                </c:pt>
                <c:pt idx="212">
                  <c:v>361.5</c:v>
                </c:pt>
                <c:pt idx="213">
                  <c:v>358.07</c:v>
                </c:pt>
                <c:pt idx="214">
                  <c:v>354.75</c:v>
                </c:pt>
                <c:pt idx="215">
                  <c:v>352.09</c:v>
                </c:pt>
                <c:pt idx="216">
                  <c:v>348.89</c:v>
                </c:pt>
                <c:pt idx="217">
                  <c:v>345.47999999999996</c:v>
                </c:pt>
                <c:pt idx="218">
                  <c:v>342.63</c:v>
                </c:pt>
                <c:pt idx="219">
                  <c:v>339.53</c:v>
                </c:pt>
                <c:pt idx="220">
                  <c:v>336.3</c:v>
                </c:pt>
                <c:pt idx="221">
                  <c:v>333.21999999999997</c:v>
                </c:pt>
                <c:pt idx="222">
                  <c:v>330.41999999999996</c:v>
                </c:pt>
                <c:pt idx="223">
                  <c:v>328.21</c:v>
                </c:pt>
                <c:pt idx="224">
                  <c:v>326.10000000000002</c:v>
                </c:pt>
                <c:pt idx="225">
                  <c:v>323.63</c:v>
                </c:pt>
                <c:pt idx="226">
                  <c:v>321.22000000000003</c:v>
                </c:pt>
                <c:pt idx="227">
                  <c:v>319.08999999999992</c:v>
                </c:pt>
                <c:pt idx="228">
                  <c:v>316.75</c:v>
                </c:pt>
                <c:pt idx="229">
                  <c:v>314.20999999999992</c:v>
                </c:pt>
                <c:pt idx="230">
                  <c:v>312.31</c:v>
                </c:pt>
                <c:pt idx="231">
                  <c:v>310.22999999999996</c:v>
                </c:pt>
                <c:pt idx="232">
                  <c:v>308.24</c:v>
                </c:pt>
                <c:pt idx="233">
                  <c:v>306.55</c:v>
                </c:pt>
                <c:pt idx="234">
                  <c:v>304.5</c:v>
                </c:pt>
                <c:pt idx="235">
                  <c:v>302.45999999999992</c:v>
                </c:pt>
                <c:pt idx="236">
                  <c:v>300.61</c:v>
                </c:pt>
                <c:pt idx="237">
                  <c:v>298.33</c:v>
                </c:pt>
                <c:pt idx="238">
                  <c:v>296.10000000000002</c:v>
                </c:pt>
                <c:pt idx="239">
                  <c:v>294.31</c:v>
                </c:pt>
                <c:pt idx="240">
                  <c:v>292.47000000000003</c:v>
                </c:pt>
                <c:pt idx="241">
                  <c:v>290.74</c:v>
                </c:pt>
                <c:pt idx="242">
                  <c:v>288.82</c:v>
                </c:pt>
                <c:pt idx="243">
                  <c:v>286.89</c:v>
                </c:pt>
                <c:pt idx="244">
                  <c:v>285.10000000000002</c:v>
                </c:pt>
                <c:pt idx="245">
                  <c:v>283.54000000000002</c:v>
                </c:pt>
                <c:pt idx="246">
                  <c:v>281.70999999999992</c:v>
                </c:pt>
                <c:pt idx="247">
                  <c:v>279.94</c:v>
                </c:pt>
                <c:pt idx="248">
                  <c:v>278.54000000000002</c:v>
                </c:pt>
                <c:pt idx="249">
                  <c:v>276.94</c:v>
                </c:pt>
                <c:pt idx="250">
                  <c:v>275.16000000000008</c:v>
                </c:pt>
                <c:pt idx="251">
                  <c:v>273.87</c:v>
                </c:pt>
                <c:pt idx="252">
                  <c:v>272.58999999999992</c:v>
                </c:pt>
                <c:pt idx="253">
                  <c:v>271.24</c:v>
                </c:pt>
                <c:pt idx="254">
                  <c:v>269.57</c:v>
                </c:pt>
                <c:pt idx="255">
                  <c:v>267.60000000000002</c:v>
                </c:pt>
                <c:pt idx="256">
                  <c:v>266.11</c:v>
                </c:pt>
                <c:pt idx="257">
                  <c:v>264.67</c:v>
                </c:pt>
                <c:pt idx="258">
                  <c:v>263.05</c:v>
                </c:pt>
                <c:pt idx="259">
                  <c:v>261.45999999999992</c:v>
                </c:pt>
                <c:pt idx="260">
                  <c:v>260.36</c:v>
                </c:pt>
                <c:pt idx="261">
                  <c:v>258.64999999999998</c:v>
                </c:pt>
                <c:pt idx="262">
                  <c:v>257.08999999999992</c:v>
                </c:pt>
                <c:pt idx="263">
                  <c:v>255.86</c:v>
                </c:pt>
                <c:pt idx="264">
                  <c:v>254.64</c:v>
                </c:pt>
                <c:pt idx="265">
                  <c:v>253.6</c:v>
                </c:pt>
                <c:pt idx="266">
                  <c:v>252.3</c:v>
                </c:pt>
                <c:pt idx="267">
                  <c:v>250.86</c:v>
                </c:pt>
                <c:pt idx="268">
                  <c:v>249.72</c:v>
                </c:pt>
                <c:pt idx="269">
                  <c:v>248.35000000000002</c:v>
                </c:pt>
                <c:pt idx="270">
                  <c:v>246.9</c:v>
                </c:pt>
                <c:pt idx="271">
                  <c:v>245.84</c:v>
                </c:pt>
                <c:pt idx="272">
                  <c:v>244.8</c:v>
                </c:pt>
                <c:pt idx="273">
                  <c:v>243.64</c:v>
                </c:pt>
                <c:pt idx="274">
                  <c:v>242.66</c:v>
                </c:pt>
                <c:pt idx="275">
                  <c:v>241.87</c:v>
                </c:pt>
                <c:pt idx="276">
                  <c:v>240.76</c:v>
                </c:pt>
                <c:pt idx="277">
                  <c:v>239.67</c:v>
                </c:pt>
                <c:pt idx="278">
                  <c:v>238.73999999999998</c:v>
                </c:pt>
                <c:pt idx="279">
                  <c:v>237.58</c:v>
                </c:pt>
                <c:pt idx="280">
                  <c:v>236.25</c:v>
                </c:pt>
                <c:pt idx="281">
                  <c:v>234.9</c:v>
                </c:pt>
                <c:pt idx="282">
                  <c:v>233.73</c:v>
                </c:pt>
                <c:pt idx="283">
                  <c:v>232.96</c:v>
                </c:pt>
                <c:pt idx="284">
                  <c:v>231.98000000000002</c:v>
                </c:pt>
                <c:pt idx="285">
                  <c:v>230.96</c:v>
                </c:pt>
                <c:pt idx="286">
                  <c:v>230.08</c:v>
                </c:pt>
                <c:pt idx="287">
                  <c:v>229.05</c:v>
                </c:pt>
                <c:pt idx="288">
                  <c:v>227.87</c:v>
                </c:pt>
                <c:pt idx="289">
                  <c:v>226.67</c:v>
                </c:pt>
                <c:pt idx="290">
                  <c:v>225.7</c:v>
                </c:pt>
                <c:pt idx="291">
                  <c:v>224.73999999999998</c:v>
                </c:pt>
                <c:pt idx="292">
                  <c:v>223.64</c:v>
                </c:pt>
                <c:pt idx="293">
                  <c:v>222.68</c:v>
                </c:pt>
                <c:pt idx="294">
                  <c:v>221.66</c:v>
                </c:pt>
              </c:numCache>
            </c:numRef>
          </c:yVal>
          <c:smooth val="1"/>
        </c:ser>
        <c:dLbls>
          <c:showLegendKey val="0"/>
          <c:showVal val="0"/>
          <c:showCatName val="0"/>
          <c:showSerName val="0"/>
          <c:showPercent val="0"/>
          <c:showBubbleSize val="0"/>
        </c:dLbls>
        <c:axId val="84802944"/>
        <c:axId val="85067264"/>
      </c:scatterChart>
      <c:valAx>
        <c:axId val="84802944"/>
        <c:scaling>
          <c:orientation val="minMax"/>
          <c:max val="300"/>
        </c:scaling>
        <c:delete val="0"/>
        <c:axPos val="b"/>
        <c:title>
          <c:tx>
            <c:rich>
              <a:bodyPr/>
              <a:lstStyle/>
              <a:p>
                <a:pPr>
                  <a:defRPr/>
                </a:pPr>
                <a:r>
                  <a:rPr lang="en-US"/>
                  <a:t>t [s]</a:t>
                </a:r>
              </a:p>
            </c:rich>
          </c:tx>
          <c:layout>
            <c:manualLayout>
              <c:xMode val="edge"/>
              <c:yMode val="edge"/>
              <c:x val="0.45799759405074381"/>
              <c:y val="0.89719889180519141"/>
            </c:manualLayout>
          </c:layout>
          <c:overlay val="0"/>
        </c:title>
        <c:numFmt formatCode="General" sourceLinked="1"/>
        <c:majorTickMark val="none"/>
        <c:minorTickMark val="none"/>
        <c:tickLblPos val="nextTo"/>
        <c:crossAx val="85067264"/>
        <c:crosses val="autoZero"/>
        <c:crossBetween val="midCat"/>
      </c:valAx>
      <c:valAx>
        <c:axId val="85067264"/>
        <c:scaling>
          <c:orientation val="minMax"/>
        </c:scaling>
        <c:delete val="0"/>
        <c:axPos val="l"/>
        <c:majorGridlines/>
        <c:title>
          <c:tx>
            <c:rich>
              <a:bodyPr/>
              <a:lstStyle/>
              <a:p>
                <a:pPr>
                  <a:defRPr/>
                </a:pPr>
                <a:r>
                  <a:rPr lang="en-US"/>
                  <a:t>T [°C]</a:t>
                </a:r>
              </a:p>
            </c:rich>
          </c:tx>
          <c:layout>
            <c:manualLayout>
              <c:xMode val="edge"/>
              <c:yMode val="edge"/>
              <c:x val="1.3888888888888904E-2"/>
              <c:y val="0.4132308982210558"/>
            </c:manualLayout>
          </c:layout>
          <c:overlay val="0"/>
        </c:title>
        <c:numFmt formatCode="General" sourceLinked="1"/>
        <c:majorTickMark val="none"/>
        <c:minorTickMark val="none"/>
        <c:tickLblPos val="nextTo"/>
        <c:crossAx val="84802944"/>
        <c:crosses val="autoZero"/>
        <c:crossBetween val="midCat"/>
      </c:valAx>
    </c:plotArea>
    <c:legend>
      <c:legendPos val="r"/>
      <c:layout>
        <c:manualLayout>
          <c:xMode val="edge"/>
          <c:yMode val="edge"/>
          <c:x val="0.2702915573053366"/>
          <c:y val="0.52297244094488193"/>
          <c:w val="0.30470844269466346"/>
          <c:h val="0.16743438320209994"/>
        </c:manualLayout>
      </c:layout>
      <c:overlay val="0"/>
      <c:spPr>
        <a:solidFill>
          <a:sysClr val="window" lastClr="FFFFFF"/>
        </a:solidFill>
      </c:spPr>
    </c:legend>
    <c:plotVisOnly val="1"/>
    <c:dispBlanksAs val="gap"/>
    <c:showDLblsOverMax val="0"/>
  </c:chart>
  <c:spPr>
    <a:ln>
      <a:solidFill>
        <a:schemeClr val="accent1"/>
      </a:solid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80127134780442"/>
          <c:y val="3.6109408453175881E-2"/>
          <c:w val="0.75663018470822319"/>
          <c:h val="0.71009417020499965"/>
        </c:manualLayout>
      </c:layout>
      <c:scatterChart>
        <c:scatterStyle val="smoothMarker"/>
        <c:varyColors val="0"/>
        <c:ser>
          <c:idx val="0"/>
          <c:order val="0"/>
          <c:tx>
            <c:strRef>
              <c:f>AZ91E!$B$1</c:f>
              <c:strCache>
                <c:ptCount val="1"/>
                <c:pt idx="0">
                  <c:v>V21W12.AZ91E.CUBE</c:v>
                </c:pt>
              </c:strCache>
            </c:strRef>
          </c:tx>
          <c:marker>
            <c:symbol val="none"/>
          </c:marker>
          <c:xVal>
            <c:numRef>
              <c:f>AZ91E!$A$2:$A$217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AZ91E!$B$2:$B$217</c:f>
              <c:numCache>
                <c:formatCode>0.00</c:formatCode>
                <c:ptCount val="216"/>
                <c:pt idx="0">
                  <c:v>40</c:v>
                </c:pt>
                <c:pt idx="1">
                  <c:v>41.675767790262142</c:v>
                </c:pt>
                <c:pt idx="2">
                  <c:v>46.407611704331195</c:v>
                </c:pt>
                <c:pt idx="3">
                  <c:v>51.128959258038108</c:v>
                </c:pt>
                <c:pt idx="4">
                  <c:v>56.51243428783998</c:v>
                </c:pt>
                <c:pt idx="5">
                  <c:v>62.585105638268203</c:v>
                </c:pt>
                <c:pt idx="6">
                  <c:v>68.417800745681902</c:v>
                </c:pt>
                <c:pt idx="7">
                  <c:v>74.826429434989549</c:v>
                </c:pt>
                <c:pt idx="8">
                  <c:v>81.888793466406185</c:v>
                </c:pt>
                <c:pt idx="9">
                  <c:v>88.568297106044014</c:v>
                </c:pt>
                <c:pt idx="10">
                  <c:v>95.857540433374751</c:v>
                </c:pt>
                <c:pt idx="11">
                  <c:v>103.91021178380311</c:v>
                </c:pt>
                <c:pt idx="12">
                  <c:v>111.49652395566498</c:v>
                </c:pt>
                <c:pt idx="13">
                  <c:v>119.54401788960189</c:v>
                </c:pt>
                <c:pt idx="14">
                  <c:v>128.24380509126539</c:v>
                </c:pt>
                <c:pt idx="15">
                  <c:v>136.2766184763401</c:v>
                </c:pt>
                <c:pt idx="16">
                  <c:v>144.65524716564801</c:v>
                </c:pt>
                <c:pt idx="17">
                  <c:v>153.56813131441243</c:v>
                </c:pt>
                <c:pt idx="18">
                  <c:v>161.74465628461022</c:v>
                </c:pt>
                <c:pt idx="19">
                  <c:v>170.35761119706464</c:v>
                </c:pt>
                <c:pt idx="20">
                  <c:v>179.57936059045812</c:v>
                </c:pt>
                <c:pt idx="21">
                  <c:v>188.08846239040949</c:v>
                </c:pt>
                <c:pt idx="22">
                  <c:v>197.05399413261642</c:v>
                </c:pt>
                <c:pt idx="23">
                  <c:v>206.5351288879873</c:v>
                </c:pt>
                <c:pt idx="24">
                  <c:v>215.19392336892653</c:v>
                </c:pt>
                <c:pt idx="25">
                  <c:v>224.2165709623691</c:v>
                </c:pt>
                <c:pt idx="26">
                  <c:v>233.71770571773999</c:v>
                </c:pt>
                <c:pt idx="27">
                  <c:v>243.22657096236918</c:v>
                </c:pt>
                <c:pt idx="28">
                  <c:v>252.70884047311066</c:v>
                </c:pt>
                <c:pt idx="29">
                  <c:v>261.24444348627424</c:v>
                </c:pt>
                <c:pt idx="30">
                  <c:v>270.04564900533478</c:v>
                </c:pt>
                <c:pt idx="31">
                  <c:v>279.28163010119926</c:v>
                </c:pt>
                <c:pt idx="32">
                  <c:v>287.62382884825121</c:v>
                </c:pt>
                <c:pt idx="33">
                  <c:v>296.20843863342378</c:v>
                </c:pt>
                <c:pt idx="34">
                  <c:v>305.23215021854696</c:v>
                </c:pt>
                <c:pt idx="35">
                  <c:v>313.40321421022793</c:v>
                </c:pt>
                <c:pt idx="36">
                  <c:v>321.07950262510462</c:v>
                </c:pt>
                <c:pt idx="37">
                  <c:v>329.60843863342416</c:v>
                </c:pt>
                <c:pt idx="38">
                  <c:v>338.6447270483003</c:v>
                </c:pt>
                <c:pt idx="39">
                  <c:v>346.83579103998107</c:v>
                </c:pt>
                <c:pt idx="40">
                  <c:v>355.25524716564792</c:v>
                </c:pt>
                <c:pt idx="41">
                  <c:v>364.10524716564822</c:v>
                </c:pt>
                <c:pt idx="42">
                  <c:v>372.15033006146382</c:v>
                </c:pt>
                <c:pt idx="43">
                  <c:v>380.53153558052389</c:v>
                </c:pt>
                <c:pt idx="44">
                  <c:v>389.42926606978301</c:v>
                </c:pt>
                <c:pt idx="45">
                  <c:v>398.35555448465925</c:v>
                </c:pt>
                <c:pt idx="46">
                  <c:v>407.17865143176027</c:v>
                </c:pt>
                <c:pt idx="47">
                  <c:v>415.1588879870817</c:v>
                </c:pt>
                <c:pt idx="48">
                  <c:v>423.11278861355652</c:v>
                </c:pt>
                <c:pt idx="49">
                  <c:v>430.92661847633985</c:v>
                </c:pt>
                <c:pt idx="50">
                  <c:v>438.49404164658711</c:v>
                </c:pt>
                <c:pt idx="51">
                  <c:v>446.7772093573775</c:v>
                </c:pt>
                <c:pt idx="52">
                  <c:v>457.10333198062216</c:v>
                </c:pt>
                <c:pt idx="53">
                  <c:v>469.08763444678323</c:v>
                </c:pt>
                <c:pt idx="54">
                  <c:v>480.95311918228583</c:v>
                </c:pt>
                <c:pt idx="55">
                  <c:v>494.28274059231831</c:v>
                </c:pt>
                <c:pt idx="56">
                  <c:v>509.32931256922069</c:v>
                </c:pt>
                <c:pt idx="57">
                  <c:v>524.62467902706305</c:v>
                </c:pt>
                <c:pt idx="58">
                  <c:v>546.60101343411031</c:v>
                </c:pt>
                <c:pt idx="59">
                  <c:v>563.77352102197312</c:v>
                </c:pt>
                <c:pt idx="60">
                  <c:v>571.80439647956985</c:v>
                </c:pt>
                <c:pt idx="61">
                  <c:v>577.03905377871342</c:v>
                </c:pt>
                <c:pt idx="62">
                  <c:v>581.21300191915941</c:v>
                </c:pt>
                <c:pt idx="63">
                  <c:v>584.97959765304654</c:v>
                </c:pt>
                <c:pt idx="64">
                  <c:v>588.5154842282368</c:v>
                </c:pt>
                <c:pt idx="65">
                  <c:v>591.41127628275046</c:v>
                </c:pt>
                <c:pt idx="66">
                  <c:v>593.90808481497447</c:v>
                </c:pt>
                <c:pt idx="67">
                  <c:v>596.52044884639179</c:v>
                </c:pt>
                <c:pt idx="68">
                  <c:v>599.22787201663903</c:v>
                </c:pt>
                <c:pt idx="69">
                  <c:v>601.95302567614453</c:v>
                </c:pt>
                <c:pt idx="70">
                  <c:v>607.1958147969666</c:v>
                </c:pt>
                <c:pt idx="71">
                  <c:v>617.69515213770603</c:v>
                </c:pt>
                <c:pt idx="72">
                  <c:v>630.50061311622289</c:v>
                </c:pt>
                <c:pt idx="73">
                  <c:v>643.45122775424534</c:v>
                </c:pt>
                <c:pt idx="74">
                  <c:v>655.81352102197297</c:v>
                </c:pt>
                <c:pt idx="75">
                  <c:v>667.35333198062301</c:v>
                </c:pt>
                <c:pt idx="76">
                  <c:v>678.43210270457587</c:v>
                </c:pt>
                <c:pt idx="77">
                  <c:v>688.61862767477442</c:v>
                </c:pt>
                <c:pt idx="78">
                  <c:v>701.04006924189025</c:v>
                </c:pt>
                <c:pt idx="79">
                  <c:v>718.3389102222676</c:v>
                </c:pt>
                <c:pt idx="80">
                  <c:v>737.00037605363582</c:v>
                </c:pt>
                <c:pt idx="81">
                  <c:v>756.57805902892301</c:v>
                </c:pt>
                <c:pt idx="82">
                  <c:v>775.48945409660064</c:v>
                </c:pt>
                <c:pt idx="83">
                  <c:v>791.65148755928772</c:v>
                </c:pt>
                <c:pt idx="84">
                  <c:v>806.11553022040755</c:v>
                </c:pt>
                <c:pt idx="85">
                  <c:v>819.65441922202251</c:v>
                </c:pt>
                <c:pt idx="86">
                  <c:v>832.39794176579449</c:v>
                </c:pt>
                <c:pt idx="87">
                  <c:v>842.75245753755894</c:v>
                </c:pt>
                <c:pt idx="88">
                  <c:v>852.0222447392224</c:v>
                </c:pt>
                <c:pt idx="89">
                  <c:v>861.95191366322547</c:v>
                </c:pt>
                <c:pt idx="90">
                  <c:v>871.06742215571285</c:v>
                </c:pt>
                <c:pt idx="91">
                  <c:v>880.65820207810293</c:v>
                </c:pt>
                <c:pt idx="92">
                  <c:v>890.0541124102773</c:v>
                </c:pt>
                <c:pt idx="93">
                  <c:v>895.34342751583097</c:v>
                </c:pt>
                <c:pt idx="94">
                  <c:v>896.8344207438214</c:v>
                </c:pt>
                <c:pt idx="95">
                  <c:v>896.7936170644482</c:v>
                </c:pt>
                <c:pt idx="96">
                  <c:v>895.7670450875454</c:v>
                </c:pt>
                <c:pt idx="97">
                  <c:v>894.96330974543639</c:v>
                </c:pt>
                <c:pt idx="98">
                  <c:v>894.82515365950576</c:v>
                </c:pt>
                <c:pt idx="99">
                  <c:v>895.25503538184489</c:v>
                </c:pt>
                <c:pt idx="100">
                  <c:v>894.71394814044515</c:v>
                </c:pt>
                <c:pt idx="101">
                  <c:v>894.06134755370692</c:v>
                </c:pt>
                <c:pt idx="102">
                  <c:v>893.23312070408599</c:v>
                </c:pt>
                <c:pt idx="103">
                  <c:v>890.98635968583278</c:v>
                </c:pt>
                <c:pt idx="104">
                  <c:v>888.74035483298258</c:v>
                </c:pt>
                <c:pt idx="105">
                  <c:v>887.79846340494259</c:v>
                </c:pt>
                <c:pt idx="106">
                  <c:v>888.06503538184438</c:v>
                </c:pt>
                <c:pt idx="107">
                  <c:v>888.81307319011501</c:v>
                </c:pt>
                <c:pt idx="108">
                  <c:v>890.43056712405155</c:v>
                </c:pt>
                <c:pt idx="109">
                  <c:v>891.43638293555182</c:v>
                </c:pt>
                <c:pt idx="110">
                  <c:v>893.4187939736737</c:v>
                </c:pt>
                <c:pt idx="111">
                  <c:v>894.59803780827053</c:v>
                </c:pt>
                <c:pt idx="112">
                  <c:v>897.66215072581326</c:v>
                </c:pt>
                <c:pt idx="113">
                  <c:v>902.8357440332768</c:v>
                </c:pt>
                <c:pt idx="114">
                  <c:v>907.95276536383699</c:v>
                </c:pt>
                <c:pt idx="115">
                  <c:v>917.76371006332442</c:v>
                </c:pt>
                <c:pt idx="116">
                  <c:v>930.60092043523446</c:v>
                </c:pt>
                <c:pt idx="117">
                  <c:v>938.29267084316223</c:v>
                </c:pt>
                <c:pt idx="118">
                  <c:v>942.89895925803853</c:v>
                </c:pt>
                <c:pt idx="119">
                  <c:v>946.40848665466206</c:v>
                </c:pt>
                <c:pt idx="120">
                  <c:v>948.89747017695151</c:v>
                </c:pt>
                <c:pt idx="121">
                  <c:v>951.57621714391917</c:v>
                </c:pt>
                <c:pt idx="122">
                  <c:v>954.01200919843325</c:v>
                </c:pt>
                <c:pt idx="123">
                  <c:v>953.87302618340982</c:v>
                </c:pt>
                <c:pt idx="124">
                  <c:v>948.9369748311226</c:v>
                </c:pt>
                <c:pt idx="125">
                  <c:v>942.5769510741377</c:v>
                </c:pt>
                <c:pt idx="126">
                  <c:v>937.79690356016727</c:v>
                </c:pt>
                <c:pt idx="127">
                  <c:v>931.90697483112251</c:v>
                </c:pt>
                <c:pt idx="128">
                  <c:v>926.18836939153368</c:v>
                </c:pt>
                <c:pt idx="129">
                  <c:v>925.98756469762691</c:v>
                </c:pt>
                <c:pt idx="130">
                  <c:v>928.12335675214183</c:v>
                </c:pt>
                <c:pt idx="131">
                  <c:v>927.67808532224194</c:v>
                </c:pt>
                <c:pt idx="132">
                  <c:v>926.17992923631095</c:v>
                </c:pt>
                <c:pt idx="133">
                  <c:v>924.7718914280407</c:v>
                </c:pt>
                <c:pt idx="134">
                  <c:v>925.48768297528773</c:v>
                </c:pt>
                <c:pt idx="135">
                  <c:v>922.20541447907954</c:v>
                </c:pt>
                <c:pt idx="136">
                  <c:v>915.85572179809049</c:v>
                </c:pt>
                <c:pt idx="137">
                  <c:v>915.82413667452931</c:v>
                </c:pt>
                <c:pt idx="138">
                  <c:v>921.91259957220518</c:v>
                </c:pt>
                <c:pt idx="139">
                  <c:v>928.17120501179397</c:v>
                </c:pt>
                <c:pt idx="140">
                  <c:v>931.08151283807251</c:v>
                </c:pt>
                <c:pt idx="141">
                  <c:v>929.77264810070938</c:v>
                </c:pt>
                <c:pt idx="142">
                  <c:v>928.20321522476161</c:v>
                </c:pt>
                <c:pt idx="143">
                  <c:v>931.6390300217281</c:v>
                </c:pt>
                <c:pt idx="144">
                  <c:v>938.90217397553283</c:v>
                </c:pt>
                <c:pt idx="145">
                  <c:v>945.92087393579743</c:v>
                </c:pt>
                <c:pt idx="146">
                  <c:v>950.37517690922459</c:v>
                </c:pt>
                <c:pt idx="147">
                  <c:v>954.66245804482548</c:v>
                </c:pt>
                <c:pt idx="148">
                  <c:v>957.23089820004952</c:v>
                </c:pt>
                <c:pt idx="149">
                  <c:v>955.22751819818848</c:v>
                </c:pt>
                <c:pt idx="150">
                  <c:v>953.35867620327849</c:v>
                </c:pt>
                <c:pt idx="151">
                  <c:v>950.7266907618299</c:v>
                </c:pt>
                <c:pt idx="152">
                  <c:v>951.45806105798908</c:v>
                </c:pt>
                <c:pt idx="153">
                  <c:v>953.96510614553392</c:v>
                </c:pt>
                <c:pt idx="154">
                  <c:v>960.64255205823417</c:v>
                </c:pt>
                <c:pt idx="155">
                  <c:v>968.77198493418314</c:v>
                </c:pt>
                <c:pt idx="156">
                  <c:v>974.60018853408405</c:v>
                </c:pt>
                <c:pt idx="157">
                  <c:v>980.22820258536842</c:v>
                </c:pt>
                <c:pt idx="158">
                  <c:v>983.86602810256807</c:v>
                </c:pt>
                <c:pt idx="159">
                  <c:v>984.48248230907802</c:v>
                </c:pt>
                <c:pt idx="160">
                  <c:v>984.30969268098784</c:v>
                </c:pt>
                <c:pt idx="161">
                  <c:v>982.95943287594787</c:v>
                </c:pt>
                <c:pt idx="162">
                  <c:v>980.23059138830411</c:v>
                </c:pt>
                <c:pt idx="163">
                  <c:v>977.11801455855209</c:v>
                </c:pt>
                <c:pt idx="164">
                  <c:v>976.13607561654055</c:v>
                </c:pt>
                <c:pt idx="165">
                  <c:v>980.2205666167855</c:v>
                </c:pt>
                <c:pt idx="166">
                  <c:v>988.2044197292887</c:v>
                </c:pt>
                <c:pt idx="167">
                  <c:v>995.72437272258503</c:v>
                </c:pt>
                <c:pt idx="168">
                  <c:v>1001.5014178101301</c:v>
                </c:pt>
                <c:pt idx="169">
                  <c:v>1005.2484866546621</c:v>
                </c:pt>
                <c:pt idx="170">
                  <c:v>1006.0333097454367</c:v>
                </c:pt>
                <c:pt idx="171">
                  <c:v>1003.3609224643004</c:v>
                </c:pt>
                <c:pt idx="172">
                  <c:v>997.82397240469754</c:v>
                </c:pt>
                <c:pt idx="173">
                  <c:v>996.11543722153226</c:v>
                </c:pt>
                <c:pt idx="174">
                  <c:v>999.70193792747841</c:v>
                </c:pt>
                <c:pt idx="175">
                  <c:v>1001.0832152247615</c:v>
                </c:pt>
                <c:pt idx="176">
                  <c:v>1000.0542554594564</c:v>
                </c:pt>
                <c:pt idx="177">
                  <c:v>1000.6513000397358</c:v>
                </c:pt>
                <c:pt idx="178">
                  <c:v>1004.1023635241505</c:v>
                </c:pt>
                <c:pt idx="179">
                  <c:v>1008.5154604712507</c:v>
                </c:pt>
                <c:pt idx="180">
                  <c:v>1014.2677769886971</c:v>
                </c:pt>
                <c:pt idx="181">
                  <c:v>1021.1433324878896</c:v>
                </c:pt>
                <c:pt idx="182">
                  <c:v>1028.2059093176417</c:v>
                </c:pt>
                <c:pt idx="183">
                  <c:v>1033.5843257158788</c:v>
                </c:pt>
                <c:pt idx="184">
                  <c:v>1038.4673989059952</c:v>
                </c:pt>
                <c:pt idx="185">
                  <c:v>1041.9935457934919</c:v>
                </c:pt>
                <c:pt idx="186">
                  <c:v>1044.9460043455849</c:v>
                </c:pt>
                <c:pt idx="187">
                  <c:v>1046.8405908810375</c:v>
                </c:pt>
                <c:pt idx="188">
                  <c:v>1047.4800945206753</c:v>
                </c:pt>
                <c:pt idx="189">
                  <c:v>1047.0566194908733</c:v>
                </c:pt>
                <c:pt idx="190">
                  <c:v>1046.5287707239552</c:v>
                </c:pt>
                <c:pt idx="191">
                  <c:v>1046.0955792561781</c:v>
                </c:pt>
                <c:pt idx="192">
                  <c:v>1044.752931662736</c:v>
                </c:pt>
                <c:pt idx="193">
                  <c:v>1043.051276790017</c:v>
                </c:pt>
                <c:pt idx="194">
                  <c:v>1043.1543024661598</c:v>
                </c:pt>
                <c:pt idx="195">
                  <c:v>1045.682907398482</c:v>
                </c:pt>
                <c:pt idx="196">
                  <c:v>1048.5838531125032</c:v>
                </c:pt>
                <c:pt idx="197">
                  <c:v>1051.3836403141654</c:v>
                </c:pt>
                <c:pt idx="198">
                  <c:v>1053.9440659108393</c:v>
                </c:pt>
                <c:pt idx="199">
                  <c:v>1055.4488414876453</c:v>
                </c:pt>
                <c:pt idx="200">
                  <c:v>1056.7129549124543</c:v>
                </c:pt>
                <c:pt idx="201">
                  <c:v>1056.2401420346453</c:v>
                </c:pt>
                <c:pt idx="202">
                  <c:v>1054.7633335024209</c:v>
                </c:pt>
                <c:pt idx="203">
                  <c:v>1054.7053427008564</c:v>
                </c:pt>
                <c:pt idx="204">
                  <c:v>1055.7471866149256</c:v>
                </c:pt>
                <c:pt idx="205">
                  <c:v>1058.5770208232937</c:v>
                </c:pt>
                <c:pt idx="206">
                  <c:v>1062.445058631565</c:v>
                </c:pt>
                <c:pt idx="207">
                  <c:v>1068.2138526052379</c:v>
                </c:pt>
                <c:pt idx="208">
                  <c:v>1075.4322922531928</c:v>
                </c:pt>
                <c:pt idx="209">
                  <c:v>1084.1073983987278</c:v>
                </c:pt>
                <c:pt idx="210">
                  <c:v>1095.1460978517257</c:v>
                </c:pt>
                <c:pt idx="211">
                  <c:v>1108.1836863063368</c:v>
                </c:pt>
                <c:pt idx="212">
                  <c:v>1122.6574686551508</c:v>
                </c:pt>
                <c:pt idx="213">
                  <c:v>1137.0640881460249</c:v>
                </c:pt>
                <c:pt idx="214">
                  <c:v>1147.1635215292397</c:v>
                </c:pt>
                <c:pt idx="215">
                  <c:v>1153.0835928001959</c:v>
                </c:pt>
              </c:numCache>
            </c:numRef>
          </c:yVal>
          <c:smooth val="1"/>
        </c:ser>
        <c:ser>
          <c:idx val="1"/>
          <c:order val="1"/>
          <c:tx>
            <c:strRef>
              <c:f>AZ91E!$C$1</c:f>
              <c:strCache>
                <c:ptCount val="1"/>
                <c:pt idx="0">
                  <c:v>V21W13.AZ91E.CUBE</c:v>
                </c:pt>
              </c:strCache>
            </c:strRef>
          </c:tx>
          <c:marker>
            <c:symbol val="none"/>
          </c:marker>
          <c:xVal>
            <c:numRef>
              <c:f>AZ91E!$A$2:$A$217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AZ91E!$C$2:$C$217</c:f>
              <c:numCache>
                <c:formatCode>0.00</c:formatCode>
                <c:ptCount val="216"/>
                <c:pt idx="0">
                  <c:v>40</c:v>
                </c:pt>
                <c:pt idx="1">
                  <c:v>41.596329588014981</c:v>
                </c:pt>
                <c:pt idx="2">
                  <c:v>45.603507552762792</c:v>
                </c:pt>
                <c:pt idx="3">
                  <c:v>50.412677991373293</c:v>
                </c:pt>
                <c:pt idx="4">
                  <c:v>55.728558407440964</c:v>
                </c:pt>
                <c:pt idx="5">
                  <c:v>61.000323943411992</c:v>
                </c:pt>
                <c:pt idx="6">
                  <c:v>66.878790049168359</c:v>
                </c:pt>
                <c:pt idx="7">
                  <c:v>73.212552762837902</c:v>
                </c:pt>
                <c:pt idx="8">
                  <c:v>79.220555585139422</c:v>
                </c:pt>
                <c:pt idx="9">
                  <c:v>86.121607380584564</c:v>
                </c:pt>
                <c:pt idx="10">
                  <c:v>93.559605499050363</c:v>
                </c:pt>
                <c:pt idx="11">
                  <c:v>100.54149155972095</c:v>
                </c:pt>
                <c:pt idx="12">
                  <c:v>108.31948497435077</c:v>
                </c:pt>
                <c:pt idx="13">
                  <c:v>116.44407254557396</c:v>
                </c:pt>
                <c:pt idx="14">
                  <c:v>123.89254805900207</c:v>
                </c:pt>
                <c:pt idx="15">
                  <c:v>131.71219118873921</c:v>
                </c:pt>
                <c:pt idx="16">
                  <c:v>139.48513374869106</c:v>
                </c:pt>
                <c:pt idx="17">
                  <c:v>146.95290022542932</c:v>
                </c:pt>
                <c:pt idx="18">
                  <c:v>155.60618554413603</c:v>
                </c:pt>
                <c:pt idx="19">
                  <c:v>165.14006407866938</c:v>
                </c:pt>
                <c:pt idx="20">
                  <c:v>173.81901228322414</c:v>
                </c:pt>
                <c:pt idx="21">
                  <c:v>183.51382679233879</c:v>
                </c:pt>
                <c:pt idx="22">
                  <c:v>193.48288611392172</c:v>
                </c:pt>
                <c:pt idx="23">
                  <c:v>202.24265917602995</c:v>
                </c:pt>
                <c:pt idx="24">
                  <c:v>210.02842847507</c:v>
                </c:pt>
                <c:pt idx="25">
                  <c:v>217.95372037914692</c:v>
                </c:pt>
                <c:pt idx="26">
                  <c:v>226.0898371407778</c:v>
                </c:pt>
                <c:pt idx="27">
                  <c:v>235.37124110265029</c:v>
                </c:pt>
                <c:pt idx="28">
                  <c:v>245.00641718586377</c:v>
                </c:pt>
                <c:pt idx="29">
                  <c:v>253.5686601167971</c:v>
                </c:pt>
                <c:pt idx="30">
                  <c:v>262.94218178106752</c:v>
                </c:pt>
                <c:pt idx="31">
                  <c:v>272.73041624509608</c:v>
                </c:pt>
                <c:pt idx="32">
                  <c:v>281.73853959209691</c:v>
                </c:pt>
                <c:pt idx="33">
                  <c:v>292.21535127891036</c:v>
                </c:pt>
                <c:pt idx="34">
                  <c:v>303.89416955109397</c:v>
                </c:pt>
                <c:pt idx="35">
                  <c:v>313.32277499689366</c:v>
                </c:pt>
                <c:pt idx="36">
                  <c:v>322.63665353142704</c:v>
                </c:pt>
                <c:pt idx="37">
                  <c:v>331.94688987699027</c:v>
                </c:pt>
                <c:pt idx="38">
                  <c:v>340.19219118873934</c:v>
                </c:pt>
                <c:pt idx="39">
                  <c:v>349.14747838898074</c:v>
                </c:pt>
                <c:pt idx="40">
                  <c:v>358.35171379377675</c:v>
                </c:pt>
                <c:pt idx="41">
                  <c:v>366.40089834389465</c:v>
                </c:pt>
                <c:pt idx="42">
                  <c:v>375.13406784173844</c:v>
                </c:pt>
                <c:pt idx="43">
                  <c:v>384.2050085201555</c:v>
                </c:pt>
                <c:pt idx="44">
                  <c:v>392.25454523670072</c:v>
                </c:pt>
                <c:pt idx="45">
                  <c:v>401.08865541296126</c:v>
                </c:pt>
                <c:pt idx="46">
                  <c:v>410.15347932974817</c:v>
                </c:pt>
                <c:pt idx="47">
                  <c:v>418.13936915348705</c:v>
                </c:pt>
                <c:pt idx="48">
                  <c:v>426.58818742567007</c:v>
                </c:pt>
                <c:pt idx="49">
                  <c:v>433.85878534533271</c:v>
                </c:pt>
                <c:pt idx="50">
                  <c:v>440.62478628609966</c:v>
                </c:pt>
                <c:pt idx="51">
                  <c:v>449.38841906739759</c:v>
                </c:pt>
                <c:pt idx="52">
                  <c:v>459.70735316044522</c:v>
                </c:pt>
                <c:pt idx="53">
                  <c:v>469.58006407866924</c:v>
                </c:pt>
                <c:pt idx="54">
                  <c:v>481.22275618155027</c:v>
                </c:pt>
                <c:pt idx="55">
                  <c:v>494.37016108418965</c:v>
                </c:pt>
                <c:pt idx="56">
                  <c:v>507.33087012087975</c:v>
                </c:pt>
                <c:pt idx="57">
                  <c:v>523.72578633935166</c:v>
                </c:pt>
                <c:pt idx="58">
                  <c:v>545.79728260290756</c:v>
                </c:pt>
                <c:pt idx="59">
                  <c:v>562.56344640289694</c:v>
                </c:pt>
                <c:pt idx="60">
                  <c:v>570.54031923957655</c:v>
                </c:pt>
                <c:pt idx="61">
                  <c:v>575.64503203933475</c:v>
                </c:pt>
                <c:pt idx="62">
                  <c:v>579.64950849352931</c:v>
                </c:pt>
                <c:pt idx="63">
                  <c:v>583.54774295755954</c:v>
                </c:pt>
                <c:pt idx="64">
                  <c:v>587.09939267266748</c:v>
                </c:pt>
                <c:pt idx="65">
                  <c:v>589.90304426930857</c:v>
                </c:pt>
                <c:pt idx="66">
                  <c:v>592.71433711415307</c:v>
                </c:pt>
                <c:pt idx="67">
                  <c:v>595.47186724532753</c:v>
                </c:pt>
                <c:pt idx="68">
                  <c:v>597.84716385323907</c:v>
                </c:pt>
                <c:pt idx="69">
                  <c:v>600.41092656690989</c:v>
                </c:pt>
                <c:pt idx="70">
                  <c:v>603.9337438983265</c:v>
                </c:pt>
                <c:pt idx="71">
                  <c:v>610.74419307027358</c:v>
                </c:pt>
                <c:pt idx="72">
                  <c:v>625.26332117436164</c:v>
                </c:pt>
                <c:pt idx="73">
                  <c:v>639.76521664270319</c:v>
                </c:pt>
                <c:pt idx="74">
                  <c:v>651.01429477962984</c:v>
                </c:pt>
                <c:pt idx="75">
                  <c:v>662.21793696860061</c:v>
                </c:pt>
                <c:pt idx="76">
                  <c:v>673.34782114773554</c:v>
                </c:pt>
                <c:pt idx="77">
                  <c:v>683.25700569785408</c:v>
                </c:pt>
                <c:pt idx="78">
                  <c:v>695.79710270337443</c:v>
                </c:pt>
                <c:pt idx="79">
                  <c:v>712.9657816355151</c:v>
                </c:pt>
                <c:pt idx="80">
                  <c:v>731.95401139570731</c:v>
                </c:pt>
                <c:pt idx="81">
                  <c:v>752.72258861849252</c:v>
                </c:pt>
                <c:pt idx="82">
                  <c:v>772.17848314606863</c:v>
                </c:pt>
                <c:pt idx="83">
                  <c:v>786.21051795445283</c:v>
                </c:pt>
                <c:pt idx="84">
                  <c:v>799.34404432255849</c:v>
                </c:pt>
                <c:pt idx="85">
                  <c:v>814.87991062711967</c:v>
                </c:pt>
                <c:pt idx="86">
                  <c:v>826.80499911248319</c:v>
                </c:pt>
                <c:pt idx="87">
                  <c:v>835.4746610575645</c:v>
                </c:pt>
                <c:pt idx="88">
                  <c:v>842.66031453574033</c:v>
                </c:pt>
                <c:pt idx="89">
                  <c:v>846.85727497026789</c:v>
                </c:pt>
                <c:pt idx="90">
                  <c:v>854.42395202087459</c:v>
                </c:pt>
                <c:pt idx="91">
                  <c:v>859.88585689688841</c:v>
                </c:pt>
                <c:pt idx="92">
                  <c:v>861.88469868825109</c:v>
                </c:pt>
                <c:pt idx="93">
                  <c:v>863.64975424676572</c:v>
                </c:pt>
                <c:pt idx="94">
                  <c:v>863.56917984628251</c:v>
                </c:pt>
                <c:pt idx="95">
                  <c:v>864.10999529616481</c:v>
                </c:pt>
                <c:pt idx="96">
                  <c:v>864.58952730887358</c:v>
                </c:pt>
                <c:pt idx="97">
                  <c:v>865.02470339208685</c:v>
                </c:pt>
                <c:pt idx="98">
                  <c:v>865.39588041606805</c:v>
                </c:pt>
                <c:pt idx="99">
                  <c:v>866.72328531870755</c:v>
                </c:pt>
                <c:pt idx="100">
                  <c:v>867.96646422422157</c:v>
                </c:pt>
                <c:pt idx="101">
                  <c:v>868.11541242877684</c:v>
                </c:pt>
                <c:pt idx="102">
                  <c:v>866.33224763476846</c:v>
                </c:pt>
                <c:pt idx="103">
                  <c:v>863.5347222074306</c:v>
                </c:pt>
                <c:pt idx="104">
                  <c:v>863.84799341462906</c:v>
                </c:pt>
                <c:pt idx="105">
                  <c:v>860.4189670198981</c:v>
                </c:pt>
                <c:pt idx="106">
                  <c:v>857.0731930170233</c:v>
                </c:pt>
                <c:pt idx="107">
                  <c:v>855.02906872925428</c:v>
                </c:pt>
                <c:pt idx="108">
                  <c:v>853.00259980119631</c:v>
                </c:pt>
                <c:pt idx="109">
                  <c:v>851.96094538225248</c:v>
                </c:pt>
                <c:pt idx="110">
                  <c:v>854.12527779256948</c:v>
                </c:pt>
                <c:pt idx="111">
                  <c:v>857.35904050623924</c:v>
                </c:pt>
                <c:pt idx="112">
                  <c:v>859.59704803237662</c:v>
                </c:pt>
                <c:pt idx="113">
                  <c:v>862.28798400695814</c:v>
                </c:pt>
                <c:pt idx="114">
                  <c:v>865.63515726787068</c:v>
                </c:pt>
                <c:pt idx="115">
                  <c:v>868.97904050623993</c:v>
                </c:pt>
                <c:pt idx="116">
                  <c:v>873.64479569377158</c:v>
                </c:pt>
                <c:pt idx="117">
                  <c:v>880.03055088130282</c:v>
                </c:pt>
                <c:pt idx="118">
                  <c:v>885.79526368106224</c:v>
                </c:pt>
                <c:pt idx="119">
                  <c:v>893.45501322399139</c:v>
                </c:pt>
                <c:pt idx="120">
                  <c:v>888.02710918224159</c:v>
                </c:pt>
                <c:pt idx="121">
                  <c:v>889.31597742158795</c:v>
                </c:pt>
                <c:pt idx="122">
                  <c:v>893.65609324245167</c:v>
                </c:pt>
                <c:pt idx="123">
                  <c:v>907.50908576956601</c:v>
                </c:pt>
                <c:pt idx="124">
                  <c:v>943.17918570388952</c:v>
                </c:pt>
                <c:pt idx="125">
                  <c:v>960.74487858778502</c:v>
                </c:pt>
                <c:pt idx="126">
                  <c:v>966.64762243285873</c:v>
                </c:pt>
                <c:pt idx="127">
                  <c:v>974.18748309281659</c:v>
                </c:pt>
                <c:pt idx="128">
                  <c:v>979.59373919449035</c:v>
                </c:pt>
                <c:pt idx="129">
                  <c:v>980.88529190407723</c:v>
                </c:pt>
                <c:pt idx="130">
                  <c:v>980.64682579832049</c:v>
                </c:pt>
                <c:pt idx="131">
                  <c:v>983.01139455420059</c:v>
                </c:pt>
                <c:pt idx="132">
                  <c:v>981.53389734987729</c:v>
                </c:pt>
                <c:pt idx="133">
                  <c:v>969.1365535971031</c:v>
                </c:pt>
                <c:pt idx="134">
                  <c:v>968.34833617338552</c:v>
                </c:pt>
                <c:pt idx="135">
                  <c:v>970.70045857961986</c:v>
                </c:pt>
                <c:pt idx="136">
                  <c:v>974.06856781511249</c:v>
                </c:pt>
                <c:pt idx="137">
                  <c:v>973.83318360935084</c:v>
                </c:pt>
                <c:pt idx="138">
                  <c:v>977.15432770648067</c:v>
                </c:pt>
                <c:pt idx="139">
                  <c:v>975.55037098177058</c:v>
                </c:pt>
                <c:pt idx="140">
                  <c:v>977.54786348225753</c:v>
                </c:pt>
                <c:pt idx="141">
                  <c:v>974.99096419759644</c:v>
                </c:pt>
                <c:pt idx="142">
                  <c:v>980.64442471200107</c:v>
                </c:pt>
                <c:pt idx="143">
                  <c:v>983.471992473863</c:v>
                </c:pt>
                <c:pt idx="144">
                  <c:v>978.70744723716314</c:v>
                </c:pt>
                <c:pt idx="145">
                  <c:v>972.17133047553182</c:v>
                </c:pt>
                <c:pt idx="146">
                  <c:v>970.07847551342854</c:v>
                </c:pt>
                <c:pt idx="147">
                  <c:v>972.2152777925694</c:v>
                </c:pt>
                <c:pt idx="148">
                  <c:v>980.85629666116358</c:v>
                </c:pt>
                <c:pt idx="149">
                  <c:v>985.88703862470447</c:v>
                </c:pt>
                <c:pt idx="150">
                  <c:v>989.33209888705392</c:v>
                </c:pt>
                <c:pt idx="151">
                  <c:v>985.49403198608422</c:v>
                </c:pt>
                <c:pt idx="152">
                  <c:v>982.38613087313843</c:v>
                </c:pt>
                <c:pt idx="153">
                  <c:v>990.6924087189592</c:v>
                </c:pt>
                <c:pt idx="154">
                  <c:v>1002.6685207767542</c:v>
                </c:pt>
                <c:pt idx="155">
                  <c:v>1008.4659774215879</c:v>
                </c:pt>
                <c:pt idx="156">
                  <c:v>998.57066377336366</c:v>
                </c:pt>
                <c:pt idx="157">
                  <c:v>990.78509318920067</c:v>
                </c:pt>
                <c:pt idx="158">
                  <c:v>994.62502263166311</c:v>
                </c:pt>
                <c:pt idx="159">
                  <c:v>1031.243870280633</c:v>
                </c:pt>
                <c:pt idx="160">
                  <c:v>1039.779888882972</c:v>
                </c:pt>
                <c:pt idx="161">
                  <c:v>1035.7622617462782</c:v>
                </c:pt>
                <c:pt idx="162">
                  <c:v>1041.1188964623605</c:v>
                </c:pt>
                <c:pt idx="163">
                  <c:v>1053.4001610841917</c:v>
                </c:pt>
                <c:pt idx="164">
                  <c:v>1060.4964407050429</c:v>
                </c:pt>
                <c:pt idx="165">
                  <c:v>1050.4234905124501</c:v>
                </c:pt>
                <c:pt idx="166">
                  <c:v>1040.1425216110194</c:v>
                </c:pt>
                <c:pt idx="167">
                  <c:v>1042.517381383461</c:v>
                </c:pt>
                <c:pt idx="168">
                  <c:v>1046.4388041606771</c:v>
                </c:pt>
                <c:pt idx="169">
                  <c:v>1049.2845734597161</c:v>
                </c:pt>
                <c:pt idx="170">
                  <c:v>1051.9703380549183</c:v>
                </c:pt>
                <c:pt idx="171">
                  <c:v>1051.2473031932846</c:v>
                </c:pt>
                <c:pt idx="172">
                  <c:v>1051.1207043328529</c:v>
                </c:pt>
                <c:pt idx="173">
                  <c:v>1053.1821035908895</c:v>
                </c:pt>
                <c:pt idx="174">
                  <c:v>1056.3763342918492</c:v>
                </c:pt>
                <c:pt idx="175">
                  <c:v>1058.0043465218221</c:v>
                </c:pt>
                <c:pt idx="176">
                  <c:v>1059.6136374851351</c:v>
                </c:pt>
                <c:pt idx="177">
                  <c:v>1061.816575341252</c:v>
                </c:pt>
                <c:pt idx="178">
                  <c:v>1063.649990592327</c:v>
                </c:pt>
                <c:pt idx="179">
                  <c:v>1064.640583808155</c:v>
                </c:pt>
                <c:pt idx="180">
                  <c:v>1064.8730583808156</c:v>
                </c:pt>
                <c:pt idx="181">
                  <c:v>1066.1432853187057</c:v>
                </c:pt>
                <c:pt idx="182">
                  <c:v>1067.8909312707458</c:v>
                </c:pt>
                <c:pt idx="183">
                  <c:v>1072.9205555851415</c:v>
                </c:pt>
                <c:pt idx="184">
                  <c:v>1079.2540819532455</c:v>
                </c:pt>
                <c:pt idx="185">
                  <c:v>1081.3924651649891</c:v>
                </c:pt>
                <c:pt idx="186">
                  <c:v>1081.4975301311761</c:v>
                </c:pt>
                <c:pt idx="187">
                  <c:v>1081.0207090366901</c:v>
                </c:pt>
                <c:pt idx="188">
                  <c:v>1080.6792956671459</c:v>
                </c:pt>
                <c:pt idx="189">
                  <c:v>1080.3283549887285</c:v>
                </c:pt>
                <c:pt idx="190">
                  <c:v>1081.4402269378902</c:v>
                </c:pt>
                <c:pt idx="191">
                  <c:v>1084.4715103750643</c:v>
                </c:pt>
                <c:pt idx="192">
                  <c:v>1090.1973766796234</c:v>
                </c:pt>
                <c:pt idx="193">
                  <c:v>1097.0103145357398</c:v>
                </c:pt>
                <c:pt idx="194">
                  <c:v>1102.1216214920921</c:v>
                </c:pt>
                <c:pt idx="195">
                  <c:v>1101.6023634556332</c:v>
                </c:pt>
                <c:pt idx="196">
                  <c:v>1097.1090875445977</c:v>
                </c:pt>
                <c:pt idx="197">
                  <c:v>1092.6600235191781</c:v>
                </c:pt>
                <c:pt idx="198">
                  <c:v>1083.617586577205</c:v>
                </c:pt>
                <c:pt idx="199">
                  <c:v>1072.7279434474681</c:v>
                </c:pt>
                <c:pt idx="200">
                  <c:v>1069.4125950973605</c:v>
                </c:pt>
                <c:pt idx="201">
                  <c:v>1057.6418455011799</c:v>
                </c:pt>
                <c:pt idx="202">
                  <c:v>1041.2367993503381</c:v>
                </c:pt>
                <c:pt idx="203">
                  <c:v>1026.0966694179667</c:v>
                </c:pt>
                <c:pt idx="204">
                  <c:v>1012.3725451301984</c:v>
                </c:pt>
                <c:pt idx="205">
                  <c:v>999.0759556774417</c:v>
                </c:pt>
                <c:pt idx="206">
                  <c:v>985.98360162947961</c:v>
                </c:pt>
                <c:pt idx="207">
                  <c:v>969.68609501748392</c:v>
                </c:pt>
                <c:pt idx="208">
                  <c:v>952.03527486376606</c:v>
                </c:pt>
                <c:pt idx="209">
                  <c:v>937.44760539254742</c:v>
                </c:pt>
                <c:pt idx="210">
                  <c:v>919.8789264604078</c:v>
                </c:pt>
                <c:pt idx="211">
                  <c:v>900.30940385537019</c:v>
                </c:pt>
                <c:pt idx="212">
                  <c:v>885.08266565489794</c:v>
                </c:pt>
                <c:pt idx="213">
                  <c:v>875.59345758560085</c:v>
                </c:pt>
                <c:pt idx="214">
                  <c:v>882.28982302927091</c:v>
                </c:pt>
                <c:pt idx="215">
                  <c:v>902.96516490050897</c:v>
                </c:pt>
              </c:numCache>
            </c:numRef>
          </c:yVal>
          <c:smooth val="1"/>
        </c:ser>
        <c:dLbls>
          <c:showLegendKey val="0"/>
          <c:showVal val="0"/>
          <c:showCatName val="0"/>
          <c:showSerName val="0"/>
          <c:showPercent val="0"/>
          <c:showBubbleSize val="0"/>
        </c:dLbls>
        <c:axId val="84952192"/>
        <c:axId val="84954112"/>
      </c:scatterChart>
      <c:scatterChart>
        <c:scatterStyle val="smoothMarker"/>
        <c:varyColors val="0"/>
        <c:ser>
          <c:idx val="2"/>
          <c:order val="2"/>
          <c:tx>
            <c:strRef>
              <c:f>AZ91E!$D$1</c:f>
              <c:strCache>
                <c:ptCount val="1"/>
                <c:pt idx="0">
                  <c:v>V21.AZ91E.SCATTERING</c:v>
                </c:pt>
              </c:strCache>
            </c:strRef>
          </c:tx>
          <c:spPr>
            <a:ln>
              <a:solidFill>
                <a:srgbClr val="F7941E">
                  <a:lumMod val="75000"/>
                </a:srgbClr>
              </a:solidFill>
            </a:ln>
          </c:spPr>
          <c:marker>
            <c:symbol val="none"/>
          </c:marker>
          <c:xVal>
            <c:numRef>
              <c:f>AZ91E!$A$2:$A$217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AZ91E!$D$2:$D$217</c:f>
              <c:numCache>
                <c:formatCode>General</c:formatCode>
                <c:ptCount val="216"/>
                <c:pt idx="0">
                  <c:v>0</c:v>
                </c:pt>
                <c:pt idx="1">
                  <c:v>0.19097406678421147</c:v>
                </c:pt>
                <c:pt idx="2">
                  <c:v>1.7632506680282163</c:v>
                </c:pt>
                <c:pt idx="3">
                  <c:v>1.4208355818496838</c:v>
                </c:pt>
                <c:pt idx="4">
                  <c:v>1.4065963714115879</c:v>
                </c:pt>
                <c:pt idx="5">
                  <c:v>2.5979889817083559</c:v>
                </c:pt>
                <c:pt idx="6">
                  <c:v>2.3011939889792483</c:v>
                </c:pt>
                <c:pt idx="7">
                  <c:v>2.2043715336352183</c:v>
                </c:pt>
                <c:pt idx="8">
                  <c:v>3.3681130630285159</c:v>
                </c:pt>
                <c:pt idx="9">
                  <c:v>2.8409708084605216</c:v>
                </c:pt>
                <c:pt idx="10">
                  <c:v>2.4561186658143197</c:v>
                </c:pt>
                <c:pt idx="11">
                  <c:v>3.3505771317118787</c:v>
                </c:pt>
                <c:pt idx="12">
                  <c:v>2.9330262990693132</c:v>
                </c:pt>
                <c:pt idx="13">
                  <c:v>2.662175305501004</c:v>
                </c:pt>
                <c:pt idx="14">
                  <c:v>3.5121216735258631</c:v>
                </c:pt>
                <c:pt idx="15">
                  <c:v>3.4654554346153019</c:v>
                </c:pt>
                <c:pt idx="16">
                  <c:v>3.7065694945469629</c:v>
                </c:pt>
                <c:pt idx="17">
                  <c:v>4.5015995457287694</c:v>
                </c:pt>
                <c:pt idx="18">
                  <c:v>3.9448757894865958</c:v>
                </c:pt>
                <c:pt idx="19">
                  <c:v>3.1594677811858531</c:v>
                </c:pt>
                <c:pt idx="20">
                  <c:v>3.3139920838165597</c:v>
                </c:pt>
                <c:pt idx="21">
                  <c:v>2.4928015932265053</c:v>
                </c:pt>
                <c:pt idx="22">
                  <c:v>1.8456971003586464</c:v>
                </c:pt>
                <c:pt idx="23">
                  <c:v>2.1224353602970742</c:v>
                </c:pt>
                <c:pt idx="24">
                  <c:v>2.4594265316183197</c:v>
                </c:pt>
                <c:pt idx="25">
                  <c:v>2.8734772557805672</c:v>
                </c:pt>
                <c:pt idx="26">
                  <c:v>3.3738219609635047</c:v>
                </c:pt>
                <c:pt idx="27">
                  <c:v>3.3374212681715498</c:v>
                </c:pt>
                <c:pt idx="28">
                  <c:v>3.1437638963570187</c:v>
                </c:pt>
                <c:pt idx="29">
                  <c:v>3.0271025472712476</c:v>
                </c:pt>
                <c:pt idx="30">
                  <c:v>2.7015320159554292</c:v>
                </c:pt>
                <c:pt idx="31">
                  <c:v>2.4020840602596403</c:v>
                </c:pt>
                <c:pt idx="32">
                  <c:v>2.0889187772018794</c:v>
                </c:pt>
                <c:pt idx="33">
                  <c:v>1.3664878785583336</c:v>
                </c:pt>
                <c:pt idx="34">
                  <c:v>0.44027849215713183</c:v>
                </c:pt>
                <c:pt idx="35">
                  <c:v>2.5672954458959459E-2</c:v>
                </c:pt>
                <c:pt idx="36">
                  <c:v>0.48497362603071781</c:v>
                </c:pt>
                <c:pt idx="37">
                  <c:v>0.70946340247288964</c:v>
                </c:pt>
                <c:pt idx="38">
                  <c:v>0.45695799073176718</c:v>
                </c:pt>
                <c:pt idx="39">
                  <c:v>0.66650772749490561</c:v>
                </c:pt>
                <c:pt idx="40">
                  <c:v>0.87161742235576989</c:v>
                </c:pt>
                <c:pt idx="41">
                  <c:v>0.63049110006439746</c:v>
                </c:pt>
                <c:pt idx="42">
                  <c:v>0.80175604836399061</c:v>
                </c:pt>
                <c:pt idx="43">
                  <c:v>0.96535309065174968</c:v>
                </c:pt>
                <c:pt idx="44">
                  <c:v>0.72549225573900988</c:v>
                </c:pt>
                <c:pt idx="45">
                  <c:v>0.68609585018528774</c:v>
                </c:pt>
                <c:pt idx="46">
                  <c:v>0.73059525285213534</c:v>
                </c:pt>
                <c:pt idx="47">
                  <c:v>0.71791337067512184</c:v>
                </c:pt>
                <c:pt idx="48">
                  <c:v>0.82138826942639154</c:v>
                </c:pt>
                <c:pt idx="49">
                  <c:v>0.6804329886512509</c:v>
                </c:pt>
                <c:pt idx="50">
                  <c:v>0.48592328222093489</c:v>
                </c:pt>
                <c:pt idx="51">
                  <c:v>0.58445454587444945</c:v>
                </c:pt>
                <c:pt idx="52">
                  <c:v>0.56967888825915913</c:v>
                </c:pt>
                <c:pt idx="53">
                  <c:v>0.10497604194293039</c:v>
                </c:pt>
                <c:pt idx="54">
                  <c:v>5.6063052407783996E-2</c:v>
                </c:pt>
                <c:pt idx="55">
                  <c:v>1.7686333082711499E-2</c:v>
                </c:pt>
                <c:pt idx="56">
                  <c:v>0.39391303901235808</c:v>
                </c:pt>
                <c:pt idx="57">
                  <c:v>0.17163422370223386</c:v>
                </c:pt>
                <c:pt idx="58">
                  <c:v>0.14725812253402298</c:v>
                </c:pt>
                <c:pt idx="59">
                  <c:v>0.21510011480723729</c:v>
                </c:pt>
                <c:pt idx="60">
                  <c:v>0.22155791578032891</c:v>
                </c:pt>
                <c:pt idx="61">
                  <c:v>0.24216690178669303</c:v>
                </c:pt>
                <c:pt idx="62">
                  <c:v>0.26973082918538749</c:v>
                </c:pt>
                <c:pt idx="63">
                  <c:v>0.24537061667492568</c:v>
                </c:pt>
                <c:pt idx="64">
                  <c:v>0.24120133204758951</c:v>
                </c:pt>
                <c:pt idx="65">
                  <c:v>0.25567456009837342</c:v>
                </c:pt>
                <c:pt idx="66">
                  <c:v>0.20140354738747959</c:v>
                </c:pt>
                <c:pt idx="67">
                  <c:v>0.17609255092348911</c:v>
                </c:pt>
                <c:pt idx="68">
                  <c:v>0.23094667782633552</c:v>
                </c:pt>
                <c:pt idx="69">
                  <c:v>0.25684061381958384</c:v>
                </c:pt>
                <c:pt idx="70">
                  <c:v>0.54013721399041803</c:v>
                </c:pt>
                <c:pt idx="71">
                  <c:v>1.1381130015316685</c:v>
                </c:pt>
                <c:pt idx="72">
                  <c:v>0.83761381237349852</c:v>
                </c:pt>
                <c:pt idx="73">
                  <c:v>0.57615059644623479</c:v>
                </c:pt>
                <c:pt idx="74">
                  <c:v>0.73719214475435058</c:v>
                </c:pt>
                <c:pt idx="75">
                  <c:v>0.77548413072751454</c:v>
                </c:pt>
                <c:pt idx="76">
                  <c:v>0.75507507370768023</c:v>
                </c:pt>
                <c:pt idx="77">
                  <c:v>0.78471525827156063</c:v>
                </c:pt>
                <c:pt idx="78">
                  <c:v>0.75351945533336762</c:v>
                </c:pt>
                <c:pt idx="79">
                  <c:v>0.75363064050937356</c:v>
                </c:pt>
                <c:pt idx="80">
                  <c:v>0.68943739351936817</c:v>
                </c:pt>
                <c:pt idx="81">
                  <c:v>0.51220336266331334</c:v>
                </c:pt>
                <c:pt idx="82">
                  <c:v>0.42878311462956431</c:v>
                </c:pt>
                <c:pt idx="83">
                  <c:v>0.69204996379217965</c:v>
                </c:pt>
                <c:pt idx="84">
                  <c:v>0.84713033717381425</c:v>
                </c:pt>
                <c:pt idx="85">
                  <c:v>0.58591560948271248</c:v>
                </c:pt>
                <c:pt idx="86">
                  <c:v>0.67645244759221435</c:v>
                </c:pt>
                <c:pt idx="87">
                  <c:v>0.87109721206650903</c:v>
                </c:pt>
                <c:pt idx="88">
                  <c:v>1.1109969274677811</c:v>
                </c:pt>
                <c:pt idx="89">
                  <c:v>1.7824300669185997</c:v>
                </c:pt>
                <c:pt idx="90">
                  <c:v>1.9479170844256595</c:v>
                </c:pt>
                <c:pt idx="91">
                  <c:v>2.4157095985013641</c:v>
                </c:pt>
                <c:pt idx="92">
                  <c:v>3.2683506001323375</c:v>
                </c:pt>
                <c:pt idx="93">
                  <c:v>3.6697368479781254</c:v>
                </c:pt>
                <c:pt idx="94">
                  <c:v>3.8520643943616619</c:v>
                </c:pt>
                <c:pt idx="95">
                  <c:v>3.7823450655818558</c:v>
                </c:pt>
                <c:pt idx="96">
                  <c:v>3.606048511334123</c:v>
                </c:pt>
                <c:pt idx="97">
                  <c:v>3.4610117186190612</c:v>
                </c:pt>
                <c:pt idx="98">
                  <c:v>3.4006717514404032</c:v>
                </c:pt>
                <c:pt idx="99">
                  <c:v>3.2919099493959298</c:v>
                </c:pt>
                <c:pt idx="100">
                  <c:v>3.081626424372236</c:v>
                </c:pt>
                <c:pt idx="101">
                  <c:v>2.9887656357050068</c:v>
                </c:pt>
                <c:pt idx="102">
                  <c:v>3.1051450690841138</c:v>
                </c:pt>
                <c:pt idx="103">
                  <c:v>3.1789847903543089</c:v>
                </c:pt>
                <c:pt idx="104">
                  <c:v>2.8815673137073281</c:v>
                </c:pt>
                <c:pt idx="105">
                  <c:v>3.1821121377501331</c:v>
                </c:pt>
                <c:pt idx="106">
                  <c:v>3.6160088330060116</c:v>
                </c:pt>
                <c:pt idx="107">
                  <c:v>3.9512112156690269</c:v>
                </c:pt>
                <c:pt idx="108">
                  <c:v>4.3877905332971885</c:v>
                </c:pt>
                <c:pt idx="109">
                  <c:v>4.633479711395343</c:v>
                </c:pt>
                <c:pt idx="110">
                  <c:v>4.6004394440420624</c:v>
                </c:pt>
                <c:pt idx="111">
                  <c:v>4.3434542056082517</c:v>
                </c:pt>
                <c:pt idx="112">
                  <c:v>4.4282495828212491</c:v>
                </c:pt>
                <c:pt idx="113">
                  <c:v>4.7023454783514005</c:v>
                </c:pt>
                <c:pt idx="114">
                  <c:v>4.8886193843524497</c:v>
                </c:pt>
                <c:pt idx="115">
                  <c:v>5.6140214300984956</c:v>
                </c:pt>
                <c:pt idx="116">
                  <c:v>6.5193686292417974</c:v>
                </c:pt>
                <c:pt idx="117">
                  <c:v>6.620465608098665</c:v>
                </c:pt>
                <c:pt idx="118">
                  <c:v>6.4466020443225762</c:v>
                </c:pt>
                <c:pt idx="119">
                  <c:v>5.9268203375556299</c:v>
                </c:pt>
                <c:pt idx="120">
                  <c:v>6.8545611237885185</c:v>
                </c:pt>
                <c:pt idx="121">
                  <c:v>7.0009132077941976</c:v>
                </c:pt>
                <c:pt idx="122">
                  <c:v>6.7538191047288896</c:v>
                </c:pt>
                <c:pt idx="123">
                  <c:v>5.1089230004269055</c:v>
                </c:pt>
                <c:pt idx="124">
                  <c:v>0.61046609324144052</c:v>
                </c:pt>
                <c:pt idx="125">
                  <c:v>1.9274741964508695</c:v>
                </c:pt>
                <c:pt idx="126">
                  <c:v>3.0764357147232149</c:v>
                </c:pt>
                <c:pt idx="127">
                  <c:v>4.5369880689385367</c:v>
                </c:pt>
                <c:pt idx="128">
                  <c:v>5.7661455885093575</c:v>
                </c:pt>
                <c:pt idx="129">
                  <c:v>5.9285598748161048</c:v>
                </c:pt>
                <c:pt idx="130">
                  <c:v>5.659104327465637</c:v>
                </c:pt>
                <c:pt idx="131">
                  <c:v>5.9647101842164005</c:v>
                </c:pt>
                <c:pt idx="132">
                  <c:v>5.9765890369929586</c:v>
                </c:pt>
                <c:pt idx="133">
                  <c:v>4.7973627421303719</c:v>
                </c:pt>
                <c:pt idx="134">
                  <c:v>4.6311424761815996</c:v>
                </c:pt>
                <c:pt idx="135">
                  <c:v>5.2585945971627792</c:v>
                </c:pt>
                <c:pt idx="136">
                  <c:v>6.3561153390768661</c:v>
                </c:pt>
                <c:pt idx="137">
                  <c:v>6.3340814695558798</c:v>
                </c:pt>
                <c:pt idx="138">
                  <c:v>5.9920786590734627</c:v>
                </c:pt>
                <c:pt idx="139">
                  <c:v>5.1045718412880818</c:v>
                </c:pt>
                <c:pt idx="140">
                  <c:v>4.9905781613631532</c:v>
                </c:pt>
                <c:pt idx="141">
                  <c:v>4.8633734482571382</c:v>
                </c:pt>
                <c:pt idx="142">
                  <c:v>5.6497552073810882</c:v>
                </c:pt>
                <c:pt idx="143">
                  <c:v>5.5636314905061415</c:v>
                </c:pt>
                <c:pt idx="144">
                  <c:v>4.2395549147664946</c:v>
                </c:pt>
                <c:pt idx="145">
                  <c:v>2.7751218165332494</c:v>
                </c:pt>
                <c:pt idx="146">
                  <c:v>2.0732126725239022</c:v>
                </c:pt>
                <c:pt idx="147">
                  <c:v>1.8386414590653226</c:v>
                </c:pt>
                <c:pt idx="148">
                  <c:v>2.4680981888006075</c:v>
                </c:pt>
                <c:pt idx="149">
                  <c:v>3.2096563219145762</c:v>
                </c:pt>
                <c:pt idx="150">
                  <c:v>3.7733356376468032</c:v>
                </c:pt>
                <c:pt idx="151">
                  <c:v>3.6569228109494039</c:v>
                </c:pt>
                <c:pt idx="152">
                  <c:v>3.2505972760121877</c:v>
                </c:pt>
                <c:pt idx="153">
                  <c:v>3.8499628903430043</c:v>
                </c:pt>
                <c:pt idx="154">
                  <c:v>4.3747769270137855</c:v>
                </c:pt>
                <c:pt idx="155">
                  <c:v>4.0973513999894076</c:v>
                </c:pt>
                <c:pt idx="156">
                  <c:v>2.4595188387285343</c:v>
                </c:pt>
                <c:pt idx="157">
                  <c:v>1.0769829490712528</c:v>
                </c:pt>
                <c:pt idx="158">
                  <c:v>1.0935426391175445</c:v>
                </c:pt>
                <c:pt idx="159">
                  <c:v>4.7498445946826733</c:v>
                </c:pt>
                <c:pt idx="160">
                  <c:v>5.6354414280832694</c:v>
                </c:pt>
                <c:pt idx="161">
                  <c:v>5.3718217765954144</c:v>
                </c:pt>
                <c:pt idx="162">
                  <c:v>6.2116307743283183</c:v>
                </c:pt>
                <c:pt idx="163">
                  <c:v>7.8068509012293505</c:v>
                </c:pt>
                <c:pt idx="164">
                  <c:v>8.6422751085415399</c:v>
                </c:pt>
                <c:pt idx="165">
                  <c:v>7.161951736839228</c:v>
                </c:pt>
                <c:pt idx="166">
                  <c:v>5.255805463403898</c:v>
                </c:pt>
                <c:pt idx="167">
                  <c:v>4.6993937220730171</c:v>
                </c:pt>
                <c:pt idx="168">
                  <c:v>4.4870017706820073</c:v>
                </c:pt>
                <c:pt idx="169">
                  <c:v>4.3806170702729226</c:v>
                </c:pt>
                <c:pt idx="170">
                  <c:v>4.5661538106632396</c:v>
                </c:pt>
                <c:pt idx="171">
                  <c:v>4.772597741934292</c:v>
                </c:pt>
                <c:pt idx="172">
                  <c:v>5.341296000307028</c:v>
                </c:pt>
                <c:pt idx="173">
                  <c:v>5.7289209901751095</c:v>
                </c:pt>
                <c:pt idx="174">
                  <c:v>5.6691293888923528</c:v>
                </c:pt>
                <c:pt idx="175">
                  <c:v>5.6859540177469459</c:v>
                </c:pt>
                <c:pt idx="176">
                  <c:v>5.955615077935339</c:v>
                </c:pt>
                <c:pt idx="177">
                  <c:v>6.1125464284196944</c:v>
                </c:pt>
                <c:pt idx="178">
                  <c:v>5.9304339110587163</c:v>
                </c:pt>
                <c:pt idx="179">
                  <c:v>5.5651227508875296</c:v>
                </c:pt>
                <c:pt idx="180">
                  <c:v>4.9893413297978828</c:v>
                </c:pt>
                <c:pt idx="181">
                  <c:v>4.4068204138572113</c:v>
                </c:pt>
                <c:pt idx="182">
                  <c:v>3.8596376069692697</c:v>
                </c:pt>
                <c:pt idx="183">
                  <c:v>3.8058075079664695</c:v>
                </c:pt>
                <c:pt idx="184">
                  <c:v>3.9275843507671344</c:v>
                </c:pt>
                <c:pt idx="185">
                  <c:v>3.7811097324498681</c:v>
                </c:pt>
                <c:pt idx="186">
                  <c:v>3.4979344036520041</c:v>
                </c:pt>
                <c:pt idx="187">
                  <c:v>3.2650738281829543</c:v>
                </c:pt>
                <c:pt idx="188">
                  <c:v>3.1694350393992425</c:v>
                </c:pt>
                <c:pt idx="189">
                  <c:v>3.1776443487873118</c:v>
                </c:pt>
                <c:pt idx="190">
                  <c:v>3.3359289482110399</c:v>
                </c:pt>
                <c:pt idx="191">
                  <c:v>3.6684918548430612</c:v>
                </c:pt>
                <c:pt idx="192">
                  <c:v>4.3497791333845743</c:v>
                </c:pt>
                <c:pt idx="193">
                  <c:v>5.1731912846875385</c:v>
                </c:pt>
                <c:pt idx="194">
                  <c:v>5.6527897058492895</c:v>
                </c:pt>
                <c:pt idx="195">
                  <c:v>5.3476494319171808</c:v>
                </c:pt>
                <c:pt idx="196">
                  <c:v>4.6276923193178545</c:v>
                </c:pt>
                <c:pt idx="197">
                  <c:v>3.9259107353694782</c:v>
                </c:pt>
                <c:pt idx="198">
                  <c:v>2.8154739540870426</c:v>
                </c:pt>
                <c:pt idx="199">
                  <c:v>1.6371330642108128</c:v>
                </c:pt>
                <c:pt idx="200">
                  <c:v>1.2018060463693609</c:v>
                </c:pt>
                <c:pt idx="201">
                  <c:v>0.13270689218777754</c:v>
                </c:pt>
                <c:pt idx="202">
                  <c:v>1.2990833747447121</c:v>
                </c:pt>
                <c:pt idx="203">
                  <c:v>2.7881070210584911</c:v>
                </c:pt>
                <c:pt idx="204">
                  <c:v>4.2844545413021686</c:v>
                </c:pt>
                <c:pt idx="205">
                  <c:v>5.9556097619731982</c:v>
                </c:pt>
                <c:pt idx="206">
                  <c:v>7.7548406358605426</c:v>
                </c:pt>
                <c:pt idx="207">
                  <c:v>10.160788949539009</c:v>
                </c:pt>
                <c:pt idx="208">
                  <c:v>12.961391310535788</c:v>
                </c:pt>
                <c:pt idx="209">
                  <c:v>15.644585592041436</c:v>
                </c:pt>
                <c:pt idx="210">
                  <c:v>19.053286943503142</c:v>
                </c:pt>
                <c:pt idx="211">
                  <c:v>23.089204840113116</c:v>
                </c:pt>
                <c:pt idx="212">
                  <c:v>26.842103254215829</c:v>
                </c:pt>
                <c:pt idx="213">
                  <c:v>29.862104187189189</c:v>
                </c:pt>
                <c:pt idx="214">
                  <c:v>30.021166694470878</c:v>
                </c:pt>
                <c:pt idx="215">
                  <c:v>27.699676313343144</c:v>
                </c:pt>
              </c:numCache>
            </c:numRef>
          </c:yVal>
          <c:smooth val="1"/>
        </c:ser>
        <c:dLbls>
          <c:showLegendKey val="0"/>
          <c:showVal val="0"/>
          <c:showCatName val="0"/>
          <c:showSerName val="0"/>
          <c:showPercent val="0"/>
          <c:showBubbleSize val="0"/>
        </c:dLbls>
        <c:axId val="84964480"/>
        <c:axId val="84966016"/>
      </c:scatterChart>
      <c:valAx>
        <c:axId val="84952192"/>
        <c:scaling>
          <c:orientation val="minMax"/>
          <c:max val="200"/>
          <c:min val="0"/>
        </c:scaling>
        <c:delete val="0"/>
        <c:axPos val="b"/>
        <c:title>
          <c:tx>
            <c:rich>
              <a:bodyPr/>
              <a:lstStyle/>
              <a:p>
                <a:pPr>
                  <a:defRPr sz="1000" b="1" i="0" u="none" strike="noStrike" baseline="0">
                    <a:solidFill>
                      <a:srgbClr val="000000"/>
                    </a:solidFill>
                    <a:latin typeface="Calibri"/>
                    <a:ea typeface="Calibri"/>
                    <a:cs typeface="Calibri"/>
                  </a:defRPr>
                </a:pPr>
                <a:r>
                  <a:rPr lang="de-DE" sz="1200"/>
                  <a:t>t [s]</a:t>
                </a: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4954112"/>
        <c:crosses val="autoZero"/>
        <c:crossBetween val="midCat"/>
        <c:majorUnit val="20"/>
        <c:minorUnit val="5"/>
      </c:valAx>
      <c:valAx>
        <c:axId val="84954112"/>
        <c:scaling>
          <c:orientation val="minMax"/>
          <c:max val="10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a:solidFill>
                      <a:srgbClr val="000000"/>
                    </a:solidFill>
                    <a:latin typeface="Calibri"/>
                    <a:cs typeface="Calibri"/>
                  </a:rPr>
                  <a:t>T [ </a:t>
                </a:r>
                <a:r>
                  <a:rPr lang="de-DE" sz="1200" b="1" i="0" u="none" strike="noStrike" baseline="0">
                    <a:solidFill>
                      <a:srgbClr val="000000"/>
                    </a:solidFill>
                    <a:latin typeface="+mn-ea"/>
                    <a:ea typeface="+mn-ea"/>
                    <a:cs typeface="+mn-ea"/>
                  </a:rPr>
                  <a:t>°C]</a:t>
                </a:r>
                <a:endParaRPr lang="de-DE" sz="1200" b="1" i="0" u="none" strike="noStrike" baseline="0">
                  <a:solidFill>
                    <a:srgbClr val="000000"/>
                  </a:solidFill>
                  <a:latin typeface="Calibri"/>
                  <a:cs typeface="Calibri"/>
                </a:endParaRPr>
              </a:p>
            </c:rich>
          </c:tx>
          <c:layout>
            <c:manualLayout>
              <c:xMode val="edge"/>
              <c:yMode val="edge"/>
              <c:x val="1.4980133624545661E-2"/>
              <c:y val="0.37617995848775637"/>
            </c:manualLayout>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4952192"/>
        <c:crosses val="autoZero"/>
        <c:crossBetween val="midCat"/>
        <c:majorUnit val="200"/>
      </c:valAx>
      <c:valAx>
        <c:axId val="84964480"/>
        <c:scaling>
          <c:orientation val="minMax"/>
        </c:scaling>
        <c:delete val="1"/>
        <c:axPos val="b"/>
        <c:numFmt formatCode="0.00" sourceLinked="1"/>
        <c:majorTickMark val="out"/>
        <c:minorTickMark val="none"/>
        <c:tickLblPos val="none"/>
        <c:crossAx val="84966016"/>
        <c:crosses val="autoZero"/>
        <c:crossBetween val="midCat"/>
      </c:valAx>
      <c:valAx>
        <c:axId val="84966016"/>
        <c:scaling>
          <c:orientation val="minMax"/>
          <c:max val="100"/>
          <c:min val="0"/>
        </c:scaling>
        <c:delete val="0"/>
        <c:axPos val="r"/>
        <c:title>
          <c:tx>
            <c:rich>
              <a:bodyPr/>
              <a:lstStyle/>
              <a:p>
                <a:pPr>
                  <a:defRPr sz="1200" b="1" i="0" u="none" strike="noStrike" baseline="0">
                    <a:solidFill>
                      <a:srgbClr val="000000"/>
                    </a:solidFill>
                    <a:latin typeface="Calibri"/>
                    <a:ea typeface="Calibri"/>
                    <a:cs typeface="Calibri"/>
                  </a:defRPr>
                </a:pPr>
                <a:r>
                  <a:rPr lang="en-GB" sz="1200" noProof="0" dirty="0" smtClean="0">
                    <a:solidFill>
                      <a:schemeClr val="accent5">
                        <a:lumMod val="75000"/>
                      </a:schemeClr>
                    </a:solidFill>
                  </a:rPr>
                  <a:t>Scattering in %</a:t>
                </a:r>
                <a:endParaRPr lang="en-GB" sz="1200" noProof="0" dirty="0">
                  <a:solidFill>
                    <a:schemeClr val="accent5">
                      <a:lumMod val="75000"/>
                    </a:schemeClr>
                  </a:solidFill>
                </a:endParaRPr>
              </a:p>
            </c:rich>
          </c:tx>
          <c:layout>
            <c:manualLayout>
              <c:xMode val="edge"/>
              <c:yMode val="edge"/>
              <c:x val="0.93804263814809641"/>
              <c:y val="0.18244261444930954"/>
            </c:manualLayout>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4964480"/>
        <c:crosses val="max"/>
        <c:crossBetween val="midCat"/>
        <c:majorUnit val="20"/>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50418543420334"/>
          <c:y val="0.1615834977882154"/>
          <c:w val="0.69528895719515504"/>
          <c:h val="0.63099726310684712"/>
        </c:manualLayout>
      </c:layout>
      <c:scatterChart>
        <c:scatterStyle val="smoothMarker"/>
        <c:varyColors val="0"/>
        <c:ser>
          <c:idx val="0"/>
          <c:order val="0"/>
          <c:tx>
            <c:strRef>
              <c:f>'AM50'!$B$1</c:f>
              <c:strCache>
                <c:ptCount val="1"/>
                <c:pt idx="0">
                  <c:v>V21W14.AM50.CUBE</c:v>
                </c:pt>
              </c:strCache>
            </c:strRef>
          </c:tx>
          <c:marker>
            <c:symbol val="none"/>
          </c:marker>
          <c:xVal>
            <c:numRef>
              <c:f>'AM50'!$A$2:$A$269</c:f>
              <c:numCache>
                <c:formatCode>0.00</c:formatCode>
                <c:ptCount val="268"/>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'AM50'!$B$2:$B$269</c:f>
              <c:numCache>
                <c:formatCode>0.00</c:formatCode>
                <c:ptCount val="268"/>
                <c:pt idx="0">
                  <c:v>40</c:v>
                </c:pt>
                <c:pt idx="1">
                  <c:v>41.157528089887599</c:v>
                </c:pt>
                <c:pt idx="2">
                  <c:v>44.597446574135255</c:v>
                </c:pt>
                <c:pt idx="3">
                  <c:v>48.726093853271642</c:v>
                </c:pt>
                <c:pt idx="4">
                  <c:v>52.921621502533547</c:v>
                </c:pt>
                <c:pt idx="5">
                  <c:v>57.223090989204671</c:v>
                </c:pt>
                <c:pt idx="6">
                  <c:v>61.659971359330214</c:v>
                </c:pt>
                <c:pt idx="7">
                  <c:v>65.44287508261732</c:v>
                </c:pt>
                <c:pt idx="8">
                  <c:v>69.382117206433009</c:v>
                </c:pt>
                <c:pt idx="9">
                  <c:v>74.304461335095809</c:v>
                </c:pt>
                <c:pt idx="10">
                  <c:v>79.595913196739318</c:v>
                </c:pt>
                <c:pt idx="11">
                  <c:v>85.303703458911656</c:v>
                </c:pt>
                <c:pt idx="12">
                  <c:v>91.974875523243</c:v>
                </c:pt>
                <c:pt idx="13">
                  <c:v>98.580105750165231</c:v>
                </c:pt>
                <c:pt idx="14">
                  <c:v>105.29867151354914</c:v>
                </c:pt>
                <c:pt idx="15">
                  <c:v>112.87304472350738</c:v>
                </c:pt>
                <c:pt idx="16">
                  <c:v>120.20895131086132</c:v>
                </c:pt>
                <c:pt idx="17">
                  <c:v>127.51411764705882</c:v>
                </c:pt>
                <c:pt idx="18">
                  <c:v>135.54499228905027</c:v>
                </c:pt>
                <c:pt idx="19">
                  <c:v>143.14575016523455</c:v>
                </c:pt>
                <c:pt idx="20">
                  <c:v>150.61509142983019</c:v>
                </c:pt>
                <c:pt idx="21">
                  <c:v>158.84101564221194</c:v>
                </c:pt>
                <c:pt idx="22">
                  <c:v>166.70099801718447</c:v>
                </c:pt>
                <c:pt idx="23">
                  <c:v>174.51626349416142</c:v>
                </c:pt>
                <c:pt idx="24">
                  <c:v>183.13131306455151</c:v>
                </c:pt>
                <c:pt idx="25">
                  <c:v>191.28449658515089</c:v>
                </c:pt>
                <c:pt idx="26">
                  <c:v>199.24966292134783</c:v>
                </c:pt>
                <c:pt idx="27">
                  <c:v>207.87373870896675</c:v>
                </c:pt>
                <c:pt idx="28">
                  <c:v>215.9035228023794</c:v>
                </c:pt>
                <c:pt idx="29">
                  <c:v>223.68198942498347</c:v>
                </c:pt>
                <c:pt idx="30">
                  <c:v>232.17121392377175</c:v>
                </c:pt>
                <c:pt idx="31">
                  <c:v>240.21692222956568</c:v>
                </c:pt>
                <c:pt idx="32">
                  <c:v>248.08791363736506</c:v>
                </c:pt>
                <c:pt idx="33">
                  <c:v>256.67878827935698</c:v>
                </c:pt>
                <c:pt idx="34">
                  <c:v>264.7977968715573</c:v>
                </c:pt>
                <c:pt idx="35">
                  <c:v>272.72713813615326</c:v>
                </c:pt>
                <c:pt idx="36">
                  <c:v>281.36296320775534</c:v>
                </c:pt>
                <c:pt idx="37">
                  <c:v>289.441872659176</c:v>
                </c:pt>
                <c:pt idx="38">
                  <c:v>297.21528971139014</c:v>
                </c:pt>
                <c:pt idx="39">
                  <c:v>305.63111478299135</c:v>
                </c:pt>
                <c:pt idx="40">
                  <c:v>313.54012337519265</c:v>
                </c:pt>
                <c:pt idx="41">
                  <c:v>321.23858999779657</c:v>
                </c:pt>
                <c:pt idx="42">
                  <c:v>329.59771535580524</c:v>
                </c:pt>
                <c:pt idx="43">
                  <c:v>337.38497466402322</c:v>
                </c:pt>
                <c:pt idx="44">
                  <c:v>344.82411764705864</c:v>
                </c:pt>
                <c:pt idx="45">
                  <c:v>352.75479400749066</c:v>
                </c:pt>
                <c:pt idx="46">
                  <c:v>360.05710288609828</c:v>
                </c:pt>
                <c:pt idx="47">
                  <c:v>367.09634500991399</c:v>
                </c:pt>
                <c:pt idx="48">
                  <c:v>374.74712051112579</c:v>
                </c:pt>
                <c:pt idx="49">
                  <c:v>381.89370345891138</c:v>
                </c:pt>
                <c:pt idx="50">
                  <c:v>388.86129543952416</c:v>
                </c:pt>
                <c:pt idx="51">
                  <c:v>396.44789601233771</c:v>
                </c:pt>
                <c:pt idx="52">
                  <c:v>403.49107953293645</c:v>
                </c:pt>
                <c:pt idx="53">
                  <c:v>410.23769773077765</c:v>
                </c:pt>
                <c:pt idx="54">
                  <c:v>417.4792487332013</c:v>
                </c:pt>
                <c:pt idx="55">
                  <c:v>424.11738268341088</c:v>
                </c:pt>
                <c:pt idx="56">
                  <c:v>430.37807666886965</c:v>
                </c:pt>
                <c:pt idx="57">
                  <c:v>437.10302709847969</c:v>
                </c:pt>
                <c:pt idx="58">
                  <c:v>443.37553425864689</c:v>
                </c:pt>
                <c:pt idx="59">
                  <c:v>449.42875302930162</c:v>
                </c:pt>
                <c:pt idx="60">
                  <c:v>455.96370345891125</c:v>
                </c:pt>
                <c:pt idx="61">
                  <c:v>462.05038554747711</c:v>
                </c:pt>
                <c:pt idx="62">
                  <c:v>467.873505177352</c:v>
                </c:pt>
                <c:pt idx="63">
                  <c:v>474.07505617977534</c:v>
                </c:pt>
                <c:pt idx="64">
                  <c:v>479.84018726591762</c:v>
                </c:pt>
                <c:pt idx="65">
                  <c:v>485.49428067856371</c:v>
                </c:pt>
                <c:pt idx="66">
                  <c:v>491.70515532055521</c:v>
                </c:pt>
                <c:pt idx="67">
                  <c:v>497.61116104868859</c:v>
                </c:pt>
                <c:pt idx="68">
                  <c:v>503.44360431813175</c:v>
                </c:pt>
                <c:pt idx="69">
                  <c:v>509.77350517735181</c:v>
                </c:pt>
                <c:pt idx="70">
                  <c:v>515.59096276712955</c:v>
                </c:pt>
                <c:pt idx="71">
                  <c:v>521.11660718219809</c:v>
                </c:pt>
                <c:pt idx="72">
                  <c:v>527.09243225380055</c:v>
                </c:pt>
                <c:pt idx="73">
                  <c:v>532.70756333994279</c:v>
                </c:pt>
                <c:pt idx="74">
                  <c:v>538.11980832782615</c:v>
                </c:pt>
                <c:pt idx="75">
                  <c:v>543.83961004626542</c:v>
                </c:pt>
                <c:pt idx="76">
                  <c:v>549.14406477197622</c:v>
                </c:pt>
                <c:pt idx="77">
                  <c:v>554.55253139457977</c:v>
                </c:pt>
                <c:pt idx="78">
                  <c:v>560.37116104868915</c:v>
                </c:pt>
                <c:pt idx="79">
                  <c:v>565.38949328045828</c:v>
                </c:pt>
                <c:pt idx="80">
                  <c:v>570.0866886979511</c:v>
                </c:pt>
                <c:pt idx="81">
                  <c:v>575.2485371227142</c:v>
                </c:pt>
                <c:pt idx="82">
                  <c:v>580.24629213483149</c:v>
                </c:pt>
                <c:pt idx="83">
                  <c:v>585.24543511786806</c:v>
                </c:pt>
                <c:pt idx="84">
                  <c:v>590.9490328266138</c:v>
                </c:pt>
                <c:pt idx="85">
                  <c:v>596.85155761180795</c:v>
                </c:pt>
                <c:pt idx="86">
                  <c:v>603.67751707424543</c:v>
                </c:pt>
                <c:pt idx="87">
                  <c:v>610.88660718219808</c:v>
                </c:pt>
                <c:pt idx="88">
                  <c:v>615.60160387750614</c:v>
                </c:pt>
                <c:pt idx="89">
                  <c:v>618.30528310200407</c:v>
                </c:pt>
                <c:pt idx="90">
                  <c:v>620.30206433135049</c:v>
                </c:pt>
                <c:pt idx="91">
                  <c:v>621.48311962987452</c:v>
                </c:pt>
                <c:pt idx="92">
                  <c:v>622.29574355585009</c:v>
                </c:pt>
                <c:pt idx="93">
                  <c:v>623.78023353161575</c:v>
                </c:pt>
                <c:pt idx="94">
                  <c:v>626.58539986781295</c:v>
                </c:pt>
                <c:pt idx="95">
                  <c:v>631.94489314827058</c:v>
                </c:pt>
                <c:pt idx="96">
                  <c:v>642.60277153558116</c:v>
                </c:pt>
                <c:pt idx="97">
                  <c:v>656.15933685833943</c:v>
                </c:pt>
                <c:pt idx="98">
                  <c:v>669.25004846882575</c:v>
                </c:pt>
                <c:pt idx="99">
                  <c:v>683.87259087904829</c:v>
                </c:pt>
                <c:pt idx="100">
                  <c:v>698.66587354042804</c:v>
                </c:pt>
                <c:pt idx="101">
                  <c:v>713.99232870676349</c:v>
                </c:pt>
                <c:pt idx="102">
                  <c:v>730.01384445913311</c:v>
                </c:pt>
                <c:pt idx="103">
                  <c:v>741.71032165675331</c:v>
                </c:pt>
                <c:pt idx="104">
                  <c:v>747.81599471249149</c:v>
                </c:pt>
                <c:pt idx="105">
                  <c:v>751.38218109715808</c:v>
                </c:pt>
                <c:pt idx="106">
                  <c:v>753.65478739810555</c:v>
                </c:pt>
                <c:pt idx="107">
                  <c:v>755.83228023793788</c:v>
                </c:pt>
                <c:pt idx="108">
                  <c:v>758.62150473672614</c:v>
                </c:pt>
                <c:pt idx="109">
                  <c:v>760.57059484467959</c:v>
                </c:pt>
                <c:pt idx="110">
                  <c:v>761.28641991628194</c:v>
                </c:pt>
                <c:pt idx="111">
                  <c:v>762.41391275611375</c:v>
                </c:pt>
                <c:pt idx="112">
                  <c:v>763.82331791143417</c:v>
                </c:pt>
                <c:pt idx="113">
                  <c:v>764.04930601454066</c:v>
                </c:pt>
                <c:pt idx="114">
                  <c:v>763.10075787618496</c:v>
                </c:pt>
                <c:pt idx="115">
                  <c:v>761.85046045384388</c:v>
                </c:pt>
                <c:pt idx="116">
                  <c:v>760.65765587133728</c:v>
                </c:pt>
                <c:pt idx="117">
                  <c:v>759.09034368803771</c:v>
                </c:pt>
                <c:pt idx="118">
                  <c:v>756.87278695748023</c:v>
                </c:pt>
                <c:pt idx="119">
                  <c:v>755.42823309098867</c:v>
                </c:pt>
                <c:pt idx="120">
                  <c:v>753.93918924873321</c:v>
                </c:pt>
                <c:pt idx="121">
                  <c:v>751.08080414188214</c:v>
                </c:pt>
                <c:pt idx="122">
                  <c:v>747.55771976206222</c:v>
                </c:pt>
                <c:pt idx="123">
                  <c:v>745.14841374752154</c:v>
                </c:pt>
                <c:pt idx="124">
                  <c:v>743.41628552544557</c:v>
                </c:pt>
                <c:pt idx="125">
                  <c:v>741.5162679004178</c:v>
                </c:pt>
                <c:pt idx="126">
                  <c:v>738.97869354483362</c:v>
                </c:pt>
                <c:pt idx="127">
                  <c:v>736.64753910552906</c:v>
                </c:pt>
                <c:pt idx="128">
                  <c:v>734.15567305573916</c:v>
                </c:pt>
                <c:pt idx="129">
                  <c:v>731.29054196959805</c:v>
                </c:pt>
                <c:pt idx="130">
                  <c:v>729.04578982154658</c:v>
                </c:pt>
                <c:pt idx="131">
                  <c:v>726.99666446353797</c:v>
                </c:pt>
                <c:pt idx="132">
                  <c:v>724.84306675479149</c:v>
                </c:pt>
                <c:pt idx="133">
                  <c:v>722.36946904604542</c:v>
                </c:pt>
                <c:pt idx="134">
                  <c:v>720.36075787618461</c:v>
                </c:pt>
                <c:pt idx="135">
                  <c:v>719.9078717779247</c:v>
                </c:pt>
                <c:pt idx="136">
                  <c:v>719.63560916501376</c:v>
                </c:pt>
                <c:pt idx="137">
                  <c:v>719.54546375853715</c:v>
                </c:pt>
                <c:pt idx="138">
                  <c:v>720.46834985679664</c:v>
                </c:pt>
                <c:pt idx="139">
                  <c:v>720.80981934346778</c:v>
                </c:pt>
                <c:pt idx="140">
                  <c:v>720.91930601454067</c:v>
                </c:pt>
                <c:pt idx="141">
                  <c:v>720.8307931262392</c:v>
                </c:pt>
                <c:pt idx="142">
                  <c:v>719.248261731659</c:v>
                </c:pt>
                <c:pt idx="143">
                  <c:v>716.20990085922051</c:v>
                </c:pt>
                <c:pt idx="144">
                  <c:v>716.29029742233968</c:v>
                </c:pt>
                <c:pt idx="145">
                  <c:v>717.79005287508301</c:v>
                </c:pt>
                <c:pt idx="146">
                  <c:v>723.20548799295</c:v>
                </c:pt>
                <c:pt idx="147">
                  <c:v>733.77343027098607</c:v>
                </c:pt>
                <c:pt idx="148">
                  <c:v>745.47540647719836</c:v>
                </c:pt>
                <c:pt idx="149">
                  <c:v>750.91640229125346</c:v>
                </c:pt>
                <c:pt idx="150">
                  <c:v>747.81589997796868</c:v>
                </c:pt>
                <c:pt idx="151">
                  <c:v>743.24900859220088</c:v>
                </c:pt>
                <c:pt idx="152">
                  <c:v>740.6044833663816</c:v>
                </c:pt>
                <c:pt idx="153">
                  <c:v>739.00888081075152</c:v>
                </c:pt>
                <c:pt idx="154">
                  <c:v>744.46520819563705</c:v>
                </c:pt>
                <c:pt idx="155">
                  <c:v>749.9</c:v>
                </c:pt>
                <c:pt idx="156">
                  <c:v>746.50160828376249</c:v>
                </c:pt>
                <c:pt idx="157">
                  <c:v>740.91666446353759</c:v>
                </c:pt>
                <c:pt idx="158">
                  <c:v>739.10541088345371</c:v>
                </c:pt>
                <c:pt idx="159">
                  <c:v>739.86492178893911</c:v>
                </c:pt>
                <c:pt idx="160">
                  <c:v>743.84667107292296</c:v>
                </c:pt>
                <c:pt idx="161">
                  <c:v>745.95367922449839</c:v>
                </c:pt>
                <c:pt idx="162">
                  <c:v>745.72689799515308</c:v>
                </c:pt>
                <c:pt idx="163">
                  <c:v>747.10072923551445</c:v>
                </c:pt>
                <c:pt idx="164">
                  <c:v>746.94050671954176</c:v>
                </c:pt>
                <c:pt idx="165">
                  <c:v>744.29320114562734</c:v>
                </c:pt>
                <c:pt idx="166">
                  <c:v>744.29602335316201</c:v>
                </c:pt>
                <c:pt idx="167">
                  <c:v>745.69500330469305</c:v>
                </c:pt>
                <c:pt idx="168">
                  <c:v>748.75422780348015</c:v>
                </c:pt>
                <c:pt idx="169">
                  <c:v>751.0401167658074</c:v>
                </c:pt>
                <c:pt idx="170">
                  <c:v>750.11100242344128</c:v>
                </c:pt>
                <c:pt idx="171">
                  <c:v>749.39967393699055</c:v>
                </c:pt>
                <c:pt idx="172">
                  <c:v>751.16930601454067</c:v>
                </c:pt>
                <c:pt idx="173">
                  <c:v>751.87820445031957</c:v>
                </c:pt>
                <c:pt idx="174">
                  <c:v>754.84840273187922</c:v>
                </c:pt>
                <c:pt idx="175">
                  <c:v>759.73692222956595</c:v>
                </c:pt>
                <c:pt idx="176">
                  <c:v>776.39613791584043</c:v>
                </c:pt>
                <c:pt idx="177">
                  <c:v>800.07938973342152</c:v>
                </c:pt>
                <c:pt idx="178">
                  <c:v>808.00209297202025</c:v>
                </c:pt>
                <c:pt idx="179">
                  <c:v>807.44595946243646</c:v>
                </c:pt>
                <c:pt idx="180">
                  <c:v>811.48215245648828</c:v>
                </c:pt>
                <c:pt idx="181">
                  <c:v>813.11223837849752</c:v>
                </c:pt>
                <c:pt idx="182">
                  <c:v>809.53493280458258</c:v>
                </c:pt>
                <c:pt idx="183">
                  <c:v>808.44910773298022</c:v>
                </c:pt>
                <c:pt idx="184">
                  <c:v>807.68222736285531</c:v>
                </c:pt>
                <c:pt idx="185">
                  <c:v>806.44626790041775</c:v>
                </c:pt>
                <c:pt idx="186">
                  <c:v>805.27807005948557</c:v>
                </c:pt>
                <c:pt idx="187">
                  <c:v>803.65098479841322</c:v>
                </c:pt>
                <c:pt idx="188">
                  <c:v>799.16672835426289</c:v>
                </c:pt>
                <c:pt idx="189">
                  <c:v>796.41328266137953</c:v>
                </c:pt>
                <c:pt idx="190">
                  <c:v>798.52040317250498</c:v>
                </c:pt>
                <c:pt idx="191">
                  <c:v>803.01886318572292</c:v>
                </c:pt>
                <c:pt idx="192">
                  <c:v>804.42671733862085</c:v>
                </c:pt>
                <c:pt idx="193">
                  <c:v>805.20447235073868</c:v>
                </c:pt>
                <c:pt idx="194">
                  <c:v>806.6015047367265</c:v>
                </c:pt>
                <c:pt idx="195">
                  <c:v>807.916005728134</c:v>
                </c:pt>
                <c:pt idx="196">
                  <c:v>808.90287508261758</c:v>
                </c:pt>
                <c:pt idx="197">
                  <c:v>809.51887420136688</c:v>
                </c:pt>
                <c:pt idx="198">
                  <c:v>805.65040757876261</c:v>
                </c:pt>
                <c:pt idx="199">
                  <c:v>802.64095615774397</c:v>
                </c:pt>
                <c:pt idx="200">
                  <c:v>802.55749283983243</c:v>
                </c:pt>
                <c:pt idx="201">
                  <c:v>801.05253580083718</c:v>
                </c:pt>
                <c:pt idx="202">
                  <c:v>800.7326305353605</c:v>
                </c:pt>
                <c:pt idx="203">
                  <c:v>806.20784313725494</c:v>
                </c:pt>
                <c:pt idx="204">
                  <c:v>808.65387750605942</c:v>
                </c:pt>
                <c:pt idx="205">
                  <c:v>808.72972020268855</c:v>
                </c:pt>
                <c:pt idx="206">
                  <c:v>807.54605199383127</c:v>
                </c:pt>
                <c:pt idx="207">
                  <c:v>807.10764485569507</c:v>
                </c:pt>
                <c:pt idx="208">
                  <c:v>809.86059484467887</c:v>
                </c:pt>
                <c:pt idx="209">
                  <c:v>810.00027979731215</c:v>
                </c:pt>
                <c:pt idx="210">
                  <c:v>811.07957479621064</c:v>
                </c:pt>
                <c:pt idx="211">
                  <c:v>814.93774399647498</c:v>
                </c:pt>
                <c:pt idx="212">
                  <c:v>818.85442608503979</c:v>
                </c:pt>
                <c:pt idx="213">
                  <c:v>822.24035029742254</c:v>
                </c:pt>
                <c:pt idx="214">
                  <c:v>827.99908570169714</c:v>
                </c:pt>
                <c:pt idx="215">
                  <c:v>838.43196078431276</c:v>
                </c:pt>
              </c:numCache>
            </c:numRef>
          </c:yVal>
          <c:smooth val="1"/>
        </c:ser>
        <c:ser>
          <c:idx val="1"/>
          <c:order val="1"/>
          <c:tx>
            <c:strRef>
              <c:f>'AM50'!$C$1</c:f>
              <c:strCache>
                <c:ptCount val="1"/>
                <c:pt idx="0">
                  <c:v>V22W04.AM50.CUBE</c:v>
                </c:pt>
              </c:strCache>
            </c:strRef>
          </c:tx>
          <c:marker>
            <c:symbol val="none"/>
          </c:marker>
          <c:xVal>
            <c:numRef>
              <c:f>'AM50'!$A$2:$A$269</c:f>
              <c:numCache>
                <c:formatCode>0.00</c:formatCode>
                <c:ptCount val="268"/>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'AM50'!$C$2:$C$269</c:f>
              <c:numCache>
                <c:formatCode>0.00</c:formatCode>
                <c:ptCount val="268"/>
                <c:pt idx="0">
                  <c:v>40</c:v>
                </c:pt>
                <c:pt idx="1">
                  <c:v>41.588764044943815</c:v>
                </c:pt>
                <c:pt idx="2">
                  <c:v>46.280983146067406</c:v>
                </c:pt>
                <c:pt idx="3">
                  <c:v>51.478455056179826</c:v>
                </c:pt>
                <c:pt idx="4">
                  <c:v>57.086432584269645</c:v>
                </c:pt>
                <c:pt idx="5">
                  <c:v>62.31580898876404</c:v>
                </c:pt>
                <c:pt idx="6">
                  <c:v>68.623438202247158</c:v>
                </c:pt>
                <c:pt idx="7">
                  <c:v>75.421415730337159</c:v>
                </c:pt>
                <c:pt idx="8">
                  <c:v>81.634955056179749</c:v>
                </c:pt>
                <c:pt idx="9">
                  <c:v>88.983129213483139</c:v>
                </c:pt>
                <c:pt idx="10">
                  <c:v>96.741612359550572</c:v>
                </c:pt>
                <c:pt idx="11">
                  <c:v>103.75301123595506</c:v>
                </c:pt>
                <c:pt idx="12">
                  <c:v>111.95278089887633</c:v>
                </c:pt>
                <c:pt idx="13">
                  <c:v>120.5175674157304</c:v>
                </c:pt>
                <c:pt idx="14">
                  <c:v>128.20367415730323</c:v>
                </c:pt>
                <c:pt idx="15">
                  <c:v>137.00079775280898</c:v>
                </c:pt>
                <c:pt idx="16">
                  <c:v>146.09293820224721</c:v>
                </c:pt>
                <c:pt idx="17">
                  <c:v>154.13795505617978</c:v>
                </c:pt>
                <c:pt idx="18">
                  <c:v>163.30192696629226</c:v>
                </c:pt>
                <c:pt idx="19">
                  <c:v>172.79091573033691</c:v>
                </c:pt>
                <c:pt idx="20">
                  <c:v>181.25383146067421</c:v>
                </c:pt>
                <c:pt idx="21">
                  <c:v>191.04364044943819</c:v>
                </c:pt>
                <c:pt idx="22">
                  <c:v>201.08418539325825</c:v>
                </c:pt>
                <c:pt idx="23">
                  <c:v>209.82756741573056</c:v>
                </c:pt>
                <c:pt idx="24">
                  <c:v>219.81367977528078</c:v>
                </c:pt>
                <c:pt idx="25">
                  <c:v>230.01737640449451</c:v>
                </c:pt>
                <c:pt idx="26">
                  <c:v>239.04605056179753</c:v>
                </c:pt>
                <c:pt idx="27">
                  <c:v>249.19792134831474</c:v>
                </c:pt>
                <c:pt idx="28">
                  <c:v>259.5068707865168</c:v>
                </c:pt>
                <c:pt idx="29">
                  <c:v>268.5013033707865</c:v>
                </c:pt>
                <c:pt idx="30">
                  <c:v>278.6479213483147</c:v>
                </c:pt>
                <c:pt idx="31">
                  <c:v>288.9837191011232</c:v>
                </c:pt>
                <c:pt idx="32">
                  <c:v>297.97235393258376</c:v>
                </c:pt>
                <c:pt idx="33">
                  <c:v>308.04632584269626</c:v>
                </c:pt>
                <c:pt idx="34">
                  <c:v>317.85465168539378</c:v>
                </c:pt>
                <c:pt idx="35">
                  <c:v>326.59441573033706</c:v>
                </c:pt>
                <c:pt idx="36">
                  <c:v>336.44048876404491</c:v>
                </c:pt>
                <c:pt idx="37">
                  <c:v>346.38574157303378</c:v>
                </c:pt>
                <c:pt idx="38">
                  <c:v>354.93857865168457</c:v>
                </c:pt>
                <c:pt idx="39">
                  <c:v>364.62624719101132</c:v>
                </c:pt>
                <c:pt idx="40">
                  <c:v>374.49309550561753</c:v>
                </c:pt>
                <c:pt idx="41">
                  <c:v>382.70744943820199</c:v>
                </c:pt>
                <c:pt idx="42">
                  <c:v>392.23990449438196</c:v>
                </c:pt>
                <c:pt idx="43">
                  <c:v>402.01255056179764</c:v>
                </c:pt>
                <c:pt idx="44">
                  <c:v>410.82601123595504</c:v>
                </c:pt>
                <c:pt idx="45">
                  <c:v>420.75208426966321</c:v>
                </c:pt>
                <c:pt idx="46">
                  <c:v>429.93608988764009</c:v>
                </c:pt>
                <c:pt idx="47">
                  <c:v>437.6826235955059</c:v>
                </c:pt>
                <c:pt idx="48">
                  <c:v>446.28391011235954</c:v>
                </c:pt>
                <c:pt idx="49">
                  <c:v>455.16500000000002</c:v>
                </c:pt>
                <c:pt idx="50">
                  <c:v>462.77628089887639</c:v>
                </c:pt>
                <c:pt idx="51">
                  <c:v>471.21176966292126</c:v>
                </c:pt>
                <c:pt idx="52">
                  <c:v>479.63647752808947</c:v>
                </c:pt>
                <c:pt idx="53">
                  <c:v>486.83830337078649</c:v>
                </c:pt>
                <c:pt idx="54">
                  <c:v>494.96328651685388</c:v>
                </c:pt>
                <c:pt idx="55">
                  <c:v>503.29383146067363</c:v>
                </c:pt>
                <c:pt idx="56">
                  <c:v>510.47040449438197</c:v>
                </c:pt>
                <c:pt idx="57">
                  <c:v>518.43219662921297</c:v>
                </c:pt>
                <c:pt idx="58">
                  <c:v>526.23371348314652</c:v>
                </c:pt>
                <c:pt idx="59">
                  <c:v>532.96557865168552</c:v>
                </c:pt>
                <c:pt idx="60">
                  <c:v>540.61371348314651</c:v>
                </c:pt>
                <c:pt idx="61">
                  <c:v>548.45530898876348</c:v>
                </c:pt>
                <c:pt idx="62">
                  <c:v>555.87573595505694</c:v>
                </c:pt>
                <c:pt idx="63">
                  <c:v>563.35312921348248</c:v>
                </c:pt>
                <c:pt idx="64">
                  <c:v>570.99526966292126</c:v>
                </c:pt>
                <c:pt idx="65">
                  <c:v>578.05565730337048</c:v>
                </c:pt>
                <c:pt idx="66">
                  <c:v>586.60285955056236</c:v>
                </c:pt>
                <c:pt idx="67">
                  <c:v>595.65503932584272</c:v>
                </c:pt>
                <c:pt idx="68">
                  <c:v>602.43608426966352</c:v>
                </c:pt>
                <c:pt idx="69">
                  <c:v>609.49200000000008</c:v>
                </c:pt>
                <c:pt idx="70">
                  <c:v>616.41511235955056</c:v>
                </c:pt>
                <c:pt idx="71">
                  <c:v>620.43339325842783</c:v>
                </c:pt>
                <c:pt idx="72">
                  <c:v>622.77992696629315</c:v>
                </c:pt>
                <c:pt idx="73">
                  <c:v>624.63879775280952</c:v>
                </c:pt>
                <c:pt idx="74">
                  <c:v>625.66229775280817</c:v>
                </c:pt>
                <c:pt idx="75">
                  <c:v>626.19852247191011</c:v>
                </c:pt>
                <c:pt idx="76">
                  <c:v>627.16284269662924</c:v>
                </c:pt>
                <c:pt idx="77">
                  <c:v>629.31047191011305</c:v>
                </c:pt>
                <c:pt idx="78">
                  <c:v>633.85467977528049</c:v>
                </c:pt>
                <c:pt idx="79">
                  <c:v>642.22655617977534</c:v>
                </c:pt>
                <c:pt idx="80">
                  <c:v>654.74847191011349</c:v>
                </c:pt>
                <c:pt idx="81">
                  <c:v>668.73765730337038</c:v>
                </c:pt>
                <c:pt idx="82">
                  <c:v>681.78267415730352</c:v>
                </c:pt>
                <c:pt idx="83">
                  <c:v>692.70694943820251</c:v>
                </c:pt>
                <c:pt idx="84">
                  <c:v>704.66776966292139</c:v>
                </c:pt>
                <c:pt idx="85">
                  <c:v>717.26998876404502</c:v>
                </c:pt>
                <c:pt idx="86">
                  <c:v>729.67045505618103</c:v>
                </c:pt>
                <c:pt idx="87">
                  <c:v>745.13696067415754</c:v>
                </c:pt>
                <c:pt idx="88">
                  <c:v>761.61132022471918</c:v>
                </c:pt>
                <c:pt idx="89">
                  <c:v>776.93524719101049</c:v>
                </c:pt>
                <c:pt idx="90">
                  <c:v>794.68373595505773</c:v>
                </c:pt>
                <c:pt idx="91">
                  <c:v>810.20104494382053</c:v>
                </c:pt>
                <c:pt idx="92">
                  <c:v>821.82337078651744</c:v>
                </c:pt>
                <c:pt idx="93">
                  <c:v>835.6366067415729</c:v>
                </c:pt>
                <c:pt idx="94">
                  <c:v>849.57761797752812</c:v>
                </c:pt>
                <c:pt idx="95">
                  <c:v>861.45714606741547</c:v>
                </c:pt>
                <c:pt idx="96">
                  <c:v>873.33878089887651</c:v>
                </c:pt>
                <c:pt idx="97">
                  <c:v>880.52347752809112</c:v>
                </c:pt>
                <c:pt idx="98">
                  <c:v>883.53790449438145</c:v>
                </c:pt>
                <c:pt idx="99">
                  <c:v>885.70728089887632</c:v>
                </c:pt>
                <c:pt idx="100">
                  <c:v>887.58564606741572</c:v>
                </c:pt>
                <c:pt idx="101">
                  <c:v>890.2679438202241</c:v>
                </c:pt>
                <c:pt idx="102">
                  <c:v>893.99658426966369</c:v>
                </c:pt>
                <c:pt idx="103">
                  <c:v>896.18093820224794</c:v>
                </c:pt>
                <c:pt idx="104">
                  <c:v>896.65848314606819</c:v>
                </c:pt>
                <c:pt idx="105">
                  <c:v>896.60945505618076</c:v>
                </c:pt>
                <c:pt idx="106">
                  <c:v>896.35836516853931</c:v>
                </c:pt>
                <c:pt idx="107">
                  <c:v>896.34789887640386</c:v>
                </c:pt>
                <c:pt idx="108">
                  <c:v>896.00992134831461</c:v>
                </c:pt>
                <c:pt idx="109">
                  <c:v>896.74860112359556</c:v>
                </c:pt>
                <c:pt idx="110">
                  <c:v>896.42832584269661</c:v>
                </c:pt>
                <c:pt idx="111">
                  <c:v>894.9570393258424</c:v>
                </c:pt>
                <c:pt idx="112">
                  <c:v>893.7787134831467</c:v>
                </c:pt>
                <c:pt idx="113">
                  <c:v>893.97323033707926</c:v>
                </c:pt>
                <c:pt idx="114">
                  <c:v>892.83762359550417</c:v>
                </c:pt>
                <c:pt idx="115">
                  <c:v>892.55680898876346</c:v>
                </c:pt>
                <c:pt idx="116">
                  <c:v>891.68085393258491</c:v>
                </c:pt>
                <c:pt idx="117">
                  <c:v>892.21541011235956</c:v>
                </c:pt>
                <c:pt idx="118">
                  <c:v>891.13552247190955</c:v>
                </c:pt>
                <c:pt idx="119">
                  <c:v>890.56147752809045</c:v>
                </c:pt>
                <c:pt idx="120">
                  <c:v>890.15202247190928</c:v>
                </c:pt>
                <c:pt idx="121">
                  <c:v>891.76564606741579</c:v>
                </c:pt>
                <c:pt idx="122">
                  <c:v>892.77439887640514</c:v>
                </c:pt>
                <c:pt idx="123">
                  <c:v>892.35988202247188</c:v>
                </c:pt>
                <c:pt idx="124">
                  <c:v>892.2373539325846</c:v>
                </c:pt>
                <c:pt idx="125">
                  <c:v>888.9097584269665</c:v>
                </c:pt>
                <c:pt idx="126">
                  <c:v>887.52661235955043</c:v>
                </c:pt>
                <c:pt idx="127">
                  <c:v>888.19755056179804</c:v>
                </c:pt>
                <c:pt idx="128">
                  <c:v>888.17365730337133</c:v>
                </c:pt>
                <c:pt idx="129">
                  <c:v>893.96818539325784</c:v>
                </c:pt>
                <c:pt idx="130">
                  <c:v>894.17567977528142</c:v>
                </c:pt>
                <c:pt idx="131">
                  <c:v>898.37993258426957</c:v>
                </c:pt>
                <c:pt idx="132">
                  <c:v>898.83525280898778</c:v>
                </c:pt>
                <c:pt idx="133">
                  <c:v>903.81483707865254</c:v>
                </c:pt>
                <c:pt idx="134">
                  <c:v>904.79377528090004</c:v>
                </c:pt>
                <c:pt idx="135">
                  <c:v>906.504595505618</c:v>
                </c:pt>
                <c:pt idx="136">
                  <c:v>908.11401123595499</c:v>
                </c:pt>
                <c:pt idx="137">
                  <c:v>908.9512078651677</c:v>
                </c:pt>
                <c:pt idx="138">
                  <c:v>911.85802247190929</c:v>
                </c:pt>
                <c:pt idx="139">
                  <c:v>911.99311235955065</c:v>
                </c:pt>
                <c:pt idx="140">
                  <c:v>910.86026966292059</c:v>
                </c:pt>
                <c:pt idx="141">
                  <c:v>911.45490449438148</c:v>
                </c:pt>
                <c:pt idx="142">
                  <c:v>913.88475280898876</c:v>
                </c:pt>
                <c:pt idx="143">
                  <c:v>917.61448314606832</c:v>
                </c:pt>
                <c:pt idx="144">
                  <c:v>919.17447752809107</c:v>
                </c:pt>
                <c:pt idx="145">
                  <c:v>920.69716292134831</c:v>
                </c:pt>
                <c:pt idx="146">
                  <c:v>921.38801685393241</c:v>
                </c:pt>
                <c:pt idx="147">
                  <c:v>922.90875842696653</c:v>
                </c:pt>
                <c:pt idx="148">
                  <c:v>919.786606741573</c:v>
                </c:pt>
                <c:pt idx="149">
                  <c:v>921.38677528089943</c:v>
                </c:pt>
                <c:pt idx="150">
                  <c:v>921.00248876404487</c:v>
                </c:pt>
                <c:pt idx="151">
                  <c:v>921.02844382022442</c:v>
                </c:pt>
                <c:pt idx="152">
                  <c:v>918.60575280898888</c:v>
                </c:pt>
                <c:pt idx="153">
                  <c:v>919.6355674157295</c:v>
                </c:pt>
                <c:pt idx="154">
                  <c:v>914.11605617977534</c:v>
                </c:pt>
                <c:pt idx="155">
                  <c:v>911.49902247191017</c:v>
                </c:pt>
                <c:pt idx="156">
                  <c:v>914.48284831460671</c:v>
                </c:pt>
                <c:pt idx="157">
                  <c:v>915.48646067415791</c:v>
                </c:pt>
                <c:pt idx="158">
                  <c:v>919.11292696629255</c:v>
                </c:pt>
                <c:pt idx="159">
                  <c:v>923.33351123595446</c:v>
                </c:pt>
                <c:pt idx="160">
                  <c:v>930.31308988764044</c:v>
                </c:pt>
                <c:pt idx="161">
                  <c:v>927.64341573033755</c:v>
                </c:pt>
                <c:pt idx="162">
                  <c:v>926.33610674157296</c:v>
                </c:pt>
                <c:pt idx="163">
                  <c:v>928.58370224719283</c:v>
                </c:pt>
                <c:pt idx="164">
                  <c:v>932.84249999999918</c:v>
                </c:pt>
                <c:pt idx="165">
                  <c:v>934.5092247191011</c:v>
                </c:pt>
                <c:pt idx="166">
                  <c:v>936.46673595505615</c:v>
                </c:pt>
                <c:pt idx="167">
                  <c:v>937.21696629213477</c:v>
                </c:pt>
                <c:pt idx="168">
                  <c:v>940.4123033707865</c:v>
                </c:pt>
                <c:pt idx="169">
                  <c:v>944.21658426966383</c:v>
                </c:pt>
                <c:pt idx="170">
                  <c:v>943.7608539325845</c:v>
                </c:pt>
                <c:pt idx="171">
                  <c:v>944.39385393258453</c:v>
                </c:pt>
                <c:pt idx="172">
                  <c:v>944.91852247190957</c:v>
                </c:pt>
                <c:pt idx="173">
                  <c:v>946.39296067415751</c:v>
                </c:pt>
                <c:pt idx="174">
                  <c:v>948.94055056179775</c:v>
                </c:pt>
                <c:pt idx="175">
                  <c:v>951.51105617977521</c:v>
                </c:pt>
                <c:pt idx="176">
                  <c:v>950.57182584269663</c:v>
                </c:pt>
                <c:pt idx="177">
                  <c:v>952.50626966292077</c:v>
                </c:pt>
                <c:pt idx="178">
                  <c:v>957.58269662921339</c:v>
                </c:pt>
                <c:pt idx="179">
                  <c:v>964.13717415730332</c:v>
                </c:pt>
                <c:pt idx="180">
                  <c:v>964.86684831460639</c:v>
                </c:pt>
                <c:pt idx="181">
                  <c:v>971.26884831460723</c:v>
                </c:pt>
                <c:pt idx="182">
                  <c:v>979.18850000000043</c:v>
                </c:pt>
                <c:pt idx="183">
                  <c:v>981.62299999999948</c:v>
                </c:pt>
                <c:pt idx="184">
                  <c:v>984.19055056179843</c:v>
                </c:pt>
                <c:pt idx="185">
                  <c:v>985.60657865168605</c:v>
                </c:pt>
                <c:pt idx="186">
                  <c:v>990.16102247190918</c:v>
                </c:pt>
                <c:pt idx="187">
                  <c:v>994.95783146067413</c:v>
                </c:pt>
                <c:pt idx="188">
                  <c:v>996.82926404494276</c:v>
                </c:pt>
                <c:pt idx="189">
                  <c:v>998.71724157303368</c:v>
                </c:pt>
                <c:pt idx="190">
                  <c:v>999.13478651685489</c:v>
                </c:pt>
                <c:pt idx="191">
                  <c:v>1000.0101966292134</c:v>
                </c:pt>
                <c:pt idx="192">
                  <c:v>1000.5932696629213</c:v>
                </c:pt>
                <c:pt idx="193">
                  <c:v>1001.3570056179774</c:v>
                </c:pt>
                <c:pt idx="194">
                  <c:v>1002.3707415730343</c:v>
                </c:pt>
                <c:pt idx="195">
                  <c:v>1004.6905112359551</c:v>
                </c:pt>
                <c:pt idx="196">
                  <c:v>1006.7577865168546</c:v>
                </c:pt>
                <c:pt idx="197">
                  <c:v>1008.2050224719101</c:v>
                </c:pt>
                <c:pt idx="198">
                  <c:v>1012.8247191011234</c:v>
                </c:pt>
                <c:pt idx="199">
                  <c:v>1015.7216011235954</c:v>
                </c:pt>
                <c:pt idx="200">
                  <c:v>1024.0365955056191</c:v>
                </c:pt>
                <c:pt idx="201">
                  <c:v>1036.5874213483146</c:v>
                </c:pt>
                <c:pt idx="202">
                  <c:v>1050.9356348314607</c:v>
                </c:pt>
                <c:pt idx="203">
                  <c:v>1060.8903707865168</c:v>
                </c:pt>
                <c:pt idx="204">
                  <c:v>1065.486623595506</c:v>
                </c:pt>
                <c:pt idx="205">
                  <c:v>1067.5566966292135</c:v>
                </c:pt>
                <c:pt idx="206">
                  <c:v>1072.7079887640461</c:v>
                </c:pt>
                <c:pt idx="207">
                  <c:v>1079.805191011236</c:v>
                </c:pt>
                <c:pt idx="208">
                  <c:v>1105.4583876404504</c:v>
                </c:pt>
                <c:pt idx="209">
                  <c:v>1115.9512247191008</c:v>
                </c:pt>
                <c:pt idx="210">
                  <c:v>1119.0773595505616</c:v>
                </c:pt>
                <c:pt idx="211">
                  <c:v>1124.6291179775278</c:v>
                </c:pt>
                <c:pt idx="212">
                  <c:v>1124.2566123595507</c:v>
                </c:pt>
                <c:pt idx="213">
                  <c:v>1111.9508651685412</c:v>
                </c:pt>
                <c:pt idx="214">
                  <c:v>1107.5756348314608</c:v>
                </c:pt>
                <c:pt idx="215">
                  <c:v>1108.312882022472</c:v>
                </c:pt>
              </c:numCache>
            </c:numRef>
          </c:yVal>
          <c:smooth val="1"/>
        </c:ser>
        <c:dLbls>
          <c:showLegendKey val="0"/>
          <c:showVal val="0"/>
          <c:showCatName val="0"/>
          <c:showSerName val="0"/>
          <c:showPercent val="0"/>
          <c:showBubbleSize val="0"/>
        </c:dLbls>
        <c:axId val="85206144"/>
        <c:axId val="85208064"/>
      </c:scatterChart>
      <c:scatterChart>
        <c:scatterStyle val="smoothMarker"/>
        <c:varyColors val="0"/>
        <c:ser>
          <c:idx val="2"/>
          <c:order val="2"/>
          <c:tx>
            <c:strRef>
              <c:f>'AM50'!$J$1</c:f>
              <c:strCache>
                <c:ptCount val="1"/>
                <c:pt idx="0">
                  <c:v>V21.AM50.SCATTERING</c:v>
                </c:pt>
              </c:strCache>
            </c:strRef>
          </c:tx>
          <c:spPr>
            <a:ln>
              <a:solidFill>
                <a:srgbClr val="F7941E">
                  <a:lumMod val="75000"/>
                </a:srgbClr>
              </a:solidFill>
            </a:ln>
          </c:spPr>
          <c:marker>
            <c:symbol val="none"/>
          </c:marker>
          <c:xVal>
            <c:numRef>
              <c:f>'AM50'!$A$2:$A$269</c:f>
              <c:numCache>
                <c:formatCode>0.00</c:formatCode>
                <c:ptCount val="268"/>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'AM50'!$J$2:$J$269</c:f>
              <c:numCache>
                <c:formatCode>0.00</c:formatCode>
                <c:ptCount val="268"/>
                <c:pt idx="0">
                  <c:v>0</c:v>
                </c:pt>
                <c:pt idx="1">
                  <c:v>1.0477693269487871</c:v>
                </c:pt>
                <c:pt idx="2">
                  <c:v>3.7749617999621741</c:v>
                </c:pt>
                <c:pt idx="3">
                  <c:v>5.6486391279306813</c:v>
                </c:pt>
                <c:pt idx="4">
                  <c:v>7.8697722471271465</c:v>
                </c:pt>
                <c:pt idx="5">
                  <c:v>8.8997604140610527</c:v>
                </c:pt>
                <c:pt idx="6">
                  <c:v>11.293334540064206</c:v>
                </c:pt>
                <c:pt idx="7">
                  <c:v>15.24771128273704</c:v>
                </c:pt>
                <c:pt idx="8">
                  <c:v>17.659936512589642</c:v>
                </c:pt>
                <c:pt idx="9">
                  <c:v>19.754759828201866</c:v>
                </c:pt>
                <c:pt idx="10">
                  <c:v>21.540929017840018</c:v>
                </c:pt>
                <c:pt idx="11">
                  <c:v>21.627792263356888</c:v>
                </c:pt>
                <c:pt idx="12">
                  <c:v>21.721046385743414</c:v>
                </c:pt>
                <c:pt idx="13">
                  <c:v>22.253436937024496</c:v>
                </c:pt>
                <c:pt idx="14">
                  <c:v>21.752413695748121</c:v>
                </c:pt>
                <c:pt idx="15">
                  <c:v>21.376009735898144</c:v>
                </c:pt>
                <c:pt idx="16">
                  <c:v>21.532495383350888</c:v>
                </c:pt>
                <c:pt idx="17">
                  <c:v>20.87912922929209</c:v>
                </c:pt>
                <c:pt idx="18">
                  <c:v>20.47802298593944</c:v>
                </c:pt>
                <c:pt idx="19">
                  <c:v>20.709776944745229</c:v>
                </c:pt>
                <c:pt idx="20">
                  <c:v>20.342410405213602</c:v>
                </c:pt>
                <c:pt idx="21">
                  <c:v>20.27349464936837</c:v>
                </c:pt>
                <c:pt idx="22">
                  <c:v>20.625663784286168</c:v>
                </c:pt>
                <c:pt idx="23">
                  <c:v>20.233818450250041</c:v>
                </c:pt>
                <c:pt idx="24">
                  <c:v>20.030635993856031</c:v>
                </c:pt>
                <c:pt idx="25">
                  <c:v>20.248833810795208</c:v>
                </c:pt>
                <c:pt idx="26">
                  <c:v>19.973126707952627</c:v>
                </c:pt>
                <c:pt idx="27">
                  <c:v>19.879462839316929</c:v>
                </c:pt>
                <c:pt idx="28">
                  <c:v>20.195755686695492</c:v>
                </c:pt>
                <c:pt idx="29">
                  <c:v>20.037068724674523</c:v>
                </c:pt>
                <c:pt idx="30">
                  <c:v>20.018290226023666</c:v>
                </c:pt>
                <c:pt idx="31">
                  <c:v>20.301149652126945</c:v>
                </c:pt>
                <c:pt idx="32">
                  <c:v>20.107565726936738</c:v>
                </c:pt>
                <c:pt idx="33">
                  <c:v>20.01238119740303</c:v>
                </c:pt>
                <c:pt idx="34">
                  <c:v>20.036743296460013</c:v>
                </c:pt>
                <c:pt idx="35">
                  <c:v>19.751344865171273</c:v>
                </c:pt>
                <c:pt idx="36">
                  <c:v>19.575257854965539</c:v>
                </c:pt>
                <c:pt idx="37">
                  <c:v>19.673680380347147</c:v>
                </c:pt>
                <c:pt idx="38">
                  <c:v>19.421372634075169</c:v>
                </c:pt>
                <c:pt idx="39">
                  <c:v>19.30272460966804</c:v>
                </c:pt>
                <c:pt idx="40">
                  <c:v>19.440246267137763</c:v>
                </c:pt>
                <c:pt idx="41">
                  <c:v>19.134954938267835</c:v>
                </c:pt>
                <c:pt idx="42">
                  <c:v>19.005650288247189</c:v>
                </c:pt>
                <c:pt idx="43">
                  <c:v>19.155439853873926</c:v>
                </c:pt>
                <c:pt idx="44">
                  <c:v>19.140741674122609</c:v>
                </c:pt>
                <c:pt idx="45">
                  <c:v>19.276078289308327</c:v>
                </c:pt>
                <c:pt idx="46">
                  <c:v>19.407751282064812</c:v>
                </c:pt>
                <c:pt idx="47">
                  <c:v>19.228270601191959</c:v>
                </c:pt>
                <c:pt idx="48">
                  <c:v>19.089350040545519</c:v>
                </c:pt>
                <c:pt idx="49">
                  <c:v>19.186306523896825</c:v>
                </c:pt>
                <c:pt idx="50">
                  <c:v>19.008059255629217</c:v>
                </c:pt>
                <c:pt idx="51">
                  <c:v>18.858436228970955</c:v>
                </c:pt>
                <c:pt idx="52">
                  <c:v>18.871643478040617</c:v>
                </c:pt>
                <c:pt idx="53">
                  <c:v>18.672249299302216</c:v>
                </c:pt>
                <c:pt idx="54">
                  <c:v>18.559973464254913</c:v>
                </c:pt>
                <c:pt idx="55">
                  <c:v>18.668522444496528</c:v>
                </c:pt>
                <c:pt idx="56">
                  <c:v>18.609760154473388</c:v>
                </c:pt>
                <c:pt idx="57">
                  <c:v>18.606407297291494</c:v>
                </c:pt>
                <c:pt idx="58">
                  <c:v>18.688035947459987</c:v>
                </c:pt>
                <c:pt idx="59">
                  <c:v>18.58733449057662</c:v>
                </c:pt>
                <c:pt idx="60">
                  <c:v>18.565076426497292</c:v>
                </c:pt>
                <c:pt idx="61">
                  <c:v>18.700324930777079</c:v>
                </c:pt>
                <c:pt idx="62">
                  <c:v>18.808979308273983</c:v>
                </c:pt>
                <c:pt idx="63">
                  <c:v>18.832054517513484</c:v>
                </c:pt>
                <c:pt idx="64">
                  <c:v>18.996967076975427</c:v>
                </c:pt>
                <c:pt idx="65">
                  <c:v>19.065389708697786</c:v>
                </c:pt>
                <c:pt idx="66">
                  <c:v>19.299717158373138</c:v>
                </c:pt>
                <c:pt idx="67">
                  <c:v>19.702909812258099</c:v>
                </c:pt>
                <c:pt idx="68">
                  <c:v>19.663072308885017</c:v>
                </c:pt>
                <c:pt idx="69">
                  <c:v>19.561333378429662</c:v>
                </c:pt>
                <c:pt idx="70">
                  <c:v>19.555065327620831</c:v>
                </c:pt>
                <c:pt idx="71">
                  <c:v>19.058457302533036</c:v>
                </c:pt>
                <c:pt idx="72">
                  <c:v>18.153835808899881</c:v>
                </c:pt>
                <c:pt idx="73">
                  <c:v>17.257354830196228</c:v>
                </c:pt>
                <c:pt idx="74">
                  <c:v>16.268215380700489</c:v>
                </c:pt>
                <c:pt idx="75">
                  <c:v>15.143970925295044</c:v>
                </c:pt>
                <c:pt idx="76">
                  <c:v>14.207342467964049</c:v>
                </c:pt>
                <c:pt idx="77">
                  <c:v>13.480768057722482</c:v>
                </c:pt>
                <c:pt idx="78">
                  <c:v>13.11336553956013</c:v>
                </c:pt>
                <c:pt idx="79">
                  <c:v>13.590111562473348</c:v>
                </c:pt>
                <c:pt idx="80">
                  <c:v>14.850685850168627</c:v>
                </c:pt>
                <c:pt idx="81">
                  <c:v>16.251952703482218</c:v>
                </c:pt>
                <c:pt idx="82">
                  <c:v>17.498842026012976</c:v>
                </c:pt>
                <c:pt idx="83">
                  <c:v>18.361785991323856</c:v>
                </c:pt>
                <c:pt idx="84">
                  <c:v>19.24340857152615</c:v>
                </c:pt>
                <c:pt idx="85">
                  <c:v>20.175608091577793</c:v>
                </c:pt>
                <c:pt idx="86">
                  <c:v>20.870901171301824</c:v>
                </c:pt>
                <c:pt idx="87">
                  <c:v>21.976313101904029</c:v>
                </c:pt>
                <c:pt idx="88">
                  <c:v>23.718215714114091</c:v>
                </c:pt>
                <c:pt idx="89">
                  <c:v>25.655605479087658</c:v>
                </c:pt>
                <c:pt idx="90">
                  <c:v>28.112379701924603</c:v>
                </c:pt>
                <c:pt idx="91">
                  <c:v>30.36573630935256</c:v>
                </c:pt>
                <c:pt idx="92">
                  <c:v>32.063151531545152</c:v>
                </c:pt>
                <c:pt idx="93">
                  <c:v>33.963303391405212</c:v>
                </c:pt>
                <c:pt idx="94">
                  <c:v>35.588479743824138</c:v>
                </c:pt>
                <c:pt idx="95">
                  <c:v>36.318396652553645</c:v>
                </c:pt>
                <c:pt idx="96">
                  <c:v>35.906475910759461</c:v>
                </c:pt>
                <c:pt idx="97">
                  <c:v>34.193545388532719</c:v>
                </c:pt>
                <c:pt idx="98">
                  <c:v>32.019102055476054</c:v>
                </c:pt>
                <c:pt idx="99">
                  <c:v>29.513493114322685</c:v>
                </c:pt>
                <c:pt idx="100">
                  <c:v>27.040074473604125</c:v>
                </c:pt>
                <c:pt idx="101">
                  <c:v>24.688726758835706</c:v>
                </c:pt>
                <c:pt idx="102">
                  <c:v>22.462963004766813</c:v>
                </c:pt>
                <c:pt idx="103">
                  <c:v>20.826273011875404</c:v>
                </c:pt>
                <c:pt idx="104">
                  <c:v>19.903624619690085</c:v>
                </c:pt>
                <c:pt idx="105">
                  <c:v>19.328016768638697</c:v>
                </c:pt>
                <c:pt idx="106">
                  <c:v>18.934873121830723</c:v>
                </c:pt>
                <c:pt idx="107">
                  <c:v>18.590846449986497</c:v>
                </c:pt>
                <c:pt idx="108">
                  <c:v>18.110271822477291</c:v>
                </c:pt>
                <c:pt idx="109">
                  <c:v>17.904716169933661</c:v>
                </c:pt>
                <c:pt idx="110">
                  <c:v>17.751782035108029</c:v>
                </c:pt>
                <c:pt idx="111">
                  <c:v>17.384667875562172</c:v>
                </c:pt>
                <c:pt idx="112">
                  <c:v>17.013803130160561</c:v>
                </c:pt>
                <c:pt idx="113">
                  <c:v>17.004651833302685</c:v>
                </c:pt>
                <c:pt idx="114">
                  <c:v>17.001275962613047</c:v>
                </c:pt>
                <c:pt idx="115">
                  <c:v>17.156430995271183</c:v>
                </c:pt>
                <c:pt idx="116">
                  <c:v>17.22498906701459</c:v>
                </c:pt>
                <c:pt idx="117">
                  <c:v>17.537446962839102</c:v>
                </c:pt>
                <c:pt idx="118">
                  <c:v>17.739141613764112</c:v>
                </c:pt>
                <c:pt idx="119">
                  <c:v>17.88829679878063</c:v>
                </c:pt>
                <c:pt idx="120">
                  <c:v>18.066819601048593</c:v>
                </c:pt>
                <c:pt idx="121">
                  <c:v>18.73098622008699</c:v>
                </c:pt>
                <c:pt idx="122">
                  <c:v>19.425480504777948</c:v>
                </c:pt>
                <c:pt idx="123">
                  <c:v>19.755992975223567</c:v>
                </c:pt>
                <c:pt idx="124">
                  <c:v>20.018537568349252</c:v>
                </c:pt>
                <c:pt idx="125">
                  <c:v>19.877310439039725</c:v>
                </c:pt>
                <c:pt idx="126">
                  <c:v>20.101786440166769</c:v>
                </c:pt>
                <c:pt idx="127">
                  <c:v>20.572933921735022</c:v>
                </c:pt>
                <c:pt idx="128">
                  <c:v>20.978927208526517</c:v>
                </c:pt>
                <c:pt idx="129">
                  <c:v>22.245282016846442</c:v>
                </c:pt>
                <c:pt idx="130">
                  <c:v>22.650139711273027</c:v>
                </c:pt>
                <c:pt idx="131">
                  <c:v>23.57414779161299</c:v>
                </c:pt>
                <c:pt idx="132">
                  <c:v>24.004118137348087</c:v>
                </c:pt>
                <c:pt idx="133">
                  <c:v>25.1180837241393</c:v>
                </c:pt>
                <c:pt idx="134">
                  <c:v>25.6028684777989</c:v>
                </c:pt>
                <c:pt idx="135">
                  <c:v>25.919528184469439</c:v>
                </c:pt>
                <c:pt idx="136">
                  <c:v>26.190810970239532</c:v>
                </c:pt>
                <c:pt idx="137">
                  <c:v>26.322971048594031</c:v>
                </c:pt>
                <c:pt idx="138">
                  <c:v>26.564619063856849</c:v>
                </c:pt>
                <c:pt idx="139">
                  <c:v>26.523402967819926</c:v>
                </c:pt>
                <c:pt idx="140">
                  <c:v>26.347049116832736</c:v>
                </c:pt>
                <c:pt idx="141">
                  <c:v>26.44505661882269</c:v>
                </c:pt>
                <c:pt idx="142">
                  <c:v>27.061099961329589</c:v>
                </c:pt>
                <c:pt idx="143">
                  <c:v>28.120887751653143</c:v>
                </c:pt>
                <c:pt idx="144">
                  <c:v>28.32429544778903</c:v>
                </c:pt>
                <c:pt idx="145">
                  <c:v>28.268308990007348</c:v>
                </c:pt>
                <c:pt idx="146">
                  <c:v>27.403349691244923</c:v>
                </c:pt>
                <c:pt idx="147">
                  <c:v>25.775712277580418</c:v>
                </c:pt>
                <c:pt idx="148">
                  <c:v>23.382555447147027</c:v>
                </c:pt>
                <c:pt idx="149">
                  <c:v>22.701644613101116</c:v>
                </c:pt>
                <c:pt idx="150">
                  <c:v>23.158987230838292</c:v>
                </c:pt>
                <c:pt idx="151">
                  <c:v>23.919229379768474</c:v>
                </c:pt>
                <c:pt idx="152">
                  <c:v>24.034592476879546</c:v>
                </c:pt>
                <c:pt idx="153">
                  <c:v>24.441747764494693</c:v>
                </c:pt>
                <c:pt idx="154">
                  <c:v>22.788284276617908</c:v>
                </c:pt>
                <c:pt idx="155">
                  <c:v>21.549409584199218</c:v>
                </c:pt>
                <c:pt idx="156">
                  <c:v>22.502461905881127</c:v>
                </c:pt>
                <c:pt idx="157">
                  <c:v>23.56132674340865</c:v>
                </c:pt>
                <c:pt idx="158">
                  <c:v>24.354782610463374</c:v>
                </c:pt>
                <c:pt idx="159">
                  <c:v>24.797579131525882</c:v>
                </c:pt>
                <c:pt idx="160">
                  <c:v>25.067856867028535</c:v>
                </c:pt>
                <c:pt idx="161">
                  <c:v>24.356704922311636</c:v>
                </c:pt>
                <c:pt idx="162">
                  <c:v>24.219216073870751</c:v>
                </c:pt>
                <c:pt idx="163">
                  <c:v>24.291633766357389</c:v>
                </c:pt>
                <c:pt idx="164">
                  <c:v>24.888460541109708</c:v>
                </c:pt>
                <c:pt idx="165">
                  <c:v>25.55659829764549</c:v>
                </c:pt>
                <c:pt idx="166">
                  <c:v>25.819123920095368</c:v>
                </c:pt>
                <c:pt idx="167">
                  <c:v>25.683685975992219</c:v>
                </c:pt>
                <c:pt idx="168">
                  <c:v>25.596927329485265</c:v>
                </c:pt>
                <c:pt idx="169">
                  <c:v>25.721191610340124</c:v>
                </c:pt>
                <c:pt idx="170">
                  <c:v>25.816159326220191</c:v>
                </c:pt>
                <c:pt idx="171">
                  <c:v>26.020051352729684</c:v>
                </c:pt>
                <c:pt idx="172">
                  <c:v>25.793015623247388</c:v>
                </c:pt>
                <c:pt idx="173">
                  <c:v>25.870514010449739</c:v>
                </c:pt>
                <c:pt idx="174">
                  <c:v>25.712732136343863</c:v>
                </c:pt>
                <c:pt idx="175">
                  <c:v>25.242176382242722</c:v>
                </c:pt>
                <c:pt idx="176">
                  <c:v>22.433868410836521</c:v>
                </c:pt>
                <c:pt idx="177">
                  <c:v>19.051469377343533</c:v>
                </c:pt>
                <c:pt idx="178">
                  <c:v>18.512402994774526</c:v>
                </c:pt>
                <c:pt idx="179">
                  <c:v>19.405783490350842</c:v>
                </c:pt>
                <c:pt idx="180">
                  <c:v>18.90179536220213</c:v>
                </c:pt>
                <c:pt idx="181">
                  <c:v>19.45077228839941</c:v>
                </c:pt>
                <c:pt idx="182">
                  <c:v>20.956917400421897</c:v>
                </c:pt>
                <c:pt idx="183">
                  <c:v>21.420506326319789</c:v>
                </c:pt>
                <c:pt idx="184">
                  <c:v>21.853684186571193</c:v>
                </c:pt>
                <c:pt idx="185">
                  <c:v>22.216025776610064</c:v>
                </c:pt>
                <c:pt idx="186">
                  <c:v>22.958895726387851</c:v>
                </c:pt>
                <c:pt idx="187">
                  <c:v>23.804717505603179</c:v>
                </c:pt>
                <c:pt idx="188">
                  <c:v>24.733579199140372</c:v>
                </c:pt>
                <c:pt idx="189">
                  <c:v>25.401881575306493</c:v>
                </c:pt>
                <c:pt idx="190">
                  <c:v>25.123263293876036</c:v>
                </c:pt>
                <c:pt idx="191">
                  <c:v>24.53134570986153</c:v>
                </c:pt>
                <c:pt idx="192">
                  <c:v>24.385882280650886</c:v>
                </c:pt>
                <c:pt idx="193">
                  <c:v>24.360586658763303</c:v>
                </c:pt>
                <c:pt idx="194">
                  <c:v>24.27087424045984</c:v>
                </c:pt>
                <c:pt idx="195">
                  <c:v>24.355812251853852</c:v>
                </c:pt>
                <c:pt idx="196">
                  <c:v>24.459662281955477</c:v>
                </c:pt>
                <c:pt idx="197">
                  <c:v>24.543732654357022</c:v>
                </c:pt>
                <c:pt idx="198">
                  <c:v>25.71516250391868</c:v>
                </c:pt>
                <c:pt idx="199">
                  <c:v>26.547442331608906</c:v>
                </c:pt>
                <c:pt idx="200">
                  <c:v>27.596664991823346</c:v>
                </c:pt>
                <c:pt idx="201">
                  <c:v>29.40317582441779</c:v>
                </c:pt>
                <c:pt idx="202">
                  <c:v>31.246760123765366</c:v>
                </c:pt>
                <c:pt idx="203">
                  <c:v>31.590182335388512</c:v>
                </c:pt>
                <c:pt idx="204">
                  <c:v>31.76052860607507</c:v>
                </c:pt>
                <c:pt idx="205">
                  <c:v>32.004138089751066</c:v>
                </c:pt>
                <c:pt idx="206">
                  <c:v>32.835518929914798</c:v>
                </c:pt>
                <c:pt idx="207">
                  <c:v>33.787010678643334</c:v>
                </c:pt>
                <c:pt idx="208">
                  <c:v>36.499836475246838</c:v>
                </c:pt>
                <c:pt idx="209">
                  <c:v>37.771708547847354</c:v>
                </c:pt>
                <c:pt idx="210">
                  <c:v>37.973806063571196</c:v>
                </c:pt>
                <c:pt idx="211">
                  <c:v>38.001844467568532</c:v>
                </c:pt>
                <c:pt idx="212">
                  <c:v>37.296273494501854</c:v>
                </c:pt>
                <c:pt idx="213">
                  <c:v>35.234285785941104</c:v>
                </c:pt>
                <c:pt idx="214">
                  <c:v>33.765320995835985</c:v>
                </c:pt>
                <c:pt idx="215">
                  <c:v>32.188768303357286</c:v>
                </c:pt>
              </c:numCache>
            </c:numRef>
          </c:yVal>
          <c:smooth val="1"/>
        </c:ser>
        <c:dLbls>
          <c:showLegendKey val="0"/>
          <c:showVal val="0"/>
          <c:showCatName val="0"/>
          <c:showSerName val="0"/>
          <c:showPercent val="0"/>
          <c:showBubbleSize val="0"/>
        </c:dLbls>
        <c:axId val="85308544"/>
        <c:axId val="85310080"/>
      </c:scatterChart>
      <c:valAx>
        <c:axId val="85206144"/>
        <c:scaling>
          <c:orientation val="minMax"/>
          <c:max val="200"/>
          <c:min val="0"/>
        </c:scaling>
        <c:delete val="0"/>
        <c:axPos val="b"/>
        <c:title>
          <c:tx>
            <c:rich>
              <a:bodyPr/>
              <a:lstStyle/>
              <a:p>
                <a:pPr>
                  <a:defRPr sz="1200" b="1" i="0" u="none" strike="noStrike" baseline="0">
                    <a:solidFill>
                      <a:srgbClr val="000000"/>
                    </a:solidFill>
                    <a:latin typeface="Calibri"/>
                    <a:ea typeface="Calibri"/>
                    <a:cs typeface="Calibri"/>
                  </a:defRPr>
                </a:pPr>
                <a:r>
                  <a:rPr lang="de-DE" sz="1200" dirty="0"/>
                  <a:t>t [s]</a:t>
                </a: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208064"/>
        <c:crosses val="autoZero"/>
        <c:crossBetween val="midCat"/>
        <c:majorUnit val="20"/>
      </c:valAx>
      <c:valAx>
        <c:axId val="85208064"/>
        <c:scaling>
          <c:orientation val="minMax"/>
          <c:max val="10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a:solidFill>
                      <a:srgbClr val="000000"/>
                    </a:solidFill>
                    <a:latin typeface="Calibri"/>
                    <a:cs typeface="Calibri"/>
                  </a:rPr>
                  <a:t>T [</a:t>
                </a:r>
                <a:r>
                  <a:rPr lang="de-DE" sz="1200" b="1" i="0" u="none" strike="noStrike" baseline="0">
                    <a:solidFill>
                      <a:srgbClr val="000000"/>
                    </a:solidFill>
                    <a:latin typeface="+mn-ea"/>
                    <a:ea typeface="+mn-ea"/>
                    <a:cs typeface="+mn-ea"/>
                  </a:rPr>
                  <a:t>°</a:t>
                </a:r>
                <a:r>
                  <a:rPr lang="de-DE" sz="1200" b="1" i="0" u="none" strike="noStrike" baseline="0">
                    <a:solidFill>
                      <a:srgbClr val="000000"/>
                    </a:solidFill>
                    <a:latin typeface="Calibri"/>
                    <a:ea typeface="+mn-ea"/>
                    <a:cs typeface="Calibri"/>
                  </a:rPr>
                  <a:t>C]</a:t>
                </a:r>
                <a:endParaRPr lang="de-DE" sz="1200" b="1" i="0" u="none" strike="noStrike" baseline="0">
                  <a:solidFill>
                    <a:srgbClr val="000000"/>
                  </a:solidFill>
                  <a:latin typeface="Calibri"/>
                  <a:cs typeface="Calibri"/>
                </a:endParaRP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206144"/>
        <c:crosses val="autoZero"/>
        <c:crossBetween val="midCat"/>
        <c:majorUnit val="200"/>
      </c:valAx>
      <c:valAx>
        <c:axId val="85308544"/>
        <c:scaling>
          <c:orientation val="minMax"/>
        </c:scaling>
        <c:delete val="1"/>
        <c:axPos val="b"/>
        <c:numFmt formatCode="0.00" sourceLinked="1"/>
        <c:majorTickMark val="out"/>
        <c:minorTickMark val="none"/>
        <c:tickLblPos val="none"/>
        <c:crossAx val="85310080"/>
        <c:crosses val="autoZero"/>
        <c:crossBetween val="midCat"/>
      </c:valAx>
      <c:valAx>
        <c:axId val="85310080"/>
        <c:scaling>
          <c:orientation val="minMax"/>
          <c:max val="100"/>
          <c:min val="0"/>
        </c:scaling>
        <c:delete val="0"/>
        <c:axPos val="r"/>
        <c:title>
          <c:tx>
            <c:rich>
              <a:bodyPr/>
              <a:lstStyle/>
              <a:p>
                <a:pPr>
                  <a:defRPr sz="1200" b="1" i="0" u="none" strike="noStrike" baseline="0">
                    <a:solidFill>
                      <a:schemeClr val="accent5">
                        <a:lumMod val="75000"/>
                      </a:schemeClr>
                    </a:solidFill>
                    <a:latin typeface="Calibri"/>
                    <a:ea typeface="Calibri"/>
                    <a:cs typeface="Calibri"/>
                  </a:defRPr>
                </a:pPr>
                <a:r>
                  <a:rPr lang="de-DE" sz="1200">
                    <a:solidFill>
                      <a:schemeClr val="accent5">
                        <a:lumMod val="75000"/>
                      </a:schemeClr>
                    </a:solidFill>
                  </a:rPr>
                  <a:t>Scattering in %</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308544"/>
        <c:crosses val="max"/>
        <c:crossBetween val="midCat"/>
        <c:majorUnit val="20"/>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05321920037419"/>
          <c:y val="0.13973239994608791"/>
          <c:w val="0.74237372701318405"/>
          <c:h val="0.65868699533987174"/>
        </c:manualLayout>
      </c:layout>
      <c:scatterChart>
        <c:scatterStyle val="smoothMarker"/>
        <c:varyColors val="0"/>
        <c:ser>
          <c:idx val="0"/>
          <c:order val="0"/>
          <c:tx>
            <c:strRef>
              <c:f>'AZ31'!$C$1</c:f>
              <c:strCache>
                <c:ptCount val="1"/>
                <c:pt idx="0">
                  <c:v>V21W24.AZ31.CUBE</c:v>
                </c:pt>
              </c:strCache>
            </c:strRef>
          </c:tx>
          <c:marker>
            <c:symbol val="none"/>
          </c:marker>
          <c:xVal>
            <c:numRef>
              <c:f>'AZ31'!$A$2:$A$269</c:f>
              <c:numCache>
                <c:formatCode>0.00</c:formatCode>
                <c:ptCount val="268"/>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'AZ31'!$C$2:$C$269</c:f>
              <c:numCache>
                <c:formatCode>0.00</c:formatCode>
                <c:ptCount val="268"/>
                <c:pt idx="0">
                  <c:v>40</c:v>
                </c:pt>
                <c:pt idx="1">
                  <c:v>41.289925093632945</c:v>
                </c:pt>
                <c:pt idx="2">
                  <c:v>45.036162201939653</c:v>
                </c:pt>
                <c:pt idx="3">
                  <c:v>49.178382373938774</c:v>
                </c:pt>
                <c:pt idx="4">
                  <c:v>53.158213010862504</c:v>
                </c:pt>
                <c:pt idx="5">
                  <c:v>57.88678319988577</c:v>
                </c:pt>
                <c:pt idx="6">
                  <c:v>63.048946917526109</c:v>
                </c:pt>
                <c:pt idx="7">
                  <c:v>67.860659000296565</c:v>
                </c:pt>
                <c:pt idx="8">
                  <c:v>73.499313870857904</c:v>
                </c:pt>
                <c:pt idx="9">
                  <c:v>79.617488879369958</c:v>
                </c:pt>
                <c:pt idx="10">
                  <c:v>85.293133216909951</c:v>
                </c:pt>
                <c:pt idx="11">
                  <c:v>90.987234834755668</c:v>
                </c:pt>
                <c:pt idx="12">
                  <c:v>97.653895350752776</c:v>
                </c:pt>
                <c:pt idx="13">
                  <c:v>104.77004777752136</c:v>
                </c:pt>
                <c:pt idx="14">
                  <c:v>111.24355662460054</c:v>
                </c:pt>
                <c:pt idx="15">
                  <c:v>118.50423407690533</c:v>
                </c:pt>
                <c:pt idx="16">
                  <c:v>126.148335694751</c:v>
                </c:pt>
                <c:pt idx="17">
                  <c:v>133.13184454183005</c:v>
                </c:pt>
                <c:pt idx="18">
                  <c:v>140.97457280305755</c:v>
                </c:pt>
                <c:pt idx="19">
                  <c:v>149.16263490285235</c:v>
                </c:pt>
                <c:pt idx="20">
                  <c:v>157.43668006633936</c:v>
                </c:pt>
                <c:pt idx="21">
                  <c:v>165.79873087526221</c:v>
                </c:pt>
                <c:pt idx="22">
                  <c:v>173.36215504080317</c:v>
                </c:pt>
                <c:pt idx="23">
                  <c:v>180.77819455885418</c:v>
                </c:pt>
                <c:pt idx="24">
                  <c:v>189.20089459290239</c:v>
                </c:pt>
                <c:pt idx="25">
                  <c:v>197.90291717464603</c:v>
                </c:pt>
                <c:pt idx="26">
                  <c:v>205.72429053126405</c:v>
                </c:pt>
                <c:pt idx="27">
                  <c:v>214.38904137423546</c:v>
                </c:pt>
                <c:pt idx="28">
                  <c:v>223.35106395597884</c:v>
                </c:pt>
                <c:pt idx="29">
                  <c:v>231.26431875844344</c:v>
                </c:pt>
                <c:pt idx="30">
                  <c:v>239.89100750162024</c:v>
                </c:pt>
                <c:pt idx="31">
                  <c:v>248.68895669269727</c:v>
                </c:pt>
                <c:pt idx="32">
                  <c:v>257.40491152921015</c:v>
                </c:pt>
                <c:pt idx="33">
                  <c:v>266.14493975638953</c:v>
                </c:pt>
                <c:pt idx="34">
                  <c:v>273.90223972234116</c:v>
                </c:pt>
                <c:pt idx="35">
                  <c:v>282.47699056531229</c:v>
                </c:pt>
                <c:pt idx="36">
                  <c:v>291.31699056531227</c:v>
                </c:pt>
                <c:pt idx="37">
                  <c:v>299.08423407690526</c:v>
                </c:pt>
                <c:pt idx="38">
                  <c:v>307.52890023833845</c:v>
                </c:pt>
                <c:pt idx="39">
                  <c:v>315.72055586675015</c:v>
                </c:pt>
                <c:pt idx="40">
                  <c:v>322.62973727854825</c:v>
                </c:pt>
                <c:pt idx="41">
                  <c:v>328.69734774347313</c:v>
                </c:pt>
                <c:pt idx="42">
                  <c:v>336.52468571177531</c:v>
                </c:pt>
                <c:pt idx="43">
                  <c:v>345.04884378397975</c:v>
                </c:pt>
                <c:pt idx="44">
                  <c:v>352.65215504080311</c:v>
                </c:pt>
                <c:pt idx="45">
                  <c:v>361.00485507485195</c:v>
                </c:pt>
                <c:pt idx="46">
                  <c:v>369.55682120223622</c:v>
                </c:pt>
                <c:pt idx="47">
                  <c:v>377.09611552275169</c:v>
                </c:pt>
                <c:pt idx="48">
                  <c:v>385.13064054828823</c:v>
                </c:pt>
                <c:pt idx="49">
                  <c:v>393.19853328500665</c:v>
                </c:pt>
                <c:pt idx="50">
                  <c:v>401.13246553977666</c:v>
                </c:pt>
                <c:pt idx="51">
                  <c:v>409.01044295803263</c:v>
                </c:pt>
                <c:pt idx="52">
                  <c:v>415.93577679659899</c:v>
                </c:pt>
                <c:pt idx="53">
                  <c:v>423.36229617669994</c:v>
                </c:pt>
                <c:pt idx="54">
                  <c:v>430.86021714059763</c:v>
                </c:pt>
                <c:pt idx="55">
                  <c:v>437.44159049721537</c:v>
                </c:pt>
                <c:pt idx="56">
                  <c:v>444.58614374993124</c:v>
                </c:pt>
                <c:pt idx="57">
                  <c:v>451.83007600470086</c:v>
                </c:pt>
                <c:pt idx="58">
                  <c:v>458.1854662976267</c:v>
                </c:pt>
                <c:pt idx="59">
                  <c:v>464.28543807044713</c:v>
                </c:pt>
                <c:pt idx="60">
                  <c:v>471.06392357793226</c:v>
                </c:pt>
                <c:pt idx="61">
                  <c:v>477.87782760552273</c:v>
                </c:pt>
                <c:pt idx="62">
                  <c:v>483.83324612562745</c:v>
                </c:pt>
                <c:pt idx="63">
                  <c:v>490.33577679659919</c:v>
                </c:pt>
                <c:pt idx="64">
                  <c:v>496.87366953331843</c:v>
                </c:pt>
                <c:pt idx="65">
                  <c:v>503.27760178808722</c:v>
                </c:pt>
                <c:pt idx="66">
                  <c:v>509.61757356090817</c:v>
                </c:pt>
                <c:pt idx="67">
                  <c:v>515.16302030819304</c:v>
                </c:pt>
                <c:pt idx="68">
                  <c:v>521.0734154887034</c:v>
                </c:pt>
                <c:pt idx="69">
                  <c:v>527.12341548870347</c:v>
                </c:pt>
                <c:pt idx="70">
                  <c:v>532.40487352686102</c:v>
                </c:pt>
                <c:pt idx="71">
                  <c:v>537.5509130449102</c:v>
                </c:pt>
                <c:pt idx="72">
                  <c:v>543.51948323393412</c:v>
                </c:pt>
                <c:pt idx="73">
                  <c:v>549.96167517875347</c:v>
                </c:pt>
                <c:pt idx="74">
                  <c:v>556.03937032521674</c:v>
                </c:pt>
                <c:pt idx="75">
                  <c:v>563.36232440387846</c:v>
                </c:pt>
                <c:pt idx="76">
                  <c:v>572.21516557382461</c:v>
                </c:pt>
                <c:pt idx="77">
                  <c:v>581.46123331905449</c:v>
                </c:pt>
                <c:pt idx="78">
                  <c:v>591.42772447197558</c:v>
                </c:pt>
                <c:pt idx="79">
                  <c:v>603.40902292222711</c:v>
                </c:pt>
                <c:pt idx="80">
                  <c:v>614.04775269915558</c:v>
                </c:pt>
                <c:pt idx="81">
                  <c:v>619.25824123804273</c:v>
                </c:pt>
                <c:pt idx="82">
                  <c:v>621.92332103199442</c:v>
                </c:pt>
                <c:pt idx="83">
                  <c:v>624.25531538655866</c:v>
                </c:pt>
                <c:pt idx="84">
                  <c:v>626.18503311476491</c:v>
                </c:pt>
                <c:pt idx="85">
                  <c:v>627.4066040616384</c:v>
                </c:pt>
                <c:pt idx="86">
                  <c:v>628.24444034399812</c:v>
                </c:pt>
                <c:pt idx="87">
                  <c:v>628.80828791722956</c:v>
                </c:pt>
                <c:pt idx="88">
                  <c:v>629.15817500851267</c:v>
                </c:pt>
                <c:pt idx="89">
                  <c:v>630.96523070501985</c:v>
                </c:pt>
                <c:pt idx="90">
                  <c:v>655.20078388085301</c:v>
                </c:pt>
                <c:pt idx="91">
                  <c:v>697.94796335958347</c:v>
                </c:pt>
                <c:pt idx="92">
                  <c:v>732.36180005931021</c:v>
                </c:pt>
                <c:pt idx="93">
                  <c:v>762.74699276198032</c:v>
                </c:pt>
                <c:pt idx="94">
                  <c:v>792.80696453480039</c:v>
                </c:pt>
                <c:pt idx="95">
                  <c:v>813.61044405636744</c:v>
                </c:pt>
                <c:pt idx="96">
                  <c:v>829.78080123452821</c:v>
                </c:pt>
                <c:pt idx="97">
                  <c:v>841.11980350807892</c:v>
                </c:pt>
                <c:pt idx="98">
                  <c:v>846.57239931024651</c:v>
                </c:pt>
                <c:pt idx="99">
                  <c:v>851.20667029116851</c:v>
                </c:pt>
                <c:pt idx="100">
                  <c:v>856.6251557986534</c:v>
                </c:pt>
                <c:pt idx="101">
                  <c:v>868.05127132140547</c:v>
                </c:pt>
                <c:pt idx="102">
                  <c:v>882.15613507309422</c:v>
                </c:pt>
                <c:pt idx="103">
                  <c:v>894.18045273320388</c:v>
                </c:pt>
                <c:pt idx="104">
                  <c:v>907.73995441914678</c:v>
                </c:pt>
                <c:pt idx="105">
                  <c:v>921.82194877370978</c:v>
                </c:pt>
                <c:pt idx="106">
                  <c:v>931.79505266510796</c:v>
                </c:pt>
                <c:pt idx="107">
                  <c:v>941.33747042736172</c:v>
                </c:pt>
                <c:pt idx="108">
                  <c:v>949.29825101321308</c:v>
                </c:pt>
                <c:pt idx="109">
                  <c:v>950.23960481948848</c:v>
                </c:pt>
                <c:pt idx="110">
                  <c:v>945.88102485529384</c:v>
                </c:pt>
                <c:pt idx="111">
                  <c:v>939.15399738596489</c:v>
                </c:pt>
                <c:pt idx="112">
                  <c:v>932.28014981273338</c:v>
                </c:pt>
                <c:pt idx="113">
                  <c:v>925.12391270442731</c:v>
                </c:pt>
                <c:pt idx="114">
                  <c:v>917.05132557909701</c:v>
                </c:pt>
                <c:pt idx="115">
                  <c:v>911.04492888288382</c:v>
                </c:pt>
                <c:pt idx="116">
                  <c:v>905.38077081068081</c:v>
                </c:pt>
                <c:pt idx="117">
                  <c:v>901.5981370061628</c:v>
                </c:pt>
                <c:pt idx="118">
                  <c:v>890.66075126033854</c:v>
                </c:pt>
                <c:pt idx="119">
                  <c:v>889.26081858820169</c:v>
                </c:pt>
                <c:pt idx="120">
                  <c:v>886.74001845200826</c:v>
                </c:pt>
                <c:pt idx="121">
                  <c:v>884.29476929497957</c:v>
                </c:pt>
                <c:pt idx="122">
                  <c:v>902.36905224774034</c:v>
                </c:pt>
                <c:pt idx="123">
                  <c:v>910.11821301086252</c:v>
                </c:pt>
                <c:pt idx="124">
                  <c:v>907.72976440739455</c:v>
                </c:pt>
                <c:pt idx="125">
                  <c:v>904.25010313354642</c:v>
                </c:pt>
                <c:pt idx="126">
                  <c:v>903.73210726328159</c:v>
                </c:pt>
                <c:pt idx="127">
                  <c:v>909.6221268136228</c:v>
                </c:pt>
                <c:pt idx="128">
                  <c:v>939.21984370709754</c:v>
                </c:pt>
                <c:pt idx="129">
                  <c:v>966.3241700440434</c:v>
                </c:pt>
                <c:pt idx="130">
                  <c:v>974.28408316583818</c:v>
                </c:pt>
                <c:pt idx="131">
                  <c:v>981.15232440387888</c:v>
                </c:pt>
                <c:pt idx="132">
                  <c:v>983.41651938009988</c:v>
                </c:pt>
                <c:pt idx="133">
                  <c:v>979.29296275549939</c:v>
                </c:pt>
                <c:pt idx="134">
                  <c:v>977.45145803815615</c:v>
                </c:pt>
                <c:pt idx="135">
                  <c:v>976.75564433753993</c:v>
                </c:pt>
                <c:pt idx="136">
                  <c:v>970.64177721396652</c:v>
                </c:pt>
                <c:pt idx="137">
                  <c:v>973.64917273496121</c:v>
                </c:pt>
                <c:pt idx="138">
                  <c:v>975.97885246081773</c:v>
                </c:pt>
                <c:pt idx="139">
                  <c:v>977.57691456061229</c:v>
                </c:pt>
                <c:pt idx="140">
                  <c:v>976.52302898502899</c:v>
                </c:pt>
                <c:pt idx="141">
                  <c:v>973.05779828000857</c:v>
                </c:pt>
                <c:pt idx="142">
                  <c:v>972.7363217898444</c:v>
                </c:pt>
                <c:pt idx="143">
                  <c:v>968.81515470031889</c:v>
                </c:pt>
                <c:pt idx="144">
                  <c:v>967.85002822717934</c:v>
                </c:pt>
                <c:pt idx="145">
                  <c:v>965.67445879600655</c:v>
                </c:pt>
                <c:pt idx="146">
                  <c:v>967.14742264984022</c:v>
                </c:pt>
                <c:pt idx="147">
                  <c:v>968.54663228881782</c:v>
                </c:pt>
                <c:pt idx="148">
                  <c:v>967.70524915702879</c:v>
                </c:pt>
                <c:pt idx="149">
                  <c:v>969.56950168594199</c:v>
                </c:pt>
                <c:pt idx="150">
                  <c:v>966.34535229057508</c:v>
                </c:pt>
                <c:pt idx="151">
                  <c:v>966.61885246081772</c:v>
                </c:pt>
                <c:pt idx="152">
                  <c:v>968.72927586850801</c:v>
                </c:pt>
                <c:pt idx="153">
                  <c:v>971.06933232286679</c:v>
                </c:pt>
                <c:pt idx="154">
                  <c:v>972.90095972409847</c:v>
                </c:pt>
                <c:pt idx="155">
                  <c:v>972.80769514646249</c:v>
                </c:pt>
                <c:pt idx="156">
                  <c:v>972.36376289169289</c:v>
                </c:pt>
                <c:pt idx="157">
                  <c:v>974.29742264984054</c:v>
                </c:pt>
                <c:pt idx="158">
                  <c:v>978.60268158204008</c:v>
                </c:pt>
                <c:pt idx="159">
                  <c:v>984.52150581567776</c:v>
                </c:pt>
                <c:pt idx="160">
                  <c:v>986.94483552450959</c:v>
                </c:pt>
                <c:pt idx="161">
                  <c:v>992.18748887937068</c:v>
                </c:pt>
                <c:pt idx="162">
                  <c:v>999.96061232110844</c:v>
                </c:pt>
                <c:pt idx="163">
                  <c:v>1007.0738671235737</c:v>
                </c:pt>
                <c:pt idx="164">
                  <c:v>1014.4682510132125</c:v>
                </c:pt>
                <c:pt idx="165">
                  <c:v>1024.744187397718</c:v>
                </c:pt>
                <c:pt idx="166">
                  <c:v>1037.2412713214057</c:v>
                </c:pt>
                <c:pt idx="167">
                  <c:v>1051.6823721814008</c:v>
                </c:pt>
                <c:pt idx="168">
                  <c:v>1066.1361068459148</c:v>
                </c:pt>
                <c:pt idx="169">
                  <c:v>1076.885560754336</c:v>
                </c:pt>
                <c:pt idx="170">
                  <c:v>1085.7188437839811</c:v>
                </c:pt>
                <c:pt idx="171">
                  <c:v>1097.7572826122773</c:v>
                </c:pt>
                <c:pt idx="172">
                  <c:v>1101.7389935967137</c:v>
                </c:pt>
                <c:pt idx="173">
                  <c:v>1102.9305927707685</c:v>
                </c:pt>
                <c:pt idx="174">
                  <c:v>1112.3064640240757</c:v>
                </c:pt>
                <c:pt idx="175">
                  <c:v>1138.7510379254677</c:v>
                </c:pt>
                <c:pt idx="176">
                  <c:v>1155.8658245741208</c:v>
                </c:pt>
                <c:pt idx="177">
                  <c:v>1161.9683541467607</c:v>
                </c:pt>
                <c:pt idx="178">
                  <c:v>1169.1804994123902</c:v>
                </c:pt>
                <c:pt idx="179">
                  <c:v>1180.2727011323825</c:v>
                </c:pt>
                <c:pt idx="180">
                  <c:v>1195.1608294617081</c:v>
                </c:pt>
                <c:pt idx="181">
                  <c:v>1205.2929454018256</c:v>
                </c:pt>
                <c:pt idx="182">
                  <c:v>1215.3498599624381</c:v>
                </c:pt>
                <c:pt idx="183">
                  <c:v>1210.4390771799181</c:v>
                </c:pt>
                <c:pt idx="184">
                  <c:v>1204.7211942183692</c:v>
                </c:pt>
                <c:pt idx="185">
                  <c:v>1199.5750700187814</c:v>
                </c:pt>
                <c:pt idx="186">
                  <c:v>1200.3252589322001</c:v>
                </c:pt>
                <c:pt idx="187">
                  <c:v>1203.7641113930158</c:v>
                </c:pt>
                <c:pt idx="188">
                  <c:v>1204.9583161444089</c:v>
                </c:pt>
                <c:pt idx="189">
                  <c:v>1202.9164813777511</c:v>
                </c:pt>
                <c:pt idx="190">
                  <c:v>1201.3872999659518</c:v>
                </c:pt>
                <c:pt idx="191">
                  <c:v>1202.3168298790729</c:v>
                </c:pt>
                <c:pt idx="192">
                  <c:v>1205.3879589662481</c:v>
                </c:pt>
                <c:pt idx="193">
                  <c:v>1206.1360395180498</c:v>
                </c:pt>
                <c:pt idx="194">
                  <c:v>1200.8422570760156</c:v>
                </c:pt>
                <c:pt idx="195">
                  <c:v>1192.7152013795071</c:v>
                </c:pt>
                <c:pt idx="196">
                  <c:v>1183.6067723263807</c:v>
                </c:pt>
                <c:pt idx="197">
                  <c:v>1175.1153142882247</c:v>
                </c:pt>
                <c:pt idx="198">
                  <c:v>1165.6224731182795</c:v>
                </c:pt>
                <c:pt idx="199">
                  <c:v>1156.1687102265848</c:v>
                </c:pt>
                <c:pt idx="200">
                  <c:v>1144.7492649950022</c:v>
                </c:pt>
                <c:pt idx="201">
                  <c:v>1131.7865367337758</c:v>
                </c:pt>
                <c:pt idx="202">
                  <c:v>1118.9668190055695</c:v>
                </c:pt>
                <c:pt idx="203">
                  <c:v>1103.9411931200377</c:v>
                </c:pt>
                <c:pt idx="204">
                  <c:v>1088.4772890924464</c:v>
                </c:pt>
                <c:pt idx="205">
                  <c:v>1072.7510802113177</c:v>
                </c:pt>
                <c:pt idx="206">
                  <c:v>1059.1446270607485</c:v>
                </c:pt>
                <c:pt idx="207">
                  <c:v>1035.5331863762658</c:v>
                </c:pt>
                <c:pt idx="208">
                  <c:v>1013.0238171493839</c:v>
                </c:pt>
                <c:pt idx="209">
                  <c:v>989.08215174580118</c:v>
                </c:pt>
                <c:pt idx="210">
                  <c:v>964.80833239974913</c:v>
                </c:pt>
                <c:pt idx="211">
                  <c:v>943.65648895625304</c:v>
                </c:pt>
                <c:pt idx="212">
                  <c:v>922.41789054005051</c:v>
                </c:pt>
                <c:pt idx="213">
                  <c:v>901.66438169297135</c:v>
                </c:pt>
                <c:pt idx="214">
                  <c:v>882.885651916043</c:v>
                </c:pt>
                <c:pt idx="215">
                  <c:v>861.713647786308</c:v>
                </c:pt>
              </c:numCache>
            </c:numRef>
          </c:yVal>
          <c:smooth val="1"/>
        </c:ser>
        <c:ser>
          <c:idx val="1"/>
          <c:order val="1"/>
          <c:tx>
            <c:strRef>
              <c:f>'AZ31'!$N$1</c:f>
              <c:strCache>
                <c:ptCount val="1"/>
                <c:pt idx="0">
                  <c:v>V22W13.AZ31.CUBE</c:v>
                </c:pt>
              </c:strCache>
            </c:strRef>
          </c:tx>
          <c:marker>
            <c:symbol val="none"/>
          </c:marker>
          <c:xVal>
            <c:numRef>
              <c:f>'AZ31'!$A$2:$A$269</c:f>
              <c:numCache>
                <c:formatCode>0.00</c:formatCode>
                <c:ptCount val="268"/>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'AZ31'!$N$2:$N$269</c:f>
              <c:numCache>
                <c:formatCode>General</c:formatCode>
                <c:ptCount val="268"/>
                <c:pt idx="0">
                  <c:v>40</c:v>
                </c:pt>
                <c:pt idx="1">
                  <c:v>41.321497801660904</c:v>
                </c:pt>
                <c:pt idx="2">
                  <c:v>45.207939423546598</c:v>
                </c:pt>
                <c:pt idx="3">
                  <c:v>49.509683439179277</c:v>
                </c:pt>
                <c:pt idx="4">
                  <c:v>54.085199153232303</c:v>
                </c:pt>
                <c:pt idx="5">
                  <c:v>58.313419964175203</c:v>
                </c:pt>
                <c:pt idx="6">
                  <c:v>62.784132551701646</c:v>
                </c:pt>
                <c:pt idx="7">
                  <c:v>68.264702165771041</c:v>
                </c:pt>
                <c:pt idx="8">
                  <c:v>73.981214134505777</c:v>
                </c:pt>
                <c:pt idx="9">
                  <c:v>79.166232861097512</c:v>
                </c:pt>
                <c:pt idx="10">
                  <c:v>85.463670737664771</c:v>
                </c:pt>
                <c:pt idx="11">
                  <c:v>91.911570428269087</c:v>
                </c:pt>
                <c:pt idx="12">
                  <c:v>97.621678228301548</c:v>
                </c:pt>
                <c:pt idx="13">
                  <c:v>104.57303077674634</c:v>
                </c:pt>
                <c:pt idx="14">
                  <c:v>111.77210486891384</c:v>
                </c:pt>
                <c:pt idx="15">
                  <c:v>118.26025533300763</c:v>
                </c:pt>
                <c:pt idx="16">
                  <c:v>125.93142973457097</c:v>
                </c:pt>
                <c:pt idx="17">
                  <c:v>133.63573587363621</c:v>
                </c:pt>
                <c:pt idx="18">
                  <c:v>141.45121641426502</c:v>
                </c:pt>
                <c:pt idx="19">
                  <c:v>149.35893795798771</c:v>
                </c:pt>
                <c:pt idx="20">
                  <c:v>156.2305038267381</c:v>
                </c:pt>
                <c:pt idx="21">
                  <c:v>163.18982869239537</c:v>
                </c:pt>
                <c:pt idx="22">
                  <c:v>171.36687510177492</c:v>
                </c:pt>
                <c:pt idx="23">
                  <c:v>179.67772838299976</c:v>
                </c:pt>
                <c:pt idx="24">
                  <c:v>187.07666178146852</c:v>
                </c:pt>
                <c:pt idx="25">
                  <c:v>195.67509591271778</c:v>
                </c:pt>
                <c:pt idx="26">
                  <c:v>204.19007718612602</c:v>
                </c:pt>
                <c:pt idx="27">
                  <c:v>211.64627031428105</c:v>
                </c:pt>
                <c:pt idx="28">
                  <c:v>220.23705324865642</c:v>
                </c:pt>
                <c:pt idx="29">
                  <c:v>228.80399185800371</c:v>
                </c:pt>
                <c:pt idx="30">
                  <c:v>236.36566552678696</c:v>
                </c:pt>
                <c:pt idx="31">
                  <c:v>245.19370819084807</c:v>
                </c:pt>
                <c:pt idx="32">
                  <c:v>253.97292525647288</c:v>
                </c:pt>
                <c:pt idx="33">
                  <c:v>262.7325337892845</c:v>
                </c:pt>
                <c:pt idx="34">
                  <c:v>271.43281745643998</c:v>
                </c:pt>
                <c:pt idx="35">
                  <c:v>278.96566552678718</c:v>
                </c:pt>
                <c:pt idx="36">
                  <c:v>287.80036313304066</c:v>
                </c:pt>
                <c:pt idx="37">
                  <c:v>296.69986386582013</c:v>
                </c:pt>
                <c:pt idx="38">
                  <c:v>304.40683992835011</c:v>
                </c:pt>
                <c:pt idx="39">
                  <c:v>313.26370819084838</c:v>
                </c:pt>
                <c:pt idx="40">
                  <c:v>321.99281745643998</c:v>
                </c:pt>
                <c:pt idx="41">
                  <c:v>329.46929425175051</c:v>
                </c:pt>
                <c:pt idx="42">
                  <c:v>336.90196417521565</c:v>
                </c:pt>
                <c:pt idx="43">
                  <c:v>345.38000683927697</c:v>
                </c:pt>
                <c:pt idx="44">
                  <c:v>353.76263930955872</c:v>
                </c:pt>
                <c:pt idx="45">
                  <c:v>361.02061162677086</c:v>
                </c:pt>
                <c:pt idx="46">
                  <c:v>369.20239081582798</c:v>
                </c:pt>
                <c:pt idx="47">
                  <c:v>377.13972089236307</c:v>
                </c:pt>
                <c:pt idx="48">
                  <c:v>384.07669695489329</c:v>
                </c:pt>
                <c:pt idx="49">
                  <c:v>392.16473961895457</c:v>
                </c:pt>
                <c:pt idx="50">
                  <c:v>400.20239081582798</c:v>
                </c:pt>
                <c:pt idx="51">
                  <c:v>408.18082494707699</c:v>
                </c:pt>
                <c:pt idx="52">
                  <c:v>416.07071714704409</c:v>
                </c:pt>
                <c:pt idx="53">
                  <c:v>422.7702553330077</c:v>
                </c:pt>
                <c:pt idx="54">
                  <c:v>430.43712359550528</c:v>
                </c:pt>
                <c:pt idx="55">
                  <c:v>437.97975606578729</c:v>
                </c:pt>
                <c:pt idx="56">
                  <c:v>444.39498811268521</c:v>
                </c:pt>
                <c:pt idx="57">
                  <c:v>451.67068197361988</c:v>
                </c:pt>
                <c:pt idx="58">
                  <c:v>458.7972291157792</c:v>
                </c:pt>
                <c:pt idx="59">
                  <c:v>464.85135710796283</c:v>
                </c:pt>
                <c:pt idx="60">
                  <c:v>470.8001123595505</c:v>
                </c:pt>
                <c:pt idx="61">
                  <c:v>477.69424035173432</c:v>
                </c:pt>
                <c:pt idx="62">
                  <c:v>484.4336707376645</c:v>
                </c:pt>
                <c:pt idx="63">
                  <c:v>490.90858166422396</c:v>
                </c:pt>
                <c:pt idx="64">
                  <c:v>497.22217521576289</c:v>
                </c:pt>
                <c:pt idx="65">
                  <c:v>502.68171340172609</c:v>
                </c:pt>
                <c:pt idx="66">
                  <c:v>509.10819019703632</c:v>
                </c:pt>
                <c:pt idx="67">
                  <c:v>515.40982641263645</c:v>
                </c:pt>
                <c:pt idx="68">
                  <c:v>520.80310112359541</c:v>
                </c:pt>
                <c:pt idx="69">
                  <c:v>527.00918645171794</c:v>
                </c:pt>
                <c:pt idx="70">
                  <c:v>533.08395440482002</c:v>
                </c:pt>
                <c:pt idx="71">
                  <c:v>538.29434587200853</c:v>
                </c:pt>
                <c:pt idx="72">
                  <c:v>543.54488031265305</c:v>
                </c:pt>
                <c:pt idx="73">
                  <c:v>549.5581901970362</c:v>
                </c:pt>
                <c:pt idx="74">
                  <c:v>555.87274482983253</c:v>
                </c:pt>
                <c:pt idx="75">
                  <c:v>561.62029050643253</c:v>
                </c:pt>
                <c:pt idx="76">
                  <c:v>568.82256896270894</c:v>
                </c:pt>
                <c:pt idx="77">
                  <c:v>577.04612734082332</c:v>
                </c:pt>
                <c:pt idx="78">
                  <c:v>584.89157270802809</c:v>
                </c:pt>
                <c:pt idx="79">
                  <c:v>593.32986386581933</c:v>
                </c:pt>
                <c:pt idx="80">
                  <c:v>601.12296270965658</c:v>
                </c:pt>
                <c:pt idx="81">
                  <c:v>612.08313857678013</c:v>
                </c:pt>
                <c:pt idx="82">
                  <c:v>620.35277772349741</c:v>
                </c:pt>
                <c:pt idx="83">
                  <c:v>622.70633610161281</c:v>
                </c:pt>
                <c:pt idx="84">
                  <c:v>624.64106888128879</c:v>
                </c:pt>
                <c:pt idx="85">
                  <c:v>626.17992965315159</c:v>
                </c:pt>
                <c:pt idx="86">
                  <c:v>627.19170884220807</c:v>
                </c:pt>
                <c:pt idx="87">
                  <c:v>627.98409281875922</c:v>
                </c:pt>
                <c:pt idx="88">
                  <c:v>628.33117440156298</c:v>
                </c:pt>
                <c:pt idx="89">
                  <c:v>628.362348803126</c:v>
                </c:pt>
                <c:pt idx="90">
                  <c:v>628.52921934538347</c:v>
                </c:pt>
                <c:pt idx="91">
                  <c:v>632.78487249633713</c:v>
                </c:pt>
                <c:pt idx="92">
                  <c:v>672.88294805406281</c:v>
                </c:pt>
                <c:pt idx="93">
                  <c:v>709.62903110242621</c:v>
                </c:pt>
                <c:pt idx="94">
                  <c:v>743.29286858817829</c:v>
                </c:pt>
                <c:pt idx="95">
                  <c:v>769.71599576616291</c:v>
                </c:pt>
                <c:pt idx="96">
                  <c:v>790.67115290669346</c:v>
                </c:pt>
                <c:pt idx="97">
                  <c:v>807.86641556749714</c:v>
                </c:pt>
                <c:pt idx="98">
                  <c:v>819.95968799869752</c:v>
                </c:pt>
                <c:pt idx="99">
                  <c:v>830.25581078000289</c:v>
                </c:pt>
                <c:pt idx="100">
                  <c:v>842.48338707051016</c:v>
                </c:pt>
                <c:pt idx="101">
                  <c:v>850.2580495033385</c:v>
                </c:pt>
                <c:pt idx="102">
                  <c:v>858.56875981110556</c:v>
                </c:pt>
                <c:pt idx="103">
                  <c:v>864.99594463442429</c:v>
                </c:pt>
                <c:pt idx="104">
                  <c:v>866.92811529066933</c:v>
                </c:pt>
                <c:pt idx="105">
                  <c:v>868.67007262660911</c:v>
                </c:pt>
                <c:pt idx="106">
                  <c:v>870.38530239374688</c:v>
                </c:pt>
                <c:pt idx="107">
                  <c:v>870.35025077348882</c:v>
                </c:pt>
                <c:pt idx="108">
                  <c:v>872.40690571568143</c:v>
                </c:pt>
                <c:pt idx="109">
                  <c:v>874.43508679368176</c:v>
                </c:pt>
                <c:pt idx="110">
                  <c:v>871.74764891711459</c:v>
                </c:pt>
                <c:pt idx="111">
                  <c:v>868.94184953590627</c:v>
                </c:pt>
                <c:pt idx="112">
                  <c:v>867.90249405634302</c:v>
                </c:pt>
                <c:pt idx="113">
                  <c:v>871.35498127340827</c:v>
                </c:pt>
                <c:pt idx="114">
                  <c:v>870.18071030776821</c:v>
                </c:pt>
                <c:pt idx="115">
                  <c:v>868.97442305813445</c:v>
                </c:pt>
                <c:pt idx="116">
                  <c:v>881.90389545676669</c:v>
                </c:pt>
                <c:pt idx="117">
                  <c:v>901.15942582641242</c:v>
                </c:pt>
                <c:pt idx="118">
                  <c:v>894.96877902621793</c:v>
                </c:pt>
                <c:pt idx="119">
                  <c:v>881.82038918742808</c:v>
                </c:pt>
                <c:pt idx="120">
                  <c:v>879.3938488845464</c:v>
                </c:pt>
                <c:pt idx="121">
                  <c:v>885.83672528904049</c:v>
                </c:pt>
                <c:pt idx="122">
                  <c:v>885.39150236117894</c:v>
                </c:pt>
                <c:pt idx="123">
                  <c:v>894.22031428106175</c:v>
                </c:pt>
                <c:pt idx="124">
                  <c:v>887.12722455626124</c:v>
                </c:pt>
                <c:pt idx="125">
                  <c:v>887.85730174238722</c:v>
                </c:pt>
                <c:pt idx="126">
                  <c:v>895.50569614069366</c:v>
                </c:pt>
                <c:pt idx="127">
                  <c:v>898.64727112848038</c:v>
                </c:pt>
                <c:pt idx="128">
                  <c:v>912.93574727243151</c:v>
                </c:pt>
                <c:pt idx="129">
                  <c:v>933.72430157954864</c:v>
                </c:pt>
                <c:pt idx="130">
                  <c:v>929.1205481191987</c:v>
                </c:pt>
                <c:pt idx="131">
                  <c:v>946.19800977039665</c:v>
                </c:pt>
                <c:pt idx="132">
                  <c:v>948.83344145904584</c:v>
                </c:pt>
                <c:pt idx="133">
                  <c:v>936.58516397980804</c:v>
                </c:pt>
                <c:pt idx="134">
                  <c:v>941.03839667806619</c:v>
                </c:pt>
                <c:pt idx="135">
                  <c:v>938.52341084513921</c:v>
                </c:pt>
                <c:pt idx="136">
                  <c:v>932.01875525158846</c:v>
                </c:pt>
                <c:pt idx="137">
                  <c:v>933.25029050643252</c:v>
                </c:pt>
                <c:pt idx="138">
                  <c:v>940.24548282038802</c:v>
                </c:pt>
                <c:pt idx="139">
                  <c:v>943.10427096564149</c:v>
                </c:pt>
                <c:pt idx="140">
                  <c:v>943.64910926559253</c:v>
                </c:pt>
                <c:pt idx="141">
                  <c:v>942.34402019215042</c:v>
                </c:pt>
                <c:pt idx="142">
                  <c:v>941.30431297834309</c:v>
                </c:pt>
                <c:pt idx="143">
                  <c:v>949.59416544536714</c:v>
                </c:pt>
                <c:pt idx="144">
                  <c:v>951.56683080931441</c:v>
                </c:pt>
                <c:pt idx="145">
                  <c:v>949.55520143299077</c:v>
                </c:pt>
                <c:pt idx="146">
                  <c:v>956.55505845953417</c:v>
                </c:pt>
                <c:pt idx="147">
                  <c:v>962.4643038593066</c:v>
                </c:pt>
                <c:pt idx="148">
                  <c:v>960.07552027357167</c:v>
                </c:pt>
                <c:pt idx="149">
                  <c:v>965.02213320306157</c:v>
                </c:pt>
                <c:pt idx="150">
                  <c:v>962.82160560169348</c:v>
                </c:pt>
                <c:pt idx="151">
                  <c:v>967.79427096564166</c:v>
                </c:pt>
                <c:pt idx="152">
                  <c:v>967.82511284807038</c:v>
                </c:pt>
                <c:pt idx="153">
                  <c:v>954.1095404657226</c:v>
                </c:pt>
                <c:pt idx="154">
                  <c:v>957.84928969223199</c:v>
                </c:pt>
                <c:pt idx="155">
                  <c:v>959.60558834066182</c:v>
                </c:pt>
                <c:pt idx="156">
                  <c:v>961.31370819084839</c:v>
                </c:pt>
                <c:pt idx="157">
                  <c:v>969.93007490636785</c:v>
                </c:pt>
                <c:pt idx="158">
                  <c:v>974.64399185800357</c:v>
                </c:pt>
                <c:pt idx="159">
                  <c:v>981.77544308744552</c:v>
                </c:pt>
                <c:pt idx="160">
                  <c:v>979.40013613418012</c:v>
                </c:pt>
                <c:pt idx="161">
                  <c:v>972.31324409705257</c:v>
                </c:pt>
                <c:pt idx="162">
                  <c:v>979.23765575639152</c:v>
                </c:pt>
                <c:pt idx="163">
                  <c:v>984.66181664224041</c:v>
                </c:pt>
                <c:pt idx="164">
                  <c:v>986.76277772349772</c:v>
                </c:pt>
                <c:pt idx="165">
                  <c:v>989.25883015795523</c:v>
                </c:pt>
                <c:pt idx="166">
                  <c:v>994.80929197199157</c:v>
                </c:pt>
                <c:pt idx="167">
                  <c:v>999.5122126689464</c:v>
                </c:pt>
                <c:pt idx="168">
                  <c:v>1006.9354805406285</c:v>
                </c:pt>
                <c:pt idx="169">
                  <c:v>1006.934552353037</c:v>
                </c:pt>
                <c:pt idx="170">
                  <c:v>1004.0120368018232</c:v>
                </c:pt>
                <c:pt idx="171">
                  <c:v>1014.4041745644032</c:v>
                </c:pt>
                <c:pt idx="172">
                  <c:v>1027.5369806220485</c:v>
                </c:pt>
                <c:pt idx="173">
                  <c:v>1034.3969102751994</c:v>
                </c:pt>
                <c:pt idx="174">
                  <c:v>1042.4099387721869</c:v>
                </c:pt>
                <c:pt idx="175">
                  <c:v>1054.6671985018716</c:v>
                </c:pt>
                <c:pt idx="176">
                  <c:v>1066.9906888128958</c:v>
                </c:pt>
                <c:pt idx="177">
                  <c:v>1082.7374890083049</c:v>
                </c:pt>
                <c:pt idx="178">
                  <c:v>1102.155995766163</c:v>
                </c:pt>
                <c:pt idx="179">
                  <c:v>1122.9447793518971</c:v>
                </c:pt>
                <c:pt idx="180">
                  <c:v>1136.0971281550228</c:v>
                </c:pt>
                <c:pt idx="181">
                  <c:v>1149.1462351408566</c:v>
                </c:pt>
                <c:pt idx="182">
                  <c:v>1157.9804289203703</c:v>
                </c:pt>
                <c:pt idx="183">
                  <c:v>1160.1444116593366</c:v>
                </c:pt>
                <c:pt idx="184">
                  <c:v>1158.7064041687031</c:v>
                </c:pt>
                <c:pt idx="185">
                  <c:v>1156.7175762905065</c:v>
                </c:pt>
                <c:pt idx="186">
                  <c:v>1152.4228151766813</c:v>
                </c:pt>
                <c:pt idx="187">
                  <c:v>1157.0395756391467</c:v>
                </c:pt>
                <c:pt idx="188">
                  <c:v>1160.4959843673669</c:v>
                </c:pt>
                <c:pt idx="189">
                  <c:v>1167.5569454486251</c:v>
                </c:pt>
                <c:pt idx="190">
                  <c:v>1174.8059117407611</c:v>
                </c:pt>
                <c:pt idx="191">
                  <c:v>1179.8971893828366</c:v>
                </c:pt>
                <c:pt idx="192">
                  <c:v>1180.8338794984529</c:v>
                </c:pt>
                <c:pt idx="193">
                  <c:v>1181.3554079140206</c:v>
                </c:pt>
                <c:pt idx="194">
                  <c:v>1179.7848757531351</c:v>
                </c:pt>
                <c:pt idx="195">
                  <c:v>1180.2502156000653</c:v>
                </c:pt>
                <c:pt idx="196">
                  <c:v>1182.855234326657</c:v>
                </c:pt>
                <c:pt idx="197">
                  <c:v>1186.470107800033</c:v>
                </c:pt>
                <c:pt idx="198">
                  <c:v>1187.6377567171471</c:v>
                </c:pt>
                <c:pt idx="199">
                  <c:v>1185.6860410356608</c:v>
                </c:pt>
                <c:pt idx="200">
                  <c:v>1174.6908418824296</c:v>
                </c:pt>
                <c:pt idx="201">
                  <c:v>1159.5617655105032</c:v>
                </c:pt>
                <c:pt idx="202">
                  <c:v>1142.7188164794009</c:v>
                </c:pt>
                <c:pt idx="203">
                  <c:v>1131.2847917277329</c:v>
                </c:pt>
                <c:pt idx="204">
                  <c:v>1115.8694189871358</c:v>
                </c:pt>
                <c:pt idx="205">
                  <c:v>1101.7839078326006</c:v>
                </c:pt>
                <c:pt idx="206">
                  <c:v>1093.4680006513597</c:v>
                </c:pt>
                <c:pt idx="207">
                  <c:v>1085.3962191825435</c:v>
                </c:pt>
                <c:pt idx="208">
                  <c:v>1074.672764044944</c:v>
                </c:pt>
                <c:pt idx="209">
                  <c:v>1060.0661068229929</c:v>
                </c:pt>
                <c:pt idx="210">
                  <c:v>1042.6172460511305</c:v>
                </c:pt>
                <c:pt idx="211">
                  <c:v>1025.8575342778038</c:v>
                </c:pt>
                <c:pt idx="212">
                  <c:v>1013.2109848558866</c:v>
                </c:pt>
                <c:pt idx="213">
                  <c:v>998.67183357759461</c:v>
                </c:pt>
                <c:pt idx="214">
                  <c:v>977.59997948216915</c:v>
                </c:pt>
                <c:pt idx="215">
                  <c:v>952.6094518808012</c:v>
                </c:pt>
                <c:pt idx="216">
                  <c:v>934.9455723823479</c:v>
                </c:pt>
                <c:pt idx="217">
                  <c:v>915.45579579872947</c:v>
                </c:pt>
                <c:pt idx="218">
                  <c:v>866.63542712913215</c:v>
                </c:pt>
                <c:pt idx="219">
                  <c:v>844.87628269011566</c:v>
                </c:pt>
                <c:pt idx="220">
                  <c:v>825.04457840742543</c:v>
                </c:pt>
                <c:pt idx="221">
                  <c:v>809.80326103240429</c:v>
                </c:pt>
                <c:pt idx="222">
                  <c:v>793.75176551050322</c:v>
                </c:pt>
                <c:pt idx="223">
                  <c:v>776.76827975899755</c:v>
                </c:pt>
                <c:pt idx="224">
                  <c:v>761.89262107148647</c:v>
                </c:pt>
                <c:pt idx="225">
                  <c:v>746.55432763393549</c:v>
                </c:pt>
                <c:pt idx="226">
                  <c:v>729.43212408402417</c:v>
                </c:pt>
                <c:pt idx="227">
                  <c:v>715.60835010584651</c:v>
                </c:pt>
                <c:pt idx="228">
                  <c:v>699.77141149649901</c:v>
                </c:pt>
                <c:pt idx="229">
                  <c:v>685.08888682625059</c:v>
                </c:pt>
                <c:pt idx="230">
                  <c:v>672.67165999022939</c:v>
                </c:pt>
                <c:pt idx="231">
                  <c:v>656.7182706399617</c:v>
                </c:pt>
                <c:pt idx="232">
                  <c:v>630.95023481517649</c:v>
                </c:pt>
                <c:pt idx="233">
                  <c:v>613.50169744341247</c:v>
                </c:pt>
                <c:pt idx="234">
                  <c:v>600.24838755903045</c:v>
                </c:pt>
                <c:pt idx="235">
                  <c:v>586.76312261846613</c:v>
                </c:pt>
                <c:pt idx="236">
                  <c:v>575.56867350594348</c:v>
                </c:pt>
                <c:pt idx="237">
                  <c:v>563.55881647940078</c:v>
                </c:pt>
                <c:pt idx="238">
                  <c:v>552.30604103566202</c:v>
                </c:pt>
                <c:pt idx="239">
                  <c:v>541.38365477935258</c:v>
                </c:pt>
                <c:pt idx="240">
                  <c:v>528.23710763719305</c:v>
                </c:pt>
                <c:pt idx="241">
                  <c:v>516.2440133528745</c:v>
                </c:pt>
                <c:pt idx="242">
                  <c:v>506.36365705911089</c:v>
                </c:pt>
                <c:pt idx="243">
                  <c:v>496.04394300602507</c:v>
                </c:pt>
                <c:pt idx="244">
                  <c:v>487.26579482169029</c:v>
                </c:pt>
                <c:pt idx="245">
                  <c:v>479.94198567008635</c:v>
                </c:pt>
                <c:pt idx="246">
                  <c:v>471.04063312164175</c:v>
                </c:pt>
                <c:pt idx="247">
                  <c:v>461.92405080605766</c:v>
                </c:pt>
                <c:pt idx="248">
                  <c:v>454.30337339195574</c:v>
                </c:pt>
                <c:pt idx="249">
                  <c:v>445.21098941540464</c:v>
                </c:pt>
                <c:pt idx="250">
                  <c:v>436.63946099983752</c:v>
                </c:pt>
                <c:pt idx="251">
                  <c:v>430.17291157791891</c:v>
                </c:pt>
                <c:pt idx="252">
                  <c:v>422.08778733105385</c:v>
                </c:pt>
                <c:pt idx="253">
                  <c:v>414.41789513108631</c:v>
                </c:pt>
                <c:pt idx="254">
                  <c:v>407.96889138576813</c:v>
                </c:pt>
                <c:pt idx="255">
                  <c:v>401.62180628346363</c:v>
                </c:pt>
              </c:numCache>
            </c:numRef>
          </c:yVal>
          <c:smooth val="1"/>
        </c:ser>
        <c:dLbls>
          <c:showLegendKey val="0"/>
          <c:showVal val="0"/>
          <c:showCatName val="0"/>
          <c:showSerName val="0"/>
          <c:showPercent val="0"/>
          <c:showBubbleSize val="0"/>
        </c:dLbls>
        <c:axId val="83252736"/>
        <c:axId val="83254656"/>
      </c:scatterChart>
      <c:scatterChart>
        <c:scatterStyle val="smoothMarker"/>
        <c:varyColors val="0"/>
        <c:ser>
          <c:idx val="2"/>
          <c:order val="2"/>
          <c:tx>
            <c:strRef>
              <c:f>'AZ31'!$O$1</c:f>
              <c:strCache>
                <c:ptCount val="1"/>
                <c:pt idx="0">
                  <c:v>V21.AZ31.SCATTERING</c:v>
                </c:pt>
              </c:strCache>
            </c:strRef>
          </c:tx>
          <c:spPr>
            <a:ln>
              <a:solidFill>
                <a:srgbClr val="F7941E">
                  <a:lumMod val="75000"/>
                </a:srgbClr>
              </a:solidFill>
            </a:ln>
          </c:spPr>
          <c:marker>
            <c:symbol val="none"/>
          </c:marker>
          <c:xVal>
            <c:numRef>
              <c:f>'AZ31'!$A$2:$A$269</c:f>
              <c:numCache>
                <c:formatCode>0.00</c:formatCode>
                <c:ptCount val="268"/>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'AZ31'!$O$2:$O$269</c:f>
              <c:numCache>
                <c:formatCode>0.00</c:formatCode>
                <c:ptCount val="268"/>
                <c:pt idx="0">
                  <c:v>0</c:v>
                </c:pt>
                <c:pt idx="1">
                  <c:v>7.6465888364786322E-2</c:v>
                </c:pt>
                <c:pt idx="2">
                  <c:v>0.38142064778243812</c:v>
                </c:pt>
                <c:pt idx="3">
                  <c:v>0.67367214871246506</c:v>
                </c:pt>
                <c:pt idx="4">
                  <c:v>1.7438248764690873</c:v>
                </c:pt>
                <c:pt idx="5">
                  <c:v>0.73701929992592097</c:v>
                </c:pt>
                <c:pt idx="6">
                  <c:v>0.42178549748437189</c:v>
                </c:pt>
                <c:pt idx="7">
                  <c:v>0.59540118151921351</c:v>
                </c:pt>
                <c:pt idx="8">
                  <c:v>0.65565273778554856</c:v>
                </c:pt>
                <c:pt idx="9">
                  <c:v>0.57001072548723941</c:v>
                </c:pt>
                <c:pt idx="10">
                  <c:v>0.1999428492340754</c:v>
                </c:pt>
                <c:pt idx="11">
                  <c:v>1.0158959058290358</c:v>
                </c:pt>
                <c:pt idx="12">
                  <c:v>3.3002016597172654E-2</c:v>
                </c:pt>
                <c:pt idx="13">
                  <c:v>0.1884013490970356</c:v>
                </c:pt>
                <c:pt idx="14">
                  <c:v>0.47512706385053388</c:v>
                </c:pt>
                <c:pt idx="15">
                  <c:v>0.20630662703262598</c:v>
                </c:pt>
                <c:pt idx="16">
                  <c:v>0.17224132262879041</c:v>
                </c:pt>
                <c:pt idx="17">
                  <c:v>0.37849046074610382</c:v>
                </c:pt>
                <c:pt idx="18">
                  <c:v>0.33810608660106056</c:v>
                </c:pt>
                <c:pt idx="19">
                  <c:v>0.13160337055104621</c:v>
                </c:pt>
                <c:pt idx="20">
                  <c:v>0.77204912616727528</c:v>
                </c:pt>
                <c:pt idx="21">
                  <c:v>1.5986916609763049</c:v>
                </c:pt>
                <c:pt idx="22">
                  <c:v>1.1643323354313355</c:v>
                </c:pt>
                <c:pt idx="23">
                  <c:v>0.61246665669603262</c:v>
                </c:pt>
                <c:pt idx="24">
                  <c:v>1.1354878749734987</c:v>
                </c:pt>
                <c:pt idx="25">
                  <c:v>1.138530813814953</c:v>
                </c:pt>
                <c:pt idx="26">
                  <c:v>0.7513652799786007</c:v>
                </c:pt>
                <c:pt idx="27">
                  <c:v>1.2959222271582522</c:v>
                </c:pt>
                <c:pt idx="28">
                  <c:v>1.4139358756341267</c:v>
                </c:pt>
                <c:pt idx="29">
                  <c:v>1.0752989405738835</c:v>
                </c:pt>
                <c:pt idx="30">
                  <c:v>1.4914780312851146</c:v>
                </c:pt>
                <c:pt idx="31">
                  <c:v>1.4255049722271906</c:v>
                </c:pt>
                <c:pt idx="32">
                  <c:v>1.3513197397996295</c:v>
                </c:pt>
                <c:pt idx="33">
                  <c:v>1.298813632970653</c:v>
                </c:pt>
                <c:pt idx="34">
                  <c:v>0.90977291878024158</c:v>
                </c:pt>
                <c:pt idx="35">
                  <c:v>1.2586943385647782</c:v>
                </c:pt>
                <c:pt idx="36">
                  <c:v>1.2218981915066438</c:v>
                </c:pt>
                <c:pt idx="37">
                  <c:v>0.80363036909372509</c:v>
                </c:pt>
                <c:pt idx="38">
                  <c:v>1.0256209455486964</c:v>
                </c:pt>
                <c:pt idx="39">
                  <c:v>0.78427459410810363</c:v>
                </c:pt>
                <c:pt idx="40">
                  <c:v>0.19780559924890817</c:v>
                </c:pt>
                <c:pt idx="41">
                  <c:v>0.23485023946096312</c:v>
                </c:pt>
                <c:pt idx="42">
                  <c:v>0.11211018967077815</c:v>
                </c:pt>
                <c:pt idx="43">
                  <c:v>9.5975703516516783E-2</c:v>
                </c:pt>
                <c:pt idx="44">
                  <c:v>0.31489507518453341</c:v>
                </c:pt>
                <c:pt idx="45">
                  <c:v>4.3646371227056705E-3</c:v>
                </c:pt>
                <c:pt idx="46">
                  <c:v>9.5998941292079309E-2</c:v>
                </c:pt>
                <c:pt idx="47">
                  <c:v>1.1563462951711357E-2</c:v>
                </c:pt>
                <c:pt idx="48">
                  <c:v>0.27440966914967846</c:v>
                </c:pt>
                <c:pt idx="49">
                  <c:v>0.26361208992337232</c:v>
                </c:pt>
                <c:pt idx="50">
                  <c:v>0.23240109137083717</c:v>
                </c:pt>
                <c:pt idx="51">
                  <c:v>0.20324766874171674</c:v>
                </c:pt>
                <c:pt idx="52">
                  <c:v>3.2442592816647055E-2</c:v>
                </c:pt>
                <c:pt idx="53">
                  <c:v>0.14003843369396099</c:v>
                </c:pt>
                <c:pt idx="54">
                  <c:v>9.8293925384039665E-2</c:v>
                </c:pt>
                <c:pt idx="55">
                  <c:v>0.1230256976616982</c:v>
                </c:pt>
                <c:pt idx="56">
                  <c:v>4.3014804927923589E-2</c:v>
                </c:pt>
                <c:pt idx="57">
                  <c:v>3.5289877656989092E-2</c:v>
                </c:pt>
                <c:pt idx="58">
                  <c:v>0.13351859959592952</c:v>
                </c:pt>
                <c:pt idx="59">
                  <c:v>0.12189032674978852</c:v>
                </c:pt>
                <c:pt idx="60">
                  <c:v>5.6034654932343907E-2</c:v>
                </c:pt>
                <c:pt idx="61">
                  <c:v>3.8431958830610402E-2</c:v>
                </c:pt>
                <c:pt idx="62">
                  <c:v>0.12409742754252277</c:v>
                </c:pt>
                <c:pt idx="63">
                  <c:v>0.11681890139990606</c:v>
                </c:pt>
                <c:pt idx="64">
                  <c:v>7.0139696227461329E-2</c:v>
                </c:pt>
                <c:pt idx="65">
                  <c:v>0.11854188654068062</c:v>
                </c:pt>
                <c:pt idx="66">
                  <c:v>0.10005405013710447</c:v>
                </c:pt>
                <c:pt idx="67">
                  <c:v>4.7908350311388126E-2</c:v>
                </c:pt>
                <c:pt idx="68">
                  <c:v>5.1903370875679505E-2</c:v>
                </c:pt>
                <c:pt idx="69">
                  <c:v>2.1674961257288638E-2</c:v>
                </c:pt>
                <c:pt idx="70">
                  <c:v>0.12754971108016844</c:v>
                </c:pt>
                <c:pt idx="71">
                  <c:v>0.13829998406771501</c:v>
                </c:pt>
                <c:pt idx="72">
                  <c:v>4.6727080632616123E-3</c:v>
                </c:pt>
                <c:pt idx="73">
                  <c:v>7.3419883265330083E-2</c:v>
                </c:pt>
                <c:pt idx="74">
                  <c:v>2.9975474950756864E-2</c:v>
                </c:pt>
                <c:pt idx="75">
                  <c:v>0.31018001430759146</c:v>
                </c:pt>
                <c:pt idx="76">
                  <c:v>0.59642440300874866</c:v>
                </c:pt>
                <c:pt idx="77">
                  <c:v>0.76512184538469996</c:v>
                </c:pt>
                <c:pt idx="78">
                  <c:v>1.1174980233833784</c:v>
                </c:pt>
                <c:pt idx="79">
                  <c:v>1.6987446056965343</c:v>
                </c:pt>
                <c:pt idx="80">
                  <c:v>2.150107513983242</c:v>
                </c:pt>
                <c:pt idx="81">
                  <c:v>1.1722431495085071</c:v>
                </c:pt>
                <c:pt idx="82">
                  <c:v>0.25316938440415693</c:v>
                </c:pt>
                <c:pt idx="83">
                  <c:v>0.24874956221639952</c:v>
                </c:pt>
                <c:pt idx="84">
                  <c:v>0.24717622814016921</c:v>
                </c:pt>
                <c:pt idx="85">
                  <c:v>0.19589807184766883</c:v>
                </c:pt>
                <c:pt idx="86">
                  <c:v>0.16784844042874639</c:v>
                </c:pt>
                <c:pt idx="87">
                  <c:v>0.13124458213119281</c:v>
                </c:pt>
                <c:pt idx="88">
                  <c:v>0.13161858596884668</c:v>
                </c:pt>
                <c:pt idx="89">
                  <c:v>0.4142326329468668</c:v>
                </c:pt>
                <c:pt idx="90">
                  <c:v>4.2434884034902964</c:v>
                </c:pt>
                <c:pt idx="91">
                  <c:v>10.297826906983325</c:v>
                </c:pt>
                <c:pt idx="92">
                  <c:v>8.8394054533937467</c:v>
                </c:pt>
                <c:pt idx="93">
                  <c:v>7.4853140629032673</c:v>
                </c:pt>
                <c:pt idx="94">
                  <c:v>6.6614517694311992</c:v>
                </c:pt>
                <c:pt idx="95">
                  <c:v>5.7026810579027885</c:v>
                </c:pt>
                <c:pt idx="96">
                  <c:v>4.9463861409460037</c:v>
                </c:pt>
                <c:pt idx="97">
                  <c:v>4.116198829384655</c:v>
                </c:pt>
                <c:pt idx="98">
                  <c:v>3.245612156434635</c:v>
                </c:pt>
                <c:pt idx="99">
                  <c:v>2.5234222078472772</c:v>
                </c:pt>
                <c:pt idx="100">
                  <c:v>1.6785813162818324</c:v>
                </c:pt>
                <c:pt idx="101">
                  <c:v>2.0926849005970447</c:v>
                </c:pt>
                <c:pt idx="102">
                  <c:v>2.7472901840940653</c:v>
                </c:pt>
                <c:pt idx="103">
                  <c:v>3.3739473901364843</c:v>
                </c:pt>
                <c:pt idx="104">
                  <c:v>4.7076382007513082</c:v>
                </c:pt>
                <c:pt idx="105">
                  <c:v>6.1187645139409783</c:v>
                </c:pt>
                <c:pt idx="106">
                  <c:v>7.0554672858641236</c:v>
                </c:pt>
                <c:pt idx="107">
                  <c:v>8.1561669673542347</c:v>
                </c:pt>
                <c:pt idx="108">
                  <c:v>8.8137020458880322</c:v>
                </c:pt>
                <c:pt idx="109">
                  <c:v>8.6689703067338826</c:v>
                </c:pt>
                <c:pt idx="110">
                  <c:v>8.5039949382448707</c:v>
                </c:pt>
                <c:pt idx="111">
                  <c:v>8.0801894726970325</c:v>
                </c:pt>
                <c:pt idx="112">
                  <c:v>7.4176138676025145</c:v>
                </c:pt>
                <c:pt idx="113">
                  <c:v>6.170726349947584</c:v>
                </c:pt>
                <c:pt idx="114">
                  <c:v>5.386308236452602</c:v>
                </c:pt>
                <c:pt idx="115">
                  <c:v>4.84139748057191</c:v>
                </c:pt>
                <c:pt idx="116">
                  <c:v>2.662067315368267</c:v>
                </c:pt>
                <c:pt idx="117">
                  <c:v>4.8682970756999892E-2</c:v>
                </c:pt>
                <c:pt idx="118">
                  <c:v>0.48368896460107408</c:v>
                </c:pt>
                <c:pt idx="119">
                  <c:v>0.84375792304247654</c:v>
                </c:pt>
                <c:pt idx="120">
                  <c:v>0.83536740412499788</c:v>
                </c:pt>
                <c:pt idx="121">
                  <c:v>0.17437126709351908</c:v>
                </c:pt>
                <c:pt idx="122">
                  <c:v>1.9175189553192404</c:v>
                </c:pt>
                <c:pt idx="123">
                  <c:v>1.7778503212133381</c:v>
                </c:pt>
                <c:pt idx="124">
                  <c:v>2.322388410685746</c:v>
                </c:pt>
                <c:pt idx="125">
                  <c:v>1.8463328914442589</c:v>
                </c:pt>
                <c:pt idx="126">
                  <c:v>0.91863303137442864</c:v>
                </c:pt>
                <c:pt idx="127">
                  <c:v>1.221264008442529</c:v>
                </c:pt>
                <c:pt idx="128">
                  <c:v>2.8790740764828393</c:v>
                </c:pt>
                <c:pt idx="129">
                  <c:v>3.4913805294933664</c:v>
                </c:pt>
                <c:pt idx="130">
                  <c:v>4.8608907787113846</c:v>
                </c:pt>
                <c:pt idx="131">
                  <c:v>3.6941860237019242</c:v>
                </c:pt>
                <c:pt idx="132">
                  <c:v>3.6447996465929107</c:v>
                </c:pt>
                <c:pt idx="133">
                  <c:v>4.5599482479751066</c:v>
                </c:pt>
                <c:pt idx="134">
                  <c:v>3.8694554322789987</c:v>
                </c:pt>
                <c:pt idx="135">
                  <c:v>4.0736579450876675</c:v>
                </c:pt>
                <c:pt idx="136">
                  <c:v>4.1440176761199057</c:v>
                </c:pt>
                <c:pt idx="137">
                  <c:v>4.3288368232498859</c:v>
                </c:pt>
                <c:pt idx="138">
                  <c:v>3.8004298125679412</c:v>
                </c:pt>
                <c:pt idx="139">
                  <c:v>3.6552314156815782</c:v>
                </c:pt>
                <c:pt idx="140">
                  <c:v>3.4837016637489642</c:v>
                </c:pt>
                <c:pt idx="141">
                  <c:v>3.259295695599072</c:v>
                </c:pt>
                <c:pt idx="142">
                  <c:v>3.3391973645642627</c:v>
                </c:pt>
                <c:pt idx="143">
                  <c:v>2.0241267221705765</c:v>
                </c:pt>
                <c:pt idx="144">
                  <c:v>1.7111985086760486</c:v>
                </c:pt>
                <c:pt idx="145">
                  <c:v>1.6975587452619105</c:v>
                </c:pt>
                <c:pt idx="146">
                  <c:v>1.1073449559050295</c:v>
                </c:pt>
                <c:pt idx="147">
                  <c:v>0.63195366364471173</c:v>
                </c:pt>
                <c:pt idx="148">
                  <c:v>0.79470090866222853</c:v>
                </c:pt>
                <c:pt idx="149">
                  <c:v>0.47121908673614155</c:v>
                </c:pt>
                <c:pt idx="150">
                  <c:v>0.36598126468916536</c:v>
                </c:pt>
                <c:pt idx="151">
                  <c:v>0.12160103248880844</c:v>
                </c:pt>
                <c:pt idx="152">
                  <c:v>9.3422149150102163E-2</c:v>
                </c:pt>
                <c:pt idx="153">
                  <c:v>1.7775518572915119</c:v>
                </c:pt>
                <c:pt idx="154">
                  <c:v>1.5714027450709172</c:v>
                </c:pt>
                <c:pt idx="155">
                  <c:v>1.3757846938585192</c:v>
                </c:pt>
                <c:pt idx="156">
                  <c:v>1.149474371029263</c:v>
                </c:pt>
                <c:pt idx="157">
                  <c:v>0.45027449467372704</c:v>
                </c:pt>
                <c:pt idx="158">
                  <c:v>0.40616776557457612</c:v>
                </c:pt>
                <c:pt idx="159">
                  <c:v>0.27970374972885731</c:v>
                </c:pt>
                <c:pt idx="160">
                  <c:v>0.77033881372624202</c:v>
                </c:pt>
                <c:pt idx="161">
                  <c:v>2.0440166688024455</c:v>
                </c:pt>
                <c:pt idx="162">
                  <c:v>2.1162336275467877</c:v>
                </c:pt>
                <c:pt idx="163">
                  <c:v>2.2761165409825157</c:v>
                </c:pt>
                <c:pt idx="164">
                  <c:v>2.807713658761342</c:v>
                </c:pt>
                <c:pt idx="165">
                  <c:v>3.5870649983581497</c:v>
                </c:pt>
                <c:pt idx="166">
                  <c:v>4.2653380594487675</c:v>
                </c:pt>
                <c:pt idx="167">
                  <c:v>5.2195619874566104</c:v>
                </c:pt>
                <c:pt idx="168">
                  <c:v>5.8792869502921326</c:v>
                </c:pt>
                <c:pt idx="169">
                  <c:v>6.9469270110788246</c:v>
                </c:pt>
                <c:pt idx="170">
                  <c:v>8.1380306198743142</c:v>
                </c:pt>
                <c:pt idx="171">
                  <c:v>8.216952388200383</c:v>
                </c:pt>
                <c:pt idx="172">
                  <c:v>7.2213471995669645</c:v>
                </c:pt>
                <c:pt idx="173">
                  <c:v>6.6254724675593062</c:v>
                </c:pt>
                <c:pt idx="174">
                  <c:v>6.7052819291244568</c:v>
                </c:pt>
                <c:pt idx="175">
                  <c:v>7.9725471260539784</c:v>
                </c:pt>
                <c:pt idx="176">
                  <c:v>8.3295137148857847</c:v>
                </c:pt>
                <c:pt idx="177">
                  <c:v>7.3176430984229732</c:v>
                </c:pt>
                <c:pt idx="178">
                  <c:v>6.0812175321550344</c:v>
                </c:pt>
                <c:pt idx="179">
                  <c:v>5.1051416627603015</c:v>
                </c:pt>
                <c:pt idx="180">
                  <c:v>5.1988249809768075</c:v>
                </c:pt>
                <c:pt idx="181">
                  <c:v>4.8859499812995404</c:v>
                </c:pt>
                <c:pt idx="182">
                  <c:v>4.9542660315557727</c:v>
                </c:pt>
                <c:pt idx="183">
                  <c:v>4.3352073254952108</c:v>
                </c:pt>
                <c:pt idx="184">
                  <c:v>3.9712208273053462</c:v>
                </c:pt>
                <c:pt idx="185">
                  <c:v>3.7050957473746715</c:v>
                </c:pt>
                <c:pt idx="186">
                  <c:v>4.156672631318437</c:v>
                </c:pt>
                <c:pt idx="187">
                  <c:v>4.0382832824071482</c:v>
                </c:pt>
                <c:pt idx="188">
                  <c:v>3.8313214673707114</c:v>
                </c:pt>
                <c:pt idx="189">
                  <c:v>3.0285063239925631</c:v>
                </c:pt>
                <c:pt idx="190">
                  <c:v>2.2626195492842087</c:v>
                </c:pt>
                <c:pt idx="191">
                  <c:v>1.9001350878684347</c:v>
                </c:pt>
                <c:pt idx="192">
                  <c:v>2.0793847376926813</c:v>
                </c:pt>
                <c:pt idx="193">
                  <c:v>2.0976440652848867</c:v>
                </c:pt>
                <c:pt idx="194">
                  <c:v>1.7848492344367961</c:v>
                </c:pt>
                <c:pt idx="195">
                  <c:v>1.056130777582982</c:v>
                </c:pt>
                <c:pt idx="196">
                  <c:v>6.3535923747383843E-2</c:v>
                </c:pt>
                <c:pt idx="197">
                  <c:v>0.96627057564010765</c:v>
                </c:pt>
                <c:pt idx="198">
                  <c:v>1.8887147516959115</c:v>
                </c:pt>
                <c:pt idx="199">
                  <c:v>2.5530297220455958</c:v>
                </c:pt>
                <c:pt idx="200">
                  <c:v>2.6155576424465399</c:v>
                </c:pt>
                <c:pt idx="201">
                  <c:v>2.4541048930379619</c:v>
                </c:pt>
                <c:pt idx="202">
                  <c:v>2.1226721892380134</c:v>
                </c:pt>
                <c:pt idx="203">
                  <c:v>2.4769071738699027</c:v>
                </c:pt>
                <c:pt idx="204">
                  <c:v>2.5165550231671232</c:v>
                </c:pt>
                <c:pt idx="205">
                  <c:v>2.7063899684503174</c:v>
                </c:pt>
                <c:pt idx="206">
                  <c:v>3.2406691884811494</c:v>
                </c:pt>
                <c:pt idx="207">
                  <c:v>4.81520374839622</c:v>
                </c:pt>
                <c:pt idx="208">
                  <c:v>6.0856364728953896</c:v>
                </c:pt>
                <c:pt idx="209">
                  <c:v>7.1767501771111863</c:v>
                </c:pt>
                <c:pt idx="210">
                  <c:v>8.0647016654437529</c:v>
                </c:pt>
                <c:pt idx="211">
                  <c:v>8.7109076537450427</c:v>
                </c:pt>
                <c:pt idx="212">
                  <c:v>9.842945940985544</c:v>
                </c:pt>
                <c:pt idx="213">
                  <c:v>10.758709543619771</c:v>
                </c:pt>
                <c:pt idx="214">
                  <c:v>10.727813659739123</c:v>
                </c:pt>
                <c:pt idx="215">
                  <c:v>10.548260936565118</c:v>
                </c:pt>
              </c:numCache>
            </c:numRef>
          </c:yVal>
          <c:smooth val="1"/>
        </c:ser>
        <c:dLbls>
          <c:showLegendKey val="0"/>
          <c:showVal val="0"/>
          <c:showCatName val="0"/>
          <c:showSerName val="0"/>
          <c:showPercent val="0"/>
          <c:showBubbleSize val="0"/>
        </c:dLbls>
        <c:axId val="83256832"/>
        <c:axId val="83258368"/>
      </c:scatterChart>
      <c:valAx>
        <c:axId val="83252736"/>
        <c:scaling>
          <c:orientation val="minMax"/>
          <c:max val="200"/>
          <c:min val="0"/>
        </c:scaling>
        <c:delete val="0"/>
        <c:axPos val="b"/>
        <c:title>
          <c:tx>
            <c:rich>
              <a:bodyPr/>
              <a:lstStyle/>
              <a:p>
                <a:pPr algn="ctr" rtl="0">
                  <a:defRPr sz="1200" b="1" i="0" u="none" strike="noStrike" kern="1200" baseline="0">
                    <a:solidFill>
                      <a:srgbClr val="000000"/>
                    </a:solidFill>
                    <a:latin typeface="Calibri" pitchFamily="34" charset="0"/>
                    <a:ea typeface="+mn-ea"/>
                    <a:cs typeface="+mn-cs"/>
                  </a:defRPr>
                </a:pPr>
                <a:r>
                  <a:rPr lang="en-US" sz="1200" b="1" i="0" u="none" strike="noStrike" kern="1200" baseline="0" dirty="0">
                    <a:solidFill>
                      <a:srgbClr val="000000"/>
                    </a:solidFill>
                    <a:latin typeface="Calibri" pitchFamily="34" charset="0"/>
                    <a:ea typeface="+mn-ea"/>
                    <a:cs typeface="+mn-cs"/>
                  </a:rPr>
                  <a:t>t [s]</a:t>
                </a: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3254656"/>
        <c:crosses val="autoZero"/>
        <c:crossBetween val="midCat"/>
        <c:majorUnit val="20"/>
      </c:valAx>
      <c:valAx>
        <c:axId val="83254656"/>
        <c:scaling>
          <c:orientation val="minMax"/>
          <c:max val="1000"/>
          <c:min val="0"/>
        </c:scaling>
        <c:delete val="0"/>
        <c:axPos val="l"/>
        <c:majorGridlines>
          <c:spPr>
            <a:ln>
              <a:prstDash val="sysDash"/>
            </a:ln>
          </c:spPr>
        </c:majorGridlines>
        <c:title>
          <c:tx>
            <c:rich>
              <a:bodyPr rot="-5400000" vert="horz"/>
              <a:lstStyle/>
              <a:p>
                <a:pPr>
                  <a:defRPr>
                    <a:solidFill>
                      <a:schemeClr val="bg2">
                        <a:lumMod val="10000"/>
                      </a:schemeClr>
                    </a:solidFill>
                  </a:defRPr>
                </a:pPr>
                <a:r>
                  <a:rPr lang="en-US" dirty="0">
                    <a:solidFill>
                      <a:schemeClr val="bg2">
                        <a:lumMod val="10000"/>
                      </a:schemeClr>
                    </a:solidFill>
                  </a:rPr>
                  <a:t>T [°C]</a:t>
                </a:r>
              </a:p>
            </c:rich>
          </c:tx>
          <c:layout/>
          <c:overlay val="0"/>
        </c:title>
        <c:numFmt formatCode="0" sourceLinked="0"/>
        <c:majorTickMark val="out"/>
        <c:minorTickMark val="in"/>
        <c:tickLblPos val="nextTo"/>
        <c:crossAx val="83252736"/>
        <c:crosses val="autoZero"/>
        <c:crossBetween val="midCat"/>
        <c:majorUnit val="200"/>
      </c:valAx>
      <c:valAx>
        <c:axId val="83256832"/>
        <c:scaling>
          <c:orientation val="minMax"/>
        </c:scaling>
        <c:delete val="1"/>
        <c:axPos val="b"/>
        <c:numFmt formatCode="0.00" sourceLinked="1"/>
        <c:majorTickMark val="out"/>
        <c:minorTickMark val="none"/>
        <c:tickLblPos val="none"/>
        <c:crossAx val="83258368"/>
        <c:crosses val="autoZero"/>
        <c:crossBetween val="midCat"/>
      </c:valAx>
      <c:valAx>
        <c:axId val="83258368"/>
        <c:scaling>
          <c:orientation val="minMax"/>
          <c:max val="100"/>
          <c:min val="0"/>
        </c:scaling>
        <c:delete val="0"/>
        <c:axPos val="r"/>
        <c:title>
          <c:tx>
            <c:rich>
              <a:bodyPr rot="-5400000" vert="horz"/>
              <a:lstStyle/>
              <a:p>
                <a:pPr algn="ctr" rtl="0">
                  <a:defRPr sz="1200" b="1" i="0" u="none" strike="noStrike" kern="1200" baseline="0">
                    <a:solidFill>
                      <a:srgbClr val="000000"/>
                    </a:solidFill>
                    <a:latin typeface="+mn-lt"/>
                    <a:ea typeface="+mn-ea"/>
                    <a:cs typeface="+mn-cs"/>
                  </a:defRPr>
                </a:pPr>
                <a:r>
                  <a:rPr lang="en-US" sz="1200" b="1" i="0" u="none" strike="noStrike" kern="1200" baseline="0" dirty="0">
                    <a:solidFill>
                      <a:schemeClr val="accent5">
                        <a:lumMod val="75000"/>
                      </a:schemeClr>
                    </a:solidFill>
                    <a:latin typeface="Calibri" pitchFamily="34" charset="0"/>
                    <a:ea typeface="+mn-ea"/>
                    <a:cs typeface="+mn-cs"/>
                  </a:rPr>
                  <a:t>Scattering</a:t>
                </a:r>
                <a:r>
                  <a:rPr lang="en-US" sz="1200" b="1" i="0" u="none" strike="noStrike" kern="1200" baseline="0" dirty="0">
                    <a:solidFill>
                      <a:srgbClr val="000000"/>
                    </a:solidFill>
                    <a:latin typeface="+mn-lt"/>
                    <a:ea typeface="+mn-ea"/>
                    <a:cs typeface="+mn-cs"/>
                  </a:rPr>
                  <a:t> </a:t>
                </a:r>
                <a:r>
                  <a:rPr lang="en-US" sz="1200" b="1" i="0" u="none" strike="noStrike" kern="1200" baseline="0" dirty="0">
                    <a:solidFill>
                      <a:schemeClr val="accent5">
                        <a:lumMod val="75000"/>
                      </a:schemeClr>
                    </a:solidFill>
                    <a:latin typeface="+mn-lt"/>
                    <a:ea typeface="+mn-ea"/>
                    <a:cs typeface="+mn-cs"/>
                  </a:rPr>
                  <a:t>in</a:t>
                </a:r>
                <a:r>
                  <a:rPr lang="en-US" sz="1200" b="1" i="0" u="none" strike="noStrike" kern="1200" baseline="0" dirty="0">
                    <a:solidFill>
                      <a:srgbClr val="000000"/>
                    </a:solidFill>
                    <a:latin typeface="+mn-lt"/>
                    <a:ea typeface="+mn-ea"/>
                    <a:cs typeface="+mn-cs"/>
                  </a:rPr>
                  <a:t> </a:t>
                </a:r>
                <a:r>
                  <a:rPr lang="en-US" sz="1200" b="1" i="0" u="none" strike="noStrike" kern="1200" baseline="0" dirty="0">
                    <a:solidFill>
                      <a:schemeClr val="accent5">
                        <a:lumMod val="75000"/>
                      </a:schemeClr>
                    </a:solidFill>
                    <a:latin typeface="+mn-lt"/>
                    <a:ea typeface="+mn-ea"/>
                    <a:cs typeface="+mn-cs"/>
                  </a:rPr>
                  <a:t>%</a:t>
                </a:r>
              </a:p>
            </c:rich>
          </c:tx>
          <c:layout/>
          <c:overlay val="0"/>
        </c:title>
        <c:numFmt formatCode="0" sourceLinked="0"/>
        <c:majorTickMark val="out"/>
        <c:minorTickMark val="none"/>
        <c:tickLblPos val="nextTo"/>
        <c:crossAx val="83256832"/>
        <c:crosses val="max"/>
        <c:crossBetween val="midCat"/>
        <c:majorUnit val="20"/>
      </c:valAx>
    </c:plotArea>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74853771425678"/>
          <c:y val="3.610943985497838E-2"/>
          <c:w val="0.8073188037231066"/>
          <c:h val="0.78673984005222797"/>
        </c:manualLayout>
      </c:layout>
      <c:scatterChart>
        <c:scatterStyle val="smoothMarker"/>
        <c:varyColors val="0"/>
        <c:ser>
          <c:idx val="1"/>
          <c:order val="0"/>
          <c:tx>
            <c:v>Pure</c:v>
          </c:tx>
          <c:marker>
            <c:symbol val="none"/>
          </c:marker>
          <c:xVal>
            <c:numRef>
              <c:f>'AZ31'!$A$2:$A$427</c:f>
              <c:numCache>
                <c:formatCode>0.00</c:formatCode>
                <c:ptCount val="426"/>
                <c:pt idx="0">
                  <c:v>0</c:v>
                </c:pt>
                <c:pt idx="1">
                  <c:v>0.3782771535580523</c:v>
                </c:pt>
                <c:pt idx="2">
                  <c:v>1.3782771535580531</c:v>
                </c:pt>
                <c:pt idx="3">
                  <c:v>2.3782771535580505</c:v>
                </c:pt>
                <c:pt idx="4">
                  <c:v>3.3782771535580505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16.378277153558066</c:v>
                </c:pt>
                <c:pt idx="18">
                  <c:v>17.378277153558066</c:v>
                </c:pt>
                <c:pt idx="19">
                  <c:v>18.378277153558066</c:v>
                </c:pt>
                <c:pt idx="20">
                  <c:v>19.378277153558066</c:v>
                </c:pt>
                <c:pt idx="21">
                  <c:v>20.378277153558066</c:v>
                </c:pt>
                <c:pt idx="22">
                  <c:v>21.378277153558066</c:v>
                </c:pt>
                <c:pt idx="23">
                  <c:v>22.378277153558066</c:v>
                </c:pt>
                <c:pt idx="24">
                  <c:v>23.378277153558066</c:v>
                </c:pt>
                <c:pt idx="25">
                  <c:v>24.378277153558066</c:v>
                </c:pt>
                <c:pt idx="26">
                  <c:v>25.378277153558066</c:v>
                </c:pt>
                <c:pt idx="27">
                  <c:v>26.378277153558066</c:v>
                </c:pt>
                <c:pt idx="28">
                  <c:v>27.378277153558066</c:v>
                </c:pt>
                <c:pt idx="29">
                  <c:v>28.378277153558066</c:v>
                </c:pt>
                <c:pt idx="30">
                  <c:v>29.378277153558066</c:v>
                </c:pt>
                <c:pt idx="31">
                  <c:v>30.378277153558066</c:v>
                </c:pt>
                <c:pt idx="32">
                  <c:v>31.378277153558066</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64.378277153557917</c:v>
                </c:pt>
                <c:pt idx="66">
                  <c:v>65.378277153557917</c:v>
                </c:pt>
                <c:pt idx="67">
                  <c:v>66.378277153557917</c:v>
                </c:pt>
                <c:pt idx="68">
                  <c:v>67.378277153557917</c:v>
                </c:pt>
                <c:pt idx="69">
                  <c:v>68.378277153557917</c:v>
                </c:pt>
                <c:pt idx="70">
                  <c:v>69.378277153557917</c:v>
                </c:pt>
                <c:pt idx="71">
                  <c:v>70.378277153557917</c:v>
                </c:pt>
                <c:pt idx="72">
                  <c:v>71.378277153557917</c:v>
                </c:pt>
                <c:pt idx="73">
                  <c:v>72.378277153557917</c:v>
                </c:pt>
                <c:pt idx="74">
                  <c:v>73.378277153557917</c:v>
                </c:pt>
                <c:pt idx="75">
                  <c:v>74.378277153557917</c:v>
                </c:pt>
                <c:pt idx="76">
                  <c:v>75.378277153557917</c:v>
                </c:pt>
                <c:pt idx="77">
                  <c:v>76.378277153557917</c:v>
                </c:pt>
                <c:pt idx="78">
                  <c:v>77.378277153557917</c:v>
                </c:pt>
                <c:pt idx="79">
                  <c:v>78.378277153557917</c:v>
                </c:pt>
                <c:pt idx="80">
                  <c:v>79.378277153557917</c:v>
                </c:pt>
                <c:pt idx="81">
                  <c:v>80.378277153557917</c:v>
                </c:pt>
                <c:pt idx="82">
                  <c:v>81.378277153557917</c:v>
                </c:pt>
                <c:pt idx="83">
                  <c:v>82.378277153557917</c:v>
                </c:pt>
                <c:pt idx="84">
                  <c:v>83.378277153557917</c:v>
                </c:pt>
                <c:pt idx="85">
                  <c:v>84.378277153557917</c:v>
                </c:pt>
                <c:pt idx="86">
                  <c:v>85.378277153557917</c:v>
                </c:pt>
                <c:pt idx="87">
                  <c:v>86.378277153557917</c:v>
                </c:pt>
                <c:pt idx="88">
                  <c:v>87.378277153557917</c:v>
                </c:pt>
                <c:pt idx="89">
                  <c:v>88.378277153557917</c:v>
                </c:pt>
                <c:pt idx="90">
                  <c:v>89.378277153557917</c:v>
                </c:pt>
                <c:pt idx="91">
                  <c:v>90.378277153557917</c:v>
                </c:pt>
                <c:pt idx="92">
                  <c:v>91.378277153557917</c:v>
                </c:pt>
                <c:pt idx="93">
                  <c:v>92.378277153557917</c:v>
                </c:pt>
                <c:pt idx="94">
                  <c:v>93.378277153557917</c:v>
                </c:pt>
                <c:pt idx="95">
                  <c:v>94.378277153557917</c:v>
                </c:pt>
                <c:pt idx="96">
                  <c:v>95.378277153557917</c:v>
                </c:pt>
                <c:pt idx="97">
                  <c:v>96.378277153557917</c:v>
                </c:pt>
                <c:pt idx="98">
                  <c:v>97.378277153557917</c:v>
                </c:pt>
                <c:pt idx="99">
                  <c:v>98.378277153557917</c:v>
                </c:pt>
                <c:pt idx="100">
                  <c:v>99.378277153557917</c:v>
                </c:pt>
                <c:pt idx="101">
                  <c:v>100.37827715355789</c:v>
                </c:pt>
                <c:pt idx="102">
                  <c:v>101.37827715355789</c:v>
                </c:pt>
                <c:pt idx="103">
                  <c:v>102.37827715355789</c:v>
                </c:pt>
                <c:pt idx="104">
                  <c:v>103.37827715355789</c:v>
                </c:pt>
                <c:pt idx="105">
                  <c:v>104.37827715355789</c:v>
                </c:pt>
                <c:pt idx="106">
                  <c:v>105.37827715355789</c:v>
                </c:pt>
                <c:pt idx="107">
                  <c:v>106.37827715355789</c:v>
                </c:pt>
                <c:pt idx="108">
                  <c:v>107.37827715355789</c:v>
                </c:pt>
                <c:pt idx="109">
                  <c:v>108.37827715355789</c:v>
                </c:pt>
                <c:pt idx="110">
                  <c:v>109.37827715355789</c:v>
                </c:pt>
                <c:pt idx="111">
                  <c:v>110.37827715355789</c:v>
                </c:pt>
                <c:pt idx="112">
                  <c:v>111.37827715355789</c:v>
                </c:pt>
                <c:pt idx="113">
                  <c:v>112.37827715355789</c:v>
                </c:pt>
                <c:pt idx="114">
                  <c:v>113.37827715355789</c:v>
                </c:pt>
                <c:pt idx="115">
                  <c:v>114.37827715355789</c:v>
                </c:pt>
                <c:pt idx="116">
                  <c:v>115.37827715355789</c:v>
                </c:pt>
                <c:pt idx="117">
                  <c:v>116.37827715355789</c:v>
                </c:pt>
                <c:pt idx="118">
                  <c:v>117.37827715355789</c:v>
                </c:pt>
                <c:pt idx="119">
                  <c:v>118.37827715355789</c:v>
                </c:pt>
                <c:pt idx="120">
                  <c:v>119.37827715355789</c:v>
                </c:pt>
                <c:pt idx="121">
                  <c:v>120.37827715355789</c:v>
                </c:pt>
                <c:pt idx="122">
                  <c:v>121.37827715355789</c:v>
                </c:pt>
                <c:pt idx="123">
                  <c:v>122.37827715355789</c:v>
                </c:pt>
                <c:pt idx="124">
                  <c:v>123.37827715355789</c:v>
                </c:pt>
                <c:pt idx="125">
                  <c:v>124.37827715355789</c:v>
                </c:pt>
                <c:pt idx="126">
                  <c:v>125.37827715355789</c:v>
                </c:pt>
                <c:pt idx="127">
                  <c:v>126.37827715355789</c:v>
                </c:pt>
                <c:pt idx="128">
                  <c:v>127.37827715355789</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'AZ31'!$P$2:$P$427</c:f>
              <c:numCache>
                <c:formatCode>0.00</c:formatCode>
                <c:ptCount val="426"/>
                <c:pt idx="0">
                  <c:v>40</c:v>
                </c:pt>
                <c:pt idx="1">
                  <c:v>41.305711447646928</c:v>
                </c:pt>
                <c:pt idx="2">
                  <c:v>45.122050812743161</c:v>
                </c:pt>
                <c:pt idx="3">
                  <c:v>49.344032906559036</c:v>
                </c:pt>
                <c:pt idx="4">
                  <c:v>53.621706082047425</c:v>
                </c:pt>
                <c:pt idx="5">
                  <c:v>58.10010158203049</c:v>
                </c:pt>
                <c:pt idx="6">
                  <c:v>62.916539734613892</c:v>
                </c:pt>
                <c:pt idx="7">
                  <c:v>68.062680583033782</c:v>
                </c:pt>
                <c:pt idx="8">
                  <c:v>73.74026400268184</c:v>
                </c:pt>
                <c:pt idx="9">
                  <c:v>79.391860870233756</c:v>
                </c:pt>
                <c:pt idx="10">
                  <c:v>85.378401977287339</c:v>
                </c:pt>
                <c:pt idx="11">
                  <c:v>91.449402631512385</c:v>
                </c:pt>
                <c:pt idx="12">
                  <c:v>97.63778678952724</c:v>
                </c:pt>
                <c:pt idx="13">
                  <c:v>104.67153927713395</c:v>
                </c:pt>
                <c:pt idx="14">
                  <c:v>111.50783074675715</c:v>
                </c:pt>
                <c:pt idx="15">
                  <c:v>118.38224470495648</c:v>
                </c:pt>
                <c:pt idx="16">
                  <c:v>126.03988271466089</c:v>
                </c:pt>
                <c:pt idx="17">
                  <c:v>133.38379020773323</c:v>
                </c:pt>
                <c:pt idx="18">
                  <c:v>141.21289460866114</c:v>
                </c:pt>
                <c:pt idx="19">
                  <c:v>149.26078643041984</c:v>
                </c:pt>
                <c:pt idx="20">
                  <c:v>156.83359194653875</c:v>
                </c:pt>
                <c:pt idx="21">
                  <c:v>164.49427978382872</c:v>
                </c:pt>
                <c:pt idx="22">
                  <c:v>172.36451507128902</c:v>
                </c:pt>
                <c:pt idx="23">
                  <c:v>180.22796147092686</c:v>
                </c:pt>
                <c:pt idx="24">
                  <c:v>188.13877818718566</c:v>
                </c:pt>
                <c:pt idx="25">
                  <c:v>196.78900654368201</c:v>
                </c:pt>
                <c:pt idx="26">
                  <c:v>204.95718385869529</c:v>
                </c:pt>
                <c:pt idx="27">
                  <c:v>213.01765584425797</c:v>
                </c:pt>
                <c:pt idx="28">
                  <c:v>221.79405860231753</c:v>
                </c:pt>
                <c:pt idx="29">
                  <c:v>230.03415530822349</c:v>
                </c:pt>
                <c:pt idx="30">
                  <c:v>238.12833651420382</c:v>
                </c:pt>
                <c:pt idx="31">
                  <c:v>246.94133244177277</c:v>
                </c:pt>
                <c:pt idx="32">
                  <c:v>255.68891839284154</c:v>
                </c:pt>
                <c:pt idx="33">
                  <c:v>264.43873677283688</c:v>
                </c:pt>
                <c:pt idx="34">
                  <c:v>272.66752858939071</c:v>
                </c:pt>
                <c:pt idx="35">
                  <c:v>280.72132804604934</c:v>
                </c:pt>
                <c:pt idx="36">
                  <c:v>289.55867684917627</c:v>
                </c:pt>
                <c:pt idx="37">
                  <c:v>297.89204897136256</c:v>
                </c:pt>
                <c:pt idx="38">
                  <c:v>305.96787008334468</c:v>
                </c:pt>
                <c:pt idx="39">
                  <c:v>314.49213202879889</c:v>
                </c:pt>
                <c:pt idx="40">
                  <c:v>322.31127736749403</c:v>
                </c:pt>
                <c:pt idx="41">
                  <c:v>329.08332099761162</c:v>
                </c:pt>
                <c:pt idx="42">
                  <c:v>336.71332494349514</c:v>
                </c:pt>
                <c:pt idx="43">
                  <c:v>345.21442531162836</c:v>
                </c:pt>
                <c:pt idx="44">
                  <c:v>353.20739717518069</c:v>
                </c:pt>
                <c:pt idx="45">
                  <c:v>361.01273335081117</c:v>
                </c:pt>
                <c:pt idx="46">
                  <c:v>369.37960600903233</c:v>
                </c:pt>
                <c:pt idx="47">
                  <c:v>377.11791820755724</c:v>
                </c:pt>
                <c:pt idx="48">
                  <c:v>384.60366875159065</c:v>
                </c:pt>
                <c:pt idx="49">
                  <c:v>392.68163645198018</c:v>
                </c:pt>
                <c:pt idx="50">
                  <c:v>400.66742817780232</c:v>
                </c:pt>
                <c:pt idx="51">
                  <c:v>408.59563395255446</c:v>
                </c:pt>
                <c:pt idx="52">
                  <c:v>416.00324697182197</c:v>
                </c:pt>
                <c:pt idx="53">
                  <c:v>423.06627575485379</c:v>
                </c:pt>
                <c:pt idx="54">
                  <c:v>430.64867036805191</c:v>
                </c:pt>
                <c:pt idx="55">
                  <c:v>437.7106732815015</c:v>
                </c:pt>
                <c:pt idx="56">
                  <c:v>444.49056593130825</c:v>
                </c:pt>
                <c:pt idx="57">
                  <c:v>451.75037898916025</c:v>
                </c:pt>
                <c:pt idx="58">
                  <c:v>458.49134770670247</c:v>
                </c:pt>
                <c:pt idx="59">
                  <c:v>464.56839758920478</c:v>
                </c:pt>
                <c:pt idx="60">
                  <c:v>470.93201796874109</c:v>
                </c:pt>
                <c:pt idx="61">
                  <c:v>477.78603397862781</c:v>
                </c:pt>
                <c:pt idx="62">
                  <c:v>484.13345843164615</c:v>
                </c:pt>
                <c:pt idx="63">
                  <c:v>490.6221792304118</c:v>
                </c:pt>
                <c:pt idx="64">
                  <c:v>497.04792237454075</c:v>
                </c:pt>
                <c:pt idx="65">
                  <c:v>502.97965759490688</c:v>
                </c:pt>
                <c:pt idx="66">
                  <c:v>509.3628818789723</c:v>
                </c:pt>
                <c:pt idx="67">
                  <c:v>515.28642336041457</c:v>
                </c:pt>
                <c:pt idx="68">
                  <c:v>520.93825830614958</c:v>
                </c:pt>
                <c:pt idx="69">
                  <c:v>527.06630097021082</c:v>
                </c:pt>
                <c:pt idx="70">
                  <c:v>532.74441396583984</c:v>
                </c:pt>
                <c:pt idx="71">
                  <c:v>537.92262945845869</c:v>
                </c:pt>
                <c:pt idx="72">
                  <c:v>543.53218177329336</c:v>
                </c:pt>
                <c:pt idx="73">
                  <c:v>549.75993268789568</c:v>
                </c:pt>
                <c:pt idx="74">
                  <c:v>555.95605757752458</c:v>
                </c:pt>
                <c:pt idx="75">
                  <c:v>562.49130745515572</c:v>
                </c:pt>
                <c:pt idx="76">
                  <c:v>570.51886726826774</c:v>
                </c:pt>
                <c:pt idx="77">
                  <c:v>579.25368032993958</c:v>
                </c:pt>
                <c:pt idx="78">
                  <c:v>588.15964859000201</c:v>
                </c:pt>
                <c:pt idx="79">
                  <c:v>598.36944339402282</c:v>
                </c:pt>
                <c:pt idx="80">
                  <c:v>607.58535770440596</c:v>
                </c:pt>
                <c:pt idx="81">
                  <c:v>615.67068990741052</c:v>
                </c:pt>
                <c:pt idx="82">
                  <c:v>621.13804937774671</c:v>
                </c:pt>
                <c:pt idx="83">
                  <c:v>623.48082574408545</c:v>
                </c:pt>
                <c:pt idx="84">
                  <c:v>625.41305099802753</c:v>
                </c:pt>
                <c:pt idx="85">
                  <c:v>626.79326685739511</c:v>
                </c:pt>
                <c:pt idx="86">
                  <c:v>627.71807459310355</c:v>
                </c:pt>
                <c:pt idx="87">
                  <c:v>628.39619036799445</c:v>
                </c:pt>
                <c:pt idx="88">
                  <c:v>628.74467470503771</c:v>
                </c:pt>
                <c:pt idx="89">
                  <c:v>629.6637897540736</c:v>
                </c:pt>
                <c:pt idx="90">
                  <c:v>641.8650016131179</c:v>
                </c:pt>
                <c:pt idx="91">
                  <c:v>665.36641792795945</c:v>
                </c:pt>
                <c:pt idx="92">
                  <c:v>702.62237405668748</c:v>
                </c:pt>
                <c:pt idx="93">
                  <c:v>736.18801193220361</c:v>
                </c:pt>
                <c:pt idx="94">
                  <c:v>768.04991656148923</c:v>
                </c:pt>
                <c:pt idx="95">
                  <c:v>791.6632199112637</c:v>
                </c:pt>
                <c:pt idx="96">
                  <c:v>810.22597707061072</c:v>
                </c:pt>
                <c:pt idx="97">
                  <c:v>824.4931095377882</c:v>
                </c:pt>
                <c:pt idx="98">
                  <c:v>833.26604365447179</c:v>
                </c:pt>
                <c:pt idx="99">
                  <c:v>840.73124053558581</c:v>
                </c:pt>
                <c:pt idx="100">
                  <c:v>849.55427143458144</c:v>
                </c:pt>
                <c:pt idx="101">
                  <c:v>859.15466041237187</c:v>
                </c:pt>
                <c:pt idx="102">
                  <c:v>870.36244744209932</c:v>
                </c:pt>
                <c:pt idx="103">
                  <c:v>879.58819868381408</c:v>
                </c:pt>
                <c:pt idx="104">
                  <c:v>887.33403485490749</c:v>
                </c:pt>
                <c:pt idx="105">
                  <c:v>895.24601070015922</c:v>
                </c:pt>
                <c:pt idx="106">
                  <c:v>901.09017752942759</c:v>
                </c:pt>
                <c:pt idx="107">
                  <c:v>905.84386060042539</c:v>
                </c:pt>
                <c:pt idx="108">
                  <c:v>910.8525783644468</c:v>
                </c:pt>
                <c:pt idx="109">
                  <c:v>912.33734580658529</c:v>
                </c:pt>
                <c:pt idx="110">
                  <c:v>908.81433688620439</c:v>
                </c:pt>
                <c:pt idx="111">
                  <c:v>904.04792346093518</c:v>
                </c:pt>
                <c:pt idx="112">
                  <c:v>900.0913219345382</c:v>
                </c:pt>
                <c:pt idx="113">
                  <c:v>898.23944698891773</c:v>
                </c:pt>
                <c:pt idx="114">
                  <c:v>893.61601794343187</c:v>
                </c:pt>
                <c:pt idx="115">
                  <c:v>890.00967597050953</c:v>
                </c:pt>
                <c:pt idx="116">
                  <c:v>893.6423331337229</c:v>
                </c:pt>
                <c:pt idx="117">
                  <c:v>901.37878141628812</c:v>
                </c:pt>
                <c:pt idx="118">
                  <c:v>892.81476514327744</c:v>
                </c:pt>
                <c:pt idx="119">
                  <c:v>885.54060388781477</c:v>
                </c:pt>
                <c:pt idx="120">
                  <c:v>883.0669336682779</c:v>
                </c:pt>
                <c:pt idx="121">
                  <c:v>885.0657472920102</c:v>
                </c:pt>
                <c:pt idx="122">
                  <c:v>893.88027730445947</c:v>
                </c:pt>
                <c:pt idx="123">
                  <c:v>902.16926364596168</c:v>
                </c:pt>
                <c:pt idx="124">
                  <c:v>897.42849448182756</c:v>
                </c:pt>
                <c:pt idx="125">
                  <c:v>896.05370243796733</c:v>
                </c:pt>
                <c:pt idx="126">
                  <c:v>899.61890170198762</c:v>
                </c:pt>
                <c:pt idx="127">
                  <c:v>904.13469897105279</c:v>
                </c:pt>
                <c:pt idx="128">
                  <c:v>926.07779548976396</c:v>
                </c:pt>
                <c:pt idx="129">
                  <c:v>950.02423581179539</c:v>
                </c:pt>
                <c:pt idx="130">
                  <c:v>951.7023156425181</c:v>
                </c:pt>
                <c:pt idx="131">
                  <c:v>963.67516708713765</c:v>
                </c:pt>
                <c:pt idx="132">
                  <c:v>966.12498041957315</c:v>
                </c:pt>
                <c:pt idx="133">
                  <c:v>957.93906336765383</c:v>
                </c:pt>
                <c:pt idx="134">
                  <c:v>959.24492735811123</c:v>
                </c:pt>
                <c:pt idx="135">
                  <c:v>957.6395275913394</c:v>
                </c:pt>
                <c:pt idx="136">
                  <c:v>951.33026623277647</c:v>
                </c:pt>
                <c:pt idx="137">
                  <c:v>953.44973162069732</c:v>
                </c:pt>
                <c:pt idx="138">
                  <c:v>958.11216764060225</c:v>
                </c:pt>
                <c:pt idx="139">
                  <c:v>960.34059276312621</c:v>
                </c:pt>
                <c:pt idx="140">
                  <c:v>960.08606912531047</c:v>
                </c:pt>
                <c:pt idx="141">
                  <c:v>957.70090923608086</c:v>
                </c:pt>
                <c:pt idx="142">
                  <c:v>957.02031738409346</c:v>
                </c:pt>
                <c:pt idx="143">
                  <c:v>959.20466007284335</c:v>
                </c:pt>
                <c:pt idx="144">
                  <c:v>959.70842951824761</c:v>
                </c:pt>
                <c:pt idx="145">
                  <c:v>957.61483011449889</c:v>
                </c:pt>
                <c:pt idx="146">
                  <c:v>961.85124055468714</c:v>
                </c:pt>
                <c:pt idx="147">
                  <c:v>965.50546807406204</c:v>
                </c:pt>
                <c:pt idx="148">
                  <c:v>963.89038471529989</c:v>
                </c:pt>
                <c:pt idx="149">
                  <c:v>967.29581744450252</c:v>
                </c:pt>
                <c:pt idx="150">
                  <c:v>964.58347894613541</c:v>
                </c:pt>
                <c:pt idx="151">
                  <c:v>967.20656171322833</c:v>
                </c:pt>
                <c:pt idx="152">
                  <c:v>968.27719435828885</c:v>
                </c:pt>
                <c:pt idx="153">
                  <c:v>962.58943639429424</c:v>
                </c:pt>
                <c:pt idx="154">
                  <c:v>965.37512470816557</c:v>
                </c:pt>
                <c:pt idx="155">
                  <c:v>966.20664174356193</c:v>
                </c:pt>
                <c:pt idx="156">
                  <c:v>966.83873554127126</c:v>
                </c:pt>
                <c:pt idx="157">
                  <c:v>972.1137487781042</c:v>
                </c:pt>
                <c:pt idx="158">
                  <c:v>976.62333672002239</c:v>
                </c:pt>
                <c:pt idx="159">
                  <c:v>983.14847445156204</c:v>
                </c:pt>
                <c:pt idx="160">
                  <c:v>983.17248582934474</c:v>
                </c:pt>
                <c:pt idx="161">
                  <c:v>982.25036648821128</c:v>
                </c:pt>
                <c:pt idx="162">
                  <c:v>989.59913403875055</c:v>
                </c:pt>
                <c:pt idx="163">
                  <c:v>995.86784188290619</c:v>
                </c:pt>
                <c:pt idx="164">
                  <c:v>1000.6155143683555</c:v>
                </c:pt>
                <c:pt idx="165">
                  <c:v>1007.0015087778365</c:v>
                </c:pt>
                <c:pt idx="166">
                  <c:v>1016.0252816466991</c:v>
                </c:pt>
                <c:pt idx="167">
                  <c:v>1025.5972924251737</c:v>
                </c:pt>
                <c:pt idx="168">
                  <c:v>1036.5357936932733</c:v>
                </c:pt>
                <c:pt idx="169">
                  <c:v>1041.9100565536864</c:v>
                </c:pt>
                <c:pt idx="170">
                  <c:v>1044.8654402929001</c:v>
                </c:pt>
                <c:pt idx="171">
                  <c:v>1056.0807285883398</c:v>
                </c:pt>
                <c:pt idx="172">
                  <c:v>1064.6379871093809</c:v>
                </c:pt>
                <c:pt idx="173">
                  <c:v>1068.6637515229829</c:v>
                </c:pt>
                <c:pt idx="174">
                  <c:v>1077.3582013981309</c:v>
                </c:pt>
                <c:pt idx="175">
                  <c:v>1096.7091182136699</c:v>
                </c:pt>
                <c:pt idx="176">
                  <c:v>1111.4282566935101</c:v>
                </c:pt>
                <c:pt idx="177">
                  <c:v>1122.3529215775309</c:v>
                </c:pt>
                <c:pt idx="178">
                  <c:v>1135.6682475892758</c:v>
                </c:pt>
                <c:pt idx="179">
                  <c:v>1151.6087402421399</c:v>
                </c:pt>
                <c:pt idx="180">
                  <c:v>1165.6289788083648</c:v>
                </c:pt>
                <c:pt idx="181">
                  <c:v>1177.2195902713408</c:v>
                </c:pt>
                <c:pt idx="182">
                  <c:v>1186.6651444414042</c:v>
                </c:pt>
                <c:pt idx="183">
                  <c:v>1185.2917444196278</c:v>
                </c:pt>
                <c:pt idx="184">
                  <c:v>1181.7137991935365</c:v>
                </c:pt>
                <c:pt idx="185">
                  <c:v>1178.1463231546441</c:v>
                </c:pt>
                <c:pt idx="186">
                  <c:v>1176.3740370544394</c:v>
                </c:pt>
                <c:pt idx="187">
                  <c:v>1180.401843516082</c:v>
                </c:pt>
                <c:pt idx="188">
                  <c:v>1182.7271502558879</c:v>
                </c:pt>
                <c:pt idx="189">
                  <c:v>1185.2367134131878</c:v>
                </c:pt>
                <c:pt idx="190">
                  <c:v>1188.0966058533554</c:v>
                </c:pt>
                <c:pt idx="191">
                  <c:v>1191.107009630955</c:v>
                </c:pt>
                <c:pt idx="192">
                  <c:v>1193.1109192323497</c:v>
                </c:pt>
                <c:pt idx="193">
                  <c:v>1193.7457237160361</c:v>
                </c:pt>
                <c:pt idx="194">
                  <c:v>1190.3135664145752</c:v>
                </c:pt>
                <c:pt idx="195">
                  <c:v>1186.4827084897861</c:v>
                </c:pt>
                <c:pt idx="196">
                  <c:v>1183.2310033265189</c:v>
                </c:pt>
                <c:pt idx="197">
                  <c:v>1180.7927110441287</c:v>
                </c:pt>
                <c:pt idx="198">
                  <c:v>1176.6301149177125</c:v>
                </c:pt>
                <c:pt idx="199">
                  <c:v>1170.927375631125</c:v>
                </c:pt>
                <c:pt idx="200">
                  <c:v>1159.7200534387161</c:v>
                </c:pt>
                <c:pt idx="201">
                  <c:v>1145.6741511221389</c:v>
                </c:pt>
                <c:pt idx="202">
                  <c:v>1130.8428177424851</c:v>
                </c:pt>
                <c:pt idx="203">
                  <c:v>1117.6129924238842</c:v>
                </c:pt>
                <c:pt idx="204">
                  <c:v>1102.17335403979</c:v>
                </c:pt>
                <c:pt idx="205">
                  <c:v>1087.2674940219599</c:v>
                </c:pt>
                <c:pt idx="206">
                  <c:v>1076.3063138560542</c:v>
                </c:pt>
                <c:pt idx="207">
                  <c:v>1060.4647027794049</c:v>
                </c:pt>
                <c:pt idx="208">
                  <c:v>1043.848290597163</c:v>
                </c:pt>
                <c:pt idx="209">
                  <c:v>1024.5741292843963</c:v>
                </c:pt>
                <c:pt idx="210">
                  <c:v>1003.7127892254405</c:v>
                </c:pt>
                <c:pt idx="211">
                  <c:v>984.75701161702887</c:v>
                </c:pt>
                <c:pt idx="212">
                  <c:v>967.8144376979684</c:v>
                </c:pt>
                <c:pt idx="213">
                  <c:v>950.16810763528224</c:v>
                </c:pt>
                <c:pt idx="214">
                  <c:v>930.24281569910613</c:v>
                </c:pt>
                <c:pt idx="215">
                  <c:v>907.16154983355398</c:v>
                </c:pt>
              </c:numCache>
            </c:numRef>
          </c:yVal>
          <c:smooth val="1"/>
        </c:ser>
        <c:ser>
          <c:idx val="2"/>
          <c:order val="1"/>
          <c:tx>
            <c:v>CP</c:v>
          </c:tx>
          <c:marker>
            <c:symbol val="none"/>
          </c:marker>
          <c:xVal>
            <c:numRef>
              <c:f>'AZ31'!$A$2:$A$427</c:f>
              <c:numCache>
                <c:formatCode>0.00</c:formatCode>
                <c:ptCount val="426"/>
                <c:pt idx="0">
                  <c:v>0</c:v>
                </c:pt>
                <c:pt idx="1">
                  <c:v>0.3782771535580523</c:v>
                </c:pt>
                <c:pt idx="2">
                  <c:v>1.3782771535580531</c:v>
                </c:pt>
                <c:pt idx="3">
                  <c:v>2.3782771535580505</c:v>
                </c:pt>
                <c:pt idx="4">
                  <c:v>3.3782771535580505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16.378277153558066</c:v>
                </c:pt>
                <c:pt idx="18">
                  <c:v>17.378277153558066</c:v>
                </c:pt>
                <c:pt idx="19">
                  <c:v>18.378277153558066</c:v>
                </c:pt>
                <c:pt idx="20">
                  <c:v>19.378277153558066</c:v>
                </c:pt>
                <c:pt idx="21">
                  <c:v>20.378277153558066</c:v>
                </c:pt>
                <c:pt idx="22">
                  <c:v>21.378277153558066</c:v>
                </c:pt>
                <c:pt idx="23">
                  <c:v>22.378277153558066</c:v>
                </c:pt>
                <c:pt idx="24">
                  <c:v>23.378277153558066</c:v>
                </c:pt>
                <c:pt idx="25">
                  <c:v>24.378277153558066</c:v>
                </c:pt>
                <c:pt idx="26">
                  <c:v>25.378277153558066</c:v>
                </c:pt>
                <c:pt idx="27">
                  <c:v>26.378277153558066</c:v>
                </c:pt>
                <c:pt idx="28">
                  <c:v>27.378277153558066</c:v>
                </c:pt>
                <c:pt idx="29">
                  <c:v>28.378277153558066</c:v>
                </c:pt>
                <c:pt idx="30">
                  <c:v>29.378277153558066</c:v>
                </c:pt>
                <c:pt idx="31">
                  <c:v>30.378277153558066</c:v>
                </c:pt>
                <c:pt idx="32">
                  <c:v>31.378277153558066</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64.378277153557917</c:v>
                </c:pt>
                <c:pt idx="66">
                  <c:v>65.378277153557917</c:v>
                </c:pt>
                <c:pt idx="67">
                  <c:v>66.378277153557917</c:v>
                </c:pt>
                <c:pt idx="68">
                  <c:v>67.378277153557917</c:v>
                </c:pt>
                <c:pt idx="69">
                  <c:v>68.378277153557917</c:v>
                </c:pt>
                <c:pt idx="70">
                  <c:v>69.378277153557917</c:v>
                </c:pt>
                <c:pt idx="71">
                  <c:v>70.378277153557917</c:v>
                </c:pt>
                <c:pt idx="72">
                  <c:v>71.378277153557917</c:v>
                </c:pt>
                <c:pt idx="73">
                  <c:v>72.378277153557917</c:v>
                </c:pt>
                <c:pt idx="74">
                  <c:v>73.378277153557917</c:v>
                </c:pt>
                <c:pt idx="75">
                  <c:v>74.378277153557917</c:v>
                </c:pt>
                <c:pt idx="76">
                  <c:v>75.378277153557917</c:v>
                </c:pt>
                <c:pt idx="77">
                  <c:v>76.378277153557917</c:v>
                </c:pt>
                <c:pt idx="78">
                  <c:v>77.378277153557917</c:v>
                </c:pt>
                <c:pt idx="79">
                  <c:v>78.378277153557917</c:v>
                </c:pt>
                <c:pt idx="80">
                  <c:v>79.378277153557917</c:v>
                </c:pt>
                <c:pt idx="81">
                  <c:v>80.378277153557917</c:v>
                </c:pt>
                <c:pt idx="82">
                  <c:v>81.378277153557917</c:v>
                </c:pt>
                <c:pt idx="83">
                  <c:v>82.378277153557917</c:v>
                </c:pt>
                <c:pt idx="84">
                  <c:v>83.378277153557917</c:v>
                </c:pt>
                <c:pt idx="85">
                  <c:v>84.378277153557917</c:v>
                </c:pt>
                <c:pt idx="86">
                  <c:v>85.378277153557917</c:v>
                </c:pt>
                <c:pt idx="87">
                  <c:v>86.378277153557917</c:v>
                </c:pt>
                <c:pt idx="88">
                  <c:v>87.378277153557917</c:v>
                </c:pt>
                <c:pt idx="89">
                  <c:v>88.378277153557917</c:v>
                </c:pt>
                <c:pt idx="90">
                  <c:v>89.378277153557917</c:v>
                </c:pt>
                <c:pt idx="91">
                  <c:v>90.378277153557917</c:v>
                </c:pt>
                <c:pt idx="92">
                  <c:v>91.378277153557917</c:v>
                </c:pt>
                <c:pt idx="93">
                  <c:v>92.378277153557917</c:v>
                </c:pt>
                <c:pt idx="94">
                  <c:v>93.378277153557917</c:v>
                </c:pt>
                <c:pt idx="95">
                  <c:v>94.378277153557917</c:v>
                </c:pt>
                <c:pt idx="96">
                  <c:v>95.378277153557917</c:v>
                </c:pt>
                <c:pt idx="97">
                  <c:v>96.378277153557917</c:v>
                </c:pt>
                <c:pt idx="98">
                  <c:v>97.378277153557917</c:v>
                </c:pt>
                <c:pt idx="99">
                  <c:v>98.378277153557917</c:v>
                </c:pt>
                <c:pt idx="100">
                  <c:v>99.378277153557917</c:v>
                </c:pt>
                <c:pt idx="101">
                  <c:v>100.37827715355789</c:v>
                </c:pt>
                <c:pt idx="102">
                  <c:v>101.37827715355789</c:v>
                </c:pt>
                <c:pt idx="103">
                  <c:v>102.37827715355789</c:v>
                </c:pt>
                <c:pt idx="104">
                  <c:v>103.37827715355789</c:v>
                </c:pt>
                <c:pt idx="105">
                  <c:v>104.37827715355789</c:v>
                </c:pt>
                <c:pt idx="106">
                  <c:v>105.37827715355789</c:v>
                </c:pt>
                <c:pt idx="107">
                  <c:v>106.37827715355789</c:v>
                </c:pt>
                <c:pt idx="108">
                  <c:v>107.37827715355789</c:v>
                </c:pt>
                <c:pt idx="109">
                  <c:v>108.37827715355789</c:v>
                </c:pt>
                <c:pt idx="110">
                  <c:v>109.37827715355789</c:v>
                </c:pt>
                <c:pt idx="111">
                  <c:v>110.37827715355789</c:v>
                </c:pt>
                <c:pt idx="112">
                  <c:v>111.37827715355789</c:v>
                </c:pt>
                <c:pt idx="113">
                  <c:v>112.37827715355789</c:v>
                </c:pt>
                <c:pt idx="114">
                  <c:v>113.37827715355789</c:v>
                </c:pt>
                <c:pt idx="115">
                  <c:v>114.37827715355789</c:v>
                </c:pt>
                <c:pt idx="116">
                  <c:v>115.37827715355789</c:v>
                </c:pt>
                <c:pt idx="117">
                  <c:v>116.37827715355789</c:v>
                </c:pt>
                <c:pt idx="118">
                  <c:v>117.37827715355789</c:v>
                </c:pt>
                <c:pt idx="119">
                  <c:v>118.37827715355789</c:v>
                </c:pt>
                <c:pt idx="120">
                  <c:v>119.37827715355789</c:v>
                </c:pt>
                <c:pt idx="121">
                  <c:v>120.37827715355789</c:v>
                </c:pt>
                <c:pt idx="122">
                  <c:v>121.37827715355789</c:v>
                </c:pt>
                <c:pt idx="123">
                  <c:v>122.37827715355789</c:v>
                </c:pt>
                <c:pt idx="124">
                  <c:v>123.37827715355789</c:v>
                </c:pt>
                <c:pt idx="125">
                  <c:v>124.37827715355789</c:v>
                </c:pt>
                <c:pt idx="126">
                  <c:v>125.37827715355789</c:v>
                </c:pt>
                <c:pt idx="127">
                  <c:v>126.37827715355789</c:v>
                </c:pt>
                <c:pt idx="128">
                  <c:v>127.37827715355789</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'AZ31'!$Q$2:$Q$427</c:f>
              <c:numCache>
                <c:formatCode>General</c:formatCode>
                <c:ptCount val="426"/>
                <c:pt idx="0">
                  <c:v>40</c:v>
                </c:pt>
                <c:pt idx="1">
                  <c:v>41.152199036918162</c:v>
                </c:pt>
                <c:pt idx="2">
                  <c:v>44.950665862695864</c:v>
                </c:pt>
                <c:pt idx="3">
                  <c:v>49.209777691469625</c:v>
                </c:pt>
                <c:pt idx="4">
                  <c:v>53.286801005524495</c:v>
                </c:pt>
                <c:pt idx="5">
                  <c:v>58.267145887888283</c:v>
                </c:pt>
                <c:pt idx="6">
                  <c:v>63.740821328349497</c:v>
                </c:pt>
                <c:pt idx="7">
                  <c:v>68.881562006550965</c:v>
                </c:pt>
                <c:pt idx="8">
                  <c:v>75.017061308138025</c:v>
                </c:pt>
                <c:pt idx="9">
                  <c:v>81.607511876314348</c:v>
                </c:pt>
                <c:pt idx="10">
                  <c:v>87.719190256171771</c:v>
                </c:pt>
                <c:pt idx="11">
                  <c:v>94.867255234377936</c:v>
                </c:pt>
                <c:pt idx="12">
                  <c:v>102.4246626237621</c:v>
                </c:pt>
                <c:pt idx="13">
                  <c:v>109.28678356013918</c:v>
                </c:pt>
                <c:pt idx="14">
                  <c:v>117.18826086741763</c:v>
                </c:pt>
                <c:pt idx="15">
                  <c:v>125.37477743230114</c:v>
                </c:pt>
                <c:pt idx="16">
                  <c:v>132.65664869196797</c:v>
                </c:pt>
                <c:pt idx="17">
                  <c:v>140.99994991220609</c:v>
                </c:pt>
                <c:pt idx="18">
                  <c:v>149.72847784683663</c:v>
                </c:pt>
                <c:pt idx="19">
                  <c:v>157.43669130900517</c:v>
                </c:pt>
                <c:pt idx="20">
                  <c:v>166.25072547142119</c:v>
                </c:pt>
                <c:pt idx="21">
                  <c:v>175.3333660446504</c:v>
                </c:pt>
                <c:pt idx="22">
                  <c:v>183.42920128698745</c:v>
                </c:pt>
                <c:pt idx="23">
                  <c:v>192.466197955485</c:v>
                </c:pt>
                <c:pt idx="24">
                  <c:v>201.57806602768565</c:v>
                </c:pt>
                <c:pt idx="25">
                  <c:v>209.63843645734292</c:v>
                </c:pt>
                <c:pt idx="26">
                  <c:v>218.78472284473449</c:v>
                </c:pt>
                <c:pt idx="27">
                  <c:v>228.1427417946378</c:v>
                </c:pt>
                <c:pt idx="28">
                  <c:v>236.31753064315345</c:v>
                </c:pt>
                <c:pt idx="29">
                  <c:v>245.49466829619527</c:v>
                </c:pt>
                <c:pt idx="30">
                  <c:v>254.74450810087126</c:v>
                </c:pt>
                <c:pt idx="31">
                  <c:v>262.76391972281039</c:v>
                </c:pt>
                <c:pt idx="32">
                  <c:v>271.64015772987045</c:v>
                </c:pt>
                <c:pt idx="33">
                  <c:v>280.50972479185151</c:v>
                </c:pt>
                <c:pt idx="34">
                  <c:v>288.13295785690565</c:v>
                </c:pt>
                <c:pt idx="35">
                  <c:v>296.62101055053074</c:v>
                </c:pt>
                <c:pt idx="36">
                  <c:v>305.22993992782051</c:v>
                </c:pt>
                <c:pt idx="37">
                  <c:v>312.72231250083064</c:v>
                </c:pt>
                <c:pt idx="38">
                  <c:v>321.09381402419194</c:v>
                </c:pt>
                <c:pt idx="39">
                  <c:v>329.47495953070666</c:v>
                </c:pt>
                <c:pt idx="40">
                  <c:v>336.69182773218654</c:v>
                </c:pt>
                <c:pt idx="41">
                  <c:v>344.68182381234141</c:v>
                </c:pt>
                <c:pt idx="42">
                  <c:v>352.74102593232635</c:v>
                </c:pt>
                <c:pt idx="43">
                  <c:v>359.72201559388645</c:v>
                </c:pt>
                <c:pt idx="44">
                  <c:v>367.52793438600816</c:v>
                </c:pt>
                <c:pt idx="45">
                  <c:v>375.55344220783172</c:v>
                </c:pt>
                <c:pt idx="46">
                  <c:v>382.53605217297104</c:v>
                </c:pt>
                <c:pt idx="47">
                  <c:v>390.08571214040978</c:v>
                </c:pt>
                <c:pt idx="48">
                  <c:v>397.63194408292975</c:v>
                </c:pt>
                <c:pt idx="49">
                  <c:v>404.19841505003529</c:v>
                </c:pt>
                <c:pt idx="50">
                  <c:v>411.52966689668631</c:v>
                </c:pt>
                <c:pt idx="51">
                  <c:v>418.93433729245004</c:v>
                </c:pt>
                <c:pt idx="52">
                  <c:v>425.43921638034357</c:v>
                </c:pt>
                <c:pt idx="53">
                  <c:v>432.66259330701666</c:v>
                </c:pt>
                <c:pt idx="54">
                  <c:v>439.91943410494775</c:v>
                </c:pt>
                <c:pt idx="55">
                  <c:v>446.21648359500801</c:v>
                </c:pt>
                <c:pt idx="56">
                  <c:v>453.13484247380563</c:v>
                </c:pt>
                <c:pt idx="57">
                  <c:v>460.00980982834778</c:v>
                </c:pt>
                <c:pt idx="58">
                  <c:v>465.86912538297463</c:v>
                </c:pt>
                <c:pt idx="59">
                  <c:v>472.29339468915833</c:v>
                </c:pt>
                <c:pt idx="60">
                  <c:v>478.69223803535522</c:v>
                </c:pt>
                <c:pt idx="61">
                  <c:v>484.18659850721423</c:v>
                </c:pt>
                <c:pt idx="62">
                  <c:v>490.08751118296266</c:v>
                </c:pt>
                <c:pt idx="63">
                  <c:v>495.80376157827044</c:v>
                </c:pt>
                <c:pt idx="64">
                  <c:v>500.59930522021199</c:v>
                </c:pt>
                <c:pt idx="65">
                  <c:v>505.9488833648424</c:v>
                </c:pt>
                <c:pt idx="66">
                  <c:v>511.36422639095088</c:v>
                </c:pt>
                <c:pt idx="67">
                  <c:v>516.02234954910261</c:v>
                </c:pt>
                <c:pt idx="68">
                  <c:v>521.07553290261421</c:v>
                </c:pt>
                <c:pt idx="69">
                  <c:v>526.00888877505804</c:v>
                </c:pt>
                <c:pt idx="70">
                  <c:v>530.17338561826648</c:v>
                </c:pt>
                <c:pt idx="71">
                  <c:v>534.79206411691291</c:v>
                </c:pt>
                <c:pt idx="72">
                  <c:v>539.34087442554539</c:v>
                </c:pt>
                <c:pt idx="73">
                  <c:v>543.17197698755683</c:v>
                </c:pt>
                <c:pt idx="74">
                  <c:v>547.43902289804328</c:v>
                </c:pt>
                <c:pt idx="75">
                  <c:v>551.67396603650354</c:v>
                </c:pt>
                <c:pt idx="76">
                  <c:v>555.19355813719847</c:v>
                </c:pt>
                <c:pt idx="77">
                  <c:v>559.00695086338442</c:v>
                </c:pt>
                <c:pt idx="78">
                  <c:v>562.77295002697224</c:v>
                </c:pt>
                <c:pt idx="79">
                  <c:v>565.94178611950292</c:v>
                </c:pt>
                <c:pt idx="80">
                  <c:v>569.45049691053009</c:v>
                </c:pt>
                <c:pt idx="81">
                  <c:v>573.00566285634284</c:v>
                </c:pt>
                <c:pt idx="82">
                  <c:v>576.01690559307292</c:v>
                </c:pt>
                <c:pt idx="83">
                  <c:v>579.40170348686956</c:v>
                </c:pt>
                <c:pt idx="84">
                  <c:v>582.77492604615361</c:v>
                </c:pt>
                <c:pt idx="85">
                  <c:v>585.60683374184362</c:v>
                </c:pt>
                <c:pt idx="86">
                  <c:v>588.63793889248802</c:v>
                </c:pt>
                <c:pt idx="87">
                  <c:v>591.46431413255448</c:v>
                </c:pt>
                <c:pt idx="88">
                  <c:v>593.94119109087649</c:v>
                </c:pt>
                <c:pt idx="89">
                  <c:v>596.36800652262764</c:v>
                </c:pt>
                <c:pt idx="90">
                  <c:v>598.49479548993349</c:v>
                </c:pt>
                <c:pt idx="91">
                  <c:v>600.32836921626154</c:v>
                </c:pt>
                <c:pt idx="92">
                  <c:v>602.1657758604606</c:v>
                </c:pt>
                <c:pt idx="93">
                  <c:v>603.96875641441716</c:v>
                </c:pt>
                <c:pt idx="94">
                  <c:v>605.48594106108817</c:v>
                </c:pt>
                <c:pt idx="95">
                  <c:v>607.20533024575434</c:v>
                </c:pt>
                <c:pt idx="96">
                  <c:v>608.93610851007702</c:v>
                </c:pt>
                <c:pt idx="97">
                  <c:v>610.46197822851559</c:v>
                </c:pt>
                <c:pt idx="98">
                  <c:v>611.9501727683438</c:v>
                </c:pt>
                <c:pt idx="99">
                  <c:v>613.31019237122939</c:v>
                </c:pt>
                <c:pt idx="100">
                  <c:v>614.37333276743209</c:v>
                </c:pt>
                <c:pt idx="101">
                  <c:v>615.52358705733945</c:v>
                </c:pt>
                <c:pt idx="102">
                  <c:v>616.66670859584042</c:v>
                </c:pt>
                <c:pt idx="103">
                  <c:v>617.61265552389023</c:v>
                </c:pt>
                <c:pt idx="104">
                  <c:v>618.62685419358206</c:v>
                </c:pt>
                <c:pt idx="105">
                  <c:v>619.73284142566752</c:v>
                </c:pt>
                <c:pt idx="106">
                  <c:v>620.71548471681126</c:v>
                </c:pt>
                <c:pt idx="107">
                  <c:v>621.85493767640992</c:v>
                </c:pt>
                <c:pt idx="108">
                  <c:v>623.00839111934317</c:v>
                </c:pt>
                <c:pt idx="109">
                  <c:v>623.96761902322589</c:v>
                </c:pt>
                <c:pt idx="110">
                  <c:v>624.90879296691503</c:v>
                </c:pt>
                <c:pt idx="111">
                  <c:v>625.83064530424065</c:v>
                </c:pt>
                <c:pt idx="112">
                  <c:v>626.59949442653851</c:v>
                </c:pt>
                <c:pt idx="113">
                  <c:v>627.5036066602247</c:v>
                </c:pt>
                <c:pt idx="114">
                  <c:v>628.43971221578261</c:v>
                </c:pt>
                <c:pt idx="115">
                  <c:v>629.2721192648936</c:v>
                </c:pt>
                <c:pt idx="116">
                  <c:v>630.20131332138851</c:v>
                </c:pt>
                <c:pt idx="117">
                  <c:v>631.17024847477887</c:v>
                </c:pt>
                <c:pt idx="118">
                  <c:v>632.124903135669</c:v>
                </c:pt>
                <c:pt idx="119">
                  <c:v>633.10474831153351</c:v>
                </c:pt>
                <c:pt idx="120">
                  <c:v>634.02240503735493</c:v>
                </c:pt>
                <c:pt idx="121">
                  <c:v>634.90236432840686</c:v>
                </c:pt>
                <c:pt idx="122">
                  <c:v>635.90424238499247</c:v>
                </c:pt>
                <c:pt idx="123">
                  <c:v>636.95401957764011</c:v>
                </c:pt>
                <c:pt idx="124">
                  <c:v>637.89278687712851</c:v>
                </c:pt>
                <c:pt idx="125">
                  <c:v>639.01264433757342</c:v>
                </c:pt>
                <c:pt idx="126">
                  <c:v>640.53847824870059</c:v>
                </c:pt>
                <c:pt idx="127">
                  <c:v>642.32133777407671</c:v>
                </c:pt>
                <c:pt idx="128">
                  <c:v>644.87295104779059</c:v>
                </c:pt>
                <c:pt idx="129">
                  <c:v>647.91972686885742</c:v>
                </c:pt>
                <c:pt idx="130">
                  <c:v>650.58719659463759</c:v>
                </c:pt>
                <c:pt idx="131">
                  <c:v>653.38886833673553</c:v>
                </c:pt>
                <c:pt idx="132">
                  <c:v>656.21966966704372</c:v>
                </c:pt>
                <c:pt idx="133">
                  <c:v>658.56522944877088</c:v>
                </c:pt>
                <c:pt idx="134">
                  <c:v>660.88614252943205</c:v>
                </c:pt>
                <c:pt idx="135">
                  <c:v>663.13682594118063</c:v>
                </c:pt>
                <c:pt idx="136">
                  <c:v>665.20978464389066</c:v>
                </c:pt>
                <c:pt idx="137">
                  <c:v>667.36897870038456</c:v>
                </c:pt>
                <c:pt idx="138">
                  <c:v>669.51469359468751</c:v>
                </c:pt>
                <c:pt idx="139">
                  <c:v>671.25153024897361</c:v>
                </c:pt>
                <c:pt idx="140">
                  <c:v>673.09744332963453</c:v>
                </c:pt>
                <c:pt idx="141">
                  <c:v>674.99724779655048</c:v>
                </c:pt>
                <c:pt idx="142">
                  <c:v>676.57213645111051</c:v>
                </c:pt>
                <c:pt idx="143">
                  <c:v>678.28180299166934</c:v>
                </c:pt>
                <c:pt idx="144">
                  <c:v>680.03769957946429</c:v>
                </c:pt>
                <c:pt idx="145">
                  <c:v>681.5669866450844</c:v>
                </c:pt>
                <c:pt idx="146">
                  <c:v>683.28446894388503</c:v>
                </c:pt>
                <c:pt idx="147">
                  <c:v>685.01407828262973</c:v>
                </c:pt>
                <c:pt idx="148">
                  <c:v>686.44608740401407</c:v>
                </c:pt>
                <c:pt idx="149">
                  <c:v>687.93165514556495</c:v>
                </c:pt>
                <c:pt idx="150">
                  <c:v>689.3778963272855</c:v>
                </c:pt>
                <c:pt idx="151">
                  <c:v>690.97232092715751</c:v>
                </c:pt>
                <c:pt idx="152">
                  <c:v>693.31068909698786</c:v>
                </c:pt>
                <c:pt idx="153">
                  <c:v>696.16333815142593</c:v>
                </c:pt>
                <c:pt idx="154">
                  <c:v>698.74870234823686</c:v>
                </c:pt>
                <c:pt idx="155">
                  <c:v>701.61538487173857</c:v>
                </c:pt>
                <c:pt idx="156">
                  <c:v>704.44804389775538</c:v>
                </c:pt>
                <c:pt idx="157">
                  <c:v>706.66840042318267</c:v>
                </c:pt>
                <c:pt idx="158">
                  <c:v>708.93958780154799</c:v>
                </c:pt>
                <c:pt idx="159">
                  <c:v>711.18542522760845</c:v>
                </c:pt>
                <c:pt idx="160">
                  <c:v>713.37536145267472</c:v>
                </c:pt>
                <c:pt idx="161">
                  <c:v>715.46667406790539</c:v>
                </c:pt>
                <c:pt idx="162">
                  <c:v>717.1790388530585</c:v>
                </c:pt>
                <c:pt idx="163">
                  <c:v>719.0189720199387</c:v>
                </c:pt>
                <c:pt idx="164">
                  <c:v>720.65900044430612</c:v>
                </c:pt>
                <c:pt idx="165">
                  <c:v>722.18123306639689</c:v>
                </c:pt>
                <c:pt idx="166">
                  <c:v>723.71894935886712</c:v>
                </c:pt>
                <c:pt idx="167">
                  <c:v>725.29440535006506</c:v>
                </c:pt>
                <c:pt idx="168">
                  <c:v>726.74900661251331</c:v>
                </c:pt>
                <c:pt idx="169">
                  <c:v>727.95289183056138</c:v>
                </c:pt>
                <c:pt idx="170">
                  <c:v>729.2459983793749</c:v>
                </c:pt>
                <c:pt idx="171">
                  <c:v>730.53201444073909</c:v>
                </c:pt>
                <c:pt idx="172">
                  <c:v>731.55583167557052</c:v>
                </c:pt>
                <c:pt idx="173">
                  <c:v>732.62675553763586</c:v>
                </c:pt>
                <c:pt idx="174">
                  <c:v>733.6107828903265</c:v>
                </c:pt>
                <c:pt idx="175">
                  <c:v>734.57083127065903</c:v>
                </c:pt>
                <c:pt idx="176">
                  <c:v>735.59035878659461</c:v>
                </c:pt>
                <c:pt idx="177">
                  <c:v>736.60540064564054</c:v>
                </c:pt>
                <c:pt idx="178">
                  <c:v>737.30362707293489</c:v>
                </c:pt>
                <c:pt idx="179">
                  <c:v>737.96990550050418</c:v>
                </c:pt>
                <c:pt idx="180">
                  <c:v>738.57321375060803</c:v>
                </c:pt>
                <c:pt idx="181">
                  <c:v>739.21591579857443</c:v>
                </c:pt>
                <c:pt idx="182">
                  <c:v>739.88731675790007</c:v>
                </c:pt>
                <c:pt idx="183">
                  <c:v>740.52069299122138</c:v>
                </c:pt>
                <c:pt idx="184">
                  <c:v>741.1071896129464</c:v>
                </c:pt>
                <c:pt idx="185">
                  <c:v>741.6966852414165</c:v>
                </c:pt>
                <c:pt idx="186">
                  <c:v>742.2552385550332</c:v>
                </c:pt>
                <c:pt idx="187">
                  <c:v>742.70734558718038</c:v>
                </c:pt>
                <c:pt idx="188">
                  <c:v>743.12519899618303</c:v>
                </c:pt>
                <c:pt idx="189">
                  <c:v>743.40199102167594</c:v>
                </c:pt>
                <c:pt idx="190">
                  <c:v>743.71749233501919</c:v>
                </c:pt>
                <c:pt idx="191">
                  <c:v>743.95050823954182</c:v>
                </c:pt>
                <c:pt idx="192">
                  <c:v>744.28971613562805</c:v>
                </c:pt>
                <c:pt idx="193">
                  <c:v>744.81136677166342</c:v>
                </c:pt>
                <c:pt idx="194">
                  <c:v>745.27666793872595</c:v>
                </c:pt>
                <c:pt idx="195">
                  <c:v>745.54534880220876</c:v>
                </c:pt>
                <c:pt idx="196">
                  <c:v>745.78715581739084</c:v>
                </c:pt>
                <c:pt idx="197">
                  <c:v>745.90662417159069</c:v>
                </c:pt>
                <c:pt idx="198">
                  <c:v>746.03231484981109</c:v>
                </c:pt>
                <c:pt idx="199">
                  <c:v>746.29865203420331</c:v>
                </c:pt>
                <c:pt idx="200">
                  <c:v>746.50604524372341</c:v>
                </c:pt>
                <c:pt idx="201">
                  <c:v>746.64801590452271</c:v>
                </c:pt>
                <c:pt idx="202">
                  <c:v>746.66822989039372</c:v>
                </c:pt>
                <c:pt idx="203">
                  <c:v>746.82444454303004</c:v>
                </c:pt>
                <c:pt idx="204">
                  <c:v>747.02806122666834</c:v>
                </c:pt>
                <c:pt idx="205">
                  <c:v>747.05775700141771</c:v>
                </c:pt>
                <c:pt idx="206">
                  <c:v>747.16646012106139</c:v>
                </c:pt>
                <c:pt idx="207">
                  <c:v>747.21009987068453</c:v>
                </c:pt>
                <c:pt idx="208">
                  <c:v>747.29453939560472</c:v>
                </c:pt>
                <c:pt idx="209">
                  <c:v>747.42978947722804</c:v>
                </c:pt>
                <c:pt idx="210">
                  <c:v>747.48129688035647</c:v>
                </c:pt>
                <c:pt idx="211">
                  <c:v>747.56953518732018</c:v>
                </c:pt>
                <c:pt idx="212">
                  <c:v>747.71464428439845</c:v>
                </c:pt>
                <c:pt idx="213">
                  <c:v>747.75114707433056</c:v>
                </c:pt>
                <c:pt idx="214">
                  <c:v>747.8057729059409</c:v>
                </c:pt>
                <c:pt idx="215">
                  <c:v>747.98358866418346</c:v>
                </c:pt>
              </c:numCache>
            </c:numRef>
          </c:yVal>
          <c:smooth val="1"/>
        </c:ser>
        <c:ser>
          <c:idx val="0"/>
          <c:order val="2"/>
          <c:tx>
            <c:v>CP+TC</c:v>
          </c:tx>
          <c:marker>
            <c:symbol val="none"/>
          </c:marker>
          <c:xVal>
            <c:numRef>
              <c:f>'AZ31'!$A$2:$A$427</c:f>
              <c:numCache>
                <c:formatCode>0.00</c:formatCode>
                <c:ptCount val="426"/>
                <c:pt idx="0">
                  <c:v>0</c:v>
                </c:pt>
                <c:pt idx="1">
                  <c:v>0.3782771535580523</c:v>
                </c:pt>
                <c:pt idx="2">
                  <c:v>1.3782771535580531</c:v>
                </c:pt>
                <c:pt idx="3">
                  <c:v>2.3782771535580505</c:v>
                </c:pt>
                <c:pt idx="4">
                  <c:v>3.3782771535580505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16.378277153558066</c:v>
                </c:pt>
                <c:pt idx="18">
                  <c:v>17.378277153558066</c:v>
                </c:pt>
                <c:pt idx="19">
                  <c:v>18.378277153558066</c:v>
                </c:pt>
                <c:pt idx="20">
                  <c:v>19.378277153558066</c:v>
                </c:pt>
                <c:pt idx="21">
                  <c:v>20.378277153558066</c:v>
                </c:pt>
                <c:pt idx="22">
                  <c:v>21.378277153558066</c:v>
                </c:pt>
                <c:pt idx="23">
                  <c:v>22.378277153558066</c:v>
                </c:pt>
                <c:pt idx="24">
                  <c:v>23.378277153558066</c:v>
                </c:pt>
                <c:pt idx="25">
                  <c:v>24.378277153558066</c:v>
                </c:pt>
                <c:pt idx="26">
                  <c:v>25.378277153558066</c:v>
                </c:pt>
                <c:pt idx="27">
                  <c:v>26.378277153558066</c:v>
                </c:pt>
                <c:pt idx="28">
                  <c:v>27.378277153558066</c:v>
                </c:pt>
                <c:pt idx="29">
                  <c:v>28.378277153558066</c:v>
                </c:pt>
                <c:pt idx="30">
                  <c:v>29.378277153558066</c:v>
                </c:pt>
                <c:pt idx="31">
                  <c:v>30.378277153558066</c:v>
                </c:pt>
                <c:pt idx="32">
                  <c:v>31.378277153558066</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64.378277153557917</c:v>
                </c:pt>
                <c:pt idx="66">
                  <c:v>65.378277153557917</c:v>
                </c:pt>
                <c:pt idx="67">
                  <c:v>66.378277153557917</c:v>
                </c:pt>
                <c:pt idx="68">
                  <c:v>67.378277153557917</c:v>
                </c:pt>
                <c:pt idx="69">
                  <c:v>68.378277153557917</c:v>
                </c:pt>
                <c:pt idx="70">
                  <c:v>69.378277153557917</c:v>
                </c:pt>
                <c:pt idx="71">
                  <c:v>70.378277153557917</c:v>
                </c:pt>
                <c:pt idx="72">
                  <c:v>71.378277153557917</c:v>
                </c:pt>
                <c:pt idx="73">
                  <c:v>72.378277153557917</c:v>
                </c:pt>
                <c:pt idx="74">
                  <c:v>73.378277153557917</c:v>
                </c:pt>
                <c:pt idx="75">
                  <c:v>74.378277153557917</c:v>
                </c:pt>
                <c:pt idx="76">
                  <c:v>75.378277153557917</c:v>
                </c:pt>
                <c:pt idx="77">
                  <c:v>76.378277153557917</c:v>
                </c:pt>
                <c:pt idx="78">
                  <c:v>77.378277153557917</c:v>
                </c:pt>
                <c:pt idx="79">
                  <c:v>78.378277153557917</c:v>
                </c:pt>
                <c:pt idx="80">
                  <c:v>79.378277153557917</c:v>
                </c:pt>
                <c:pt idx="81">
                  <c:v>80.378277153557917</c:v>
                </c:pt>
                <c:pt idx="82">
                  <c:v>81.378277153557917</c:v>
                </c:pt>
                <c:pt idx="83">
                  <c:v>82.378277153557917</c:v>
                </c:pt>
                <c:pt idx="84">
                  <c:v>83.378277153557917</c:v>
                </c:pt>
                <c:pt idx="85">
                  <c:v>84.378277153557917</c:v>
                </c:pt>
                <c:pt idx="86">
                  <c:v>85.378277153557917</c:v>
                </c:pt>
                <c:pt idx="87">
                  <c:v>86.378277153557917</c:v>
                </c:pt>
                <c:pt idx="88">
                  <c:v>87.378277153557917</c:v>
                </c:pt>
                <c:pt idx="89">
                  <c:v>88.378277153557917</c:v>
                </c:pt>
                <c:pt idx="90">
                  <c:v>89.378277153557917</c:v>
                </c:pt>
                <c:pt idx="91">
                  <c:v>90.378277153557917</c:v>
                </c:pt>
                <c:pt idx="92">
                  <c:v>91.378277153557917</c:v>
                </c:pt>
                <c:pt idx="93">
                  <c:v>92.378277153557917</c:v>
                </c:pt>
                <c:pt idx="94">
                  <c:v>93.378277153557917</c:v>
                </c:pt>
                <c:pt idx="95">
                  <c:v>94.378277153557917</c:v>
                </c:pt>
                <c:pt idx="96">
                  <c:v>95.378277153557917</c:v>
                </c:pt>
                <c:pt idx="97">
                  <c:v>96.378277153557917</c:v>
                </c:pt>
                <c:pt idx="98">
                  <c:v>97.378277153557917</c:v>
                </c:pt>
                <c:pt idx="99">
                  <c:v>98.378277153557917</c:v>
                </c:pt>
                <c:pt idx="100">
                  <c:v>99.378277153557917</c:v>
                </c:pt>
                <c:pt idx="101">
                  <c:v>100.37827715355789</c:v>
                </c:pt>
                <c:pt idx="102">
                  <c:v>101.37827715355789</c:v>
                </c:pt>
                <c:pt idx="103">
                  <c:v>102.37827715355789</c:v>
                </c:pt>
                <c:pt idx="104">
                  <c:v>103.37827715355789</c:v>
                </c:pt>
                <c:pt idx="105">
                  <c:v>104.37827715355789</c:v>
                </c:pt>
                <c:pt idx="106">
                  <c:v>105.37827715355789</c:v>
                </c:pt>
                <c:pt idx="107">
                  <c:v>106.37827715355789</c:v>
                </c:pt>
                <c:pt idx="108">
                  <c:v>107.37827715355789</c:v>
                </c:pt>
                <c:pt idx="109">
                  <c:v>108.37827715355789</c:v>
                </c:pt>
                <c:pt idx="110">
                  <c:v>109.37827715355789</c:v>
                </c:pt>
                <c:pt idx="111">
                  <c:v>110.37827715355789</c:v>
                </c:pt>
                <c:pt idx="112">
                  <c:v>111.37827715355789</c:v>
                </c:pt>
                <c:pt idx="113">
                  <c:v>112.37827715355789</c:v>
                </c:pt>
                <c:pt idx="114">
                  <c:v>113.37827715355789</c:v>
                </c:pt>
                <c:pt idx="115">
                  <c:v>114.37827715355789</c:v>
                </c:pt>
                <c:pt idx="116">
                  <c:v>115.37827715355789</c:v>
                </c:pt>
                <c:pt idx="117">
                  <c:v>116.37827715355789</c:v>
                </c:pt>
                <c:pt idx="118">
                  <c:v>117.37827715355789</c:v>
                </c:pt>
                <c:pt idx="119">
                  <c:v>118.37827715355789</c:v>
                </c:pt>
                <c:pt idx="120">
                  <c:v>119.37827715355789</c:v>
                </c:pt>
                <c:pt idx="121">
                  <c:v>120.37827715355789</c:v>
                </c:pt>
                <c:pt idx="122">
                  <c:v>121.37827715355789</c:v>
                </c:pt>
                <c:pt idx="123">
                  <c:v>122.37827715355789</c:v>
                </c:pt>
                <c:pt idx="124">
                  <c:v>123.37827715355789</c:v>
                </c:pt>
                <c:pt idx="125">
                  <c:v>124.37827715355789</c:v>
                </c:pt>
                <c:pt idx="126">
                  <c:v>125.37827715355789</c:v>
                </c:pt>
                <c:pt idx="127">
                  <c:v>126.37827715355789</c:v>
                </c:pt>
                <c:pt idx="128">
                  <c:v>127.37827715355789</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'AZ31'!$J$2:$J$427</c:f>
              <c:numCache>
                <c:formatCode>0.00</c:formatCode>
                <c:ptCount val="426"/>
                <c:pt idx="0">
                  <c:v>40</c:v>
                </c:pt>
                <c:pt idx="1">
                  <c:v>41.464427545678369</c:v>
                </c:pt>
                <c:pt idx="2">
                  <c:v>45.447841682703192</c:v>
                </c:pt>
                <c:pt idx="3">
                  <c:v>49.305744718273424</c:v>
                </c:pt>
                <c:pt idx="4">
                  <c:v>53.642459080845079</c:v>
                </c:pt>
                <c:pt idx="5">
                  <c:v>58.908469592567279</c:v>
                </c:pt>
                <c:pt idx="6">
                  <c:v>64.357561301136016</c:v>
                </c:pt>
                <c:pt idx="7">
                  <c:v>69.699173443416711</c:v>
                </c:pt>
                <c:pt idx="8">
                  <c:v>76.032549609948958</c:v>
                </c:pt>
                <c:pt idx="9">
                  <c:v>82.650452645519053</c:v>
                </c:pt>
                <c:pt idx="10">
                  <c:v>89.575145984646269</c:v>
                </c:pt>
                <c:pt idx="11">
                  <c:v>96.580861526682725</c:v>
                </c:pt>
                <c:pt idx="12">
                  <c:v>103.06329143129102</c:v>
                </c:pt>
                <c:pt idx="13">
                  <c:v>110.11696256750885</c:v>
                </c:pt>
                <c:pt idx="14">
                  <c:v>118.36070964471213</c:v>
                </c:pt>
                <c:pt idx="15">
                  <c:v>126.67794679992551</c:v>
                </c:pt>
                <c:pt idx="16">
                  <c:v>134.62556945392848</c:v>
                </c:pt>
                <c:pt idx="17">
                  <c:v>143.84762844786567</c:v>
                </c:pt>
                <c:pt idx="18">
                  <c:v>153.29289713824573</c:v>
                </c:pt>
                <c:pt idx="19">
                  <c:v>162.94721956670188</c:v>
                </c:pt>
                <c:pt idx="20">
                  <c:v>172.49749994826934</c:v>
                </c:pt>
                <c:pt idx="21">
                  <c:v>181.0823977279783</c:v>
                </c:pt>
                <c:pt idx="22">
                  <c:v>190.13265472717094</c:v>
                </c:pt>
                <c:pt idx="23">
                  <c:v>200.49623533428527</c:v>
                </c:pt>
                <c:pt idx="24">
                  <c:v>210.55992985287742</c:v>
                </c:pt>
                <c:pt idx="25">
                  <c:v>219.77718159620918</c:v>
                </c:pt>
                <c:pt idx="26">
                  <c:v>230.1517084652472</c:v>
                </c:pt>
                <c:pt idx="27">
                  <c:v>240.50775694746221</c:v>
                </c:pt>
                <c:pt idx="28">
                  <c:v>250.73643977486697</c:v>
                </c:pt>
                <c:pt idx="29">
                  <c:v>260.59597833509224</c:v>
                </c:pt>
                <c:pt idx="30">
                  <c:v>269.62475169160126</c:v>
                </c:pt>
                <c:pt idx="31">
                  <c:v>279.62269269766409</c:v>
                </c:pt>
                <c:pt idx="32">
                  <c:v>289.10544095433221</c:v>
                </c:pt>
                <c:pt idx="33">
                  <c:v>297.41054317462289</c:v>
                </c:pt>
                <c:pt idx="34">
                  <c:v>305.92026279305571</c:v>
                </c:pt>
                <c:pt idx="35">
                  <c:v>315.41573592401744</c:v>
                </c:pt>
                <c:pt idx="36">
                  <c:v>324.5743282223188</c:v>
                </c:pt>
                <c:pt idx="37">
                  <c:v>332.92404784075171</c:v>
                </c:pt>
                <c:pt idx="38">
                  <c:v>342.22556945392824</c:v>
                </c:pt>
                <c:pt idx="39">
                  <c:v>351.10358640097667</c:v>
                </c:pt>
                <c:pt idx="40">
                  <c:v>359.27783288844745</c:v>
                </c:pt>
                <c:pt idx="41">
                  <c:v>368.39672015643424</c:v>
                </c:pt>
                <c:pt idx="42">
                  <c:v>377.0396348831917</c:v>
                </c:pt>
                <c:pt idx="43">
                  <c:v>385.05709106710526</c:v>
                </c:pt>
                <c:pt idx="44">
                  <c:v>394.00955894220584</c:v>
                </c:pt>
                <c:pt idx="45">
                  <c:v>402.69317751981299</c:v>
                </c:pt>
                <c:pt idx="46">
                  <c:v>410.94753791876167</c:v>
                </c:pt>
                <c:pt idx="47">
                  <c:v>418.69008173484843</c:v>
                </c:pt>
                <c:pt idx="48">
                  <c:v>425.42971082417699</c:v>
                </c:pt>
                <c:pt idx="49">
                  <c:v>432.31700053800171</c:v>
                </c:pt>
                <c:pt idx="50">
                  <c:v>439.9266296273305</c:v>
                </c:pt>
                <c:pt idx="51">
                  <c:v>447.19275405053065</c:v>
                </c:pt>
                <c:pt idx="52">
                  <c:v>453.72193628820281</c:v>
                </c:pt>
                <c:pt idx="53">
                  <c:v>460.86856012167112</c:v>
                </c:pt>
                <c:pt idx="54">
                  <c:v>467.74876456225303</c:v>
                </c:pt>
                <c:pt idx="55">
                  <c:v>474.43160334802445</c:v>
                </c:pt>
                <c:pt idx="56">
                  <c:v>480.80431363420035</c:v>
                </c:pt>
                <c:pt idx="57">
                  <c:v>486.40715241997196</c:v>
                </c:pt>
                <c:pt idx="58">
                  <c:v>492.14123243735401</c:v>
                </c:pt>
                <c:pt idx="59">
                  <c:v>498.58011970534051</c:v>
                </c:pt>
                <c:pt idx="60">
                  <c:v>504.59509342603513</c:v>
                </c:pt>
                <c:pt idx="61">
                  <c:v>510.03127040784659</c:v>
                </c:pt>
                <c:pt idx="62">
                  <c:v>515.89262555093376</c:v>
                </c:pt>
                <c:pt idx="63">
                  <c:v>521.15175522999562</c:v>
                </c:pt>
                <c:pt idx="64">
                  <c:v>525.72813665238937</c:v>
                </c:pt>
                <c:pt idx="65">
                  <c:v>530.63192170008449</c:v>
                </c:pt>
                <c:pt idx="66">
                  <c:v>535.42323887267992</c:v>
                </c:pt>
                <c:pt idx="67">
                  <c:v>540.20117987874301</c:v>
                </c:pt>
                <c:pt idx="68">
                  <c:v>544.64273946241235</c:v>
                </c:pt>
                <c:pt idx="69">
                  <c:v>548.51784168270297</c:v>
                </c:pt>
                <c:pt idx="70">
                  <c:v>552.4345940157674</c:v>
                </c:pt>
                <c:pt idx="71">
                  <c:v>556.80949179547622</c:v>
                </c:pt>
                <c:pt idx="72">
                  <c:v>561.1676372421216</c:v>
                </c:pt>
                <c:pt idx="73">
                  <c:v>565.35871200364193</c:v>
                </c:pt>
                <c:pt idx="74">
                  <c:v>570.21398069402255</c:v>
                </c:pt>
                <c:pt idx="75">
                  <c:v>575.04516936702043</c:v>
                </c:pt>
                <c:pt idx="76">
                  <c:v>579.39644856912344</c:v>
                </c:pt>
                <c:pt idx="77">
                  <c:v>584.14438957518666</c:v>
                </c:pt>
                <c:pt idx="78">
                  <c:v>588.65780371221047</c:v>
                </c:pt>
                <c:pt idx="79">
                  <c:v>592.86236855174127</c:v>
                </c:pt>
                <c:pt idx="80">
                  <c:v>596.44828853435968</c:v>
                </c:pt>
                <c:pt idx="81">
                  <c:v>599.22075640946059</c:v>
                </c:pt>
                <c:pt idx="82">
                  <c:v>601.8624444927259</c:v>
                </c:pt>
                <c:pt idx="83">
                  <c:v>604.53548771908061</c:v>
                </c:pt>
                <c:pt idx="84">
                  <c:v>606.80968164794012</c:v>
                </c:pt>
                <c:pt idx="85">
                  <c:v>608.62420851697811</c:v>
                </c:pt>
                <c:pt idx="86">
                  <c:v>610.39535921948391</c:v>
                </c:pt>
                <c:pt idx="87">
                  <c:v>611.93367113621809</c:v>
                </c:pt>
                <c:pt idx="88">
                  <c:v>613.33198305295139</c:v>
                </c:pt>
                <c:pt idx="89">
                  <c:v>614.5450262793056</c:v>
                </c:pt>
                <c:pt idx="90">
                  <c:v>615.5018165828626</c:v>
                </c:pt>
                <c:pt idx="91">
                  <c:v>616.46597254122958</c:v>
                </c:pt>
                <c:pt idx="92">
                  <c:v>617.32165011277266</c:v>
                </c:pt>
                <c:pt idx="93">
                  <c:v>618.00749415440646</c:v>
                </c:pt>
                <c:pt idx="94">
                  <c:v>618.7497575889256</c:v>
                </c:pt>
                <c:pt idx="95">
                  <c:v>619.45448889854538</c:v>
                </c:pt>
                <c:pt idx="96">
                  <c:v>620.00222546402586</c:v>
                </c:pt>
                <c:pt idx="97">
                  <c:v>620.54901576758334</c:v>
                </c:pt>
                <c:pt idx="98">
                  <c:v>621.09185455335592</c:v>
                </c:pt>
                <c:pt idx="99">
                  <c:v>621.53732768431689</c:v>
                </c:pt>
                <c:pt idx="100">
                  <c:v>621.97185455335591</c:v>
                </c:pt>
                <c:pt idx="101">
                  <c:v>622.40374707720355</c:v>
                </c:pt>
                <c:pt idx="102">
                  <c:v>622.78732768431735</c:v>
                </c:pt>
                <c:pt idx="103">
                  <c:v>623.21053738076023</c:v>
                </c:pt>
                <c:pt idx="104">
                  <c:v>623.60374707720382</c:v>
                </c:pt>
                <c:pt idx="105">
                  <c:v>623.96695677364619</c:v>
                </c:pt>
                <c:pt idx="106">
                  <c:v>624.29790303557024</c:v>
                </c:pt>
                <c:pt idx="107">
                  <c:v>624.5979030355702</c:v>
                </c:pt>
                <c:pt idx="108">
                  <c:v>624.93411798787429</c:v>
                </c:pt>
                <c:pt idx="109">
                  <c:v>625.38506424979823</c:v>
                </c:pt>
                <c:pt idx="110">
                  <c:v>625.78016647008951</c:v>
                </c:pt>
                <c:pt idx="111">
                  <c:v>626.1014836426848</c:v>
                </c:pt>
                <c:pt idx="112">
                  <c:v>626.46148364268424</c:v>
                </c:pt>
                <c:pt idx="113">
                  <c:v>626.81695677364621</c:v>
                </c:pt>
                <c:pt idx="114">
                  <c:v>627.17280081527929</c:v>
                </c:pt>
                <c:pt idx="115">
                  <c:v>627.58506424979851</c:v>
                </c:pt>
                <c:pt idx="116">
                  <c:v>627.98016647008922</c:v>
                </c:pt>
                <c:pt idx="117">
                  <c:v>628.28790303557025</c:v>
                </c:pt>
                <c:pt idx="118">
                  <c:v>628.59695677364653</c:v>
                </c:pt>
                <c:pt idx="119">
                  <c:v>628.94601051172219</c:v>
                </c:pt>
                <c:pt idx="120">
                  <c:v>629.32601051172219</c:v>
                </c:pt>
                <c:pt idx="121">
                  <c:v>629.7150642497985</c:v>
                </c:pt>
                <c:pt idx="122">
                  <c:v>630.12601051172214</c:v>
                </c:pt>
                <c:pt idx="123">
                  <c:v>630.51053738076018</c:v>
                </c:pt>
                <c:pt idx="124">
                  <c:v>630.8946933391278</c:v>
                </c:pt>
                <c:pt idx="125">
                  <c:v>631.19753212489911</c:v>
                </c:pt>
                <c:pt idx="126">
                  <c:v>631.41658586297467</c:v>
                </c:pt>
                <c:pt idx="127">
                  <c:v>631.66432242845622</c:v>
                </c:pt>
                <c:pt idx="128">
                  <c:v>631.89526869037968</c:v>
                </c:pt>
                <c:pt idx="129">
                  <c:v>632.10884929749454</c:v>
                </c:pt>
                <c:pt idx="130">
                  <c:v>632.37111273201299</c:v>
                </c:pt>
                <c:pt idx="131">
                  <c:v>632.63884929749452</c:v>
                </c:pt>
                <c:pt idx="132">
                  <c:v>632.87847838682353</c:v>
                </c:pt>
                <c:pt idx="133">
                  <c:v>633.04847838682304</c:v>
                </c:pt>
                <c:pt idx="134">
                  <c:v>633.22753212489908</c:v>
                </c:pt>
                <c:pt idx="135">
                  <c:v>633.41489777970901</c:v>
                </c:pt>
                <c:pt idx="136">
                  <c:v>633.52263434519011</c:v>
                </c:pt>
                <c:pt idx="137">
                  <c:v>633.61810747615289</c:v>
                </c:pt>
                <c:pt idx="138">
                  <c:v>633.70037091067206</c:v>
                </c:pt>
                <c:pt idx="139">
                  <c:v>633.79942464874773</c:v>
                </c:pt>
                <c:pt idx="140">
                  <c:v>633.92716121422745</c:v>
                </c:pt>
                <c:pt idx="141">
                  <c:v>634.04942464874705</c:v>
                </c:pt>
                <c:pt idx="142">
                  <c:v>634.18168808326607</c:v>
                </c:pt>
                <c:pt idx="143">
                  <c:v>634.31942464874703</c:v>
                </c:pt>
                <c:pt idx="144">
                  <c:v>634.44942464874703</c:v>
                </c:pt>
                <c:pt idx="145">
                  <c:v>634.58168808326559</c:v>
                </c:pt>
                <c:pt idx="146">
                  <c:v>634.72847838682355</c:v>
                </c:pt>
                <c:pt idx="147">
                  <c:v>634.89168808326565</c:v>
                </c:pt>
                <c:pt idx="148">
                  <c:v>635.03395151778557</c:v>
                </c:pt>
                <c:pt idx="149">
                  <c:v>635.1884783868237</c:v>
                </c:pt>
                <c:pt idx="150">
                  <c:v>635.3539515177855</c:v>
                </c:pt>
                <c:pt idx="151">
                  <c:v>635.50168808326566</c:v>
                </c:pt>
                <c:pt idx="152">
                  <c:v>635.64395151778569</c:v>
                </c:pt>
                <c:pt idx="153">
                  <c:v>635.78942464874774</c:v>
                </c:pt>
                <c:pt idx="154">
                  <c:v>635.91489777970901</c:v>
                </c:pt>
                <c:pt idx="155">
                  <c:v>636.01810747615275</c:v>
                </c:pt>
                <c:pt idx="156">
                  <c:v>636.10037091067215</c:v>
                </c:pt>
                <c:pt idx="157">
                  <c:v>636.19263434519053</c:v>
                </c:pt>
                <c:pt idx="158">
                  <c:v>636.28810747615307</c:v>
                </c:pt>
                <c:pt idx="159">
                  <c:v>636.37942464874754</c:v>
                </c:pt>
                <c:pt idx="160">
                  <c:v>636.50716121422761</c:v>
                </c:pt>
                <c:pt idx="161">
                  <c:v>636.62942464874754</c:v>
                </c:pt>
                <c:pt idx="162">
                  <c:v>636.7662149523037</c:v>
                </c:pt>
                <c:pt idx="163">
                  <c:v>636.93074182134205</c:v>
                </c:pt>
                <c:pt idx="164">
                  <c:v>637.10168808326569</c:v>
                </c:pt>
                <c:pt idx="165">
                  <c:v>637.24621495230417</c:v>
                </c:pt>
                <c:pt idx="166">
                  <c:v>637.41753212489868</c:v>
                </c:pt>
                <c:pt idx="167">
                  <c:v>637.6252686903797</c:v>
                </c:pt>
                <c:pt idx="168">
                  <c:v>637.81168808326538</c:v>
                </c:pt>
                <c:pt idx="169">
                  <c:v>637.95847838682312</c:v>
                </c:pt>
                <c:pt idx="170">
                  <c:v>638.13074182134255</c:v>
                </c:pt>
                <c:pt idx="171">
                  <c:v>638.29716121422791</c:v>
                </c:pt>
                <c:pt idx="172">
                  <c:v>638.41716121422746</c:v>
                </c:pt>
                <c:pt idx="173">
                  <c:v>638.55526869037965</c:v>
                </c:pt>
                <c:pt idx="174">
                  <c:v>638.75753212489917</c:v>
                </c:pt>
                <c:pt idx="175">
                  <c:v>638.94942464874703</c:v>
                </c:pt>
                <c:pt idx="176">
                  <c:v>639.07263434519052</c:v>
                </c:pt>
                <c:pt idx="177">
                  <c:v>639.17942464874773</c:v>
                </c:pt>
                <c:pt idx="178">
                  <c:v>639.32753212489865</c:v>
                </c:pt>
                <c:pt idx="179">
                  <c:v>639.53300525586155</c:v>
                </c:pt>
                <c:pt idx="180">
                  <c:v>639.73658586297506</c:v>
                </c:pt>
                <c:pt idx="181">
                  <c:v>639.98205899393668</c:v>
                </c:pt>
                <c:pt idx="182">
                  <c:v>640.1962149523041</c:v>
                </c:pt>
                <c:pt idx="183">
                  <c:v>640.36979555941821</c:v>
                </c:pt>
                <c:pt idx="184">
                  <c:v>640.58526869038008</c:v>
                </c:pt>
                <c:pt idx="185">
                  <c:v>640.79658586297512</c:v>
                </c:pt>
                <c:pt idx="186">
                  <c:v>641.03979555941851</c:v>
                </c:pt>
                <c:pt idx="187">
                  <c:v>641.25300525586169</c:v>
                </c:pt>
                <c:pt idx="188">
                  <c:v>641.42942464874704</c:v>
                </c:pt>
                <c:pt idx="189">
                  <c:v>641.56847838682313</c:v>
                </c:pt>
                <c:pt idx="190">
                  <c:v>641.75205899393666</c:v>
                </c:pt>
                <c:pt idx="191">
                  <c:v>641.96621495230352</c:v>
                </c:pt>
                <c:pt idx="192">
                  <c:v>642.16016647008917</c:v>
                </c:pt>
                <c:pt idx="193">
                  <c:v>642.46111273201257</c:v>
                </c:pt>
                <c:pt idx="194">
                  <c:v>642.71753212489909</c:v>
                </c:pt>
                <c:pt idx="195">
                  <c:v>642.96148364268424</c:v>
                </c:pt>
                <c:pt idx="196">
                  <c:v>643.3622254640253</c:v>
                </c:pt>
                <c:pt idx="197">
                  <c:v>643.89090829143129</c:v>
                </c:pt>
                <c:pt idx="198">
                  <c:v>644.39901576758359</c:v>
                </c:pt>
                <c:pt idx="199">
                  <c:v>645.01881132700203</c:v>
                </c:pt>
                <c:pt idx="200">
                  <c:v>645.83144567219153</c:v>
                </c:pt>
                <c:pt idx="201">
                  <c:v>646.70107476152054</c:v>
                </c:pt>
                <c:pt idx="202">
                  <c:v>647.5010747615205</c:v>
                </c:pt>
                <c:pt idx="203">
                  <c:v>648.33276284478598</c:v>
                </c:pt>
                <c:pt idx="204">
                  <c:v>649.2953971899766</c:v>
                </c:pt>
                <c:pt idx="205">
                  <c:v>650.33313375545742</c:v>
                </c:pt>
                <c:pt idx="206">
                  <c:v>651.30881132700154</c:v>
                </c:pt>
                <c:pt idx="207">
                  <c:v>652.10786506507759</c:v>
                </c:pt>
                <c:pt idx="208">
                  <c:v>652.9604994102674</c:v>
                </c:pt>
                <c:pt idx="209">
                  <c:v>653.8497575889254</c:v>
                </c:pt>
                <c:pt idx="210">
                  <c:v>654.61107476152051</c:v>
                </c:pt>
                <c:pt idx="211">
                  <c:v>655.46992405901449</c:v>
                </c:pt>
                <c:pt idx="212">
                  <c:v>656.67478386823188</c:v>
                </c:pt>
                <c:pt idx="213">
                  <c:v>658.13033294017896</c:v>
                </c:pt>
                <c:pt idx="214">
                  <c:v>658.7367523330646</c:v>
                </c:pt>
                <c:pt idx="215">
                  <c:v>659.86669608212344</c:v>
                </c:pt>
              </c:numCache>
            </c:numRef>
          </c:yVal>
          <c:smooth val="1"/>
        </c:ser>
        <c:ser>
          <c:idx val="3"/>
          <c:order val="3"/>
          <c:tx>
            <c:v>CP+P+TC</c:v>
          </c:tx>
          <c:marker>
            <c:symbol val="none"/>
          </c:marker>
          <c:xVal>
            <c:numRef>
              <c:f>'AZ31'!$A$2:$A$427</c:f>
              <c:numCache>
                <c:formatCode>0.00</c:formatCode>
                <c:ptCount val="426"/>
                <c:pt idx="0">
                  <c:v>0</c:v>
                </c:pt>
                <c:pt idx="1">
                  <c:v>0.3782771535580523</c:v>
                </c:pt>
                <c:pt idx="2">
                  <c:v>1.3782771535580531</c:v>
                </c:pt>
                <c:pt idx="3">
                  <c:v>2.3782771535580505</c:v>
                </c:pt>
                <c:pt idx="4">
                  <c:v>3.3782771535580505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16.378277153558066</c:v>
                </c:pt>
                <c:pt idx="18">
                  <c:v>17.378277153558066</c:v>
                </c:pt>
                <c:pt idx="19">
                  <c:v>18.378277153558066</c:v>
                </c:pt>
                <c:pt idx="20">
                  <c:v>19.378277153558066</c:v>
                </c:pt>
                <c:pt idx="21">
                  <c:v>20.378277153558066</c:v>
                </c:pt>
                <c:pt idx="22">
                  <c:v>21.378277153558066</c:v>
                </c:pt>
                <c:pt idx="23">
                  <c:v>22.378277153558066</c:v>
                </c:pt>
                <c:pt idx="24">
                  <c:v>23.378277153558066</c:v>
                </c:pt>
                <c:pt idx="25">
                  <c:v>24.378277153558066</c:v>
                </c:pt>
                <c:pt idx="26">
                  <c:v>25.378277153558066</c:v>
                </c:pt>
                <c:pt idx="27">
                  <c:v>26.378277153558066</c:v>
                </c:pt>
                <c:pt idx="28">
                  <c:v>27.378277153558066</c:v>
                </c:pt>
                <c:pt idx="29">
                  <c:v>28.378277153558066</c:v>
                </c:pt>
                <c:pt idx="30">
                  <c:v>29.378277153558066</c:v>
                </c:pt>
                <c:pt idx="31">
                  <c:v>30.378277153558066</c:v>
                </c:pt>
                <c:pt idx="32">
                  <c:v>31.378277153558066</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64.378277153557917</c:v>
                </c:pt>
                <c:pt idx="66">
                  <c:v>65.378277153557917</c:v>
                </c:pt>
                <c:pt idx="67">
                  <c:v>66.378277153557917</c:v>
                </c:pt>
                <c:pt idx="68">
                  <c:v>67.378277153557917</c:v>
                </c:pt>
                <c:pt idx="69">
                  <c:v>68.378277153557917</c:v>
                </c:pt>
                <c:pt idx="70">
                  <c:v>69.378277153557917</c:v>
                </c:pt>
                <c:pt idx="71">
                  <c:v>70.378277153557917</c:v>
                </c:pt>
                <c:pt idx="72">
                  <c:v>71.378277153557917</c:v>
                </c:pt>
                <c:pt idx="73">
                  <c:v>72.378277153557917</c:v>
                </c:pt>
                <c:pt idx="74">
                  <c:v>73.378277153557917</c:v>
                </c:pt>
                <c:pt idx="75">
                  <c:v>74.378277153557917</c:v>
                </c:pt>
                <c:pt idx="76">
                  <c:v>75.378277153557917</c:v>
                </c:pt>
                <c:pt idx="77">
                  <c:v>76.378277153557917</c:v>
                </c:pt>
                <c:pt idx="78">
                  <c:v>77.378277153557917</c:v>
                </c:pt>
                <c:pt idx="79">
                  <c:v>78.378277153557917</c:v>
                </c:pt>
                <c:pt idx="80">
                  <c:v>79.378277153557917</c:v>
                </c:pt>
                <c:pt idx="81">
                  <c:v>80.378277153557917</c:v>
                </c:pt>
                <c:pt idx="82">
                  <c:v>81.378277153557917</c:v>
                </c:pt>
                <c:pt idx="83">
                  <c:v>82.378277153557917</c:v>
                </c:pt>
                <c:pt idx="84">
                  <c:v>83.378277153557917</c:v>
                </c:pt>
                <c:pt idx="85">
                  <c:v>84.378277153557917</c:v>
                </c:pt>
                <c:pt idx="86">
                  <c:v>85.378277153557917</c:v>
                </c:pt>
                <c:pt idx="87">
                  <c:v>86.378277153557917</c:v>
                </c:pt>
                <c:pt idx="88">
                  <c:v>87.378277153557917</c:v>
                </c:pt>
                <c:pt idx="89">
                  <c:v>88.378277153557917</c:v>
                </c:pt>
                <c:pt idx="90">
                  <c:v>89.378277153557917</c:v>
                </c:pt>
                <c:pt idx="91">
                  <c:v>90.378277153557917</c:v>
                </c:pt>
                <c:pt idx="92">
                  <c:v>91.378277153557917</c:v>
                </c:pt>
                <c:pt idx="93">
                  <c:v>92.378277153557917</c:v>
                </c:pt>
                <c:pt idx="94">
                  <c:v>93.378277153557917</c:v>
                </c:pt>
                <c:pt idx="95">
                  <c:v>94.378277153557917</c:v>
                </c:pt>
                <c:pt idx="96">
                  <c:v>95.378277153557917</c:v>
                </c:pt>
                <c:pt idx="97">
                  <c:v>96.378277153557917</c:v>
                </c:pt>
                <c:pt idx="98">
                  <c:v>97.378277153557917</c:v>
                </c:pt>
                <c:pt idx="99">
                  <c:v>98.378277153557917</c:v>
                </c:pt>
                <c:pt idx="100">
                  <c:v>99.378277153557917</c:v>
                </c:pt>
                <c:pt idx="101">
                  <c:v>100.37827715355789</c:v>
                </c:pt>
                <c:pt idx="102">
                  <c:v>101.37827715355789</c:v>
                </c:pt>
                <c:pt idx="103">
                  <c:v>102.37827715355789</c:v>
                </c:pt>
                <c:pt idx="104">
                  <c:v>103.37827715355789</c:v>
                </c:pt>
                <c:pt idx="105">
                  <c:v>104.37827715355789</c:v>
                </c:pt>
                <c:pt idx="106">
                  <c:v>105.37827715355789</c:v>
                </c:pt>
                <c:pt idx="107">
                  <c:v>106.37827715355789</c:v>
                </c:pt>
                <c:pt idx="108">
                  <c:v>107.37827715355789</c:v>
                </c:pt>
                <c:pt idx="109">
                  <c:v>108.37827715355789</c:v>
                </c:pt>
                <c:pt idx="110">
                  <c:v>109.37827715355789</c:v>
                </c:pt>
                <c:pt idx="111">
                  <c:v>110.37827715355789</c:v>
                </c:pt>
                <c:pt idx="112">
                  <c:v>111.37827715355789</c:v>
                </c:pt>
                <c:pt idx="113">
                  <c:v>112.37827715355789</c:v>
                </c:pt>
                <c:pt idx="114">
                  <c:v>113.37827715355789</c:v>
                </c:pt>
                <c:pt idx="115">
                  <c:v>114.37827715355789</c:v>
                </c:pt>
                <c:pt idx="116">
                  <c:v>115.37827715355789</c:v>
                </c:pt>
                <c:pt idx="117">
                  <c:v>116.37827715355789</c:v>
                </c:pt>
                <c:pt idx="118">
                  <c:v>117.37827715355789</c:v>
                </c:pt>
                <c:pt idx="119">
                  <c:v>118.37827715355789</c:v>
                </c:pt>
                <c:pt idx="120">
                  <c:v>119.37827715355789</c:v>
                </c:pt>
                <c:pt idx="121">
                  <c:v>120.37827715355789</c:v>
                </c:pt>
                <c:pt idx="122">
                  <c:v>121.37827715355789</c:v>
                </c:pt>
                <c:pt idx="123">
                  <c:v>122.37827715355789</c:v>
                </c:pt>
                <c:pt idx="124">
                  <c:v>123.37827715355789</c:v>
                </c:pt>
                <c:pt idx="125">
                  <c:v>124.37827715355789</c:v>
                </c:pt>
                <c:pt idx="126">
                  <c:v>125.37827715355789</c:v>
                </c:pt>
                <c:pt idx="127">
                  <c:v>126.37827715355789</c:v>
                </c:pt>
                <c:pt idx="128">
                  <c:v>127.37827715355789</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'AZ31'!$S$2:$S$427</c:f>
              <c:numCache>
                <c:formatCode>General</c:formatCode>
                <c:ptCount val="426"/>
                <c:pt idx="0">
                  <c:v>40</c:v>
                </c:pt>
                <c:pt idx="1">
                  <c:v>41.351934248855599</c:v>
                </c:pt>
                <c:pt idx="2">
                  <c:v>45.181709281617373</c:v>
                </c:pt>
                <c:pt idx="3">
                  <c:v>49.295135025317776</c:v>
                </c:pt>
                <c:pt idx="4">
                  <c:v>53.601621528989376</c:v>
                </c:pt>
                <c:pt idx="5">
                  <c:v>58.234333842531264</c:v>
                </c:pt>
                <c:pt idx="6">
                  <c:v>63.241575018804156</c:v>
                </c:pt>
                <c:pt idx="7">
                  <c:v>68.543642150210786</c:v>
                </c:pt>
                <c:pt idx="8">
                  <c:v>74.243406869777246</c:v>
                </c:pt>
                <c:pt idx="9">
                  <c:v>80.420622353528003</c:v>
                </c:pt>
                <c:pt idx="10">
                  <c:v>86.435619662792206</c:v>
                </c:pt>
                <c:pt idx="11">
                  <c:v>92.801233830382813</c:v>
                </c:pt>
                <c:pt idx="12">
                  <c:v>99.956638172263865</c:v>
                </c:pt>
                <c:pt idx="13">
                  <c:v>107.36536306842115</c:v>
                </c:pt>
                <c:pt idx="14">
                  <c:v>115.18704655412613</c:v>
                </c:pt>
                <c:pt idx="15">
                  <c:v>123.17936015798045</c:v>
                </c:pt>
                <c:pt idx="16">
                  <c:v>131.25052499075937</c:v>
                </c:pt>
                <c:pt idx="17">
                  <c:v>139.94765433994237</c:v>
                </c:pt>
                <c:pt idx="18">
                  <c:v>148.72206817048047</c:v>
                </c:pt>
                <c:pt idx="19">
                  <c:v>157.43669328970245</c:v>
                </c:pt>
                <c:pt idx="20">
                  <c:v>166.90585833960137</c:v>
                </c:pt>
                <c:pt idx="21">
                  <c:v>176.41728685416521</c:v>
                </c:pt>
                <c:pt idx="22">
                  <c:v>185.31363925010919</c:v>
                </c:pt>
                <c:pt idx="23">
                  <c:v>194.44581247043681</c:v>
                </c:pt>
                <c:pt idx="24">
                  <c:v>204.1426635546147</c:v>
                </c:pt>
                <c:pt idx="25">
                  <c:v>213.60123150409811</c:v>
                </c:pt>
                <c:pt idx="26">
                  <c:v>222.6624387372928</c:v>
                </c:pt>
                <c:pt idx="27">
                  <c:v>232.07251110025513</c:v>
                </c:pt>
                <c:pt idx="28">
                  <c:v>241.53744625636185</c:v>
                </c:pt>
                <c:pt idx="29">
                  <c:v>250.53037348242245</c:v>
                </c:pt>
                <c:pt idx="30">
                  <c:v>260.06742025366862</c:v>
                </c:pt>
                <c:pt idx="31">
                  <c:v>269.71861458890669</c:v>
                </c:pt>
                <c:pt idx="32">
                  <c:v>279.02479584784027</c:v>
                </c:pt>
                <c:pt idx="33">
                  <c:v>288.52438373875333</c:v>
                </c:pt>
                <c:pt idx="34">
                  <c:v>297.81847461894171</c:v>
                </c:pt>
                <c:pt idx="35">
                  <c:v>307.09168414223399</c:v>
                </c:pt>
                <c:pt idx="36">
                  <c:v>316.13035080890069</c:v>
                </c:pt>
                <c:pt idx="37">
                  <c:v>324.93540934597763</c:v>
                </c:pt>
                <c:pt idx="38">
                  <c:v>334.27785460720685</c:v>
                </c:pt>
                <c:pt idx="39">
                  <c:v>343.39311149882496</c:v>
                </c:pt>
                <c:pt idx="40">
                  <c:v>351.71076842352858</c:v>
                </c:pt>
                <c:pt idx="41">
                  <c:v>360.31693363109764</c:v>
                </c:pt>
                <c:pt idx="42">
                  <c:v>368.79366310228153</c:v>
                </c:pt>
                <c:pt idx="43">
                  <c:v>376.58991369483823</c:v>
                </c:pt>
                <c:pt idx="44">
                  <c:v>384.67074917739984</c:v>
                </c:pt>
                <c:pt idx="45">
                  <c:v>392.71896314906576</c:v>
                </c:pt>
                <c:pt idx="46">
                  <c:v>400.18369401085107</c:v>
                </c:pt>
                <c:pt idx="47">
                  <c:v>407.67407879901702</c:v>
                </c:pt>
                <c:pt idx="48">
                  <c:v>415.24876647978846</c:v>
                </c:pt>
                <c:pt idx="49">
                  <c:v>422.48005088360043</c:v>
                </c:pt>
                <c:pt idx="50">
                  <c:v>429.28354399650516</c:v>
                </c:pt>
                <c:pt idx="51">
                  <c:v>436.44347877265199</c:v>
                </c:pt>
                <c:pt idx="52">
                  <c:v>443.73633247260733</c:v>
                </c:pt>
                <c:pt idx="53">
                  <c:v>450.93414235828357</c:v>
                </c:pt>
                <c:pt idx="54">
                  <c:v>457.899836973969</c:v>
                </c:pt>
                <c:pt idx="55">
                  <c:v>464.20138396879651</c:v>
                </c:pt>
                <c:pt idx="56">
                  <c:v>470.76835121729255</c:v>
                </c:pt>
                <c:pt idx="57">
                  <c:v>477.2681212614666</c:v>
                </c:pt>
                <c:pt idx="58">
                  <c:v>483.10443799288151</c:v>
                </c:pt>
                <c:pt idx="59">
                  <c:v>488.93713709829524</c:v>
                </c:pt>
                <c:pt idx="60">
                  <c:v>494.56747977036986</c:v>
                </c:pt>
                <c:pt idx="61">
                  <c:v>499.82305849572094</c:v>
                </c:pt>
                <c:pt idx="62">
                  <c:v>505.09353699180343</c:v>
                </c:pt>
                <c:pt idx="63">
                  <c:v>510.11731266558627</c:v>
                </c:pt>
                <c:pt idx="64">
                  <c:v>514.95630416947756</c:v>
                </c:pt>
                <c:pt idx="65">
                  <c:v>520.11917505292308</c:v>
                </c:pt>
                <c:pt idx="66">
                  <c:v>525.45081803542621</c:v>
                </c:pt>
                <c:pt idx="67">
                  <c:v>530.34279608563781</c:v>
                </c:pt>
                <c:pt idx="68">
                  <c:v>535.23790417774887</c:v>
                </c:pt>
                <c:pt idx="69">
                  <c:v>540.19399737905349</c:v>
                </c:pt>
                <c:pt idx="70">
                  <c:v>544.84502550383411</c:v>
                </c:pt>
                <c:pt idx="71">
                  <c:v>549.72725432753566</c:v>
                </c:pt>
                <c:pt idx="72">
                  <c:v>554.58218889431657</c:v>
                </c:pt>
                <c:pt idx="73">
                  <c:v>559.19061564865865</c:v>
                </c:pt>
                <c:pt idx="74">
                  <c:v>563.9346304489984</c:v>
                </c:pt>
                <c:pt idx="75">
                  <c:v>568.47516316819303</c:v>
                </c:pt>
                <c:pt idx="76">
                  <c:v>572.58724843945049</c:v>
                </c:pt>
                <c:pt idx="77">
                  <c:v>576.6463812573835</c:v>
                </c:pt>
                <c:pt idx="78">
                  <c:v>580.592608049462</c:v>
                </c:pt>
                <c:pt idx="79">
                  <c:v>584.19575717723455</c:v>
                </c:pt>
                <c:pt idx="80">
                  <c:v>587.64719286192405</c:v>
                </c:pt>
                <c:pt idx="81">
                  <c:v>590.77615648141648</c:v>
                </c:pt>
                <c:pt idx="82">
                  <c:v>593.44367858499811</c:v>
                </c:pt>
                <c:pt idx="83">
                  <c:v>596.03801620644992</c:v>
                </c:pt>
                <c:pt idx="84">
                  <c:v>598.42828141841289</c:v>
                </c:pt>
                <c:pt idx="85">
                  <c:v>600.45307808820758</c:v>
                </c:pt>
                <c:pt idx="86">
                  <c:v>602.42384861056235</c:v>
                </c:pt>
                <c:pt idx="87">
                  <c:v>604.18736151239591</c:v>
                </c:pt>
                <c:pt idx="88">
                  <c:v>605.63376628593142</c:v>
                </c:pt>
                <c:pt idx="89">
                  <c:v>607.01998794984593</c:v>
                </c:pt>
                <c:pt idx="90">
                  <c:v>608.28969546348651</c:v>
                </c:pt>
                <c:pt idx="91">
                  <c:v>609.41367755626425</c:v>
                </c:pt>
                <c:pt idx="92">
                  <c:v>610.4821617801764</c:v>
                </c:pt>
                <c:pt idx="93">
                  <c:v>611.42651253738256</c:v>
                </c:pt>
                <c:pt idx="94">
                  <c:v>612.26339744573943</c:v>
                </c:pt>
                <c:pt idx="95">
                  <c:v>613.05564288428218</c:v>
                </c:pt>
                <c:pt idx="96">
                  <c:v>613.79696756900705</c:v>
                </c:pt>
                <c:pt idx="97">
                  <c:v>614.50410972309442</c:v>
                </c:pt>
                <c:pt idx="98">
                  <c:v>615.19484931103273</c:v>
                </c:pt>
                <c:pt idx="99">
                  <c:v>615.83738129098447</c:v>
                </c:pt>
                <c:pt idx="100">
                  <c:v>616.40133940752105</c:v>
                </c:pt>
                <c:pt idx="101">
                  <c:v>616.97242783994079</c:v>
                </c:pt>
                <c:pt idx="102">
                  <c:v>617.52246250675262</c:v>
                </c:pt>
                <c:pt idx="103">
                  <c:v>618.01250414207868</c:v>
                </c:pt>
                <c:pt idx="104">
                  <c:v>618.51215944355249</c:v>
                </c:pt>
                <c:pt idx="105">
                  <c:v>619.01501551631884</c:v>
                </c:pt>
                <c:pt idx="106">
                  <c:v>619.45966089489525</c:v>
                </c:pt>
                <c:pt idx="107">
                  <c:v>619.88768201756091</c:v>
                </c:pt>
                <c:pt idx="108">
                  <c:v>620.28292027305451</c:v>
                </c:pt>
                <c:pt idx="109">
                  <c:v>620.63716138470727</c:v>
                </c:pt>
                <c:pt idx="110">
                  <c:v>620.99519415947441</c:v>
                </c:pt>
                <c:pt idx="111">
                  <c:v>621.36179525076057</c:v>
                </c:pt>
                <c:pt idx="112">
                  <c:v>621.72793833794753</c:v>
                </c:pt>
                <c:pt idx="113">
                  <c:v>622.1151507510026</c:v>
                </c:pt>
                <c:pt idx="114">
                  <c:v>622.487898837633</c:v>
                </c:pt>
                <c:pt idx="115">
                  <c:v>622.81465796636246</c:v>
                </c:pt>
                <c:pt idx="116">
                  <c:v>623.13183865923304</c:v>
                </c:pt>
                <c:pt idx="117">
                  <c:v>623.42862677346818</c:v>
                </c:pt>
                <c:pt idx="118">
                  <c:v>623.6956698588466</c:v>
                </c:pt>
                <c:pt idx="119">
                  <c:v>623.98596514191627</c:v>
                </c:pt>
                <c:pt idx="120">
                  <c:v>624.28852980358397</c:v>
                </c:pt>
                <c:pt idx="121">
                  <c:v>624.57367478540016</c:v>
                </c:pt>
                <c:pt idx="122">
                  <c:v>624.87855197049294</c:v>
                </c:pt>
                <c:pt idx="123">
                  <c:v>625.18216442697144</c:v>
                </c:pt>
                <c:pt idx="124">
                  <c:v>625.45111516918541</c:v>
                </c:pt>
                <c:pt idx="125">
                  <c:v>625.7248365733318</c:v>
                </c:pt>
                <c:pt idx="126">
                  <c:v>625.98164652879552</c:v>
                </c:pt>
                <c:pt idx="127">
                  <c:v>626.21750839401011</c:v>
                </c:pt>
                <c:pt idx="128">
                  <c:v>626.46259558057557</c:v>
                </c:pt>
                <c:pt idx="129">
                  <c:v>626.71412714438213</c:v>
                </c:pt>
                <c:pt idx="130">
                  <c:v>626.9604829677188</c:v>
                </c:pt>
                <c:pt idx="131">
                  <c:v>627.23518691697484</c:v>
                </c:pt>
                <c:pt idx="132">
                  <c:v>627.51544597203804</c:v>
                </c:pt>
                <c:pt idx="133">
                  <c:v>627.76103375956052</c:v>
                </c:pt>
                <c:pt idx="134">
                  <c:v>628.00894298793173</c:v>
                </c:pt>
                <c:pt idx="135">
                  <c:v>628.25469800430619</c:v>
                </c:pt>
                <c:pt idx="136">
                  <c:v>628.48269014146342</c:v>
                </c:pt>
                <c:pt idx="137">
                  <c:v>628.72318587273151</c:v>
                </c:pt>
                <c:pt idx="138">
                  <c:v>628.96551058588739</c:v>
                </c:pt>
                <c:pt idx="139">
                  <c:v>629.17403408265591</c:v>
                </c:pt>
                <c:pt idx="140">
                  <c:v>629.3793244520956</c:v>
                </c:pt>
                <c:pt idx="141">
                  <c:v>629.57066124900803</c:v>
                </c:pt>
                <c:pt idx="142">
                  <c:v>629.75538139437504</c:v>
                </c:pt>
                <c:pt idx="143">
                  <c:v>629.96565306307048</c:v>
                </c:pt>
                <c:pt idx="144">
                  <c:v>630.18215604717773</c:v>
                </c:pt>
                <c:pt idx="145">
                  <c:v>630.37604858833311</c:v>
                </c:pt>
                <c:pt idx="146">
                  <c:v>630.57039945926851</c:v>
                </c:pt>
                <c:pt idx="147">
                  <c:v>630.74441731996501</c:v>
                </c:pt>
                <c:pt idx="148">
                  <c:v>630.88333844082115</c:v>
                </c:pt>
                <c:pt idx="149">
                  <c:v>631.01761304580396</c:v>
                </c:pt>
                <c:pt idx="150">
                  <c:v>631.16458100252532</c:v>
                </c:pt>
                <c:pt idx="151">
                  <c:v>631.30666222087791</c:v>
                </c:pt>
                <c:pt idx="152">
                  <c:v>631.45644170459798</c:v>
                </c:pt>
                <c:pt idx="153">
                  <c:v>631.61524041635323</c:v>
                </c:pt>
                <c:pt idx="154">
                  <c:v>631.75619724826367</c:v>
                </c:pt>
                <c:pt idx="155">
                  <c:v>631.89373606490858</c:v>
                </c:pt>
                <c:pt idx="156">
                  <c:v>632.0264590380034</c:v>
                </c:pt>
                <c:pt idx="157">
                  <c:v>632.15660265248141</c:v>
                </c:pt>
                <c:pt idx="158">
                  <c:v>632.27993598581531</c:v>
                </c:pt>
                <c:pt idx="159">
                  <c:v>632.40799838193902</c:v>
                </c:pt>
                <c:pt idx="160">
                  <c:v>632.52698084433791</c:v>
                </c:pt>
                <c:pt idx="161">
                  <c:v>632.65360023056121</c:v>
                </c:pt>
                <c:pt idx="162">
                  <c:v>632.78093409118583</c:v>
                </c:pt>
                <c:pt idx="163">
                  <c:v>632.88772494009811</c:v>
                </c:pt>
                <c:pt idx="164">
                  <c:v>632.99559466815595</c:v>
                </c:pt>
                <c:pt idx="165">
                  <c:v>633.11313348480019</c:v>
                </c:pt>
                <c:pt idx="166">
                  <c:v>633.23447060739363</c:v>
                </c:pt>
                <c:pt idx="167">
                  <c:v>633.36779616059641</c:v>
                </c:pt>
                <c:pt idx="168">
                  <c:v>633.50378334535321</c:v>
                </c:pt>
                <c:pt idx="169">
                  <c:v>633.61823896630324</c:v>
                </c:pt>
                <c:pt idx="170">
                  <c:v>633.73868564398015</c:v>
                </c:pt>
                <c:pt idx="171">
                  <c:v>633.8401170017803</c:v>
                </c:pt>
                <c:pt idx="172">
                  <c:v>633.94318076524416</c:v>
                </c:pt>
                <c:pt idx="173">
                  <c:v>634.06336565318236</c:v>
                </c:pt>
                <c:pt idx="174">
                  <c:v>634.1652514687903</c:v>
                </c:pt>
                <c:pt idx="175">
                  <c:v>634.26691172266544</c:v>
                </c:pt>
                <c:pt idx="176">
                  <c:v>634.38301708268398</c:v>
                </c:pt>
                <c:pt idx="177">
                  <c:v>634.49708673164753</c:v>
                </c:pt>
                <c:pt idx="178">
                  <c:v>634.59846125572858</c:v>
                </c:pt>
                <c:pt idx="179">
                  <c:v>634.70474017726372</c:v>
                </c:pt>
                <c:pt idx="180">
                  <c:v>634.79388536069155</c:v>
                </c:pt>
                <c:pt idx="181">
                  <c:v>634.87371990498423</c:v>
                </c:pt>
                <c:pt idx="182">
                  <c:v>634.97760075785175</c:v>
                </c:pt>
                <c:pt idx="183">
                  <c:v>635.09402570286102</c:v>
                </c:pt>
                <c:pt idx="184">
                  <c:v>635.21012928973346</c:v>
                </c:pt>
                <c:pt idx="185">
                  <c:v>635.3151752028391</c:v>
                </c:pt>
                <c:pt idx="186">
                  <c:v>635.42601950460448</c:v>
                </c:pt>
                <c:pt idx="187">
                  <c:v>635.54341470677184</c:v>
                </c:pt>
                <c:pt idx="188">
                  <c:v>635.65252312456175</c:v>
                </c:pt>
                <c:pt idx="189">
                  <c:v>635.7546830178635</c:v>
                </c:pt>
                <c:pt idx="190">
                  <c:v>635.86556745579321</c:v>
                </c:pt>
                <c:pt idx="191">
                  <c:v>635.99169047489806</c:v>
                </c:pt>
                <c:pt idx="192">
                  <c:v>636.10383030011747</c:v>
                </c:pt>
                <c:pt idx="193">
                  <c:v>636.19815996567479</c:v>
                </c:pt>
                <c:pt idx="194">
                  <c:v>636.28747093048855</c:v>
                </c:pt>
                <c:pt idx="195">
                  <c:v>636.39204859867232</c:v>
                </c:pt>
                <c:pt idx="196">
                  <c:v>636.50852259727105</c:v>
                </c:pt>
                <c:pt idx="197">
                  <c:v>636.61998294057946</c:v>
                </c:pt>
                <c:pt idx="198">
                  <c:v>636.70176286887818</c:v>
                </c:pt>
                <c:pt idx="199">
                  <c:v>636.7790398957826</c:v>
                </c:pt>
                <c:pt idx="200">
                  <c:v>636.87779583491647</c:v>
                </c:pt>
                <c:pt idx="201">
                  <c:v>637.00338990340754</c:v>
                </c:pt>
                <c:pt idx="202">
                  <c:v>637.13458941850661</c:v>
                </c:pt>
                <c:pt idx="203">
                  <c:v>637.25157293548693</c:v>
                </c:pt>
                <c:pt idx="204">
                  <c:v>637.35983755295558</c:v>
                </c:pt>
                <c:pt idx="205">
                  <c:v>637.45265686008395</c:v>
                </c:pt>
                <c:pt idx="206">
                  <c:v>637.55087515864022</c:v>
                </c:pt>
                <c:pt idx="207">
                  <c:v>637.66143823843379</c:v>
                </c:pt>
                <c:pt idx="208">
                  <c:v>637.7675418253059</c:v>
                </c:pt>
                <c:pt idx="209">
                  <c:v>637.88334084981818</c:v>
                </c:pt>
                <c:pt idx="210">
                  <c:v>638.02198462067361</c:v>
                </c:pt>
                <c:pt idx="211">
                  <c:v>638.16321312127911</c:v>
                </c:pt>
                <c:pt idx="212">
                  <c:v>638.3115023146529</c:v>
                </c:pt>
                <c:pt idx="213">
                  <c:v>638.44761094697844</c:v>
                </c:pt>
                <c:pt idx="214">
                  <c:v>638.5612237291374</c:v>
                </c:pt>
                <c:pt idx="215">
                  <c:v>639.03974361540941</c:v>
                </c:pt>
              </c:numCache>
            </c:numRef>
          </c:yVal>
          <c:smooth val="1"/>
        </c:ser>
        <c:dLbls>
          <c:showLegendKey val="0"/>
          <c:showVal val="0"/>
          <c:showCatName val="0"/>
          <c:showSerName val="0"/>
          <c:showPercent val="0"/>
          <c:showBubbleSize val="0"/>
        </c:dLbls>
        <c:axId val="90335488"/>
        <c:axId val="85008768"/>
      </c:scatterChart>
      <c:valAx>
        <c:axId val="90335488"/>
        <c:scaling>
          <c:orientation val="minMax"/>
          <c:max val="200"/>
          <c:min val="0"/>
        </c:scaling>
        <c:delete val="0"/>
        <c:axPos val="b"/>
        <c:title>
          <c:tx>
            <c:rich>
              <a:bodyPr/>
              <a:lstStyle/>
              <a:p>
                <a:pPr>
                  <a:defRPr sz="1200" b="1" i="0" u="none" strike="noStrike" baseline="0">
                    <a:solidFill>
                      <a:srgbClr val="000000"/>
                    </a:solidFill>
                    <a:latin typeface="Calibri"/>
                    <a:ea typeface="Calibri"/>
                    <a:cs typeface="Calibri"/>
                  </a:defRPr>
                </a:pPr>
                <a:r>
                  <a:rPr lang="de-DE" sz="1200"/>
                  <a:t>t [s]</a:t>
                </a: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008768"/>
        <c:crosses val="autoZero"/>
        <c:crossBetween val="midCat"/>
        <c:majorUnit val="20"/>
        <c:minorUnit val="5"/>
      </c:valAx>
      <c:valAx>
        <c:axId val="85008768"/>
        <c:scaling>
          <c:orientation val="minMax"/>
          <c:max val="10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a:solidFill>
                      <a:srgbClr val="000000"/>
                    </a:solidFill>
                    <a:latin typeface="Calibri"/>
                    <a:cs typeface="Calibri"/>
                  </a:rPr>
                  <a:t>T [ </a:t>
                </a:r>
                <a:r>
                  <a:rPr lang="de-DE" sz="1200" b="1" i="0" u="none" strike="noStrike" baseline="0">
                    <a:solidFill>
                      <a:srgbClr val="000000"/>
                    </a:solidFill>
                    <a:latin typeface="+mn-ea"/>
                    <a:ea typeface="+mn-ea"/>
                    <a:cs typeface="+mn-ea"/>
                  </a:rPr>
                  <a:t>°</a:t>
                </a:r>
                <a:r>
                  <a:rPr lang="de-DE" sz="1200" b="1" i="0" u="none" strike="noStrike" baseline="0">
                    <a:solidFill>
                      <a:srgbClr val="000000"/>
                    </a:solidFill>
                    <a:latin typeface="Calibri"/>
                    <a:ea typeface="+mn-ea"/>
                    <a:cs typeface="Calibri"/>
                  </a:rPr>
                  <a:t>C]</a:t>
                </a:r>
                <a:endParaRPr lang="de-DE" sz="1200" b="1" i="0" u="none" strike="noStrike" baseline="0">
                  <a:solidFill>
                    <a:srgbClr val="000000"/>
                  </a:solidFill>
                  <a:latin typeface="Calibri"/>
                  <a:cs typeface="Calibri"/>
                </a:endParaRP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90335488"/>
        <c:crosses val="autoZero"/>
        <c:crossBetween val="midCat"/>
        <c:majorUnit val="200"/>
      </c:valAx>
    </c:plotArea>
    <c:legend>
      <c:legendPos val="r"/>
      <c:layout>
        <c:manualLayout>
          <c:xMode val="edge"/>
          <c:yMode val="edge"/>
          <c:x val="0.63262695540744263"/>
          <c:y val="0.56413308875217849"/>
          <c:w val="0.29245740298051981"/>
          <c:h val="0.20453729394483441"/>
        </c:manualLayout>
      </c:layout>
      <c:overlay val="0"/>
      <c:spPr>
        <a:solidFill>
          <a:srgbClr val="FFFFFF"/>
        </a:solidFill>
        <a:ln>
          <a:solidFill>
            <a:sysClr val="windowText" lastClr="000000">
              <a:tint val="75000"/>
              <a:lumMod val="100000"/>
            </a:sysClr>
          </a:solidFill>
        </a:ln>
      </c:spPr>
      <c:txPr>
        <a:bodyPr/>
        <a:lstStyle/>
        <a:p>
          <a:pPr>
            <a:defRPr sz="92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258838236170319"/>
          <c:y val="8.8874242472885875E-2"/>
          <c:w val="0.76730271882923251"/>
          <c:h val="0.7271191402008238"/>
        </c:manualLayout>
      </c:layout>
      <c:scatterChart>
        <c:scatterStyle val="smoothMarker"/>
        <c:varyColors val="0"/>
        <c:ser>
          <c:idx val="0"/>
          <c:order val="0"/>
          <c:tx>
            <c:v>Pure</c:v>
          </c:tx>
          <c:marker>
            <c:symbol val="none"/>
          </c:marker>
          <c:xVal>
            <c:numRef>
              <c:f>'AM50'!$A$2:$A$217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'AM50'!$B$2:$B$217</c:f>
              <c:numCache>
                <c:formatCode>0.00</c:formatCode>
                <c:ptCount val="216"/>
                <c:pt idx="0">
                  <c:v>40</c:v>
                </c:pt>
                <c:pt idx="1">
                  <c:v>41.157528089887599</c:v>
                </c:pt>
                <c:pt idx="2">
                  <c:v>44.597446574135255</c:v>
                </c:pt>
                <c:pt idx="3">
                  <c:v>48.726093853271642</c:v>
                </c:pt>
                <c:pt idx="4">
                  <c:v>52.921621502533547</c:v>
                </c:pt>
                <c:pt idx="5">
                  <c:v>57.223090989204671</c:v>
                </c:pt>
                <c:pt idx="6">
                  <c:v>61.659971359330214</c:v>
                </c:pt>
                <c:pt idx="7">
                  <c:v>65.44287508261732</c:v>
                </c:pt>
                <c:pt idx="8">
                  <c:v>69.382117206433009</c:v>
                </c:pt>
                <c:pt idx="9">
                  <c:v>74.304461335095809</c:v>
                </c:pt>
                <c:pt idx="10">
                  <c:v>79.595913196739318</c:v>
                </c:pt>
                <c:pt idx="11">
                  <c:v>85.303703458911656</c:v>
                </c:pt>
                <c:pt idx="12">
                  <c:v>91.974875523243</c:v>
                </c:pt>
                <c:pt idx="13">
                  <c:v>98.580105750165231</c:v>
                </c:pt>
                <c:pt idx="14">
                  <c:v>105.29867151354914</c:v>
                </c:pt>
                <c:pt idx="15">
                  <c:v>112.87304472350738</c:v>
                </c:pt>
                <c:pt idx="16">
                  <c:v>120.20895131086132</c:v>
                </c:pt>
                <c:pt idx="17">
                  <c:v>127.51411764705882</c:v>
                </c:pt>
                <c:pt idx="18">
                  <c:v>135.54499228905027</c:v>
                </c:pt>
                <c:pt idx="19">
                  <c:v>143.14575016523455</c:v>
                </c:pt>
                <c:pt idx="20">
                  <c:v>150.61509142983019</c:v>
                </c:pt>
                <c:pt idx="21">
                  <c:v>158.84101564221194</c:v>
                </c:pt>
                <c:pt idx="22">
                  <c:v>166.70099801718447</c:v>
                </c:pt>
                <c:pt idx="23">
                  <c:v>174.51626349416142</c:v>
                </c:pt>
                <c:pt idx="24">
                  <c:v>183.13131306455151</c:v>
                </c:pt>
                <c:pt idx="25">
                  <c:v>191.28449658515089</c:v>
                </c:pt>
                <c:pt idx="26">
                  <c:v>199.24966292134783</c:v>
                </c:pt>
                <c:pt idx="27">
                  <c:v>207.87373870896675</c:v>
                </c:pt>
                <c:pt idx="28">
                  <c:v>215.9035228023794</c:v>
                </c:pt>
                <c:pt idx="29">
                  <c:v>223.68198942498347</c:v>
                </c:pt>
                <c:pt idx="30">
                  <c:v>232.17121392377175</c:v>
                </c:pt>
                <c:pt idx="31">
                  <c:v>240.21692222956568</c:v>
                </c:pt>
                <c:pt idx="32">
                  <c:v>248.08791363736506</c:v>
                </c:pt>
                <c:pt idx="33">
                  <c:v>256.67878827935698</c:v>
                </c:pt>
                <c:pt idx="34">
                  <c:v>264.7977968715573</c:v>
                </c:pt>
                <c:pt idx="35">
                  <c:v>272.72713813615326</c:v>
                </c:pt>
                <c:pt idx="36">
                  <c:v>281.36296320775534</c:v>
                </c:pt>
                <c:pt idx="37">
                  <c:v>289.441872659176</c:v>
                </c:pt>
                <c:pt idx="38">
                  <c:v>297.21528971139014</c:v>
                </c:pt>
                <c:pt idx="39">
                  <c:v>305.63111478299135</c:v>
                </c:pt>
                <c:pt idx="40">
                  <c:v>313.54012337519265</c:v>
                </c:pt>
                <c:pt idx="41">
                  <c:v>321.23858999779657</c:v>
                </c:pt>
                <c:pt idx="42">
                  <c:v>329.59771535580524</c:v>
                </c:pt>
                <c:pt idx="43">
                  <c:v>337.38497466402322</c:v>
                </c:pt>
                <c:pt idx="44">
                  <c:v>344.82411764705864</c:v>
                </c:pt>
                <c:pt idx="45">
                  <c:v>352.75479400749066</c:v>
                </c:pt>
                <c:pt idx="46">
                  <c:v>360.05710288609828</c:v>
                </c:pt>
                <c:pt idx="47">
                  <c:v>367.09634500991399</c:v>
                </c:pt>
                <c:pt idx="48">
                  <c:v>374.74712051112579</c:v>
                </c:pt>
                <c:pt idx="49">
                  <c:v>381.89370345891138</c:v>
                </c:pt>
                <c:pt idx="50">
                  <c:v>388.86129543952416</c:v>
                </c:pt>
                <c:pt idx="51">
                  <c:v>396.44789601233771</c:v>
                </c:pt>
                <c:pt idx="52">
                  <c:v>403.49107953293645</c:v>
                </c:pt>
                <c:pt idx="53">
                  <c:v>410.23769773077765</c:v>
                </c:pt>
                <c:pt idx="54">
                  <c:v>417.4792487332013</c:v>
                </c:pt>
                <c:pt idx="55">
                  <c:v>424.11738268341088</c:v>
                </c:pt>
                <c:pt idx="56">
                  <c:v>430.37807666886965</c:v>
                </c:pt>
                <c:pt idx="57">
                  <c:v>437.10302709847969</c:v>
                </c:pt>
                <c:pt idx="58">
                  <c:v>443.37553425864689</c:v>
                </c:pt>
                <c:pt idx="59">
                  <c:v>449.42875302930162</c:v>
                </c:pt>
                <c:pt idx="60">
                  <c:v>455.96370345891125</c:v>
                </c:pt>
                <c:pt idx="61">
                  <c:v>462.05038554747711</c:v>
                </c:pt>
                <c:pt idx="62">
                  <c:v>467.873505177352</c:v>
                </c:pt>
                <c:pt idx="63">
                  <c:v>474.07505617977534</c:v>
                </c:pt>
                <c:pt idx="64">
                  <c:v>479.84018726591762</c:v>
                </c:pt>
                <c:pt idx="65">
                  <c:v>485.49428067856371</c:v>
                </c:pt>
                <c:pt idx="66">
                  <c:v>491.70515532055521</c:v>
                </c:pt>
                <c:pt idx="67">
                  <c:v>497.61116104868859</c:v>
                </c:pt>
                <c:pt idx="68">
                  <c:v>503.44360431813175</c:v>
                </c:pt>
                <c:pt idx="69">
                  <c:v>509.77350517735181</c:v>
                </c:pt>
                <c:pt idx="70">
                  <c:v>515.59096276712955</c:v>
                </c:pt>
                <c:pt idx="71">
                  <c:v>521.11660718219809</c:v>
                </c:pt>
                <c:pt idx="72">
                  <c:v>527.09243225380055</c:v>
                </c:pt>
                <c:pt idx="73">
                  <c:v>532.70756333994279</c:v>
                </c:pt>
                <c:pt idx="74">
                  <c:v>538.11980832782615</c:v>
                </c:pt>
                <c:pt idx="75">
                  <c:v>543.83961004626542</c:v>
                </c:pt>
                <c:pt idx="76">
                  <c:v>549.14406477197622</c:v>
                </c:pt>
                <c:pt idx="77">
                  <c:v>554.55253139457977</c:v>
                </c:pt>
                <c:pt idx="78">
                  <c:v>560.37116104868915</c:v>
                </c:pt>
                <c:pt idx="79">
                  <c:v>565.38949328045828</c:v>
                </c:pt>
                <c:pt idx="80">
                  <c:v>570.0866886979511</c:v>
                </c:pt>
                <c:pt idx="81">
                  <c:v>575.2485371227142</c:v>
                </c:pt>
                <c:pt idx="82">
                  <c:v>580.24629213483149</c:v>
                </c:pt>
                <c:pt idx="83">
                  <c:v>585.24543511786806</c:v>
                </c:pt>
                <c:pt idx="84">
                  <c:v>590.9490328266138</c:v>
                </c:pt>
                <c:pt idx="85">
                  <c:v>596.85155761180795</c:v>
                </c:pt>
                <c:pt idx="86">
                  <c:v>603.67751707424543</c:v>
                </c:pt>
                <c:pt idx="87">
                  <c:v>610.88660718219808</c:v>
                </c:pt>
                <c:pt idx="88">
                  <c:v>615.60160387750614</c:v>
                </c:pt>
                <c:pt idx="89">
                  <c:v>618.30528310200407</c:v>
                </c:pt>
                <c:pt idx="90">
                  <c:v>620.30206433135049</c:v>
                </c:pt>
                <c:pt idx="91">
                  <c:v>621.48311962987452</c:v>
                </c:pt>
                <c:pt idx="92">
                  <c:v>622.29574355585009</c:v>
                </c:pt>
                <c:pt idx="93">
                  <c:v>623.78023353161575</c:v>
                </c:pt>
                <c:pt idx="94">
                  <c:v>626.58539986781295</c:v>
                </c:pt>
                <c:pt idx="95">
                  <c:v>631.94489314827058</c:v>
                </c:pt>
                <c:pt idx="96">
                  <c:v>642.60277153558116</c:v>
                </c:pt>
                <c:pt idx="97">
                  <c:v>656.15933685833943</c:v>
                </c:pt>
                <c:pt idx="98">
                  <c:v>669.25004846882575</c:v>
                </c:pt>
                <c:pt idx="99">
                  <c:v>683.87259087904829</c:v>
                </c:pt>
                <c:pt idx="100">
                  <c:v>698.66587354042804</c:v>
                </c:pt>
                <c:pt idx="101">
                  <c:v>713.99232870676349</c:v>
                </c:pt>
                <c:pt idx="102">
                  <c:v>730.01384445913311</c:v>
                </c:pt>
                <c:pt idx="103">
                  <c:v>741.71032165675331</c:v>
                </c:pt>
                <c:pt idx="104">
                  <c:v>747.81599471249149</c:v>
                </c:pt>
                <c:pt idx="105">
                  <c:v>751.38218109715808</c:v>
                </c:pt>
                <c:pt idx="106">
                  <c:v>753.65478739810555</c:v>
                </c:pt>
                <c:pt idx="107">
                  <c:v>755.83228023793788</c:v>
                </c:pt>
                <c:pt idx="108">
                  <c:v>758.62150473672614</c:v>
                </c:pt>
                <c:pt idx="109">
                  <c:v>760.57059484467959</c:v>
                </c:pt>
                <c:pt idx="110">
                  <c:v>761.28641991628194</c:v>
                </c:pt>
                <c:pt idx="111">
                  <c:v>762.41391275611375</c:v>
                </c:pt>
                <c:pt idx="112">
                  <c:v>763.82331791143417</c:v>
                </c:pt>
                <c:pt idx="113">
                  <c:v>764.04930601454066</c:v>
                </c:pt>
                <c:pt idx="114">
                  <c:v>763.10075787618496</c:v>
                </c:pt>
                <c:pt idx="115">
                  <c:v>761.85046045384388</c:v>
                </c:pt>
                <c:pt idx="116">
                  <c:v>760.65765587133728</c:v>
                </c:pt>
                <c:pt idx="117">
                  <c:v>759.09034368803771</c:v>
                </c:pt>
                <c:pt idx="118">
                  <c:v>756.87278695748023</c:v>
                </c:pt>
                <c:pt idx="119">
                  <c:v>755.42823309098867</c:v>
                </c:pt>
                <c:pt idx="120">
                  <c:v>753.93918924873321</c:v>
                </c:pt>
                <c:pt idx="121">
                  <c:v>751.08080414188214</c:v>
                </c:pt>
                <c:pt idx="122">
                  <c:v>747.55771976206222</c:v>
                </c:pt>
                <c:pt idx="123">
                  <c:v>745.14841374752154</c:v>
                </c:pt>
                <c:pt idx="124">
                  <c:v>743.41628552544557</c:v>
                </c:pt>
                <c:pt idx="125">
                  <c:v>741.5162679004178</c:v>
                </c:pt>
                <c:pt idx="126">
                  <c:v>738.97869354483362</c:v>
                </c:pt>
                <c:pt idx="127">
                  <c:v>736.64753910552906</c:v>
                </c:pt>
                <c:pt idx="128">
                  <c:v>734.15567305573916</c:v>
                </c:pt>
                <c:pt idx="129">
                  <c:v>731.29054196959805</c:v>
                </c:pt>
                <c:pt idx="130">
                  <c:v>729.04578982154658</c:v>
                </c:pt>
                <c:pt idx="131">
                  <c:v>726.99666446353797</c:v>
                </c:pt>
                <c:pt idx="132">
                  <c:v>724.84306675479149</c:v>
                </c:pt>
                <c:pt idx="133">
                  <c:v>722.36946904604542</c:v>
                </c:pt>
                <c:pt idx="134">
                  <c:v>720.36075787618461</c:v>
                </c:pt>
                <c:pt idx="135">
                  <c:v>719.9078717779247</c:v>
                </c:pt>
                <c:pt idx="136">
                  <c:v>719.63560916501376</c:v>
                </c:pt>
                <c:pt idx="137">
                  <c:v>719.54546375853715</c:v>
                </c:pt>
                <c:pt idx="138">
                  <c:v>720.46834985679664</c:v>
                </c:pt>
                <c:pt idx="139">
                  <c:v>720.80981934346778</c:v>
                </c:pt>
                <c:pt idx="140">
                  <c:v>720.91930601454067</c:v>
                </c:pt>
                <c:pt idx="141">
                  <c:v>720.8307931262392</c:v>
                </c:pt>
                <c:pt idx="142">
                  <c:v>719.248261731659</c:v>
                </c:pt>
                <c:pt idx="143">
                  <c:v>716.20990085922051</c:v>
                </c:pt>
                <c:pt idx="144">
                  <c:v>716.29029742233968</c:v>
                </c:pt>
                <c:pt idx="145">
                  <c:v>717.79005287508301</c:v>
                </c:pt>
                <c:pt idx="146">
                  <c:v>723.20548799295</c:v>
                </c:pt>
                <c:pt idx="147">
                  <c:v>733.77343027098607</c:v>
                </c:pt>
                <c:pt idx="148">
                  <c:v>745.47540647719836</c:v>
                </c:pt>
                <c:pt idx="149">
                  <c:v>750.91640229125346</c:v>
                </c:pt>
                <c:pt idx="150">
                  <c:v>747.81589997796868</c:v>
                </c:pt>
                <c:pt idx="151">
                  <c:v>743.24900859220088</c:v>
                </c:pt>
                <c:pt idx="152">
                  <c:v>740.6044833663816</c:v>
                </c:pt>
                <c:pt idx="153">
                  <c:v>739.00888081075152</c:v>
                </c:pt>
                <c:pt idx="154">
                  <c:v>744.46520819563705</c:v>
                </c:pt>
                <c:pt idx="155">
                  <c:v>749.9</c:v>
                </c:pt>
                <c:pt idx="156">
                  <c:v>746.50160828376249</c:v>
                </c:pt>
                <c:pt idx="157">
                  <c:v>740.91666446353759</c:v>
                </c:pt>
                <c:pt idx="158">
                  <c:v>739.10541088345371</c:v>
                </c:pt>
                <c:pt idx="159">
                  <c:v>739.86492178893911</c:v>
                </c:pt>
                <c:pt idx="160">
                  <c:v>743.84667107292296</c:v>
                </c:pt>
                <c:pt idx="161">
                  <c:v>745.95367922449839</c:v>
                </c:pt>
                <c:pt idx="162">
                  <c:v>745.72689799515308</c:v>
                </c:pt>
                <c:pt idx="163">
                  <c:v>747.10072923551445</c:v>
                </c:pt>
                <c:pt idx="164">
                  <c:v>746.94050671954176</c:v>
                </c:pt>
                <c:pt idx="165">
                  <c:v>744.29320114562734</c:v>
                </c:pt>
                <c:pt idx="166">
                  <c:v>744.29602335316201</c:v>
                </c:pt>
                <c:pt idx="167">
                  <c:v>745.69500330469305</c:v>
                </c:pt>
                <c:pt idx="168">
                  <c:v>748.75422780348015</c:v>
                </c:pt>
                <c:pt idx="169">
                  <c:v>751.0401167658074</c:v>
                </c:pt>
                <c:pt idx="170">
                  <c:v>750.11100242344128</c:v>
                </c:pt>
                <c:pt idx="171">
                  <c:v>749.39967393699055</c:v>
                </c:pt>
                <c:pt idx="172">
                  <c:v>751.16930601454067</c:v>
                </c:pt>
                <c:pt idx="173">
                  <c:v>751.87820445031957</c:v>
                </c:pt>
                <c:pt idx="174">
                  <c:v>754.84840273187922</c:v>
                </c:pt>
                <c:pt idx="175">
                  <c:v>759.73692222956595</c:v>
                </c:pt>
                <c:pt idx="176">
                  <c:v>776.39613791584043</c:v>
                </c:pt>
                <c:pt idx="177">
                  <c:v>800.07938973342152</c:v>
                </c:pt>
                <c:pt idx="178">
                  <c:v>808.00209297202025</c:v>
                </c:pt>
                <c:pt idx="179">
                  <c:v>807.44595946243646</c:v>
                </c:pt>
                <c:pt idx="180">
                  <c:v>811.48215245648828</c:v>
                </c:pt>
                <c:pt idx="181">
                  <c:v>813.11223837849752</c:v>
                </c:pt>
                <c:pt idx="182">
                  <c:v>809.53493280458258</c:v>
                </c:pt>
                <c:pt idx="183">
                  <c:v>808.44910773298022</c:v>
                </c:pt>
                <c:pt idx="184">
                  <c:v>807.68222736285531</c:v>
                </c:pt>
                <c:pt idx="185">
                  <c:v>806.44626790041775</c:v>
                </c:pt>
                <c:pt idx="186">
                  <c:v>805.27807005948557</c:v>
                </c:pt>
                <c:pt idx="187">
                  <c:v>803.65098479841322</c:v>
                </c:pt>
                <c:pt idx="188">
                  <c:v>799.16672835426289</c:v>
                </c:pt>
                <c:pt idx="189">
                  <c:v>796.41328266137953</c:v>
                </c:pt>
                <c:pt idx="190">
                  <c:v>798.52040317250498</c:v>
                </c:pt>
                <c:pt idx="191">
                  <c:v>803.01886318572292</c:v>
                </c:pt>
                <c:pt idx="192">
                  <c:v>804.42671733862085</c:v>
                </c:pt>
                <c:pt idx="193">
                  <c:v>805.20447235073868</c:v>
                </c:pt>
                <c:pt idx="194">
                  <c:v>806.6015047367265</c:v>
                </c:pt>
                <c:pt idx="195">
                  <c:v>807.916005728134</c:v>
                </c:pt>
                <c:pt idx="196">
                  <c:v>808.90287508261758</c:v>
                </c:pt>
                <c:pt idx="197">
                  <c:v>809.51887420136688</c:v>
                </c:pt>
                <c:pt idx="198">
                  <c:v>805.65040757876261</c:v>
                </c:pt>
                <c:pt idx="199">
                  <c:v>802.64095615774397</c:v>
                </c:pt>
                <c:pt idx="200">
                  <c:v>802.55749283983243</c:v>
                </c:pt>
                <c:pt idx="201">
                  <c:v>801.05253580083718</c:v>
                </c:pt>
                <c:pt idx="202">
                  <c:v>800.7326305353605</c:v>
                </c:pt>
                <c:pt idx="203">
                  <c:v>806.20784313725494</c:v>
                </c:pt>
                <c:pt idx="204">
                  <c:v>808.65387750605942</c:v>
                </c:pt>
                <c:pt idx="205">
                  <c:v>808.72972020268855</c:v>
                </c:pt>
                <c:pt idx="206">
                  <c:v>807.54605199383127</c:v>
                </c:pt>
                <c:pt idx="207">
                  <c:v>807.10764485569507</c:v>
                </c:pt>
                <c:pt idx="208">
                  <c:v>809.86059484467887</c:v>
                </c:pt>
                <c:pt idx="209">
                  <c:v>810.00027979731215</c:v>
                </c:pt>
                <c:pt idx="210">
                  <c:v>811.07957479621064</c:v>
                </c:pt>
                <c:pt idx="211">
                  <c:v>814.93774399647498</c:v>
                </c:pt>
                <c:pt idx="212">
                  <c:v>818.85442608503979</c:v>
                </c:pt>
                <c:pt idx="213">
                  <c:v>822.24035029742254</c:v>
                </c:pt>
                <c:pt idx="214">
                  <c:v>827.99908570169714</c:v>
                </c:pt>
                <c:pt idx="215">
                  <c:v>838.43196078431276</c:v>
                </c:pt>
              </c:numCache>
            </c:numRef>
          </c:yVal>
          <c:smooth val="1"/>
        </c:ser>
        <c:ser>
          <c:idx val="2"/>
          <c:order val="1"/>
          <c:tx>
            <c:v>CP</c:v>
          </c:tx>
          <c:marker>
            <c:symbol val="none"/>
          </c:marker>
          <c:xVal>
            <c:numRef>
              <c:f>'AM50'!$A$2:$A$217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'AM50'!$L$2:$L$217</c:f>
              <c:numCache>
                <c:formatCode>General</c:formatCode>
                <c:ptCount val="216"/>
                <c:pt idx="0">
                  <c:v>40</c:v>
                </c:pt>
                <c:pt idx="1">
                  <c:v>41.418174564403174</c:v>
                </c:pt>
                <c:pt idx="2">
                  <c:v>45.658244827287895</c:v>
                </c:pt>
                <c:pt idx="3">
                  <c:v>50.033214969060396</c:v>
                </c:pt>
                <c:pt idx="4">
                  <c:v>54.700098505434781</c:v>
                </c:pt>
                <c:pt idx="5">
                  <c:v>60.219223533422898</c:v>
                </c:pt>
                <c:pt idx="6">
                  <c:v>65.768643543396863</c:v>
                </c:pt>
                <c:pt idx="7">
                  <c:v>71.537905204262415</c:v>
                </c:pt>
                <c:pt idx="8">
                  <c:v>78.131594724495201</c:v>
                </c:pt>
                <c:pt idx="9">
                  <c:v>84.722947021047062</c:v>
                </c:pt>
                <c:pt idx="10">
                  <c:v>91.35068967798405</c:v>
                </c:pt>
                <c:pt idx="11">
                  <c:v>98.971179813446426</c:v>
                </c:pt>
                <c:pt idx="12">
                  <c:v>106.41221009404018</c:v>
                </c:pt>
                <c:pt idx="13">
                  <c:v>113.95041557258584</c:v>
                </c:pt>
                <c:pt idx="14">
                  <c:v>122.50132033921599</c:v>
                </c:pt>
                <c:pt idx="15">
                  <c:v>130.68062324438191</c:v>
                </c:pt>
                <c:pt idx="16">
                  <c:v>138.64887053971248</c:v>
                </c:pt>
                <c:pt idx="17">
                  <c:v>147.09452502900564</c:v>
                </c:pt>
                <c:pt idx="18">
                  <c:v>155.29533378368751</c:v>
                </c:pt>
                <c:pt idx="19">
                  <c:v>163.52073363204278</c:v>
                </c:pt>
                <c:pt idx="20">
                  <c:v>172.44792134831474</c:v>
                </c:pt>
                <c:pt idx="21">
                  <c:v>181.07318116705338</c:v>
                </c:pt>
                <c:pt idx="22">
                  <c:v>190.02914163002768</c:v>
                </c:pt>
                <c:pt idx="23">
                  <c:v>199.45791349892124</c:v>
                </c:pt>
                <c:pt idx="24">
                  <c:v>208.05964143411092</c:v>
                </c:pt>
                <c:pt idx="25">
                  <c:v>216.46889000417275</c:v>
                </c:pt>
                <c:pt idx="26">
                  <c:v>225.67581698573127</c:v>
                </c:pt>
                <c:pt idx="27">
                  <c:v>234.33004686736706</c:v>
                </c:pt>
                <c:pt idx="28">
                  <c:v>242.89036584279847</c:v>
                </c:pt>
                <c:pt idx="29">
                  <c:v>252.15911946853117</c:v>
                </c:pt>
                <c:pt idx="30">
                  <c:v>260.71919948908925</c:v>
                </c:pt>
                <c:pt idx="31">
                  <c:v>269.04414565013872</c:v>
                </c:pt>
                <c:pt idx="32">
                  <c:v>277.95330081623513</c:v>
                </c:pt>
                <c:pt idx="33">
                  <c:v>286.21977056108523</c:v>
                </c:pt>
                <c:pt idx="34">
                  <c:v>294.35723684813127</c:v>
                </c:pt>
                <c:pt idx="35">
                  <c:v>303.32379490819858</c:v>
                </c:pt>
                <c:pt idx="36">
                  <c:v>311.67985921979357</c:v>
                </c:pt>
                <c:pt idx="37">
                  <c:v>319.8609592035092</c:v>
                </c:pt>
                <c:pt idx="38">
                  <c:v>328.66242336345925</c:v>
                </c:pt>
                <c:pt idx="39">
                  <c:v>336.83967546511155</c:v>
                </c:pt>
                <c:pt idx="40">
                  <c:v>344.72487846798163</c:v>
                </c:pt>
                <c:pt idx="41">
                  <c:v>353.21947303472598</c:v>
                </c:pt>
                <c:pt idx="42">
                  <c:v>361.07258171256717</c:v>
                </c:pt>
                <c:pt idx="43">
                  <c:v>368.66009370929004</c:v>
                </c:pt>
                <c:pt idx="44">
                  <c:v>376.91159827389669</c:v>
                </c:pt>
                <c:pt idx="45">
                  <c:v>384.61995848854014</c:v>
                </c:pt>
                <c:pt idx="46">
                  <c:v>392.1746191453957</c:v>
                </c:pt>
                <c:pt idx="47">
                  <c:v>400.2511875992306</c:v>
                </c:pt>
                <c:pt idx="48">
                  <c:v>407.75697808530765</c:v>
                </c:pt>
                <c:pt idx="49">
                  <c:v>415.15947190247925</c:v>
                </c:pt>
                <c:pt idx="50">
                  <c:v>423.18058801752568</c:v>
                </c:pt>
                <c:pt idx="51">
                  <c:v>430.58992354156464</c:v>
                </c:pt>
                <c:pt idx="52">
                  <c:v>437.58918661455817</c:v>
                </c:pt>
                <c:pt idx="53">
                  <c:v>444.9422947962467</c:v>
                </c:pt>
                <c:pt idx="54">
                  <c:v>451.91790400840659</c:v>
                </c:pt>
                <c:pt idx="55">
                  <c:v>458.87955688456702</c:v>
                </c:pt>
                <c:pt idx="56">
                  <c:v>466.64052823746164</c:v>
                </c:pt>
                <c:pt idx="57">
                  <c:v>473.81463294862368</c:v>
                </c:pt>
                <c:pt idx="58">
                  <c:v>480.43484910590701</c:v>
                </c:pt>
                <c:pt idx="59">
                  <c:v>487.38571877289888</c:v>
                </c:pt>
                <c:pt idx="60">
                  <c:v>493.79800073277937</c:v>
                </c:pt>
                <c:pt idx="61">
                  <c:v>499.92196012202817</c:v>
                </c:pt>
                <c:pt idx="62">
                  <c:v>506.2502548190443</c:v>
                </c:pt>
                <c:pt idx="63">
                  <c:v>512.05773362440948</c:v>
                </c:pt>
                <c:pt idx="64">
                  <c:v>517.67799153486851</c:v>
                </c:pt>
                <c:pt idx="65">
                  <c:v>523.61422368608532</c:v>
                </c:pt>
                <c:pt idx="66">
                  <c:v>528.92451342666095</c:v>
                </c:pt>
                <c:pt idx="67">
                  <c:v>534.00399952674729</c:v>
                </c:pt>
                <c:pt idx="68">
                  <c:v>539.39373100624971</c:v>
                </c:pt>
                <c:pt idx="69">
                  <c:v>544.23227497557411</c:v>
                </c:pt>
                <c:pt idx="70">
                  <c:v>548.79091369738319</c:v>
                </c:pt>
                <c:pt idx="71">
                  <c:v>553.47569343093539</c:v>
                </c:pt>
                <c:pt idx="72">
                  <c:v>557.60702350238159</c:v>
                </c:pt>
                <c:pt idx="73">
                  <c:v>561.55861531356811</c:v>
                </c:pt>
                <c:pt idx="74">
                  <c:v>565.60627646148839</c:v>
                </c:pt>
                <c:pt idx="75">
                  <c:v>569.13152573379739</c:v>
                </c:pt>
                <c:pt idx="76">
                  <c:v>572.33543693260458</c:v>
                </c:pt>
                <c:pt idx="77">
                  <c:v>575.6643444547916</c:v>
                </c:pt>
                <c:pt idx="78">
                  <c:v>578.60505520019206</c:v>
                </c:pt>
                <c:pt idx="79">
                  <c:v>581.35571351876752</c:v>
                </c:pt>
                <c:pt idx="80">
                  <c:v>584.14309949265191</c:v>
                </c:pt>
                <c:pt idx="81">
                  <c:v>586.60423265500322</c:v>
                </c:pt>
                <c:pt idx="82">
                  <c:v>588.87336688090249</c:v>
                </c:pt>
                <c:pt idx="83">
                  <c:v>591.21423654789635</c:v>
                </c:pt>
                <c:pt idx="84">
                  <c:v>593.32847004254256</c:v>
                </c:pt>
                <c:pt idx="85">
                  <c:v>595.33402017434048</c:v>
                </c:pt>
                <c:pt idx="86">
                  <c:v>597.38794722459693</c:v>
                </c:pt>
                <c:pt idx="87">
                  <c:v>599.19076481334469</c:v>
                </c:pt>
                <c:pt idx="88">
                  <c:v>600.93612588544056</c:v>
                </c:pt>
                <c:pt idx="89">
                  <c:v>602.82685863967595</c:v>
                </c:pt>
                <c:pt idx="90">
                  <c:v>604.58350931495283</c:v>
                </c:pt>
                <c:pt idx="91">
                  <c:v>606.36315461651202</c:v>
                </c:pt>
                <c:pt idx="92">
                  <c:v>608.40982086335703</c:v>
                </c:pt>
                <c:pt idx="93">
                  <c:v>610.2879708618309</c:v>
                </c:pt>
                <c:pt idx="94">
                  <c:v>611.98563179347798</c:v>
                </c:pt>
                <c:pt idx="95">
                  <c:v>613.65774259332761</c:v>
                </c:pt>
                <c:pt idx="96">
                  <c:v>615.13253796205834</c:v>
                </c:pt>
                <c:pt idx="97">
                  <c:v>616.48425755170172</c:v>
                </c:pt>
                <c:pt idx="98">
                  <c:v>617.91392633783175</c:v>
                </c:pt>
                <c:pt idx="99">
                  <c:v>619.27384687703682</c:v>
                </c:pt>
                <c:pt idx="100">
                  <c:v>620.52362130556855</c:v>
                </c:pt>
                <c:pt idx="101">
                  <c:v>621.8097399649896</c:v>
                </c:pt>
                <c:pt idx="102">
                  <c:v>623.0945364659666</c:v>
                </c:pt>
                <c:pt idx="103">
                  <c:v>624.58227333445279</c:v>
                </c:pt>
                <c:pt idx="104">
                  <c:v>625.89833730255714</c:v>
                </c:pt>
                <c:pt idx="105">
                  <c:v>627.1427559004029</c:v>
                </c:pt>
                <c:pt idx="106">
                  <c:v>628.44323825008155</c:v>
                </c:pt>
                <c:pt idx="107">
                  <c:v>629.91663328448078</c:v>
                </c:pt>
                <c:pt idx="108">
                  <c:v>631.37075328733181</c:v>
                </c:pt>
                <c:pt idx="109">
                  <c:v>633.03720564138541</c:v>
                </c:pt>
                <c:pt idx="110">
                  <c:v>635.50352902112843</c:v>
                </c:pt>
                <c:pt idx="111">
                  <c:v>638.79322401430943</c:v>
                </c:pt>
                <c:pt idx="112">
                  <c:v>642.81149120664395</c:v>
                </c:pt>
                <c:pt idx="113">
                  <c:v>647.01573622730496</c:v>
                </c:pt>
                <c:pt idx="114">
                  <c:v>650.78536332386852</c:v>
                </c:pt>
                <c:pt idx="115">
                  <c:v>654.65668639828618</c:v>
                </c:pt>
                <c:pt idx="116">
                  <c:v>658.92834546999734</c:v>
                </c:pt>
                <c:pt idx="117">
                  <c:v>663.57350004071054</c:v>
                </c:pt>
                <c:pt idx="118">
                  <c:v>668.97383980367681</c:v>
                </c:pt>
                <c:pt idx="119">
                  <c:v>674.95783209167848</c:v>
                </c:pt>
                <c:pt idx="120">
                  <c:v>680.33752225054911</c:v>
                </c:pt>
                <c:pt idx="121">
                  <c:v>685.24058465895291</c:v>
                </c:pt>
                <c:pt idx="122">
                  <c:v>690.24770211233931</c:v>
                </c:pt>
                <c:pt idx="123">
                  <c:v>694.67156166035738</c:v>
                </c:pt>
                <c:pt idx="124">
                  <c:v>698.74350540933892</c:v>
                </c:pt>
                <c:pt idx="125">
                  <c:v>703.07596186237993</c:v>
                </c:pt>
                <c:pt idx="126">
                  <c:v>706.95469093490397</c:v>
                </c:pt>
                <c:pt idx="127">
                  <c:v>710.48251609316446</c:v>
                </c:pt>
                <c:pt idx="128">
                  <c:v>714.09547838045523</c:v>
                </c:pt>
                <c:pt idx="129">
                  <c:v>717.34203006686653</c:v>
                </c:pt>
                <c:pt idx="130">
                  <c:v>720.45635859387721</c:v>
                </c:pt>
                <c:pt idx="131">
                  <c:v>723.68060376720052</c:v>
                </c:pt>
                <c:pt idx="132">
                  <c:v>726.58526498381786</c:v>
                </c:pt>
                <c:pt idx="133">
                  <c:v>729.25658947036322</c:v>
                </c:pt>
                <c:pt idx="134">
                  <c:v>731.99410981263259</c:v>
                </c:pt>
                <c:pt idx="135">
                  <c:v>734.36049196741169</c:v>
                </c:pt>
                <c:pt idx="136">
                  <c:v>736.6411176671146</c:v>
                </c:pt>
                <c:pt idx="137">
                  <c:v>739.10036538481108</c:v>
                </c:pt>
                <c:pt idx="138">
                  <c:v>741.36395089103905</c:v>
                </c:pt>
                <c:pt idx="139">
                  <c:v>743.50865499307929</c:v>
                </c:pt>
                <c:pt idx="140">
                  <c:v>745.53444909216751</c:v>
                </c:pt>
                <c:pt idx="141">
                  <c:v>747.50756386378384</c:v>
                </c:pt>
                <c:pt idx="142">
                  <c:v>749.37291445306141</c:v>
                </c:pt>
                <c:pt idx="143">
                  <c:v>751.08366425460054</c:v>
                </c:pt>
                <c:pt idx="144">
                  <c:v>752.48313110649792</c:v>
                </c:pt>
                <c:pt idx="145">
                  <c:v>753.92257290903342</c:v>
                </c:pt>
                <c:pt idx="146">
                  <c:v>755.53830333516555</c:v>
                </c:pt>
                <c:pt idx="147">
                  <c:v>756.72310648968005</c:v>
                </c:pt>
                <c:pt idx="148">
                  <c:v>757.83569574631576</c:v>
                </c:pt>
                <c:pt idx="149">
                  <c:v>759.06372185922487</c:v>
                </c:pt>
                <c:pt idx="150">
                  <c:v>760.11980931189953</c:v>
                </c:pt>
                <c:pt idx="151">
                  <c:v>760.93124339734948</c:v>
                </c:pt>
                <c:pt idx="152">
                  <c:v>761.78159024639854</c:v>
                </c:pt>
                <c:pt idx="153">
                  <c:v>762.542093536273</c:v>
                </c:pt>
                <c:pt idx="154">
                  <c:v>763.34739856853525</c:v>
                </c:pt>
                <c:pt idx="155">
                  <c:v>764.27807663145336</c:v>
                </c:pt>
                <c:pt idx="156">
                  <c:v>765.09467650830561</c:v>
                </c:pt>
                <c:pt idx="157">
                  <c:v>765.95157865677413</c:v>
                </c:pt>
                <c:pt idx="158">
                  <c:v>767.14383820072055</c:v>
                </c:pt>
                <c:pt idx="159">
                  <c:v>768.32981351011654</c:v>
                </c:pt>
                <c:pt idx="160">
                  <c:v>769.68591512223168</c:v>
                </c:pt>
                <c:pt idx="161">
                  <c:v>771.42402069593629</c:v>
                </c:pt>
                <c:pt idx="162">
                  <c:v>773.16229077613582</c:v>
                </c:pt>
                <c:pt idx="163">
                  <c:v>774.78635721991554</c:v>
                </c:pt>
                <c:pt idx="164">
                  <c:v>776.50034285438051</c:v>
                </c:pt>
                <c:pt idx="165">
                  <c:v>778.16967788226646</c:v>
                </c:pt>
                <c:pt idx="166">
                  <c:v>779.81872366573043</c:v>
                </c:pt>
                <c:pt idx="167">
                  <c:v>781.18075478851165</c:v>
                </c:pt>
                <c:pt idx="168">
                  <c:v>782.73227379243929</c:v>
                </c:pt>
                <c:pt idx="169">
                  <c:v>784.55697783087044</c:v>
                </c:pt>
                <c:pt idx="170">
                  <c:v>786.37172359703254</c:v>
                </c:pt>
                <c:pt idx="171">
                  <c:v>788.01460620725459</c:v>
                </c:pt>
                <c:pt idx="172">
                  <c:v>789.9854445402832</c:v>
                </c:pt>
                <c:pt idx="173">
                  <c:v>791.75542372730411</c:v>
                </c:pt>
                <c:pt idx="174">
                  <c:v>793.1752060052313</c:v>
                </c:pt>
                <c:pt idx="175">
                  <c:v>794.99323475156802</c:v>
                </c:pt>
                <c:pt idx="176">
                  <c:v>796.50476540872819</c:v>
                </c:pt>
                <c:pt idx="177">
                  <c:v>798.19349548628065</c:v>
                </c:pt>
                <c:pt idx="178">
                  <c:v>799.62306399863655</c:v>
                </c:pt>
                <c:pt idx="179">
                  <c:v>800.17231947667392</c:v>
                </c:pt>
                <c:pt idx="180">
                  <c:v>800.62234933490049</c:v>
                </c:pt>
                <c:pt idx="181">
                  <c:v>800.85622549767857</c:v>
                </c:pt>
                <c:pt idx="182">
                  <c:v>802.23835468063055</c:v>
                </c:pt>
                <c:pt idx="183">
                  <c:v>805.21582277418224</c:v>
                </c:pt>
                <c:pt idx="184">
                  <c:v>808.61529860771839</c:v>
                </c:pt>
                <c:pt idx="185">
                  <c:v>811.6397145721387</c:v>
                </c:pt>
                <c:pt idx="186">
                  <c:v>813.93261407700288</c:v>
                </c:pt>
                <c:pt idx="187">
                  <c:v>816.20697132999555</c:v>
                </c:pt>
                <c:pt idx="188">
                  <c:v>818.42768320764151</c:v>
                </c:pt>
                <c:pt idx="189">
                  <c:v>820.5452359525118</c:v>
                </c:pt>
                <c:pt idx="190">
                  <c:v>822.78157098548695</c:v>
                </c:pt>
                <c:pt idx="191">
                  <c:v>825.13994649181723</c:v>
                </c:pt>
                <c:pt idx="192">
                  <c:v>827.08353849892114</c:v>
                </c:pt>
                <c:pt idx="193">
                  <c:v>828.78666090365982</c:v>
                </c:pt>
                <c:pt idx="194">
                  <c:v>830.66909626384154</c:v>
                </c:pt>
                <c:pt idx="195">
                  <c:v>832.47265169557011</c:v>
                </c:pt>
                <c:pt idx="196">
                  <c:v>833.91186685800346</c:v>
                </c:pt>
                <c:pt idx="197">
                  <c:v>835.22865557828595</c:v>
                </c:pt>
                <c:pt idx="198">
                  <c:v>836.41406205473447</c:v>
                </c:pt>
                <c:pt idx="199">
                  <c:v>838.23159925348068</c:v>
                </c:pt>
                <c:pt idx="200">
                  <c:v>840.70458483451398</c:v>
                </c:pt>
                <c:pt idx="201">
                  <c:v>843.02580926355654</c:v>
                </c:pt>
                <c:pt idx="202">
                  <c:v>844.7958286389636</c:v>
                </c:pt>
                <c:pt idx="203">
                  <c:v>846.93878420910789</c:v>
                </c:pt>
                <c:pt idx="204">
                  <c:v>849.04395321914274</c:v>
                </c:pt>
                <c:pt idx="205">
                  <c:v>851.45017129997143</c:v>
                </c:pt>
                <c:pt idx="206">
                  <c:v>853.30290666727751</c:v>
                </c:pt>
                <c:pt idx="207">
                  <c:v>855.02722860435927</c:v>
                </c:pt>
                <c:pt idx="208">
                  <c:v>857.19155826361805</c:v>
                </c:pt>
                <c:pt idx="209">
                  <c:v>860.11955813131021</c:v>
                </c:pt>
                <c:pt idx="210">
                  <c:v>862.8470131467792</c:v>
                </c:pt>
                <c:pt idx="211">
                  <c:v>865.29467309884444</c:v>
                </c:pt>
                <c:pt idx="212">
                  <c:v>866.68453346360593</c:v>
                </c:pt>
                <c:pt idx="213">
                  <c:v>868.30161504132047</c:v>
                </c:pt>
                <c:pt idx="214">
                  <c:v>870.67130237593653</c:v>
                </c:pt>
                <c:pt idx="215">
                  <c:v>872.01941693873357</c:v>
                </c:pt>
              </c:numCache>
            </c:numRef>
          </c:yVal>
          <c:smooth val="1"/>
        </c:ser>
        <c:ser>
          <c:idx val="1"/>
          <c:order val="2"/>
          <c:tx>
            <c:v>CP +TC</c:v>
          </c:tx>
          <c:marker>
            <c:symbol val="none"/>
          </c:marker>
          <c:xVal>
            <c:numRef>
              <c:f>'AM50'!$A$2:$A$217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'AM50'!$F$2:$F$217</c:f>
              <c:numCache>
                <c:formatCode>0.00</c:formatCode>
                <c:ptCount val="216"/>
                <c:pt idx="0">
                  <c:v>40</c:v>
                </c:pt>
                <c:pt idx="1">
                  <c:v>41.298716627151933</c:v>
                </c:pt>
                <c:pt idx="2">
                  <c:v>45.675017695770201</c:v>
                </c:pt>
                <c:pt idx="3">
                  <c:v>50.466721300209606</c:v>
                </c:pt>
                <c:pt idx="4">
                  <c:v>55.023045734116799</c:v>
                </c:pt>
                <c:pt idx="5">
                  <c:v>60.695344466206201</c:v>
                </c:pt>
                <c:pt idx="6">
                  <c:v>66.761645534824581</c:v>
                </c:pt>
                <c:pt idx="7">
                  <c:v>73.289090128165483</c:v>
                </c:pt>
                <c:pt idx="8">
                  <c:v>80.230782049960482</c:v>
                </c:pt>
                <c:pt idx="9">
                  <c:v>86.561365494966196</c:v>
                </c:pt>
                <c:pt idx="10">
                  <c:v>93.316558086795169</c:v>
                </c:pt>
                <c:pt idx="11">
                  <c:v>101.49942858124604</c:v>
                </c:pt>
                <c:pt idx="12">
                  <c:v>110.00911349345428</c:v>
                </c:pt>
                <c:pt idx="13">
                  <c:v>117.78688485723114</c:v>
                </c:pt>
                <c:pt idx="14">
                  <c:v>127.19632477751435</c:v>
                </c:pt>
                <c:pt idx="15">
                  <c:v>136.8588568188849</c:v>
                </c:pt>
                <c:pt idx="16">
                  <c:v>145.49919527196494</c:v>
                </c:pt>
                <c:pt idx="17">
                  <c:v>155.63948699446792</c:v>
                </c:pt>
                <c:pt idx="18">
                  <c:v>165.87287083805796</c:v>
                </c:pt>
                <c:pt idx="19">
                  <c:v>174.93492457822219</c:v>
                </c:pt>
                <c:pt idx="20">
                  <c:v>185.51663986530599</c:v>
                </c:pt>
                <c:pt idx="21">
                  <c:v>196.04373432292198</c:v>
                </c:pt>
                <c:pt idx="22">
                  <c:v>205.29121396419615</c:v>
                </c:pt>
                <c:pt idx="23">
                  <c:v>215.98007043947374</c:v>
                </c:pt>
                <c:pt idx="24">
                  <c:v>226.55744493694809</c:v>
                </c:pt>
                <c:pt idx="25">
                  <c:v>235.69035047933198</c:v>
                </c:pt>
                <c:pt idx="26">
                  <c:v>246.1840610933578</c:v>
                </c:pt>
                <c:pt idx="27">
                  <c:v>256.56948699446838</c:v>
                </c:pt>
                <c:pt idx="28">
                  <c:v>266.86862350960382</c:v>
                </c:pt>
                <c:pt idx="29">
                  <c:v>276.90800501666467</c:v>
                </c:pt>
                <c:pt idx="30">
                  <c:v>285.61800501666494</c:v>
                </c:pt>
                <c:pt idx="31">
                  <c:v>294.41148232141018</c:v>
                </c:pt>
                <c:pt idx="32">
                  <c:v>304.57805174724206</c:v>
                </c:pt>
                <c:pt idx="33">
                  <c:v>314.59885681888437</c:v>
                </c:pt>
                <c:pt idx="34">
                  <c:v>323.22947531182371</c:v>
                </c:pt>
                <c:pt idx="35">
                  <c:v>333.17632477751391</c:v>
                </c:pt>
                <c:pt idx="36">
                  <c:v>342.81255575026626</c:v>
                </c:pt>
                <c:pt idx="37">
                  <c:v>350.97402604542469</c:v>
                </c:pt>
                <c:pt idx="38">
                  <c:v>360.32031543139863</c:v>
                </c:pt>
                <c:pt idx="39">
                  <c:v>369.77832010445672</c:v>
                </c:pt>
                <c:pt idx="40">
                  <c:v>379.35688485723131</c:v>
                </c:pt>
                <c:pt idx="41">
                  <c:v>388.65425935470603</c:v>
                </c:pt>
                <c:pt idx="42">
                  <c:v>396.40596295914509</c:v>
                </c:pt>
                <c:pt idx="43">
                  <c:v>403.91599800707797</c:v>
                </c:pt>
                <c:pt idx="44">
                  <c:v>412.40456275985292</c:v>
                </c:pt>
                <c:pt idx="45">
                  <c:v>420.62794660344338</c:v>
                </c:pt>
                <c:pt idx="46">
                  <c:v>427.63140054289897</c:v>
                </c:pt>
                <c:pt idx="47">
                  <c:v>435.34053705803524</c:v>
                </c:pt>
                <c:pt idx="48">
                  <c:v>442.81907844552109</c:v>
                </c:pt>
                <c:pt idx="49">
                  <c:v>449.50968525581578</c:v>
                </c:pt>
                <c:pt idx="50">
                  <c:v>457.18882177095168</c:v>
                </c:pt>
                <c:pt idx="51">
                  <c:v>464.69168058275778</c:v>
                </c:pt>
                <c:pt idx="52">
                  <c:v>472.24110882039651</c:v>
                </c:pt>
                <c:pt idx="53">
                  <c:v>479.701062089819</c:v>
                </c:pt>
                <c:pt idx="54">
                  <c:v>485.82676803078721</c:v>
                </c:pt>
                <c:pt idx="55">
                  <c:v>491.75507610899194</c:v>
                </c:pt>
                <c:pt idx="56">
                  <c:v>498.29334913926397</c:v>
                </c:pt>
                <c:pt idx="57">
                  <c:v>504.40645294299492</c:v>
                </c:pt>
                <c:pt idx="58">
                  <c:v>509.44904339758784</c:v>
                </c:pt>
                <c:pt idx="59">
                  <c:v>515.01417757619618</c:v>
                </c:pt>
                <c:pt idx="60">
                  <c:v>520.31759646771798</c:v>
                </c:pt>
                <c:pt idx="61">
                  <c:v>525.32987183451849</c:v>
                </c:pt>
                <c:pt idx="62">
                  <c:v>529.99898498436585</c:v>
                </c:pt>
                <c:pt idx="63">
                  <c:v>533.8575731024282</c:v>
                </c:pt>
                <c:pt idx="64">
                  <c:v>538.17499433048215</c:v>
                </c:pt>
                <c:pt idx="65">
                  <c:v>542.24039686630306</c:v>
                </c:pt>
                <c:pt idx="66">
                  <c:v>545.58354740061225</c:v>
                </c:pt>
                <c:pt idx="67">
                  <c:v>549.18700134006815</c:v>
                </c:pt>
                <c:pt idx="68">
                  <c:v>553.5092883895129</c:v>
                </c:pt>
                <c:pt idx="69">
                  <c:v>557.83726969728116</c:v>
                </c:pt>
                <c:pt idx="70">
                  <c:v>561.66357076590043</c:v>
                </c:pt>
                <c:pt idx="71">
                  <c:v>565.90641789506162</c:v>
                </c:pt>
                <c:pt idx="72">
                  <c:v>569.82296395560547</c:v>
                </c:pt>
                <c:pt idx="73">
                  <c:v>573.03211215338627</c:v>
                </c:pt>
                <c:pt idx="74">
                  <c:v>576.37381575782626</c:v>
                </c:pt>
                <c:pt idx="75">
                  <c:v>579.40638284712952</c:v>
                </c:pt>
                <c:pt idx="76">
                  <c:v>582.30151702573539</c:v>
                </c:pt>
                <c:pt idx="77">
                  <c:v>584.93264886781367</c:v>
                </c:pt>
                <c:pt idx="78">
                  <c:v>587.23835480878301</c:v>
                </c:pt>
                <c:pt idx="79">
                  <c:v>589.31064185822777</c:v>
                </c:pt>
                <c:pt idx="80">
                  <c:v>591.41206542280781</c:v>
                </c:pt>
                <c:pt idx="81">
                  <c:v>593.34519259182832</c:v>
                </c:pt>
                <c:pt idx="82">
                  <c:v>594.84205374016426</c:v>
                </c:pt>
                <c:pt idx="83">
                  <c:v>596.44004673057759</c:v>
                </c:pt>
                <c:pt idx="84">
                  <c:v>597.82460914682338</c:v>
                </c:pt>
                <c:pt idx="85">
                  <c:v>598.958039720991</c:v>
                </c:pt>
                <c:pt idx="86">
                  <c:v>600.14518090918523</c:v>
                </c:pt>
                <c:pt idx="87">
                  <c:v>601.26859980070788</c:v>
                </c:pt>
                <c:pt idx="88">
                  <c:v>602.12031508779171</c:v>
                </c:pt>
                <c:pt idx="89">
                  <c:v>603.00031508779171</c:v>
                </c:pt>
                <c:pt idx="90">
                  <c:v>603.87231041473319</c:v>
                </c:pt>
                <c:pt idx="91">
                  <c:v>604.61345393945714</c:v>
                </c:pt>
                <c:pt idx="92">
                  <c:v>605.37059512765052</c:v>
                </c:pt>
                <c:pt idx="93">
                  <c:v>606.07487750403823</c:v>
                </c:pt>
                <c:pt idx="94">
                  <c:v>606.69231041473347</c:v>
                </c:pt>
                <c:pt idx="95">
                  <c:v>607.43002336528809</c:v>
                </c:pt>
                <c:pt idx="96">
                  <c:v>608.12316221695357</c:v>
                </c:pt>
                <c:pt idx="97">
                  <c:v>608.70602102875989</c:v>
                </c:pt>
                <c:pt idx="98">
                  <c:v>609.34059512764998</c:v>
                </c:pt>
                <c:pt idx="99">
                  <c:v>610.04373397931602</c:v>
                </c:pt>
                <c:pt idx="100">
                  <c:v>610.63830807820557</c:v>
                </c:pt>
                <c:pt idx="101">
                  <c:v>611.30716455348249</c:v>
                </c:pt>
                <c:pt idx="102">
                  <c:v>611.95087516750857</c:v>
                </c:pt>
                <c:pt idx="103">
                  <c:v>612.49487750403819</c:v>
                </c:pt>
                <c:pt idx="104">
                  <c:v>613.1037339793163</c:v>
                </c:pt>
                <c:pt idx="105">
                  <c:v>613.69544926639981</c:v>
                </c:pt>
                <c:pt idx="106">
                  <c:v>614.31830807820495</c:v>
                </c:pt>
                <c:pt idx="107">
                  <c:v>614.99059512765052</c:v>
                </c:pt>
                <c:pt idx="108">
                  <c:v>615.70745627598524</c:v>
                </c:pt>
                <c:pt idx="109">
                  <c:v>616.54260213723649</c:v>
                </c:pt>
                <c:pt idx="110">
                  <c:v>617.45574098890143</c:v>
                </c:pt>
                <c:pt idx="111">
                  <c:v>618.24544926639965</c:v>
                </c:pt>
                <c:pt idx="112">
                  <c:v>618.86773631584322</c:v>
                </c:pt>
                <c:pt idx="113">
                  <c:v>619.52373397931603</c:v>
                </c:pt>
                <c:pt idx="114">
                  <c:v>620.11201869223055</c:v>
                </c:pt>
                <c:pt idx="115">
                  <c:v>620.67887984056722</c:v>
                </c:pt>
                <c:pt idx="116">
                  <c:v>621.36574098890139</c:v>
                </c:pt>
                <c:pt idx="117">
                  <c:v>622.14515754389583</c:v>
                </c:pt>
                <c:pt idx="118">
                  <c:v>622.58458578153443</c:v>
                </c:pt>
                <c:pt idx="119">
                  <c:v>623.01287049445023</c:v>
                </c:pt>
                <c:pt idx="120">
                  <c:v>623.41058344500539</c:v>
                </c:pt>
                <c:pt idx="121">
                  <c:v>623.77229873208944</c:v>
                </c:pt>
                <c:pt idx="122">
                  <c:v>624.16229873208886</c:v>
                </c:pt>
                <c:pt idx="123">
                  <c:v>624.54829639555999</c:v>
                </c:pt>
                <c:pt idx="124">
                  <c:v>624.87001168264442</c:v>
                </c:pt>
                <c:pt idx="125">
                  <c:v>625.21886815792243</c:v>
                </c:pt>
                <c:pt idx="126">
                  <c:v>625.54715287083798</c:v>
                </c:pt>
                <c:pt idx="127">
                  <c:v>625.8494399202832</c:v>
                </c:pt>
                <c:pt idx="128">
                  <c:v>626.18829639556043</c:v>
                </c:pt>
                <c:pt idx="129">
                  <c:v>626.50658110847678</c:v>
                </c:pt>
                <c:pt idx="130">
                  <c:v>626.80001168264437</c:v>
                </c:pt>
                <c:pt idx="131">
                  <c:v>627.14772463319935</c:v>
                </c:pt>
                <c:pt idx="132">
                  <c:v>627.4548658213929</c:v>
                </c:pt>
                <c:pt idx="133">
                  <c:v>627.71943992028355</c:v>
                </c:pt>
                <c:pt idx="134">
                  <c:v>628.05772463319931</c:v>
                </c:pt>
                <c:pt idx="135">
                  <c:v>628.3682963955597</c:v>
                </c:pt>
                <c:pt idx="136">
                  <c:v>628.68486582139303</c:v>
                </c:pt>
                <c:pt idx="137">
                  <c:v>628.94486582139291</c:v>
                </c:pt>
                <c:pt idx="138">
                  <c:v>629.20772463319952</c:v>
                </c:pt>
                <c:pt idx="139">
                  <c:v>629.5205834450054</c:v>
                </c:pt>
                <c:pt idx="140">
                  <c:v>629.87943992028352</c:v>
                </c:pt>
                <c:pt idx="141">
                  <c:v>630.21658110847682</c:v>
                </c:pt>
                <c:pt idx="142">
                  <c:v>630.51058344500541</c:v>
                </c:pt>
                <c:pt idx="143">
                  <c:v>630.8740140191735</c:v>
                </c:pt>
                <c:pt idx="144">
                  <c:v>631.29401401917391</c:v>
                </c:pt>
                <c:pt idx="145">
                  <c:v>631.71287049445039</c:v>
                </c:pt>
                <c:pt idx="146">
                  <c:v>632.10715287083792</c:v>
                </c:pt>
                <c:pt idx="147">
                  <c:v>632.40772463319934</c:v>
                </c:pt>
                <c:pt idx="148">
                  <c:v>632.72401401917352</c:v>
                </c:pt>
                <c:pt idx="149">
                  <c:v>633.14287049445022</c:v>
                </c:pt>
                <c:pt idx="150">
                  <c:v>633.5388681579218</c:v>
                </c:pt>
                <c:pt idx="151">
                  <c:v>633.87801635570224</c:v>
                </c:pt>
                <c:pt idx="152">
                  <c:v>634.37087516750853</c:v>
                </c:pt>
                <c:pt idx="153">
                  <c:v>634.91659279112116</c:v>
                </c:pt>
                <c:pt idx="154">
                  <c:v>635.55316221695341</c:v>
                </c:pt>
                <c:pt idx="155">
                  <c:v>636.13259045459233</c:v>
                </c:pt>
                <c:pt idx="156">
                  <c:v>636.70487750403811</c:v>
                </c:pt>
                <c:pt idx="157">
                  <c:v>637.33088685015309</c:v>
                </c:pt>
                <c:pt idx="158">
                  <c:v>638.23975500807535</c:v>
                </c:pt>
                <c:pt idx="159">
                  <c:v>639.45861148335166</c:v>
                </c:pt>
                <c:pt idx="160">
                  <c:v>640.68091021544171</c:v>
                </c:pt>
                <c:pt idx="161">
                  <c:v>642.28806308627975</c:v>
                </c:pt>
                <c:pt idx="162">
                  <c:v>644.17463251211325</c:v>
                </c:pt>
                <c:pt idx="163">
                  <c:v>646.00463251211295</c:v>
                </c:pt>
                <c:pt idx="164">
                  <c:v>647.81805140363542</c:v>
                </c:pt>
                <c:pt idx="165">
                  <c:v>649.37406074975092</c:v>
                </c:pt>
                <c:pt idx="166">
                  <c:v>651.17976669071925</c:v>
                </c:pt>
                <c:pt idx="167">
                  <c:v>652.73318558224253</c:v>
                </c:pt>
                <c:pt idx="168">
                  <c:v>654.01204205751992</c:v>
                </c:pt>
                <c:pt idx="169">
                  <c:v>655.28119025530054</c:v>
                </c:pt>
                <c:pt idx="170">
                  <c:v>656.70004673057804</c:v>
                </c:pt>
                <c:pt idx="171">
                  <c:v>658.08575267154674</c:v>
                </c:pt>
                <c:pt idx="172">
                  <c:v>659.24089853279793</c:v>
                </c:pt>
                <c:pt idx="173">
                  <c:v>660.48890320585554</c:v>
                </c:pt>
                <c:pt idx="174">
                  <c:v>661.86775968113238</c:v>
                </c:pt>
                <c:pt idx="175">
                  <c:v>663.22432910696489</c:v>
                </c:pt>
                <c:pt idx="176">
                  <c:v>664.50660447376549</c:v>
                </c:pt>
                <c:pt idx="177">
                  <c:v>665.48231041473321</c:v>
                </c:pt>
                <c:pt idx="178">
                  <c:v>666.22917156306983</c:v>
                </c:pt>
                <c:pt idx="179">
                  <c:v>667.08231041473346</c:v>
                </c:pt>
                <c:pt idx="180">
                  <c:v>667.81773631584349</c:v>
                </c:pt>
                <c:pt idx="181">
                  <c:v>668.48516922654051</c:v>
                </c:pt>
                <c:pt idx="182">
                  <c:v>669.27574098890216</c:v>
                </c:pt>
                <c:pt idx="183">
                  <c:v>670.07745627598524</c:v>
                </c:pt>
                <c:pt idx="184">
                  <c:v>670.90631275126282</c:v>
                </c:pt>
                <c:pt idx="185">
                  <c:v>671.70887984056696</c:v>
                </c:pt>
                <c:pt idx="186">
                  <c:v>672.39402570181767</c:v>
                </c:pt>
                <c:pt idx="187">
                  <c:v>673.16802803834662</c:v>
                </c:pt>
                <c:pt idx="188">
                  <c:v>673.99373397931618</c:v>
                </c:pt>
                <c:pt idx="189">
                  <c:v>674.58830807820573</c:v>
                </c:pt>
                <c:pt idx="190">
                  <c:v>675.26859980070788</c:v>
                </c:pt>
                <c:pt idx="191">
                  <c:v>676.1123104147332</c:v>
                </c:pt>
                <c:pt idx="192">
                  <c:v>676.85745627598465</c:v>
                </c:pt>
                <c:pt idx="193">
                  <c:v>677.67144692987051</c:v>
                </c:pt>
                <c:pt idx="194">
                  <c:v>678.22087516750855</c:v>
                </c:pt>
                <c:pt idx="195">
                  <c:v>678.76659279112118</c:v>
                </c:pt>
                <c:pt idx="196">
                  <c:v>679.4071645534824</c:v>
                </c:pt>
                <c:pt idx="197">
                  <c:v>680.04058344500538</c:v>
                </c:pt>
                <c:pt idx="198">
                  <c:v>680.41087516750861</c:v>
                </c:pt>
                <c:pt idx="199">
                  <c:v>680.9594516029274</c:v>
                </c:pt>
                <c:pt idx="200">
                  <c:v>681.64144692986974</c:v>
                </c:pt>
                <c:pt idx="201">
                  <c:v>682.18915988042397</c:v>
                </c:pt>
                <c:pt idx="202">
                  <c:v>682.7054492663998</c:v>
                </c:pt>
                <c:pt idx="203">
                  <c:v>683.32373397931576</c:v>
                </c:pt>
                <c:pt idx="204">
                  <c:v>683.91144692986973</c:v>
                </c:pt>
                <c:pt idx="205">
                  <c:v>684.45515754389578</c:v>
                </c:pt>
                <c:pt idx="206">
                  <c:v>684.88372229667107</c:v>
                </c:pt>
                <c:pt idx="207">
                  <c:v>685.11800467305829</c:v>
                </c:pt>
                <c:pt idx="208">
                  <c:v>685.26772463319935</c:v>
                </c:pt>
                <c:pt idx="209">
                  <c:v>685.57372229667158</c:v>
                </c:pt>
                <c:pt idx="210">
                  <c:v>685.8062893859726</c:v>
                </c:pt>
                <c:pt idx="211">
                  <c:v>685.91857643541846</c:v>
                </c:pt>
                <c:pt idx="212">
                  <c:v>686.08172696972815</c:v>
                </c:pt>
                <c:pt idx="213">
                  <c:v>686.45658110847648</c:v>
                </c:pt>
                <c:pt idx="214">
                  <c:v>686.73857643541908</c:v>
                </c:pt>
                <c:pt idx="215">
                  <c:v>687.06324473373229</c:v>
                </c:pt>
              </c:numCache>
            </c:numRef>
          </c:yVal>
          <c:smooth val="1"/>
        </c:ser>
        <c:ser>
          <c:idx val="3"/>
          <c:order val="3"/>
          <c:tx>
            <c:v>CP+P+TC</c:v>
          </c:tx>
          <c:marker>
            <c:symbol val="none"/>
          </c:marker>
          <c:xVal>
            <c:numRef>
              <c:f>'AM50'!$A$2:$A$217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'AM50'!$N$2:$N$217</c:f>
              <c:numCache>
                <c:formatCode>General</c:formatCode>
                <c:ptCount val="216"/>
                <c:pt idx="0">
                  <c:v>40</c:v>
                </c:pt>
                <c:pt idx="1">
                  <c:v>41.417697687873073</c:v>
                </c:pt>
                <c:pt idx="2">
                  <c:v>45.212140961020431</c:v>
                </c:pt>
                <c:pt idx="3">
                  <c:v>49.590670294716475</c:v>
                </c:pt>
                <c:pt idx="4">
                  <c:v>54.633453178096936</c:v>
                </c:pt>
                <c:pt idx="5">
                  <c:v>59.865737508238475</c:v>
                </c:pt>
                <c:pt idx="6">
                  <c:v>65.387715564503452</c:v>
                </c:pt>
                <c:pt idx="7">
                  <c:v>71.27846626951478</c:v>
                </c:pt>
                <c:pt idx="8">
                  <c:v>77.584333141602144</c:v>
                </c:pt>
                <c:pt idx="9">
                  <c:v>84.157735467602748</c:v>
                </c:pt>
                <c:pt idx="10">
                  <c:v>91.059012228915222</c:v>
                </c:pt>
                <c:pt idx="11">
                  <c:v>97.993538511308046</c:v>
                </c:pt>
                <c:pt idx="12">
                  <c:v>105.55687465494582</c:v>
                </c:pt>
                <c:pt idx="13">
                  <c:v>113.86412875237151</c:v>
                </c:pt>
                <c:pt idx="14">
                  <c:v>122.19555979244734</c:v>
                </c:pt>
                <c:pt idx="15">
                  <c:v>130.74270852086778</c:v>
                </c:pt>
                <c:pt idx="16">
                  <c:v>139.55266491975738</c:v>
                </c:pt>
                <c:pt idx="17">
                  <c:v>148.20006879457068</c:v>
                </c:pt>
                <c:pt idx="18">
                  <c:v>157.29928030504198</c:v>
                </c:pt>
                <c:pt idx="19">
                  <c:v>167.0343962400033</c:v>
                </c:pt>
                <c:pt idx="20">
                  <c:v>176.06715512294693</c:v>
                </c:pt>
                <c:pt idx="21">
                  <c:v>185.6792260685904</c:v>
                </c:pt>
                <c:pt idx="22">
                  <c:v>195.89342469042731</c:v>
                </c:pt>
                <c:pt idx="23">
                  <c:v>205.21154554655826</c:v>
                </c:pt>
                <c:pt idx="24">
                  <c:v>214.89193742657957</c:v>
                </c:pt>
                <c:pt idx="25">
                  <c:v>225.07771788227299</c:v>
                </c:pt>
                <c:pt idx="26">
                  <c:v>234.32011696080943</c:v>
                </c:pt>
                <c:pt idx="27">
                  <c:v>243.82625662129021</c:v>
                </c:pt>
                <c:pt idx="28">
                  <c:v>253.79394257846818</c:v>
                </c:pt>
                <c:pt idx="29">
                  <c:v>262.78153774580318</c:v>
                </c:pt>
                <c:pt idx="30">
                  <c:v>272.02616699220221</c:v>
                </c:pt>
                <c:pt idx="31">
                  <c:v>281.68315390743948</c:v>
                </c:pt>
                <c:pt idx="32">
                  <c:v>290.49420697372904</c:v>
                </c:pt>
                <c:pt idx="33">
                  <c:v>299.60707331950039</c:v>
                </c:pt>
                <c:pt idx="34">
                  <c:v>309.23354441291684</c:v>
                </c:pt>
                <c:pt idx="35">
                  <c:v>318.02221889001135</c:v>
                </c:pt>
                <c:pt idx="36">
                  <c:v>327.13823913197666</c:v>
                </c:pt>
                <c:pt idx="37">
                  <c:v>336.59703353347925</c:v>
                </c:pt>
                <c:pt idx="38">
                  <c:v>345.11806176254726</c:v>
                </c:pt>
                <c:pt idx="39">
                  <c:v>353.58320345379394</c:v>
                </c:pt>
                <c:pt idx="40">
                  <c:v>362.27666028767055</c:v>
                </c:pt>
                <c:pt idx="41">
                  <c:v>370.25483979870535</c:v>
                </c:pt>
                <c:pt idx="42">
                  <c:v>378.46136335139988</c:v>
                </c:pt>
                <c:pt idx="43">
                  <c:v>387.01192548135214</c:v>
                </c:pt>
                <c:pt idx="44">
                  <c:v>395.14669985288265</c:v>
                </c:pt>
                <c:pt idx="45">
                  <c:v>403.09354879551921</c:v>
                </c:pt>
                <c:pt idx="46">
                  <c:v>410.95755807773395</c:v>
                </c:pt>
                <c:pt idx="47">
                  <c:v>418.26757094930866</c:v>
                </c:pt>
                <c:pt idx="48">
                  <c:v>425.70058059226102</c:v>
                </c:pt>
                <c:pt idx="49">
                  <c:v>433.30507973211616</c:v>
                </c:pt>
                <c:pt idx="50">
                  <c:v>440.10430360128794</c:v>
                </c:pt>
                <c:pt idx="51">
                  <c:v>447.2306086287972</c:v>
                </c:pt>
                <c:pt idx="52">
                  <c:v>454.60686472023446</c:v>
                </c:pt>
                <c:pt idx="53">
                  <c:v>461.15979635563735</c:v>
                </c:pt>
                <c:pt idx="54">
                  <c:v>468.63612479311627</c:v>
                </c:pt>
                <c:pt idx="55">
                  <c:v>476.60132874414899</c:v>
                </c:pt>
                <c:pt idx="56">
                  <c:v>483.49970231467699</c:v>
                </c:pt>
                <c:pt idx="57">
                  <c:v>490.43676056998328</c:v>
                </c:pt>
                <c:pt idx="58">
                  <c:v>497.05477155533202</c:v>
                </c:pt>
                <c:pt idx="59">
                  <c:v>502.63370607149824</c:v>
                </c:pt>
                <c:pt idx="60">
                  <c:v>508.24311786470929</c:v>
                </c:pt>
                <c:pt idx="61">
                  <c:v>514.53317353185321</c:v>
                </c:pt>
                <c:pt idx="62">
                  <c:v>520.37514147673471</c:v>
                </c:pt>
                <c:pt idx="63">
                  <c:v>526.22582017852551</c:v>
                </c:pt>
                <c:pt idx="64">
                  <c:v>532.19762898024908</c:v>
                </c:pt>
                <c:pt idx="65">
                  <c:v>537.24042930159987</c:v>
                </c:pt>
                <c:pt idx="66">
                  <c:v>541.88474392370006</c:v>
                </c:pt>
                <c:pt idx="67">
                  <c:v>546.46935282701088</c:v>
                </c:pt>
                <c:pt idx="68">
                  <c:v>550.73389245731926</c:v>
                </c:pt>
                <c:pt idx="69">
                  <c:v>554.93745403680134</c:v>
                </c:pt>
                <c:pt idx="70">
                  <c:v>559.17907409447992</c:v>
                </c:pt>
                <c:pt idx="71">
                  <c:v>563.24593926399768</c:v>
                </c:pt>
                <c:pt idx="72">
                  <c:v>567.07283334787496</c:v>
                </c:pt>
                <c:pt idx="73">
                  <c:v>570.7202005217955</c:v>
                </c:pt>
                <c:pt idx="74">
                  <c:v>573.90510094592639</c:v>
                </c:pt>
                <c:pt idx="75">
                  <c:v>576.9473948176244</c:v>
                </c:pt>
                <c:pt idx="76">
                  <c:v>579.93163060774179</c:v>
                </c:pt>
                <c:pt idx="77">
                  <c:v>582.57790140844043</c:v>
                </c:pt>
                <c:pt idx="78">
                  <c:v>584.99533804668363</c:v>
                </c:pt>
                <c:pt idx="79">
                  <c:v>587.2140514604796</c:v>
                </c:pt>
                <c:pt idx="80">
                  <c:v>589.21684235528483</c:v>
                </c:pt>
                <c:pt idx="81">
                  <c:v>591.06165249970979</c:v>
                </c:pt>
                <c:pt idx="82">
                  <c:v>592.7521235384404</c:v>
                </c:pt>
                <c:pt idx="83">
                  <c:v>594.33717379882239</c:v>
                </c:pt>
                <c:pt idx="84">
                  <c:v>595.8073950994891</c:v>
                </c:pt>
                <c:pt idx="85">
                  <c:v>597.1684738887094</c:v>
                </c:pt>
                <c:pt idx="86">
                  <c:v>598.41456173264476</c:v>
                </c:pt>
                <c:pt idx="87">
                  <c:v>599.56090613153447</c:v>
                </c:pt>
                <c:pt idx="88">
                  <c:v>600.64981441845441</c:v>
                </c:pt>
                <c:pt idx="89">
                  <c:v>601.68082420416454</c:v>
                </c:pt>
                <c:pt idx="90">
                  <c:v>602.62963729638955</c:v>
                </c:pt>
                <c:pt idx="91">
                  <c:v>603.53102723323457</c:v>
                </c:pt>
                <c:pt idx="92">
                  <c:v>604.35155672623716</c:v>
                </c:pt>
                <c:pt idx="93">
                  <c:v>605.11787406036353</c:v>
                </c:pt>
                <c:pt idx="94">
                  <c:v>605.86961969156437</c:v>
                </c:pt>
                <c:pt idx="95">
                  <c:v>606.53947108193347</c:v>
                </c:pt>
                <c:pt idx="96">
                  <c:v>607.21326325430471</c:v>
                </c:pt>
                <c:pt idx="97">
                  <c:v>607.92494953683456</c:v>
                </c:pt>
                <c:pt idx="98">
                  <c:v>608.58634077767306</c:v>
                </c:pt>
                <c:pt idx="99">
                  <c:v>609.20917915685584</c:v>
                </c:pt>
                <c:pt idx="100">
                  <c:v>609.78435237704525</c:v>
                </c:pt>
                <c:pt idx="101">
                  <c:v>610.34792784258229</c:v>
                </c:pt>
                <c:pt idx="102">
                  <c:v>610.89079314603055</c:v>
                </c:pt>
                <c:pt idx="103">
                  <c:v>611.43214894170546</c:v>
                </c:pt>
                <c:pt idx="104">
                  <c:v>611.97401498701493</c:v>
                </c:pt>
                <c:pt idx="105">
                  <c:v>612.5088428017267</c:v>
                </c:pt>
                <c:pt idx="106">
                  <c:v>613.03717757518655</c:v>
                </c:pt>
                <c:pt idx="107">
                  <c:v>613.57644341372338</c:v>
                </c:pt>
                <c:pt idx="108">
                  <c:v>614.11244740183145</c:v>
                </c:pt>
                <c:pt idx="109">
                  <c:v>614.60129751547947</c:v>
                </c:pt>
                <c:pt idx="110">
                  <c:v>615.06132146363086</c:v>
                </c:pt>
                <c:pt idx="111">
                  <c:v>615.5425216810371</c:v>
                </c:pt>
                <c:pt idx="112">
                  <c:v>615.99487781439302</c:v>
                </c:pt>
                <c:pt idx="113">
                  <c:v>616.42481259744488</c:v>
                </c:pt>
                <c:pt idx="114">
                  <c:v>616.85727526118387</c:v>
                </c:pt>
                <c:pt idx="115">
                  <c:v>617.27482266187405</c:v>
                </c:pt>
                <c:pt idx="116">
                  <c:v>617.6450426912794</c:v>
                </c:pt>
                <c:pt idx="117">
                  <c:v>618.01035865282552</c:v>
                </c:pt>
                <c:pt idx="118">
                  <c:v>618.37099634833305</c:v>
                </c:pt>
                <c:pt idx="119">
                  <c:v>618.72791010916887</c:v>
                </c:pt>
                <c:pt idx="120">
                  <c:v>619.08213631075569</c:v>
                </c:pt>
                <c:pt idx="121">
                  <c:v>619.41182805529206</c:v>
                </c:pt>
                <c:pt idx="122">
                  <c:v>619.72165536891896</c:v>
                </c:pt>
                <c:pt idx="123">
                  <c:v>620.03991993073589</c:v>
                </c:pt>
                <c:pt idx="124">
                  <c:v>620.3513660669114</c:v>
                </c:pt>
                <c:pt idx="125">
                  <c:v>620.63312869844822</c:v>
                </c:pt>
                <c:pt idx="126">
                  <c:v>620.93364585125789</c:v>
                </c:pt>
                <c:pt idx="127">
                  <c:v>621.23580706685004</c:v>
                </c:pt>
                <c:pt idx="128">
                  <c:v>621.5521023428164</c:v>
                </c:pt>
                <c:pt idx="129">
                  <c:v>621.82402562235609</c:v>
                </c:pt>
                <c:pt idx="130">
                  <c:v>622.09056470264943</c:v>
                </c:pt>
                <c:pt idx="131">
                  <c:v>622.3569501786161</c:v>
                </c:pt>
                <c:pt idx="132">
                  <c:v>622.62426969577245</c:v>
                </c:pt>
                <c:pt idx="133">
                  <c:v>622.88930721828206</c:v>
                </c:pt>
                <c:pt idx="134">
                  <c:v>623.15678245420725</c:v>
                </c:pt>
                <c:pt idx="135">
                  <c:v>623.41605546501046</c:v>
                </c:pt>
                <c:pt idx="136">
                  <c:v>623.62557542948457</c:v>
                </c:pt>
                <c:pt idx="137">
                  <c:v>623.83136438288057</c:v>
                </c:pt>
                <c:pt idx="138">
                  <c:v>624.04704573826143</c:v>
                </c:pt>
                <c:pt idx="139">
                  <c:v>624.27392928499091</c:v>
                </c:pt>
                <c:pt idx="140">
                  <c:v>624.48863658973653</c:v>
                </c:pt>
                <c:pt idx="141">
                  <c:v>624.70100787807451</c:v>
                </c:pt>
                <c:pt idx="142">
                  <c:v>624.9092974229427</c:v>
                </c:pt>
                <c:pt idx="143">
                  <c:v>625.1118976297156</c:v>
                </c:pt>
                <c:pt idx="144">
                  <c:v>625.30844793792869</c:v>
                </c:pt>
                <c:pt idx="145">
                  <c:v>625.50993119138695</c:v>
                </c:pt>
                <c:pt idx="146">
                  <c:v>625.72368037820104</c:v>
                </c:pt>
                <c:pt idx="147">
                  <c:v>625.93009498873278</c:v>
                </c:pt>
                <c:pt idx="148">
                  <c:v>626.1415100044901</c:v>
                </c:pt>
                <c:pt idx="149">
                  <c:v>626.3550953939573</c:v>
                </c:pt>
                <c:pt idx="150">
                  <c:v>626.57110839968391</c:v>
                </c:pt>
                <c:pt idx="151">
                  <c:v>626.78454618169053</c:v>
                </c:pt>
                <c:pt idx="152">
                  <c:v>626.99550822668596</c:v>
                </c:pt>
                <c:pt idx="153">
                  <c:v>627.19330582624832</c:v>
                </c:pt>
                <c:pt idx="154">
                  <c:v>627.41785141535797</c:v>
                </c:pt>
                <c:pt idx="155">
                  <c:v>627.60897725770064</c:v>
                </c:pt>
                <c:pt idx="156">
                  <c:v>627.80908666833716</c:v>
                </c:pt>
                <c:pt idx="157">
                  <c:v>628.03911882365526</c:v>
                </c:pt>
                <c:pt idx="158">
                  <c:v>628.26901437498225</c:v>
                </c:pt>
                <c:pt idx="159">
                  <c:v>628.50195106547289</c:v>
                </c:pt>
                <c:pt idx="160">
                  <c:v>628.72830542102304</c:v>
                </c:pt>
                <c:pt idx="161">
                  <c:v>628.94009119025952</c:v>
                </c:pt>
                <c:pt idx="162">
                  <c:v>629.1306897826322</c:v>
                </c:pt>
                <c:pt idx="163">
                  <c:v>629.35797989613241</c:v>
                </c:pt>
                <c:pt idx="164">
                  <c:v>629.62207133908043</c:v>
                </c:pt>
                <c:pt idx="165">
                  <c:v>629.9192665150664</c:v>
                </c:pt>
                <c:pt idx="166">
                  <c:v>630.21912399815994</c:v>
                </c:pt>
                <c:pt idx="167">
                  <c:v>630.57000667339491</c:v>
                </c:pt>
                <c:pt idx="168">
                  <c:v>630.94959103245446</c:v>
                </c:pt>
                <c:pt idx="169">
                  <c:v>631.44436363809803</c:v>
                </c:pt>
                <c:pt idx="170">
                  <c:v>632.05127032252756</c:v>
                </c:pt>
                <c:pt idx="171">
                  <c:v>632.65113221431568</c:v>
                </c:pt>
                <c:pt idx="172">
                  <c:v>633.28444137504835</c:v>
                </c:pt>
                <c:pt idx="173">
                  <c:v>633.91540920436751</c:v>
                </c:pt>
                <c:pt idx="174">
                  <c:v>634.53669383744852</c:v>
                </c:pt>
                <c:pt idx="175">
                  <c:v>635.2058679029044</c:v>
                </c:pt>
                <c:pt idx="176">
                  <c:v>635.90821665145234</c:v>
                </c:pt>
                <c:pt idx="177">
                  <c:v>636.55591395385534</c:v>
                </c:pt>
                <c:pt idx="178">
                  <c:v>637.24183518649841</c:v>
                </c:pt>
                <c:pt idx="179">
                  <c:v>637.98028700027169</c:v>
                </c:pt>
                <c:pt idx="180">
                  <c:v>638.76650263738782</c:v>
                </c:pt>
                <c:pt idx="181">
                  <c:v>639.57056337268682</c:v>
                </c:pt>
                <c:pt idx="182">
                  <c:v>640.49202823786754</c:v>
                </c:pt>
                <c:pt idx="183">
                  <c:v>641.39778863418951</c:v>
                </c:pt>
                <c:pt idx="184">
                  <c:v>642.28535723136883</c:v>
                </c:pt>
                <c:pt idx="185">
                  <c:v>643.08954505632187</c:v>
                </c:pt>
                <c:pt idx="186">
                  <c:v>643.83883018944539</c:v>
                </c:pt>
                <c:pt idx="187">
                  <c:v>644.64340193701071</c:v>
                </c:pt>
                <c:pt idx="188">
                  <c:v>645.3746251962574</c:v>
                </c:pt>
                <c:pt idx="189">
                  <c:v>646.08899530269332</c:v>
                </c:pt>
                <c:pt idx="190">
                  <c:v>646.80517946634961</c:v>
                </c:pt>
                <c:pt idx="191">
                  <c:v>647.54839608818895</c:v>
                </c:pt>
                <c:pt idx="192">
                  <c:v>648.26301850793959</c:v>
                </c:pt>
                <c:pt idx="193">
                  <c:v>648.94899845203611</c:v>
                </c:pt>
                <c:pt idx="194">
                  <c:v>649.59646522361356</c:v>
                </c:pt>
                <c:pt idx="195">
                  <c:v>650.24447456804421</c:v>
                </c:pt>
                <c:pt idx="196">
                  <c:v>650.96079978902696</c:v>
                </c:pt>
                <c:pt idx="197">
                  <c:v>651.67411564039423</c:v>
                </c:pt>
                <c:pt idx="198">
                  <c:v>652.39335202745553</c:v>
                </c:pt>
                <c:pt idx="199">
                  <c:v>652.99336799288972</c:v>
                </c:pt>
                <c:pt idx="200">
                  <c:v>653.56044960672591</c:v>
                </c:pt>
                <c:pt idx="201">
                  <c:v>654.14899220989992</c:v>
                </c:pt>
                <c:pt idx="202">
                  <c:v>654.78184827127859</c:v>
                </c:pt>
                <c:pt idx="203">
                  <c:v>655.41779882362766</c:v>
                </c:pt>
                <c:pt idx="204">
                  <c:v>656.02244087869451</c:v>
                </c:pt>
                <c:pt idx="205">
                  <c:v>656.6259134390906</c:v>
                </c:pt>
                <c:pt idx="206">
                  <c:v>657.27121726640644</c:v>
                </c:pt>
                <c:pt idx="207">
                  <c:v>658.01012039730847</c:v>
                </c:pt>
                <c:pt idx="208">
                  <c:v>658.81544619883289</c:v>
                </c:pt>
                <c:pt idx="209">
                  <c:v>659.52770206775961</c:v>
                </c:pt>
                <c:pt idx="210">
                  <c:v>660.24723602372455</c:v>
                </c:pt>
                <c:pt idx="211">
                  <c:v>660.9840666433256</c:v>
                </c:pt>
                <c:pt idx="212">
                  <c:v>661.73687929446794</c:v>
                </c:pt>
                <c:pt idx="213">
                  <c:v>662.4300403063786</c:v>
                </c:pt>
                <c:pt idx="214">
                  <c:v>663.05543929565772</c:v>
                </c:pt>
                <c:pt idx="215">
                  <c:v>663.85825263253048</c:v>
                </c:pt>
              </c:numCache>
            </c:numRef>
          </c:yVal>
          <c:smooth val="1"/>
        </c:ser>
        <c:dLbls>
          <c:showLegendKey val="0"/>
          <c:showVal val="0"/>
          <c:showCatName val="0"/>
          <c:showSerName val="0"/>
          <c:showPercent val="0"/>
          <c:showBubbleSize val="0"/>
        </c:dLbls>
        <c:axId val="91703936"/>
        <c:axId val="91710208"/>
      </c:scatterChart>
      <c:valAx>
        <c:axId val="91703936"/>
        <c:scaling>
          <c:orientation val="minMax"/>
          <c:max val="200"/>
          <c:min val="0"/>
        </c:scaling>
        <c:delete val="0"/>
        <c:axPos val="b"/>
        <c:title>
          <c:tx>
            <c:rich>
              <a:bodyPr/>
              <a:lstStyle/>
              <a:p>
                <a:pPr>
                  <a:defRPr sz="1000" b="1" i="0" u="none" strike="noStrike" baseline="0">
                    <a:solidFill>
                      <a:srgbClr val="000000"/>
                    </a:solidFill>
                    <a:latin typeface="Calibri"/>
                    <a:ea typeface="Calibri"/>
                    <a:cs typeface="Calibri"/>
                  </a:defRPr>
                </a:pPr>
                <a:r>
                  <a:rPr lang="de-DE" sz="1200"/>
                  <a:t>t [s]</a:t>
                </a: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91710208"/>
        <c:crosses val="autoZero"/>
        <c:crossBetween val="midCat"/>
        <c:majorUnit val="20"/>
        <c:minorUnit val="5"/>
      </c:valAx>
      <c:valAx>
        <c:axId val="91710208"/>
        <c:scaling>
          <c:orientation val="minMax"/>
          <c:max val="10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a:solidFill>
                      <a:srgbClr val="000000"/>
                    </a:solidFill>
                    <a:latin typeface="Calibri"/>
                    <a:cs typeface="Calibri"/>
                  </a:rPr>
                  <a:t>T [</a:t>
                </a:r>
                <a:r>
                  <a:rPr lang="de-DE" sz="1200" b="1" i="0" u="none" strike="noStrike" baseline="0">
                    <a:solidFill>
                      <a:srgbClr val="000000"/>
                    </a:solidFill>
                    <a:latin typeface="+mn-ea"/>
                    <a:ea typeface="+mn-ea"/>
                    <a:cs typeface="+mn-ea"/>
                  </a:rPr>
                  <a:t>°</a:t>
                </a:r>
                <a:r>
                  <a:rPr lang="de-DE" sz="1200" b="1" i="0" u="none" strike="noStrike" baseline="0">
                    <a:solidFill>
                      <a:srgbClr val="000000"/>
                    </a:solidFill>
                    <a:latin typeface="Calibri"/>
                    <a:ea typeface="+mn-ea"/>
                    <a:cs typeface="Calibri"/>
                  </a:rPr>
                  <a:t>C]</a:t>
                </a:r>
                <a:endParaRPr lang="de-DE" sz="1200" b="1" i="0" u="none" strike="noStrike" baseline="0">
                  <a:solidFill>
                    <a:srgbClr val="000000"/>
                  </a:solidFill>
                  <a:latin typeface="Calibri"/>
                  <a:cs typeface="Calibri"/>
                </a:endParaRPr>
              </a:p>
            </c:rich>
          </c:tx>
          <c:layout>
            <c:manualLayout>
              <c:xMode val="edge"/>
              <c:yMode val="edge"/>
              <c:x val="9.5212458729250528E-3"/>
              <c:y val="0.39097129499066263"/>
            </c:manualLayout>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91703936"/>
        <c:crosses val="autoZero"/>
        <c:crossBetween val="midCat"/>
        <c:majorUnit val="200"/>
      </c:valAx>
    </c:plotArea>
    <c:legend>
      <c:legendPos val="r"/>
      <c:layout>
        <c:manualLayout>
          <c:xMode val="edge"/>
          <c:yMode val="edge"/>
          <c:x val="0.5515515046130286"/>
          <c:y val="0.50243031883652856"/>
          <c:w val="0.36553231326667768"/>
          <c:h val="0.20068552780920038"/>
        </c:manualLayout>
      </c:layout>
      <c:overlay val="0"/>
      <c:spPr>
        <a:solidFill>
          <a:srgbClr val="FFFFFF"/>
        </a:solidFill>
        <a:ln>
          <a:solidFill>
            <a:sysClr val="windowText" lastClr="000000">
              <a:tint val="75000"/>
              <a:lumMod val="100000"/>
            </a:sysClr>
          </a:solidFill>
        </a:ln>
      </c:spPr>
      <c:txPr>
        <a:bodyPr/>
        <a:lstStyle/>
        <a:p>
          <a:pPr>
            <a:defRPr sz="92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022611396619187"/>
          <c:y val="0.15552435367230813"/>
          <c:w val="0.80701112957472654"/>
          <c:h val="0.7017652953625948"/>
        </c:manualLayout>
      </c:layout>
      <c:scatterChart>
        <c:scatterStyle val="smoothMarker"/>
        <c:varyColors val="0"/>
        <c:ser>
          <c:idx val="0"/>
          <c:order val="0"/>
          <c:tx>
            <c:v>Pure</c:v>
          </c:tx>
          <c:marker>
            <c:symbol val="none"/>
          </c:marker>
          <c:xVal>
            <c:numRef>
              <c:f>'WE43'!$S$2:$S$427</c:f>
              <c:numCache>
                <c:formatCode>0.00</c:formatCode>
                <c:ptCount val="42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pt idx="216">
                  <c:v>215.37827715355806</c:v>
                </c:pt>
                <c:pt idx="217">
                  <c:v>216.37827715355806</c:v>
                </c:pt>
                <c:pt idx="218">
                  <c:v>217.37827715355806</c:v>
                </c:pt>
                <c:pt idx="219">
                  <c:v>218.37827715355806</c:v>
                </c:pt>
                <c:pt idx="220">
                  <c:v>219.37827715355806</c:v>
                </c:pt>
                <c:pt idx="221">
                  <c:v>220.37827715355806</c:v>
                </c:pt>
                <c:pt idx="222">
                  <c:v>221.37827715355806</c:v>
                </c:pt>
                <c:pt idx="223">
                  <c:v>222.37827715355806</c:v>
                </c:pt>
                <c:pt idx="224">
                  <c:v>223.37827715355806</c:v>
                </c:pt>
                <c:pt idx="225">
                  <c:v>224.37827715355806</c:v>
                </c:pt>
                <c:pt idx="226">
                  <c:v>225.37827715355806</c:v>
                </c:pt>
                <c:pt idx="227">
                  <c:v>226.37827715355806</c:v>
                </c:pt>
                <c:pt idx="228">
                  <c:v>227.37827715355806</c:v>
                </c:pt>
                <c:pt idx="229">
                  <c:v>228.37827715355806</c:v>
                </c:pt>
                <c:pt idx="230">
                  <c:v>229.37827715355806</c:v>
                </c:pt>
                <c:pt idx="231">
                  <c:v>230.37827715355806</c:v>
                </c:pt>
                <c:pt idx="232">
                  <c:v>231.37827715355806</c:v>
                </c:pt>
                <c:pt idx="233">
                  <c:v>232.37827715355806</c:v>
                </c:pt>
                <c:pt idx="234">
                  <c:v>233.37827715355806</c:v>
                </c:pt>
                <c:pt idx="235">
                  <c:v>234.37827715355806</c:v>
                </c:pt>
                <c:pt idx="236">
                  <c:v>235.37827715355806</c:v>
                </c:pt>
                <c:pt idx="237">
                  <c:v>236.37827715355806</c:v>
                </c:pt>
                <c:pt idx="238">
                  <c:v>237.37827715355806</c:v>
                </c:pt>
                <c:pt idx="239">
                  <c:v>238.37827715355806</c:v>
                </c:pt>
                <c:pt idx="240">
                  <c:v>239.37827715355806</c:v>
                </c:pt>
                <c:pt idx="241">
                  <c:v>240.37827715355806</c:v>
                </c:pt>
                <c:pt idx="242">
                  <c:v>241.37827715355806</c:v>
                </c:pt>
                <c:pt idx="243">
                  <c:v>242.37827715355806</c:v>
                </c:pt>
                <c:pt idx="244">
                  <c:v>243.37827715355806</c:v>
                </c:pt>
                <c:pt idx="245">
                  <c:v>244.37827715355806</c:v>
                </c:pt>
                <c:pt idx="246">
                  <c:v>245.37827715355806</c:v>
                </c:pt>
                <c:pt idx="247">
                  <c:v>246.37827715355806</c:v>
                </c:pt>
                <c:pt idx="248">
                  <c:v>247.37827715355806</c:v>
                </c:pt>
                <c:pt idx="249">
                  <c:v>248.37827715355806</c:v>
                </c:pt>
                <c:pt idx="250">
                  <c:v>249.37827715355806</c:v>
                </c:pt>
                <c:pt idx="251">
                  <c:v>250.37827715355806</c:v>
                </c:pt>
                <c:pt idx="252">
                  <c:v>251.37827715355806</c:v>
                </c:pt>
                <c:pt idx="253">
                  <c:v>252.37827715355806</c:v>
                </c:pt>
                <c:pt idx="254">
                  <c:v>253.37827715355806</c:v>
                </c:pt>
                <c:pt idx="255">
                  <c:v>254.37827715355806</c:v>
                </c:pt>
                <c:pt idx="256">
                  <c:v>255.37827715355806</c:v>
                </c:pt>
                <c:pt idx="257">
                  <c:v>256.37827715355832</c:v>
                </c:pt>
                <c:pt idx="258">
                  <c:v>257.37827715355832</c:v>
                </c:pt>
                <c:pt idx="259">
                  <c:v>258.37827715355832</c:v>
                </c:pt>
                <c:pt idx="260">
                  <c:v>259.37827715355832</c:v>
                </c:pt>
                <c:pt idx="261">
                  <c:v>260.37827715355832</c:v>
                </c:pt>
                <c:pt idx="262">
                  <c:v>261.37827715355832</c:v>
                </c:pt>
                <c:pt idx="263">
                  <c:v>262.37827715355832</c:v>
                </c:pt>
                <c:pt idx="264">
                  <c:v>263.37827715355832</c:v>
                </c:pt>
                <c:pt idx="265">
                  <c:v>264.37827715355832</c:v>
                </c:pt>
                <c:pt idx="266">
                  <c:v>265.37827715355832</c:v>
                </c:pt>
                <c:pt idx="267">
                  <c:v>266.37827715355832</c:v>
                </c:pt>
                <c:pt idx="268">
                  <c:v>267.37827715355832</c:v>
                </c:pt>
                <c:pt idx="269">
                  <c:v>268.37827715355832</c:v>
                </c:pt>
                <c:pt idx="270">
                  <c:v>269.37827715355832</c:v>
                </c:pt>
                <c:pt idx="271">
                  <c:v>270.37827715355832</c:v>
                </c:pt>
                <c:pt idx="272">
                  <c:v>271.37827715355832</c:v>
                </c:pt>
                <c:pt idx="273">
                  <c:v>272.37827715355832</c:v>
                </c:pt>
                <c:pt idx="274">
                  <c:v>273.37827715355832</c:v>
                </c:pt>
                <c:pt idx="275">
                  <c:v>274.37827715355832</c:v>
                </c:pt>
                <c:pt idx="276">
                  <c:v>275.37827715355832</c:v>
                </c:pt>
                <c:pt idx="277">
                  <c:v>276.37827715355832</c:v>
                </c:pt>
                <c:pt idx="278">
                  <c:v>277.37827715355832</c:v>
                </c:pt>
                <c:pt idx="279">
                  <c:v>278.37827715355832</c:v>
                </c:pt>
                <c:pt idx="280">
                  <c:v>279.37827715355832</c:v>
                </c:pt>
                <c:pt idx="281">
                  <c:v>280.37827715355832</c:v>
                </c:pt>
                <c:pt idx="282">
                  <c:v>281.37827715355832</c:v>
                </c:pt>
                <c:pt idx="283">
                  <c:v>282.37827715355832</c:v>
                </c:pt>
                <c:pt idx="284">
                  <c:v>283.37827715355832</c:v>
                </c:pt>
                <c:pt idx="285">
                  <c:v>284.37827715355832</c:v>
                </c:pt>
                <c:pt idx="286">
                  <c:v>285.37827715355832</c:v>
                </c:pt>
                <c:pt idx="287">
                  <c:v>286.37827715355832</c:v>
                </c:pt>
                <c:pt idx="288">
                  <c:v>287.37827715355832</c:v>
                </c:pt>
                <c:pt idx="289">
                  <c:v>288.37827715355832</c:v>
                </c:pt>
                <c:pt idx="290">
                  <c:v>289.37827715355832</c:v>
                </c:pt>
                <c:pt idx="291">
                  <c:v>290.37827715355832</c:v>
                </c:pt>
                <c:pt idx="292">
                  <c:v>291.37827715355832</c:v>
                </c:pt>
                <c:pt idx="293">
                  <c:v>292.37827715355832</c:v>
                </c:pt>
                <c:pt idx="294">
                  <c:v>293.37827715355832</c:v>
                </c:pt>
                <c:pt idx="295">
                  <c:v>294.37827715355832</c:v>
                </c:pt>
                <c:pt idx="296">
                  <c:v>295.37827715355832</c:v>
                </c:pt>
                <c:pt idx="297">
                  <c:v>296.37827715355832</c:v>
                </c:pt>
                <c:pt idx="298">
                  <c:v>297.37827715355832</c:v>
                </c:pt>
                <c:pt idx="299">
                  <c:v>298.37827715355832</c:v>
                </c:pt>
                <c:pt idx="300">
                  <c:v>299.37827715355832</c:v>
                </c:pt>
                <c:pt idx="301">
                  <c:v>300.37827715355832</c:v>
                </c:pt>
                <c:pt idx="302">
                  <c:v>301.37827715355832</c:v>
                </c:pt>
                <c:pt idx="303">
                  <c:v>302.37827715355832</c:v>
                </c:pt>
                <c:pt idx="304">
                  <c:v>303.37827715355832</c:v>
                </c:pt>
                <c:pt idx="305">
                  <c:v>304.37827715355832</c:v>
                </c:pt>
                <c:pt idx="306">
                  <c:v>305.37827715355832</c:v>
                </c:pt>
                <c:pt idx="307">
                  <c:v>306.37827715355832</c:v>
                </c:pt>
                <c:pt idx="308">
                  <c:v>307.37827715355832</c:v>
                </c:pt>
                <c:pt idx="309">
                  <c:v>308.37827715355832</c:v>
                </c:pt>
                <c:pt idx="310">
                  <c:v>309.37827715355832</c:v>
                </c:pt>
                <c:pt idx="311">
                  <c:v>310.37827715355832</c:v>
                </c:pt>
                <c:pt idx="312">
                  <c:v>311.37827715355832</c:v>
                </c:pt>
                <c:pt idx="313">
                  <c:v>312.37827715355832</c:v>
                </c:pt>
                <c:pt idx="314">
                  <c:v>313.37827715355832</c:v>
                </c:pt>
                <c:pt idx="315">
                  <c:v>314.37827715355832</c:v>
                </c:pt>
                <c:pt idx="316">
                  <c:v>315.37827715355832</c:v>
                </c:pt>
                <c:pt idx="317">
                  <c:v>316.37827715355832</c:v>
                </c:pt>
                <c:pt idx="318">
                  <c:v>317.37827715355832</c:v>
                </c:pt>
                <c:pt idx="319">
                  <c:v>318.37827715355832</c:v>
                </c:pt>
                <c:pt idx="320">
                  <c:v>319.37827715355832</c:v>
                </c:pt>
                <c:pt idx="321">
                  <c:v>320.37827715355832</c:v>
                </c:pt>
                <c:pt idx="322">
                  <c:v>321.37827715355832</c:v>
                </c:pt>
                <c:pt idx="323">
                  <c:v>322.37827715355832</c:v>
                </c:pt>
                <c:pt idx="324">
                  <c:v>323.37827715355832</c:v>
                </c:pt>
                <c:pt idx="325">
                  <c:v>324.37827715355832</c:v>
                </c:pt>
                <c:pt idx="326">
                  <c:v>325.37827715355832</c:v>
                </c:pt>
                <c:pt idx="327">
                  <c:v>326.37827715355832</c:v>
                </c:pt>
                <c:pt idx="328">
                  <c:v>327.37827715355832</c:v>
                </c:pt>
                <c:pt idx="329">
                  <c:v>328.37827715355832</c:v>
                </c:pt>
                <c:pt idx="330">
                  <c:v>329.37827715355832</c:v>
                </c:pt>
                <c:pt idx="331">
                  <c:v>330.37827715355832</c:v>
                </c:pt>
                <c:pt idx="332">
                  <c:v>331.37827715355832</c:v>
                </c:pt>
                <c:pt idx="333">
                  <c:v>332.37827715355832</c:v>
                </c:pt>
                <c:pt idx="334">
                  <c:v>333.37827715355832</c:v>
                </c:pt>
                <c:pt idx="335">
                  <c:v>334.37827715355832</c:v>
                </c:pt>
                <c:pt idx="336">
                  <c:v>335.37827715355832</c:v>
                </c:pt>
                <c:pt idx="337">
                  <c:v>336.37827715355832</c:v>
                </c:pt>
                <c:pt idx="338">
                  <c:v>337.37827715355832</c:v>
                </c:pt>
                <c:pt idx="339">
                  <c:v>338.37827715355832</c:v>
                </c:pt>
                <c:pt idx="340">
                  <c:v>339.37827715355832</c:v>
                </c:pt>
                <c:pt idx="341">
                  <c:v>340.37827715355832</c:v>
                </c:pt>
                <c:pt idx="342">
                  <c:v>341.37827715355832</c:v>
                </c:pt>
                <c:pt idx="343">
                  <c:v>342.37827715355832</c:v>
                </c:pt>
                <c:pt idx="344">
                  <c:v>343.37827715355832</c:v>
                </c:pt>
                <c:pt idx="345">
                  <c:v>344.37827715355832</c:v>
                </c:pt>
                <c:pt idx="346">
                  <c:v>345.37827715355832</c:v>
                </c:pt>
                <c:pt idx="347">
                  <c:v>346.37827715355832</c:v>
                </c:pt>
                <c:pt idx="348">
                  <c:v>347.37827715355832</c:v>
                </c:pt>
                <c:pt idx="349">
                  <c:v>348.37827715355832</c:v>
                </c:pt>
                <c:pt idx="350">
                  <c:v>349.37827715355832</c:v>
                </c:pt>
                <c:pt idx="351">
                  <c:v>350.37827715355832</c:v>
                </c:pt>
                <c:pt idx="352">
                  <c:v>351.37827715355832</c:v>
                </c:pt>
                <c:pt idx="353">
                  <c:v>352.37827715355832</c:v>
                </c:pt>
                <c:pt idx="354">
                  <c:v>353.37827715355832</c:v>
                </c:pt>
                <c:pt idx="355">
                  <c:v>354.37827715355832</c:v>
                </c:pt>
                <c:pt idx="356">
                  <c:v>355.37827715355832</c:v>
                </c:pt>
                <c:pt idx="357">
                  <c:v>356.37827715355832</c:v>
                </c:pt>
                <c:pt idx="358">
                  <c:v>357.37827715355832</c:v>
                </c:pt>
                <c:pt idx="359">
                  <c:v>358.37827715355832</c:v>
                </c:pt>
                <c:pt idx="360">
                  <c:v>359.37827715355832</c:v>
                </c:pt>
                <c:pt idx="361">
                  <c:v>360.37827715355832</c:v>
                </c:pt>
                <c:pt idx="362">
                  <c:v>361.37827715355832</c:v>
                </c:pt>
                <c:pt idx="363">
                  <c:v>362.37827715355832</c:v>
                </c:pt>
                <c:pt idx="364">
                  <c:v>363.37827715355832</c:v>
                </c:pt>
                <c:pt idx="365">
                  <c:v>364.37827715355832</c:v>
                </c:pt>
                <c:pt idx="366">
                  <c:v>365.37827715355832</c:v>
                </c:pt>
                <c:pt idx="367">
                  <c:v>366.37827715355832</c:v>
                </c:pt>
                <c:pt idx="368">
                  <c:v>367.37827715355832</c:v>
                </c:pt>
                <c:pt idx="369">
                  <c:v>368.37827715355832</c:v>
                </c:pt>
                <c:pt idx="370">
                  <c:v>369.37827715355832</c:v>
                </c:pt>
                <c:pt idx="371">
                  <c:v>370.37827715355832</c:v>
                </c:pt>
                <c:pt idx="372">
                  <c:v>371.37827715355832</c:v>
                </c:pt>
                <c:pt idx="373">
                  <c:v>372.37827715355832</c:v>
                </c:pt>
                <c:pt idx="374">
                  <c:v>373.37827715355832</c:v>
                </c:pt>
                <c:pt idx="375">
                  <c:v>374.37827715355832</c:v>
                </c:pt>
                <c:pt idx="376">
                  <c:v>375.37827715355832</c:v>
                </c:pt>
                <c:pt idx="377">
                  <c:v>376.37827715355832</c:v>
                </c:pt>
                <c:pt idx="378">
                  <c:v>377.37827715355832</c:v>
                </c:pt>
                <c:pt idx="379">
                  <c:v>378.37827715355832</c:v>
                </c:pt>
                <c:pt idx="380">
                  <c:v>379.37827715355832</c:v>
                </c:pt>
                <c:pt idx="381">
                  <c:v>380.37827715355832</c:v>
                </c:pt>
                <c:pt idx="382">
                  <c:v>381.37827715355832</c:v>
                </c:pt>
                <c:pt idx="383">
                  <c:v>382.37827715355832</c:v>
                </c:pt>
                <c:pt idx="384">
                  <c:v>383.37827715355832</c:v>
                </c:pt>
                <c:pt idx="385">
                  <c:v>384.37827715355832</c:v>
                </c:pt>
                <c:pt idx="386">
                  <c:v>385.37827715355832</c:v>
                </c:pt>
                <c:pt idx="387">
                  <c:v>386.37827715355832</c:v>
                </c:pt>
                <c:pt idx="388">
                  <c:v>387.37827715355832</c:v>
                </c:pt>
                <c:pt idx="389">
                  <c:v>388.37827715355832</c:v>
                </c:pt>
                <c:pt idx="390">
                  <c:v>389.37827715355832</c:v>
                </c:pt>
                <c:pt idx="391">
                  <c:v>390.37827715355832</c:v>
                </c:pt>
                <c:pt idx="392">
                  <c:v>391.37827715355832</c:v>
                </c:pt>
                <c:pt idx="393">
                  <c:v>392.37827715355832</c:v>
                </c:pt>
                <c:pt idx="394">
                  <c:v>393.37827715355832</c:v>
                </c:pt>
                <c:pt idx="395">
                  <c:v>394.37827715355832</c:v>
                </c:pt>
                <c:pt idx="396">
                  <c:v>395.37827715355832</c:v>
                </c:pt>
                <c:pt idx="397">
                  <c:v>396.37827715355832</c:v>
                </c:pt>
                <c:pt idx="398">
                  <c:v>397.37827715355832</c:v>
                </c:pt>
                <c:pt idx="399">
                  <c:v>398.37827715355832</c:v>
                </c:pt>
                <c:pt idx="400">
                  <c:v>399.37827715355832</c:v>
                </c:pt>
                <c:pt idx="401">
                  <c:v>400.37827715355832</c:v>
                </c:pt>
                <c:pt idx="402">
                  <c:v>401.37827715355832</c:v>
                </c:pt>
                <c:pt idx="403">
                  <c:v>402.37827715355832</c:v>
                </c:pt>
                <c:pt idx="404">
                  <c:v>403.37827715355832</c:v>
                </c:pt>
                <c:pt idx="405">
                  <c:v>404.37827715355832</c:v>
                </c:pt>
                <c:pt idx="406">
                  <c:v>405.37827715355832</c:v>
                </c:pt>
                <c:pt idx="407">
                  <c:v>406.37827715355832</c:v>
                </c:pt>
                <c:pt idx="408">
                  <c:v>407.37827715355832</c:v>
                </c:pt>
                <c:pt idx="409">
                  <c:v>408.37827715355832</c:v>
                </c:pt>
                <c:pt idx="410">
                  <c:v>409.37827715355832</c:v>
                </c:pt>
                <c:pt idx="411">
                  <c:v>410.37827715355832</c:v>
                </c:pt>
                <c:pt idx="412">
                  <c:v>411.37827715355832</c:v>
                </c:pt>
                <c:pt idx="413">
                  <c:v>412.37827715355832</c:v>
                </c:pt>
                <c:pt idx="414">
                  <c:v>413.37827715355832</c:v>
                </c:pt>
                <c:pt idx="415">
                  <c:v>414.37827715355832</c:v>
                </c:pt>
                <c:pt idx="416">
                  <c:v>415.37827715355832</c:v>
                </c:pt>
                <c:pt idx="417">
                  <c:v>416.37827715355832</c:v>
                </c:pt>
                <c:pt idx="418">
                  <c:v>417.37827715355832</c:v>
                </c:pt>
                <c:pt idx="419">
                  <c:v>418.37827715355832</c:v>
                </c:pt>
                <c:pt idx="420">
                  <c:v>419.37827715355832</c:v>
                </c:pt>
                <c:pt idx="421">
                  <c:v>420.37827715355832</c:v>
                </c:pt>
                <c:pt idx="422">
                  <c:v>421.37827715355832</c:v>
                </c:pt>
                <c:pt idx="423">
                  <c:v>422.37827715355832</c:v>
                </c:pt>
                <c:pt idx="424">
                  <c:v>423.37827715355832</c:v>
                </c:pt>
                <c:pt idx="425">
                  <c:v>424.37827715355832</c:v>
                </c:pt>
              </c:numCache>
            </c:numRef>
          </c:xVal>
          <c:yVal>
            <c:numRef>
              <c:f>'WE43'!$U$2:$U$427</c:f>
              <c:numCache>
                <c:formatCode>0.00</c:formatCode>
                <c:ptCount val="426"/>
                <c:pt idx="0">
                  <c:v>40</c:v>
                </c:pt>
                <c:pt idx="1">
                  <c:v>41.359346499327039</c:v>
                </c:pt>
                <c:pt idx="2">
                  <c:v>45.11779714771577</c:v>
                </c:pt>
                <c:pt idx="3">
                  <c:v>49.994345821205393</c:v>
                </c:pt>
                <c:pt idx="4">
                  <c:v>55.395731797648445</c:v>
                </c:pt>
                <c:pt idx="5">
                  <c:v>60.733475843218258</c:v>
                </c:pt>
                <c:pt idx="6">
                  <c:v>67.349399601473095</c:v>
                </c:pt>
                <c:pt idx="7">
                  <c:v>74.242850927983483</c:v>
                </c:pt>
                <c:pt idx="8">
                  <c:v>80.756600419392271</c:v>
                </c:pt>
                <c:pt idx="9">
                  <c:v>88.51986114153965</c:v>
                </c:pt>
                <c:pt idx="10">
                  <c:v>96.512687552815251</c:v>
                </c:pt>
                <c:pt idx="11">
                  <c:v>103.94907285113661</c:v>
                </c:pt>
                <c:pt idx="12">
                  <c:v>112.75969776637142</c:v>
                </c:pt>
                <c:pt idx="13">
                  <c:v>121.62189926241223</c:v>
                </c:pt>
                <c:pt idx="14">
                  <c:v>129.72828456073361</c:v>
                </c:pt>
                <c:pt idx="15">
                  <c:v>139.20225188570004</c:v>
                </c:pt>
                <c:pt idx="16">
                  <c:v>148.66581212898919</c:v>
                </c:pt>
                <c:pt idx="17">
                  <c:v>157.24154528288094</c:v>
                </c:pt>
                <c:pt idx="18">
                  <c:v>167.10486046341779</c:v>
                </c:pt>
                <c:pt idx="19">
                  <c:v>176.87910008033134</c:v>
                </c:pt>
                <c:pt idx="20">
                  <c:v>185.70616475227695</c:v>
                </c:pt>
                <c:pt idx="21">
                  <c:v>195.83347448697484</c:v>
                </c:pt>
                <c:pt idx="22">
                  <c:v>205.89238803167379</c:v>
                </c:pt>
                <c:pt idx="23">
                  <c:v>214.98010484804857</c:v>
                </c:pt>
                <c:pt idx="24">
                  <c:v>225.40412663140441</c:v>
                </c:pt>
                <c:pt idx="25">
                  <c:v>235.51241526086801</c:v>
                </c:pt>
                <c:pt idx="26">
                  <c:v>244.43282234254551</c:v>
                </c:pt>
                <c:pt idx="27">
                  <c:v>254.59282234254547</c:v>
                </c:pt>
                <c:pt idx="28">
                  <c:v>264.56507829697529</c:v>
                </c:pt>
                <c:pt idx="29">
                  <c:v>273.51746904113583</c:v>
                </c:pt>
                <c:pt idx="30">
                  <c:v>283.81809395637038</c:v>
                </c:pt>
                <c:pt idx="31">
                  <c:v>294.11703473026409</c:v>
                </c:pt>
                <c:pt idx="32">
                  <c:v>303.29744181194138</c:v>
                </c:pt>
                <c:pt idx="33">
                  <c:v>313.70013207724287</c:v>
                </c:pt>
                <c:pt idx="34">
                  <c:v>323.78774133308292</c:v>
                </c:pt>
                <c:pt idx="35">
                  <c:v>332.72418108979372</c:v>
                </c:pt>
                <c:pt idx="36">
                  <c:v>342.68825733153892</c:v>
                </c:pt>
                <c:pt idx="37">
                  <c:v>352.06056774435871</c:v>
                </c:pt>
                <c:pt idx="38">
                  <c:v>360.1715997412698</c:v>
                </c:pt>
                <c:pt idx="39">
                  <c:v>369.74024099402232</c:v>
                </c:pt>
                <c:pt idx="40">
                  <c:v>379.25314909288164</c:v>
                </c:pt>
                <c:pt idx="41">
                  <c:v>387.80488769261291</c:v>
                </c:pt>
                <c:pt idx="42">
                  <c:v>397.5795888495926</c:v>
                </c:pt>
                <c:pt idx="43">
                  <c:v>406.99518721375426</c:v>
                </c:pt>
                <c:pt idx="44">
                  <c:v>415.29698027187419</c:v>
                </c:pt>
                <c:pt idx="45">
                  <c:v>424.57233357328374</c:v>
                </c:pt>
                <c:pt idx="46">
                  <c:v>433.56325800966056</c:v>
                </c:pt>
                <c:pt idx="47">
                  <c:v>441.45774133308322</c:v>
                </c:pt>
                <c:pt idx="48">
                  <c:v>450.22907285113661</c:v>
                </c:pt>
                <c:pt idx="49">
                  <c:v>458.84263309442616</c:v>
                </c:pt>
                <c:pt idx="50">
                  <c:v>466.48847516509653</c:v>
                </c:pt>
                <c:pt idx="51">
                  <c:v>474.87649150261325</c:v>
                </c:pt>
                <c:pt idx="52">
                  <c:v>483.01472567368779</c:v>
                </c:pt>
                <c:pt idx="53">
                  <c:v>490.18119265959325</c:v>
                </c:pt>
                <c:pt idx="54">
                  <c:v>498.3078502498621</c:v>
                </c:pt>
                <c:pt idx="55">
                  <c:v>506.30608442093632</c:v>
                </c:pt>
                <c:pt idx="56">
                  <c:v>513.31257863603651</c:v>
                </c:pt>
                <c:pt idx="57">
                  <c:v>521.14923622630545</c:v>
                </c:pt>
                <c:pt idx="58">
                  <c:v>528.86279646959406</c:v>
                </c:pt>
                <c:pt idx="59">
                  <c:v>535.62062220274788</c:v>
                </c:pt>
                <c:pt idx="60">
                  <c:v>543.17733425140636</c:v>
                </c:pt>
                <c:pt idx="61">
                  <c:v>550.32293261556742</c:v>
                </c:pt>
                <c:pt idx="62">
                  <c:v>556.2921443251646</c:v>
                </c:pt>
                <c:pt idx="63">
                  <c:v>562.97529613053291</c:v>
                </c:pt>
                <c:pt idx="64">
                  <c:v>570.51997005831902</c:v>
                </c:pt>
                <c:pt idx="65">
                  <c:v>578.39480600502839</c:v>
                </c:pt>
                <c:pt idx="66">
                  <c:v>588.76197959375293</c:v>
                </c:pt>
                <c:pt idx="67">
                  <c:v>599.73486046341793</c:v>
                </c:pt>
                <c:pt idx="68">
                  <c:v>609.52108374281443</c:v>
                </c:pt>
                <c:pt idx="69">
                  <c:v>617.66453642556837</c:v>
                </c:pt>
                <c:pt idx="70">
                  <c:v>621.85880327167729</c:v>
                </c:pt>
                <c:pt idx="71">
                  <c:v>624.74018924812015</c:v>
                </c:pt>
                <c:pt idx="72">
                  <c:v>627.29695575516735</c:v>
                </c:pt>
                <c:pt idx="73">
                  <c:v>629.30771681637509</c:v>
                </c:pt>
                <c:pt idx="74">
                  <c:v>630.88635806912725</c:v>
                </c:pt>
                <c:pt idx="75">
                  <c:v>632.56904833442809</c:v>
                </c:pt>
                <c:pt idx="76">
                  <c:v>634.10309734697955</c:v>
                </c:pt>
                <c:pt idx="77">
                  <c:v>635.43372226221402</c:v>
                </c:pt>
                <c:pt idx="78">
                  <c:v>636.97970047885906</c:v>
                </c:pt>
                <c:pt idx="79">
                  <c:v>638.6376895871806</c:v>
                </c:pt>
                <c:pt idx="80">
                  <c:v>640.44355888704547</c:v>
                </c:pt>
                <c:pt idx="81">
                  <c:v>642.90018924811955</c:v>
                </c:pt>
                <c:pt idx="82">
                  <c:v>645.50355888704576</c:v>
                </c:pt>
                <c:pt idx="83">
                  <c:v>648.0866834632194</c:v>
                </c:pt>
                <c:pt idx="84">
                  <c:v>651.91301430315173</c:v>
                </c:pt>
                <c:pt idx="85">
                  <c:v>657.72249694845254</c:v>
                </c:pt>
                <c:pt idx="86">
                  <c:v>666.24882778838435</c:v>
                </c:pt>
                <c:pt idx="87">
                  <c:v>676.12184480402289</c:v>
                </c:pt>
                <c:pt idx="88">
                  <c:v>684.22198094999703</c:v>
                </c:pt>
                <c:pt idx="89">
                  <c:v>691.77317632207757</c:v>
                </c:pt>
                <c:pt idx="90">
                  <c:v>699.92059497355331</c:v>
                </c:pt>
                <c:pt idx="91">
                  <c:v>707.46486181966134</c:v>
                </c:pt>
                <c:pt idx="92">
                  <c:v>713.83073111952683</c:v>
                </c:pt>
                <c:pt idx="93">
                  <c:v>720.78078557791764</c:v>
                </c:pt>
                <c:pt idx="94">
                  <c:v>727.31899251979655</c:v>
                </c:pt>
                <c:pt idx="95">
                  <c:v>732.94355753080254</c:v>
                </c:pt>
                <c:pt idx="96">
                  <c:v>739.02825868778234</c:v>
                </c:pt>
                <c:pt idx="97">
                  <c:v>744.80179170187682</c:v>
                </c:pt>
                <c:pt idx="98">
                  <c:v>749.65507965321899</c:v>
                </c:pt>
                <c:pt idx="99">
                  <c:v>754.71442750878953</c:v>
                </c:pt>
                <c:pt idx="100">
                  <c:v>759.59124847422618</c:v>
                </c:pt>
                <c:pt idx="101">
                  <c:v>763.79516134080302</c:v>
                </c:pt>
                <c:pt idx="102">
                  <c:v>768.40584071442731</c:v>
                </c:pt>
                <c:pt idx="103">
                  <c:v>772.88793329368934</c:v>
                </c:pt>
                <c:pt idx="104">
                  <c:v>776.89997141456183</c:v>
                </c:pt>
                <c:pt idx="105">
                  <c:v>780.63942818691066</c:v>
                </c:pt>
                <c:pt idx="106">
                  <c:v>783.77078693416081</c:v>
                </c:pt>
                <c:pt idx="107">
                  <c:v>786.84736283684333</c:v>
                </c:pt>
                <c:pt idx="108">
                  <c:v>790.34404765630757</c:v>
                </c:pt>
                <c:pt idx="109">
                  <c:v>793.66084139254849</c:v>
                </c:pt>
                <c:pt idx="110">
                  <c:v>796.41211845221233</c:v>
                </c:pt>
                <c:pt idx="111">
                  <c:v>799.43611300637428</c:v>
                </c:pt>
                <c:pt idx="112">
                  <c:v>802.38358611624051</c:v>
                </c:pt>
                <c:pt idx="113">
                  <c:v>804.71152076617352</c:v>
                </c:pt>
                <c:pt idx="114">
                  <c:v>807.32489040509938</c:v>
                </c:pt>
                <c:pt idx="115">
                  <c:v>809.70364057463087</c:v>
                </c:pt>
                <c:pt idx="116">
                  <c:v>811.74755344120649</c:v>
                </c:pt>
                <c:pt idx="117">
                  <c:v>814.16095030932809</c:v>
                </c:pt>
                <c:pt idx="118">
                  <c:v>816.21103199691254</c:v>
                </c:pt>
                <c:pt idx="119">
                  <c:v>817.8910047677175</c:v>
                </c:pt>
                <c:pt idx="120">
                  <c:v>819.6836950330196</c:v>
                </c:pt>
                <c:pt idx="121">
                  <c:v>821.34372226221399</c:v>
                </c:pt>
                <c:pt idx="122">
                  <c:v>822.89768958718059</c:v>
                </c:pt>
                <c:pt idx="123">
                  <c:v>824.62233628577098</c:v>
                </c:pt>
                <c:pt idx="124">
                  <c:v>826.39040708167715</c:v>
                </c:pt>
                <c:pt idx="125">
                  <c:v>827.84437440664351</c:v>
                </c:pt>
                <c:pt idx="126">
                  <c:v>829.44105922610663</c:v>
                </c:pt>
                <c:pt idx="127">
                  <c:v>830.90046154006654</c:v>
                </c:pt>
                <c:pt idx="128">
                  <c:v>832.02646698590456</c:v>
                </c:pt>
                <c:pt idx="129">
                  <c:v>833.12247243174443</c:v>
                </c:pt>
                <c:pt idx="130">
                  <c:v>834.1778257331539</c:v>
                </c:pt>
                <c:pt idx="131">
                  <c:v>835.1631245761746</c:v>
                </c:pt>
                <c:pt idx="132">
                  <c:v>836.29581484147593</c:v>
                </c:pt>
                <c:pt idx="133">
                  <c:v>837.29850510677852</c:v>
                </c:pt>
                <c:pt idx="134">
                  <c:v>838.20581484147601</c:v>
                </c:pt>
                <c:pt idx="135">
                  <c:v>839.21915725120755</c:v>
                </c:pt>
                <c:pt idx="136">
                  <c:v>840.22244520254969</c:v>
                </c:pt>
                <c:pt idx="137">
                  <c:v>841.38518992624154</c:v>
                </c:pt>
                <c:pt idx="138">
                  <c:v>842.15521715543503</c:v>
                </c:pt>
                <c:pt idx="139">
                  <c:v>842.81385840818803</c:v>
                </c:pt>
                <c:pt idx="140">
                  <c:v>843.60451055261785</c:v>
                </c:pt>
                <c:pt idx="141">
                  <c:v>844.4165759026846</c:v>
                </c:pt>
                <c:pt idx="142">
                  <c:v>844.9125813485233</c:v>
                </c:pt>
                <c:pt idx="143">
                  <c:v>845.409211709597</c:v>
                </c:pt>
                <c:pt idx="144">
                  <c:v>846.07521715543521</c:v>
                </c:pt>
                <c:pt idx="145">
                  <c:v>846.68459224020182</c:v>
                </c:pt>
                <c:pt idx="146">
                  <c:v>847.11456501100645</c:v>
                </c:pt>
                <c:pt idx="147">
                  <c:v>847.65326072214759</c:v>
                </c:pt>
                <c:pt idx="148">
                  <c:v>848.07057045684644</c:v>
                </c:pt>
                <c:pt idx="149">
                  <c:v>848.591249830469</c:v>
                </c:pt>
                <c:pt idx="150">
                  <c:v>849.03660313187845</c:v>
                </c:pt>
                <c:pt idx="151">
                  <c:v>849.37195643328846</c:v>
                </c:pt>
                <c:pt idx="152">
                  <c:v>849.62527161382559</c:v>
                </c:pt>
                <c:pt idx="153">
                  <c:v>849.95328795134253</c:v>
                </c:pt>
                <c:pt idx="154">
                  <c:v>850.21527161382551</c:v>
                </c:pt>
                <c:pt idx="155">
                  <c:v>850.56192920409308</c:v>
                </c:pt>
                <c:pt idx="156">
                  <c:v>850.91331518053687</c:v>
                </c:pt>
                <c:pt idx="157">
                  <c:v>851.00665759026799</c:v>
                </c:pt>
                <c:pt idx="158">
                  <c:v>851.07396732496659</c:v>
                </c:pt>
                <c:pt idx="159">
                  <c:v>851.25796187912761</c:v>
                </c:pt>
                <c:pt idx="160">
                  <c:v>851.45597821664455</c:v>
                </c:pt>
                <c:pt idx="161">
                  <c:v>851.602608577718</c:v>
                </c:pt>
                <c:pt idx="162">
                  <c:v>851.94391286657753</c:v>
                </c:pt>
                <c:pt idx="163">
                  <c:v>852.39062491523396</c:v>
                </c:pt>
                <c:pt idx="164">
                  <c:v>852.58600544583896</c:v>
                </c:pt>
                <c:pt idx="165">
                  <c:v>852.54002722919461</c:v>
                </c:pt>
                <c:pt idx="166">
                  <c:v>852.40201089167749</c:v>
                </c:pt>
                <c:pt idx="167">
                  <c:v>852.37529884301932</c:v>
                </c:pt>
                <c:pt idx="168">
                  <c:v>852.5479891083221</c:v>
                </c:pt>
                <c:pt idx="169">
                  <c:v>852.63728250550298</c:v>
                </c:pt>
                <c:pt idx="170">
                  <c:v>852.90663036107378</c:v>
                </c:pt>
                <c:pt idx="171">
                  <c:v>853.08133151805464</c:v>
                </c:pt>
                <c:pt idx="172">
                  <c:v>853.11263580691241</c:v>
                </c:pt>
                <c:pt idx="173">
                  <c:v>853.28263580691271</c:v>
                </c:pt>
                <c:pt idx="174">
                  <c:v>853.45663036107339</c:v>
                </c:pt>
                <c:pt idx="175">
                  <c:v>853.64864125275164</c:v>
                </c:pt>
                <c:pt idx="176">
                  <c:v>853.75668481946298</c:v>
                </c:pt>
                <c:pt idx="177">
                  <c:v>853.64336963892652</c:v>
                </c:pt>
                <c:pt idx="178">
                  <c:v>853.43937508476529</c:v>
                </c:pt>
                <c:pt idx="179">
                  <c:v>853.23600544583849</c:v>
                </c:pt>
                <c:pt idx="180">
                  <c:v>853.20467392778596</c:v>
                </c:pt>
                <c:pt idx="181">
                  <c:v>853.18065214442947</c:v>
                </c:pt>
                <c:pt idx="182">
                  <c:v>853.26464669859058</c:v>
                </c:pt>
                <c:pt idx="183">
                  <c:v>853.3546739277856</c:v>
                </c:pt>
                <c:pt idx="184">
                  <c:v>853.28538053060561</c:v>
                </c:pt>
                <c:pt idx="185">
                  <c:v>853.03470115698053</c:v>
                </c:pt>
                <c:pt idx="186">
                  <c:v>852.87</c:v>
                </c:pt>
                <c:pt idx="187">
                  <c:v>852.88597821664496</c:v>
                </c:pt>
                <c:pt idx="188">
                  <c:v>852.97269026530205</c:v>
                </c:pt>
                <c:pt idx="189">
                  <c:v>852.87730973469809</c:v>
                </c:pt>
                <c:pt idx="190">
                  <c:v>852.98866848194575</c:v>
                </c:pt>
                <c:pt idx="191">
                  <c:v>852.94671204865801</c:v>
                </c:pt>
                <c:pt idx="192">
                  <c:v>852.7113587472486</c:v>
                </c:pt>
                <c:pt idx="193">
                  <c:v>852.5660326750334</c:v>
                </c:pt>
                <c:pt idx="194">
                  <c:v>852.39269026530201</c:v>
                </c:pt>
                <c:pt idx="195">
                  <c:v>852.28266303610803</c:v>
                </c:pt>
                <c:pt idx="196">
                  <c:v>852.28002722919541</c:v>
                </c:pt>
                <c:pt idx="197">
                  <c:v>852.11538053060497</c:v>
                </c:pt>
                <c:pt idx="198">
                  <c:v>851.87269026530203</c:v>
                </c:pt>
                <c:pt idx="199">
                  <c:v>851.74934785557059</c:v>
                </c:pt>
                <c:pt idx="200">
                  <c:v>851.67467392778622</c:v>
                </c:pt>
                <c:pt idx="201">
                  <c:v>851.60005445838954</c:v>
                </c:pt>
                <c:pt idx="202">
                  <c:v>851.31070660281898</c:v>
                </c:pt>
                <c:pt idx="203">
                  <c:v>851.08804356671283</c:v>
                </c:pt>
                <c:pt idx="204">
                  <c:v>850.87467392778592</c:v>
                </c:pt>
                <c:pt idx="205">
                  <c:v>850.84665759026768</c:v>
                </c:pt>
                <c:pt idx="206">
                  <c:v>850.8567120486581</c:v>
                </c:pt>
                <c:pt idx="207">
                  <c:v>850.63866848194561</c:v>
                </c:pt>
                <c:pt idx="208">
                  <c:v>850.62866848194562</c:v>
                </c:pt>
                <c:pt idx="209">
                  <c:v>850.63065214442872</c:v>
                </c:pt>
                <c:pt idx="210">
                  <c:v>850.69467392778608</c:v>
                </c:pt>
                <c:pt idx="211">
                  <c:v>850.66399455416183</c:v>
                </c:pt>
                <c:pt idx="212">
                  <c:v>850.65671204865805</c:v>
                </c:pt>
                <c:pt idx="213">
                  <c:v>850.42668481946248</c:v>
                </c:pt>
                <c:pt idx="214">
                  <c:v>850.36396732496576</c:v>
                </c:pt>
                <c:pt idx="215">
                  <c:v>850.49470115698057</c:v>
                </c:pt>
                <c:pt idx="216">
                  <c:v>850.30736419308676</c:v>
                </c:pt>
                <c:pt idx="217">
                  <c:v>850.13603267503368</c:v>
                </c:pt>
                <c:pt idx="218">
                  <c:v>849.94804356671216</c:v>
                </c:pt>
                <c:pt idx="219">
                  <c:v>849.7147011569806</c:v>
                </c:pt>
                <c:pt idx="220">
                  <c:v>849.52736419308667</c:v>
                </c:pt>
                <c:pt idx="221">
                  <c:v>849.37334240973155</c:v>
                </c:pt>
                <c:pt idx="222">
                  <c:v>849.32467392778551</c:v>
                </c:pt>
                <c:pt idx="223">
                  <c:v>849.28334240973231</c:v>
                </c:pt>
                <c:pt idx="224">
                  <c:v>849.21736419308729</c:v>
                </c:pt>
                <c:pt idx="225">
                  <c:v>849.06067937362423</c:v>
                </c:pt>
                <c:pt idx="226">
                  <c:v>848.99201089167786</c:v>
                </c:pt>
                <c:pt idx="227">
                  <c:v>848.91869571114103</c:v>
                </c:pt>
                <c:pt idx="228">
                  <c:v>848.75070660281892</c:v>
                </c:pt>
                <c:pt idx="229">
                  <c:v>848.56</c:v>
                </c:pt>
                <c:pt idx="230">
                  <c:v>848.57065214442946</c:v>
                </c:pt>
                <c:pt idx="231">
                  <c:v>848.61869571114153</c:v>
                </c:pt>
                <c:pt idx="232">
                  <c:v>848.50263580691239</c:v>
                </c:pt>
                <c:pt idx="233">
                  <c:v>848.6739673249665</c:v>
                </c:pt>
                <c:pt idx="234">
                  <c:v>848.83133151805373</c:v>
                </c:pt>
                <c:pt idx="235">
                  <c:v>848.84798910832217</c:v>
                </c:pt>
                <c:pt idx="236">
                  <c:v>848.91997277080554</c:v>
                </c:pt>
                <c:pt idx="237">
                  <c:v>849.03269026530199</c:v>
                </c:pt>
                <c:pt idx="238">
                  <c:v>848.95595098744946</c:v>
                </c:pt>
                <c:pt idx="239">
                  <c:v>849.17801633751776</c:v>
                </c:pt>
                <c:pt idx="240">
                  <c:v>849.11065214442885</c:v>
                </c:pt>
                <c:pt idx="241">
                  <c:v>849.11875016953104</c:v>
                </c:pt>
                <c:pt idx="242">
                  <c:v>848.69470115698073</c:v>
                </c:pt>
                <c:pt idx="243">
                  <c:v>848.51668481946297</c:v>
                </c:pt>
                <c:pt idx="244">
                  <c:v>848.4113587472483</c:v>
                </c:pt>
                <c:pt idx="245">
                  <c:v>848.27934785557102</c:v>
                </c:pt>
                <c:pt idx="246">
                  <c:v>848.17937508476552</c:v>
                </c:pt>
                <c:pt idx="247">
                  <c:v>847.96002722919468</c:v>
                </c:pt>
                <c:pt idx="248">
                  <c:v>847.80470115697995</c:v>
                </c:pt>
                <c:pt idx="249">
                  <c:v>847.63467392778591</c:v>
                </c:pt>
                <c:pt idx="250">
                  <c:v>847.60665759026847</c:v>
                </c:pt>
                <c:pt idx="251">
                  <c:v>847.68195643328841</c:v>
                </c:pt>
                <c:pt idx="252">
                  <c:v>847.90997277080555</c:v>
                </c:pt>
                <c:pt idx="253">
                  <c:v>848.02535330140938</c:v>
                </c:pt>
                <c:pt idx="254">
                  <c:v>847.93266303610733</c:v>
                </c:pt>
                <c:pt idx="255">
                  <c:v>847.90472838617472</c:v>
                </c:pt>
                <c:pt idx="256">
                  <c:v>847.57538053060534</c:v>
                </c:pt>
                <c:pt idx="257">
                  <c:v>847.31804356671216</c:v>
                </c:pt>
                <c:pt idx="258">
                  <c:v>847.10201089167788</c:v>
                </c:pt>
                <c:pt idx="259">
                  <c:v>847.0686412527516</c:v>
                </c:pt>
                <c:pt idx="260">
                  <c:v>847.18334240973229</c:v>
                </c:pt>
                <c:pt idx="261">
                  <c:v>847.11336963892654</c:v>
                </c:pt>
                <c:pt idx="262">
                  <c:v>846.92269026530209</c:v>
                </c:pt>
                <c:pt idx="263">
                  <c:v>846.78336963892696</c:v>
                </c:pt>
                <c:pt idx="264">
                  <c:v>846.59002722919524</c:v>
                </c:pt>
                <c:pt idx="265">
                  <c:v>846.46532607221422</c:v>
                </c:pt>
                <c:pt idx="266">
                  <c:v>846.48535330140942</c:v>
                </c:pt>
                <c:pt idx="267">
                  <c:v>846.37269026530203</c:v>
                </c:pt>
                <c:pt idx="268">
                  <c:v>846.26</c:v>
                </c:pt>
                <c:pt idx="269">
                  <c:v>846.26</c:v>
                </c:pt>
                <c:pt idx="270">
                  <c:v>846.24535330140941</c:v>
                </c:pt>
                <c:pt idx="271">
                  <c:v>846.16198366248318</c:v>
                </c:pt>
                <c:pt idx="272">
                  <c:v>846.21869571114155</c:v>
                </c:pt>
                <c:pt idx="273">
                  <c:v>846.07067937362478</c:v>
                </c:pt>
                <c:pt idx="274">
                  <c:v>845.9860326750337</c:v>
                </c:pt>
                <c:pt idx="275">
                  <c:v>845.81668481946247</c:v>
                </c:pt>
                <c:pt idx="276">
                  <c:v>845.76861402355689</c:v>
                </c:pt>
                <c:pt idx="277">
                  <c:v>845.99869571114095</c:v>
                </c:pt>
                <c:pt idx="278">
                  <c:v>845.83336963892623</c:v>
                </c:pt>
                <c:pt idx="279">
                  <c:v>845.63203812087261</c:v>
                </c:pt>
                <c:pt idx="280">
                  <c:v>845.47130428885953</c:v>
                </c:pt>
                <c:pt idx="281">
                  <c:v>845.6459509874494</c:v>
                </c:pt>
                <c:pt idx="282">
                  <c:v>845.88932062637662</c:v>
                </c:pt>
                <c:pt idx="283">
                  <c:v>845.92869571114102</c:v>
                </c:pt>
                <c:pt idx="284">
                  <c:v>845.79399455416228</c:v>
                </c:pt>
                <c:pt idx="285">
                  <c:v>845.84663036107349</c:v>
                </c:pt>
                <c:pt idx="286">
                  <c:v>846.0253260722144</c:v>
                </c:pt>
                <c:pt idx="287">
                  <c:v>846.06932062637634</c:v>
                </c:pt>
                <c:pt idx="288">
                  <c:v>846.1326630361076</c:v>
                </c:pt>
                <c:pt idx="289">
                  <c:v>846.18728250550316</c:v>
                </c:pt>
                <c:pt idx="290">
                  <c:v>846.4486412527516</c:v>
                </c:pt>
                <c:pt idx="291">
                  <c:v>846.59263580691277</c:v>
                </c:pt>
                <c:pt idx="292">
                  <c:v>846.7293478555705</c:v>
                </c:pt>
                <c:pt idx="293">
                  <c:v>846.68529884302006</c:v>
                </c:pt>
                <c:pt idx="294">
                  <c:v>846.89260857771808</c:v>
                </c:pt>
                <c:pt idx="295">
                  <c:v>847.16201089167748</c:v>
                </c:pt>
                <c:pt idx="296">
                  <c:v>847.09135874724859</c:v>
                </c:pt>
                <c:pt idx="297">
                  <c:v>846.92872294033634</c:v>
                </c:pt>
                <c:pt idx="298">
                  <c:v>846.64402178335547</c:v>
                </c:pt>
                <c:pt idx="299">
                  <c:v>846.50804356671244</c:v>
                </c:pt>
                <c:pt idx="300">
                  <c:v>846.27336963892697</c:v>
                </c:pt>
                <c:pt idx="301">
                  <c:v>846.08002722919525</c:v>
                </c:pt>
                <c:pt idx="302">
                  <c:v>845.95665759026781</c:v>
                </c:pt>
                <c:pt idx="303">
                  <c:v>846.0332879513428</c:v>
                </c:pt>
                <c:pt idx="304">
                  <c:v>846.23135874724835</c:v>
                </c:pt>
                <c:pt idx="305">
                  <c:v>846.10067937362453</c:v>
                </c:pt>
                <c:pt idx="306">
                  <c:v>846.00138597644354</c:v>
                </c:pt>
                <c:pt idx="307">
                  <c:v>845.72336963892678</c:v>
                </c:pt>
                <c:pt idx="308">
                  <c:v>845.53668481946249</c:v>
                </c:pt>
                <c:pt idx="309">
                  <c:v>845.41671204865804</c:v>
                </c:pt>
                <c:pt idx="310">
                  <c:v>845.16538053060492</c:v>
                </c:pt>
                <c:pt idx="311">
                  <c:v>844.92135874724841</c:v>
                </c:pt>
                <c:pt idx="312">
                  <c:v>844.76538053060494</c:v>
                </c:pt>
                <c:pt idx="313">
                  <c:v>844.52135874724831</c:v>
                </c:pt>
                <c:pt idx="314">
                  <c:v>844.38002722919464</c:v>
                </c:pt>
                <c:pt idx="315">
                  <c:v>844.23269026530204</c:v>
                </c:pt>
                <c:pt idx="316">
                  <c:v>844.11600544583848</c:v>
                </c:pt>
                <c:pt idx="317">
                  <c:v>844.08467392778596</c:v>
                </c:pt>
                <c:pt idx="318">
                  <c:v>844.09260857771801</c:v>
                </c:pt>
                <c:pt idx="319">
                  <c:v>844.40994554161114</c:v>
                </c:pt>
                <c:pt idx="320">
                  <c:v>844.67532607221472</c:v>
                </c:pt>
                <c:pt idx="321">
                  <c:v>844.68603267503363</c:v>
                </c:pt>
                <c:pt idx="322">
                  <c:v>844.54331518053687</c:v>
                </c:pt>
                <c:pt idx="323">
                  <c:v>844.66994554161113</c:v>
                </c:pt>
                <c:pt idx="324">
                  <c:v>844.90336963892651</c:v>
                </c:pt>
                <c:pt idx="325">
                  <c:v>844.72334240973214</c:v>
                </c:pt>
                <c:pt idx="326">
                  <c:v>844.63339686812174</c:v>
                </c:pt>
                <c:pt idx="327">
                  <c:v>844.29138597644396</c:v>
                </c:pt>
                <c:pt idx="328">
                  <c:v>844.01470115698055</c:v>
                </c:pt>
                <c:pt idx="329">
                  <c:v>843.8553260722141</c:v>
                </c:pt>
                <c:pt idx="330">
                  <c:v>843.89932062637649</c:v>
                </c:pt>
                <c:pt idx="331">
                  <c:v>843.9360326750334</c:v>
                </c:pt>
                <c:pt idx="332">
                  <c:v>843.75869571114094</c:v>
                </c:pt>
                <c:pt idx="333">
                  <c:v>843.59736419308729</c:v>
                </c:pt>
                <c:pt idx="334">
                  <c:v>843.45266303610742</c:v>
                </c:pt>
                <c:pt idx="335">
                  <c:v>843.47532607221478</c:v>
                </c:pt>
                <c:pt idx="336">
                  <c:v>843.49135874724834</c:v>
                </c:pt>
                <c:pt idx="337">
                  <c:v>843.34869571114098</c:v>
                </c:pt>
                <c:pt idx="338">
                  <c:v>843.23396732496633</c:v>
                </c:pt>
                <c:pt idx="339">
                  <c:v>843.40597821664505</c:v>
                </c:pt>
                <c:pt idx="340">
                  <c:v>843.54728250550261</c:v>
                </c:pt>
                <c:pt idx="341">
                  <c:v>843.80065214442857</c:v>
                </c:pt>
                <c:pt idx="342">
                  <c:v>843.8952988430193</c:v>
                </c:pt>
                <c:pt idx="343">
                  <c:v>844.07597821664535</c:v>
                </c:pt>
                <c:pt idx="344">
                  <c:v>844.18532607221471</c:v>
                </c:pt>
                <c:pt idx="345">
                  <c:v>844.18937508476552</c:v>
                </c:pt>
                <c:pt idx="346">
                  <c:v>843.99133151805427</c:v>
                </c:pt>
                <c:pt idx="347">
                  <c:v>844.00532607221476</c:v>
                </c:pt>
                <c:pt idx="348">
                  <c:v>844.04</c:v>
                </c:pt>
                <c:pt idx="349">
                  <c:v>844.05065214442857</c:v>
                </c:pt>
                <c:pt idx="350">
                  <c:v>844.11467392778593</c:v>
                </c:pt>
                <c:pt idx="351">
                  <c:v>844.07067937362478</c:v>
                </c:pt>
                <c:pt idx="352">
                  <c:v>844.01133151805425</c:v>
                </c:pt>
                <c:pt idx="353">
                  <c:v>844.03864125275163</c:v>
                </c:pt>
                <c:pt idx="354">
                  <c:v>844.16266303610735</c:v>
                </c:pt>
                <c:pt idx="355">
                  <c:v>844.16269026530199</c:v>
                </c:pt>
                <c:pt idx="356">
                  <c:v>844.04733696389303</c:v>
                </c:pt>
                <c:pt idx="357">
                  <c:v>844.00070660281892</c:v>
                </c:pt>
                <c:pt idx="358">
                  <c:v>843.85527161382527</c:v>
                </c:pt>
                <c:pt idx="359">
                  <c:v>844.11804356671257</c:v>
                </c:pt>
                <c:pt idx="360">
                  <c:v>843.87138597644355</c:v>
                </c:pt>
                <c:pt idx="361">
                  <c:v>843.58804356671283</c:v>
                </c:pt>
                <c:pt idx="362">
                  <c:v>843.41994554161113</c:v>
                </c:pt>
                <c:pt idx="363">
                  <c:v>843.67600544583888</c:v>
                </c:pt>
                <c:pt idx="364">
                  <c:v>843.64067937362415</c:v>
                </c:pt>
                <c:pt idx="365">
                  <c:v>843.61328795134295</c:v>
                </c:pt>
                <c:pt idx="366">
                  <c:v>843.81535330140946</c:v>
                </c:pt>
                <c:pt idx="367">
                  <c:v>843.70402178335576</c:v>
                </c:pt>
                <c:pt idx="368">
                  <c:v>843.6505976860401</c:v>
                </c:pt>
                <c:pt idx="369">
                  <c:v>844.01328795134282</c:v>
                </c:pt>
                <c:pt idx="370">
                  <c:v>844.21269026530251</c:v>
                </c:pt>
                <c:pt idx="371">
                  <c:v>844.10932062637676</c:v>
                </c:pt>
                <c:pt idx="372">
                  <c:v>844.18331518053685</c:v>
                </c:pt>
                <c:pt idx="373">
                  <c:v>844.27133151805481</c:v>
                </c:pt>
                <c:pt idx="374">
                  <c:v>844.32127705966423</c:v>
                </c:pt>
                <c:pt idx="375">
                  <c:v>844.6166303610737</c:v>
                </c:pt>
                <c:pt idx="376">
                  <c:v>844.86323349295208</c:v>
                </c:pt>
                <c:pt idx="377">
                  <c:v>845.36529884301888</c:v>
                </c:pt>
                <c:pt idx="378">
                  <c:v>845.51934785557057</c:v>
                </c:pt>
                <c:pt idx="379">
                  <c:v>845.50192920409347</c:v>
                </c:pt>
                <c:pt idx="380">
                  <c:v>845.85065214442818</c:v>
                </c:pt>
                <c:pt idx="381">
                  <c:v>845.91334240973151</c:v>
                </c:pt>
                <c:pt idx="382">
                  <c:v>845.89130428885903</c:v>
                </c:pt>
                <c:pt idx="383">
                  <c:v>846.02334240973153</c:v>
                </c:pt>
                <c:pt idx="384">
                  <c:v>845.94671204865801</c:v>
                </c:pt>
                <c:pt idx="385">
                  <c:v>845.73665759026846</c:v>
                </c:pt>
                <c:pt idx="386">
                  <c:v>845.801304288859</c:v>
                </c:pt>
                <c:pt idx="387">
                  <c:v>845.93733696389302</c:v>
                </c:pt>
                <c:pt idx="388">
                  <c:v>845.93597821664491</c:v>
                </c:pt>
                <c:pt idx="389">
                  <c:v>846.07195643328839</c:v>
                </c:pt>
                <c:pt idx="390">
                  <c:v>846.24937508476523</c:v>
                </c:pt>
                <c:pt idx="391">
                  <c:v>846.04866848194536</c:v>
                </c:pt>
                <c:pt idx="392">
                  <c:v>846.07195643328839</c:v>
                </c:pt>
                <c:pt idx="393">
                  <c:v>846.29198366248352</c:v>
                </c:pt>
                <c:pt idx="394">
                  <c:v>846.33804356671214</c:v>
                </c:pt>
                <c:pt idx="395">
                  <c:v>846.09538053060521</c:v>
                </c:pt>
                <c:pt idx="396">
                  <c:v>845.82739142228206</c:v>
                </c:pt>
                <c:pt idx="397">
                  <c:v>845.57663036107374</c:v>
                </c:pt>
                <c:pt idx="398">
                  <c:v>845.75665759026799</c:v>
                </c:pt>
                <c:pt idx="399">
                  <c:v>845.80932062637635</c:v>
                </c:pt>
                <c:pt idx="400">
                  <c:v>845.82872294033575</c:v>
                </c:pt>
                <c:pt idx="401">
                  <c:v>845.55467392778553</c:v>
                </c:pt>
                <c:pt idx="402">
                  <c:v>845.52798910832212</c:v>
                </c:pt>
                <c:pt idx="403">
                  <c:v>845.58798910832252</c:v>
                </c:pt>
                <c:pt idx="404">
                  <c:v>845.64266303610759</c:v>
                </c:pt>
                <c:pt idx="405">
                  <c:v>845.65201089167749</c:v>
                </c:pt>
                <c:pt idx="406">
                  <c:v>845.64926616798641</c:v>
                </c:pt>
                <c:pt idx="407">
                  <c:v>845.98997277080605</c:v>
                </c:pt>
                <c:pt idx="408">
                  <c:v>846.10668481946288</c:v>
                </c:pt>
                <c:pt idx="409">
                  <c:v>846.00269026530202</c:v>
                </c:pt>
                <c:pt idx="410">
                  <c:v>845.85937508476468</c:v>
                </c:pt>
                <c:pt idx="411">
                  <c:v>845.65733696389304</c:v>
                </c:pt>
                <c:pt idx="412">
                  <c:v>845.64932062637649</c:v>
                </c:pt>
                <c:pt idx="413">
                  <c:v>845.7020108916779</c:v>
                </c:pt>
                <c:pt idx="414">
                  <c:v>845.6739673249665</c:v>
                </c:pt>
                <c:pt idx="415">
                  <c:v>845.85929339718109</c:v>
                </c:pt>
                <c:pt idx="416">
                  <c:v>846.02203812087259</c:v>
                </c:pt>
                <c:pt idx="417">
                  <c:v>845.818695711141</c:v>
                </c:pt>
                <c:pt idx="418">
                  <c:v>845.6467120486584</c:v>
                </c:pt>
                <c:pt idx="419">
                  <c:v>845.4233424097315</c:v>
                </c:pt>
                <c:pt idx="420">
                  <c:v>845.41062491523383</c:v>
                </c:pt>
                <c:pt idx="421">
                  <c:v>845.63529884301931</c:v>
                </c:pt>
                <c:pt idx="422">
                  <c:v>845.81464669859042</c:v>
                </c:pt>
                <c:pt idx="423">
                  <c:v>845.87671204865853</c:v>
                </c:pt>
                <c:pt idx="424">
                  <c:v>845.65067937362414</c:v>
                </c:pt>
                <c:pt idx="425">
                  <c:v>845.85539335015164</c:v>
                </c:pt>
              </c:numCache>
            </c:numRef>
          </c:yVal>
          <c:smooth val="1"/>
        </c:ser>
        <c:ser>
          <c:idx val="2"/>
          <c:order val="1"/>
          <c:tx>
            <c:v>CP</c:v>
          </c:tx>
          <c:marker>
            <c:symbol val="none"/>
          </c:marker>
          <c:xVal>
            <c:numRef>
              <c:f>'WE43'!$S$2:$S$427</c:f>
              <c:numCache>
                <c:formatCode>0.00</c:formatCode>
                <c:ptCount val="42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pt idx="216">
                  <c:v>215.37827715355806</c:v>
                </c:pt>
                <c:pt idx="217">
                  <c:v>216.37827715355806</c:v>
                </c:pt>
                <c:pt idx="218">
                  <c:v>217.37827715355806</c:v>
                </c:pt>
                <c:pt idx="219">
                  <c:v>218.37827715355806</c:v>
                </c:pt>
                <c:pt idx="220">
                  <c:v>219.37827715355806</c:v>
                </c:pt>
                <c:pt idx="221">
                  <c:v>220.37827715355806</c:v>
                </c:pt>
                <c:pt idx="222">
                  <c:v>221.37827715355806</c:v>
                </c:pt>
                <c:pt idx="223">
                  <c:v>222.37827715355806</c:v>
                </c:pt>
                <c:pt idx="224">
                  <c:v>223.37827715355806</c:v>
                </c:pt>
                <c:pt idx="225">
                  <c:v>224.37827715355806</c:v>
                </c:pt>
                <c:pt idx="226">
                  <c:v>225.37827715355806</c:v>
                </c:pt>
                <c:pt idx="227">
                  <c:v>226.37827715355806</c:v>
                </c:pt>
                <c:pt idx="228">
                  <c:v>227.37827715355806</c:v>
                </c:pt>
                <c:pt idx="229">
                  <c:v>228.37827715355806</c:v>
                </c:pt>
                <c:pt idx="230">
                  <c:v>229.37827715355806</c:v>
                </c:pt>
                <c:pt idx="231">
                  <c:v>230.37827715355806</c:v>
                </c:pt>
                <c:pt idx="232">
                  <c:v>231.37827715355806</c:v>
                </c:pt>
                <c:pt idx="233">
                  <c:v>232.37827715355806</c:v>
                </c:pt>
                <c:pt idx="234">
                  <c:v>233.37827715355806</c:v>
                </c:pt>
                <c:pt idx="235">
                  <c:v>234.37827715355806</c:v>
                </c:pt>
                <c:pt idx="236">
                  <c:v>235.37827715355806</c:v>
                </c:pt>
                <c:pt idx="237">
                  <c:v>236.37827715355806</c:v>
                </c:pt>
                <c:pt idx="238">
                  <c:v>237.37827715355806</c:v>
                </c:pt>
                <c:pt idx="239">
                  <c:v>238.37827715355806</c:v>
                </c:pt>
                <c:pt idx="240">
                  <c:v>239.37827715355806</c:v>
                </c:pt>
                <c:pt idx="241">
                  <c:v>240.37827715355806</c:v>
                </c:pt>
                <c:pt idx="242">
                  <c:v>241.37827715355806</c:v>
                </c:pt>
                <c:pt idx="243">
                  <c:v>242.37827715355806</c:v>
                </c:pt>
                <c:pt idx="244">
                  <c:v>243.37827715355806</c:v>
                </c:pt>
                <c:pt idx="245">
                  <c:v>244.37827715355806</c:v>
                </c:pt>
                <c:pt idx="246">
                  <c:v>245.37827715355806</c:v>
                </c:pt>
                <c:pt idx="247">
                  <c:v>246.37827715355806</c:v>
                </c:pt>
                <c:pt idx="248">
                  <c:v>247.37827715355806</c:v>
                </c:pt>
                <c:pt idx="249">
                  <c:v>248.37827715355806</c:v>
                </c:pt>
                <c:pt idx="250">
                  <c:v>249.37827715355806</c:v>
                </c:pt>
                <c:pt idx="251">
                  <c:v>250.37827715355806</c:v>
                </c:pt>
                <c:pt idx="252">
                  <c:v>251.37827715355806</c:v>
                </c:pt>
                <c:pt idx="253">
                  <c:v>252.37827715355806</c:v>
                </c:pt>
                <c:pt idx="254">
                  <c:v>253.37827715355806</c:v>
                </c:pt>
                <c:pt idx="255">
                  <c:v>254.37827715355806</c:v>
                </c:pt>
                <c:pt idx="256">
                  <c:v>255.37827715355806</c:v>
                </c:pt>
                <c:pt idx="257">
                  <c:v>256.37827715355832</c:v>
                </c:pt>
                <c:pt idx="258">
                  <c:v>257.37827715355832</c:v>
                </c:pt>
                <c:pt idx="259">
                  <c:v>258.37827715355832</c:v>
                </c:pt>
                <c:pt idx="260">
                  <c:v>259.37827715355832</c:v>
                </c:pt>
                <c:pt idx="261">
                  <c:v>260.37827715355832</c:v>
                </c:pt>
                <c:pt idx="262">
                  <c:v>261.37827715355832</c:v>
                </c:pt>
                <c:pt idx="263">
                  <c:v>262.37827715355832</c:v>
                </c:pt>
                <c:pt idx="264">
                  <c:v>263.37827715355832</c:v>
                </c:pt>
                <c:pt idx="265">
                  <c:v>264.37827715355832</c:v>
                </c:pt>
                <c:pt idx="266">
                  <c:v>265.37827715355832</c:v>
                </c:pt>
                <c:pt idx="267">
                  <c:v>266.37827715355832</c:v>
                </c:pt>
                <c:pt idx="268">
                  <c:v>267.37827715355832</c:v>
                </c:pt>
                <c:pt idx="269">
                  <c:v>268.37827715355832</c:v>
                </c:pt>
                <c:pt idx="270">
                  <c:v>269.37827715355832</c:v>
                </c:pt>
                <c:pt idx="271">
                  <c:v>270.37827715355832</c:v>
                </c:pt>
                <c:pt idx="272">
                  <c:v>271.37827715355832</c:v>
                </c:pt>
                <c:pt idx="273">
                  <c:v>272.37827715355832</c:v>
                </c:pt>
                <c:pt idx="274">
                  <c:v>273.37827715355832</c:v>
                </c:pt>
                <c:pt idx="275">
                  <c:v>274.37827715355832</c:v>
                </c:pt>
                <c:pt idx="276">
                  <c:v>275.37827715355832</c:v>
                </c:pt>
                <c:pt idx="277">
                  <c:v>276.37827715355832</c:v>
                </c:pt>
                <c:pt idx="278">
                  <c:v>277.37827715355832</c:v>
                </c:pt>
                <c:pt idx="279">
                  <c:v>278.37827715355832</c:v>
                </c:pt>
                <c:pt idx="280">
                  <c:v>279.37827715355832</c:v>
                </c:pt>
                <c:pt idx="281">
                  <c:v>280.37827715355832</c:v>
                </c:pt>
                <c:pt idx="282">
                  <c:v>281.37827715355832</c:v>
                </c:pt>
                <c:pt idx="283">
                  <c:v>282.37827715355832</c:v>
                </c:pt>
                <c:pt idx="284">
                  <c:v>283.37827715355832</c:v>
                </c:pt>
                <c:pt idx="285">
                  <c:v>284.37827715355832</c:v>
                </c:pt>
                <c:pt idx="286">
                  <c:v>285.37827715355832</c:v>
                </c:pt>
                <c:pt idx="287">
                  <c:v>286.37827715355832</c:v>
                </c:pt>
                <c:pt idx="288">
                  <c:v>287.37827715355832</c:v>
                </c:pt>
                <c:pt idx="289">
                  <c:v>288.37827715355832</c:v>
                </c:pt>
                <c:pt idx="290">
                  <c:v>289.37827715355832</c:v>
                </c:pt>
                <c:pt idx="291">
                  <c:v>290.37827715355832</c:v>
                </c:pt>
                <c:pt idx="292">
                  <c:v>291.37827715355832</c:v>
                </c:pt>
                <c:pt idx="293">
                  <c:v>292.37827715355832</c:v>
                </c:pt>
                <c:pt idx="294">
                  <c:v>293.37827715355832</c:v>
                </c:pt>
                <c:pt idx="295">
                  <c:v>294.37827715355832</c:v>
                </c:pt>
                <c:pt idx="296">
                  <c:v>295.37827715355832</c:v>
                </c:pt>
                <c:pt idx="297">
                  <c:v>296.37827715355832</c:v>
                </c:pt>
                <c:pt idx="298">
                  <c:v>297.37827715355832</c:v>
                </c:pt>
                <c:pt idx="299">
                  <c:v>298.37827715355832</c:v>
                </c:pt>
                <c:pt idx="300">
                  <c:v>299.37827715355832</c:v>
                </c:pt>
                <c:pt idx="301">
                  <c:v>300.37827715355832</c:v>
                </c:pt>
                <c:pt idx="302">
                  <c:v>301.37827715355832</c:v>
                </c:pt>
                <c:pt idx="303">
                  <c:v>302.37827715355832</c:v>
                </c:pt>
                <c:pt idx="304">
                  <c:v>303.37827715355832</c:v>
                </c:pt>
                <c:pt idx="305">
                  <c:v>304.37827715355832</c:v>
                </c:pt>
                <c:pt idx="306">
                  <c:v>305.37827715355832</c:v>
                </c:pt>
                <c:pt idx="307">
                  <c:v>306.37827715355832</c:v>
                </c:pt>
                <c:pt idx="308">
                  <c:v>307.37827715355832</c:v>
                </c:pt>
                <c:pt idx="309">
                  <c:v>308.37827715355832</c:v>
                </c:pt>
                <c:pt idx="310">
                  <c:v>309.37827715355832</c:v>
                </c:pt>
                <c:pt idx="311">
                  <c:v>310.37827715355832</c:v>
                </c:pt>
                <c:pt idx="312">
                  <c:v>311.37827715355832</c:v>
                </c:pt>
                <c:pt idx="313">
                  <c:v>312.37827715355832</c:v>
                </c:pt>
                <c:pt idx="314">
                  <c:v>313.37827715355832</c:v>
                </c:pt>
                <c:pt idx="315">
                  <c:v>314.37827715355832</c:v>
                </c:pt>
                <c:pt idx="316">
                  <c:v>315.37827715355832</c:v>
                </c:pt>
                <c:pt idx="317">
                  <c:v>316.37827715355832</c:v>
                </c:pt>
                <c:pt idx="318">
                  <c:v>317.37827715355832</c:v>
                </c:pt>
                <c:pt idx="319">
                  <c:v>318.37827715355832</c:v>
                </c:pt>
                <c:pt idx="320">
                  <c:v>319.37827715355832</c:v>
                </c:pt>
                <c:pt idx="321">
                  <c:v>320.37827715355832</c:v>
                </c:pt>
                <c:pt idx="322">
                  <c:v>321.37827715355832</c:v>
                </c:pt>
                <c:pt idx="323">
                  <c:v>322.37827715355832</c:v>
                </c:pt>
                <c:pt idx="324">
                  <c:v>323.37827715355832</c:v>
                </c:pt>
                <c:pt idx="325">
                  <c:v>324.37827715355832</c:v>
                </c:pt>
                <c:pt idx="326">
                  <c:v>325.37827715355832</c:v>
                </c:pt>
                <c:pt idx="327">
                  <c:v>326.37827715355832</c:v>
                </c:pt>
                <c:pt idx="328">
                  <c:v>327.37827715355832</c:v>
                </c:pt>
                <c:pt idx="329">
                  <c:v>328.37827715355832</c:v>
                </c:pt>
                <c:pt idx="330">
                  <c:v>329.37827715355832</c:v>
                </c:pt>
                <c:pt idx="331">
                  <c:v>330.37827715355832</c:v>
                </c:pt>
                <c:pt idx="332">
                  <c:v>331.37827715355832</c:v>
                </c:pt>
                <c:pt idx="333">
                  <c:v>332.37827715355832</c:v>
                </c:pt>
                <c:pt idx="334">
                  <c:v>333.37827715355832</c:v>
                </c:pt>
                <c:pt idx="335">
                  <c:v>334.37827715355832</c:v>
                </c:pt>
                <c:pt idx="336">
                  <c:v>335.37827715355832</c:v>
                </c:pt>
                <c:pt idx="337">
                  <c:v>336.37827715355832</c:v>
                </c:pt>
                <c:pt idx="338">
                  <c:v>337.37827715355832</c:v>
                </c:pt>
                <c:pt idx="339">
                  <c:v>338.37827715355832</c:v>
                </c:pt>
                <c:pt idx="340">
                  <c:v>339.37827715355832</c:v>
                </c:pt>
                <c:pt idx="341">
                  <c:v>340.37827715355832</c:v>
                </c:pt>
                <c:pt idx="342">
                  <c:v>341.37827715355832</c:v>
                </c:pt>
                <c:pt idx="343">
                  <c:v>342.37827715355832</c:v>
                </c:pt>
                <c:pt idx="344">
                  <c:v>343.37827715355832</c:v>
                </c:pt>
                <c:pt idx="345">
                  <c:v>344.37827715355832</c:v>
                </c:pt>
                <c:pt idx="346">
                  <c:v>345.37827715355832</c:v>
                </c:pt>
                <c:pt idx="347">
                  <c:v>346.37827715355832</c:v>
                </c:pt>
                <c:pt idx="348">
                  <c:v>347.37827715355832</c:v>
                </c:pt>
                <c:pt idx="349">
                  <c:v>348.37827715355832</c:v>
                </c:pt>
                <c:pt idx="350">
                  <c:v>349.37827715355832</c:v>
                </c:pt>
                <c:pt idx="351">
                  <c:v>350.37827715355832</c:v>
                </c:pt>
                <c:pt idx="352">
                  <c:v>351.37827715355832</c:v>
                </c:pt>
                <c:pt idx="353">
                  <c:v>352.37827715355832</c:v>
                </c:pt>
                <c:pt idx="354">
                  <c:v>353.37827715355832</c:v>
                </c:pt>
                <c:pt idx="355">
                  <c:v>354.37827715355832</c:v>
                </c:pt>
                <c:pt idx="356">
                  <c:v>355.37827715355832</c:v>
                </c:pt>
                <c:pt idx="357">
                  <c:v>356.37827715355832</c:v>
                </c:pt>
                <c:pt idx="358">
                  <c:v>357.37827715355832</c:v>
                </c:pt>
                <c:pt idx="359">
                  <c:v>358.37827715355832</c:v>
                </c:pt>
                <c:pt idx="360">
                  <c:v>359.37827715355832</c:v>
                </c:pt>
                <c:pt idx="361">
                  <c:v>360.37827715355832</c:v>
                </c:pt>
                <c:pt idx="362">
                  <c:v>361.37827715355832</c:v>
                </c:pt>
                <c:pt idx="363">
                  <c:v>362.37827715355832</c:v>
                </c:pt>
                <c:pt idx="364">
                  <c:v>363.37827715355832</c:v>
                </c:pt>
                <c:pt idx="365">
                  <c:v>364.37827715355832</c:v>
                </c:pt>
                <c:pt idx="366">
                  <c:v>365.37827715355832</c:v>
                </c:pt>
                <c:pt idx="367">
                  <c:v>366.37827715355832</c:v>
                </c:pt>
                <c:pt idx="368">
                  <c:v>367.37827715355832</c:v>
                </c:pt>
                <c:pt idx="369">
                  <c:v>368.37827715355832</c:v>
                </c:pt>
                <c:pt idx="370">
                  <c:v>369.37827715355832</c:v>
                </c:pt>
                <c:pt idx="371">
                  <c:v>370.37827715355832</c:v>
                </c:pt>
                <c:pt idx="372">
                  <c:v>371.37827715355832</c:v>
                </c:pt>
                <c:pt idx="373">
                  <c:v>372.37827715355832</c:v>
                </c:pt>
                <c:pt idx="374">
                  <c:v>373.37827715355832</c:v>
                </c:pt>
                <c:pt idx="375">
                  <c:v>374.37827715355832</c:v>
                </c:pt>
                <c:pt idx="376">
                  <c:v>375.37827715355832</c:v>
                </c:pt>
                <c:pt idx="377">
                  <c:v>376.37827715355832</c:v>
                </c:pt>
                <c:pt idx="378">
                  <c:v>377.37827715355832</c:v>
                </c:pt>
                <c:pt idx="379">
                  <c:v>378.37827715355832</c:v>
                </c:pt>
                <c:pt idx="380">
                  <c:v>379.37827715355832</c:v>
                </c:pt>
                <c:pt idx="381">
                  <c:v>380.37827715355832</c:v>
                </c:pt>
                <c:pt idx="382">
                  <c:v>381.37827715355832</c:v>
                </c:pt>
                <c:pt idx="383">
                  <c:v>382.37827715355832</c:v>
                </c:pt>
                <c:pt idx="384">
                  <c:v>383.37827715355832</c:v>
                </c:pt>
                <c:pt idx="385">
                  <c:v>384.37827715355832</c:v>
                </c:pt>
                <c:pt idx="386">
                  <c:v>385.37827715355832</c:v>
                </c:pt>
                <c:pt idx="387">
                  <c:v>386.37827715355832</c:v>
                </c:pt>
                <c:pt idx="388">
                  <c:v>387.37827715355832</c:v>
                </c:pt>
                <c:pt idx="389">
                  <c:v>388.37827715355832</c:v>
                </c:pt>
                <c:pt idx="390">
                  <c:v>389.37827715355832</c:v>
                </c:pt>
                <c:pt idx="391">
                  <c:v>390.37827715355832</c:v>
                </c:pt>
                <c:pt idx="392">
                  <c:v>391.37827715355832</c:v>
                </c:pt>
                <c:pt idx="393">
                  <c:v>392.37827715355832</c:v>
                </c:pt>
                <c:pt idx="394">
                  <c:v>393.37827715355832</c:v>
                </c:pt>
                <c:pt idx="395">
                  <c:v>394.37827715355832</c:v>
                </c:pt>
                <c:pt idx="396">
                  <c:v>395.37827715355832</c:v>
                </c:pt>
                <c:pt idx="397">
                  <c:v>396.37827715355832</c:v>
                </c:pt>
                <c:pt idx="398">
                  <c:v>397.37827715355832</c:v>
                </c:pt>
                <c:pt idx="399">
                  <c:v>398.37827715355832</c:v>
                </c:pt>
                <c:pt idx="400">
                  <c:v>399.37827715355832</c:v>
                </c:pt>
                <c:pt idx="401">
                  <c:v>400.37827715355832</c:v>
                </c:pt>
                <c:pt idx="402">
                  <c:v>401.37827715355832</c:v>
                </c:pt>
                <c:pt idx="403">
                  <c:v>402.37827715355832</c:v>
                </c:pt>
                <c:pt idx="404">
                  <c:v>403.37827715355832</c:v>
                </c:pt>
                <c:pt idx="405">
                  <c:v>404.37827715355832</c:v>
                </c:pt>
                <c:pt idx="406">
                  <c:v>405.37827715355832</c:v>
                </c:pt>
                <c:pt idx="407">
                  <c:v>406.37827715355832</c:v>
                </c:pt>
                <c:pt idx="408">
                  <c:v>407.37827715355832</c:v>
                </c:pt>
                <c:pt idx="409">
                  <c:v>408.37827715355832</c:v>
                </c:pt>
                <c:pt idx="410">
                  <c:v>409.37827715355832</c:v>
                </c:pt>
                <c:pt idx="411">
                  <c:v>410.37827715355832</c:v>
                </c:pt>
                <c:pt idx="412">
                  <c:v>411.37827715355832</c:v>
                </c:pt>
                <c:pt idx="413">
                  <c:v>412.37827715355832</c:v>
                </c:pt>
                <c:pt idx="414">
                  <c:v>413.37827715355832</c:v>
                </c:pt>
                <c:pt idx="415">
                  <c:v>414.37827715355832</c:v>
                </c:pt>
                <c:pt idx="416">
                  <c:v>415.37827715355832</c:v>
                </c:pt>
                <c:pt idx="417">
                  <c:v>416.37827715355832</c:v>
                </c:pt>
                <c:pt idx="418">
                  <c:v>417.37827715355832</c:v>
                </c:pt>
                <c:pt idx="419">
                  <c:v>418.37827715355832</c:v>
                </c:pt>
                <c:pt idx="420">
                  <c:v>419.37827715355832</c:v>
                </c:pt>
                <c:pt idx="421">
                  <c:v>420.37827715355832</c:v>
                </c:pt>
                <c:pt idx="422">
                  <c:v>421.37827715355832</c:v>
                </c:pt>
                <c:pt idx="423">
                  <c:v>422.37827715355832</c:v>
                </c:pt>
                <c:pt idx="424">
                  <c:v>423.37827715355832</c:v>
                </c:pt>
                <c:pt idx="425">
                  <c:v>424.37827715355832</c:v>
                </c:pt>
              </c:numCache>
            </c:numRef>
          </c:xVal>
          <c:yVal>
            <c:numRef>
              <c:f>'WE43'!$Z$2:$Z$427</c:f>
              <c:numCache>
                <c:formatCode>General</c:formatCode>
                <c:ptCount val="426"/>
                <c:pt idx="0">
                  <c:v>40</c:v>
                </c:pt>
                <c:pt idx="1">
                  <c:v>41.416867834873997</c:v>
                </c:pt>
                <c:pt idx="2">
                  <c:v>45.46462088109854</c:v>
                </c:pt>
                <c:pt idx="3">
                  <c:v>50.139361071681591</c:v>
                </c:pt>
                <c:pt idx="4">
                  <c:v>55.046638757522075</c:v>
                </c:pt>
                <c:pt idx="5">
                  <c:v>60.390588535953853</c:v>
                </c:pt>
                <c:pt idx="6">
                  <c:v>66.300365109934418</c:v>
                </c:pt>
                <c:pt idx="7">
                  <c:v>72.235790656568327</c:v>
                </c:pt>
                <c:pt idx="8">
                  <c:v>78.561595273946935</c:v>
                </c:pt>
                <c:pt idx="9">
                  <c:v>85.506923629028506</c:v>
                </c:pt>
                <c:pt idx="10">
                  <c:v>92.570315350508437</c:v>
                </c:pt>
                <c:pt idx="11">
                  <c:v>99.983627577006544</c:v>
                </c:pt>
                <c:pt idx="12">
                  <c:v>107.94785042296976</c:v>
                </c:pt>
                <c:pt idx="13">
                  <c:v>115.78664672987369</c:v>
                </c:pt>
                <c:pt idx="14">
                  <c:v>123.83820345150639</c:v>
                </c:pt>
                <c:pt idx="15">
                  <c:v>132.47230267425832</c:v>
                </c:pt>
                <c:pt idx="16">
                  <c:v>140.81137195925149</c:v>
                </c:pt>
                <c:pt idx="17">
                  <c:v>149.24309538270242</c:v>
                </c:pt>
                <c:pt idx="18">
                  <c:v>158.1501081973629</c:v>
                </c:pt>
                <c:pt idx="19">
                  <c:v>166.731305921939</c:v>
                </c:pt>
                <c:pt idx="20">
                  <c:v>175.40774034687041</c:v>
                </c:pt>
                <c:pt idx="21">
                  <c:v>184.49854586055758</c:v>
                </c:pt>
                <c:pt idx="22">
                  <c:v>193.25246909513368</c:v>
                </c:pt>
                <c:pt idx="23">
                  <c:v>202.08648957212247</c:v>
                </c:pt>
                <c:pt idx="24">
                  <c:v>211.2911409650882</c:v>
                </c:pt>
                <c:pt idx="25">
                  <c:v>220.01929258253799</c:v>
                </c:pt>
                <c:pt idx="26">
                  <c:v>228.87454669212772</c:v>
                </c:pt>
                <c:pt idx="27">
                  <c:v>237.92747006767672</c:v>
                </c:pt>
                <c:pt idx="28">
                  <c:v>246.40762083140984</c:v>
                </c:pt>
                <c:pt idx="29">
                  <c:v>254.79546929833842</c:v>
                </c:pt>
                <c:pt idx="30">
                  <c:v>263.35798287527388</c:v>
                </c:pt>
                <c:pt idx="31">
                  <c:v>271.58943988494872</c:v>
                </c:pt>
                <c:pt idx="32">
                  <c:v>279.95924093102701</c:v>
                </c:pt>
                <c:pt idx="33">
                  <c:v>288.69382725511156</c:v>
                </c:pt>
                <c:pt idx="34">
                  <c:v>297.01588304519373</c:v>
                </c:pt>
                <c:pt idx="35">
                  <c:v>305.45954967543031</c:v>
                </c:pt>
                <c:pt idx="36">
                  <c:v>314.28324565726354</c:v>
                </c:pt>
                <c:pt idx="37">
                  <c:v>322.75828833873192</c:v>
                </c:pt>
                <c:pt idx="38">
                  <c:v>331.3140484826161</c:v>
                </c:pt>
                <c:pt idx="39">
                  <c:v>340.24740227390686</c:v>
                </c:pt>
                <c:pt idx="40">
                  <c:v>348.70751936352929</c:v>
                </c:pt>
                <c:pt idx="41">
                  <c:v>357.17483858749284</c:v>
                </c:pt>
                <c:pt idx="42">
                  <c:v>365.99157087329559</c:v>
                </c:pt>
                <c:pt idx="43">
                  <c:v>374.41757196097006</c:v>
                </c:pt>
                <c:pt idx="44">
                  <c:v>382.73221133426927</c:v>
                </c:pt>
                <c:pt idx="45">
                  <c:v>391.25657605170545</c:v>
                </c:pt>
                <c:pt idx="46">
                  <c:v>399.25307603052227</c:v>
                </c:pt>
                <c:pt idx="47">
                  <c:v>407.12162126061929</c:v>
                </c:pt>
                <c:pt idx="48">
                  <c:v>415.19428437590778</c:v>
                </c:pt>
                <c:pt idx="49">
                  <c:v>422.79731357201115</c:v>
                </c:pt>
                <c:pt idx="50">
                  <c:v>430.40850975517372</c:v>
                </c:pt>
                <c:pt idx="51">
                  <c:v>438.19077209345681</c:v>
                </c:pt>
                <c:pt idx="52">
                  <c:v>445.44681211771422</c:v>
                </c:pt>
                <c:pt idx="53">
                  <c:v>452.55420297498455</c:v>
                </c:pt>
                <c:pt idx="54">
                  <c:v>459.79326240449626</c:v>
                </c:pt>
                <c:pt idx="55">
                  <c:v>466.53844854500829</c:v>
                </c:pt>
                <c:pt idx="56">
                  <c:v>473.20551349663396</c:v>
                </c:pt>
                <c:pt idx="57">
                  <c:v>480.00096312737975</c:v>
                </c:pt>
                <c:pt idx="58">
                  <c:v>486.36060903294356</c:v>
                </c:pt>
                <c:pt idx="59">
                  <c:v>492.64295249633125</c:v>
                </c:pt>
                <c:pt idx="60">
                  <c:v>498.91267141409224</c:v>
                </c:pt>
                <c:pt idx="61">
                  <c:v>505.15880850996155</c:v>
                </c:pt>
                <c:pt idx="62">
                  <c:v>511.19734359510079</c:v>
                </c:pt>
                <c:pt idx="63">
                  <c:v>517.36886086954689</c:v>
                </c:pt>
                <c:pt idx="64">
                  <c:v>523.16047791064182</c:v>
                </c:pt>
                <c:pt idx="65">
                  <c:v>528.88255340689841</c:v>
                </c:pt>
                <c:pt idx="66">
                  <c:v>534.62086105390597</c:v>
                </c:pt>
                <c:pt idx="67">
                  <c:v>539.57102172184057</c:v>
                </c:pt>
                <c:pt idx="68">
                  <c:v>544.20477411004072</c:v>
                </c:pt>
                <c:pt idx="69">
                  <c:v>548.62260480112241</c:v>
                </c:pt>
                <c:pt idx="70">
                  <c:v>552.76941561229376</c:v>
                </c:pt>
                <c:pt idx="71">
                  <c:v>556.82283644044639</c:v>
                </c:pt>
                <c:pt idx="72">
                  <c:v>561.17883074110489</c:v>
                </c:pt>
                <c:pt idx="73">
                  <c:v>565.38440146913592</c:v>
                </c:pt>
                <c:pt idx="74">
                  <c:v>569.7312675964971</c:v>
                </c:pt>
                <c:pt idx="75">
                  <c:v>574.24624227329059</c:v>
                </c:pt>
                <c:pt idx="76">
                  <c:v>578.42721237321746</c:v>
                </c:pt>
                <c:pt idx="77">
                  <c:v>582.54296083061877</c:v>
                </c:pt>
                <c:pt idx="78">
                  <c:v>586.683640398443</c:v>
                </c:pt>
                <c:pt idx="79">
                  <c:v>590.48616725264253</c:v>
                </c:pt>
                <c:pt idx="80">
                  <c:v>594.11980421386954</c:v>
                </c:pt>
                <c:pt idx="81">
                  <c:v>597.68282404453691</c:v>
                </c:pt>
                <c:pt idx="82">
                  <c:v>600.88392224322081</c:v>
                </c:pt>
                <c:pt idx="83">
                  <c:v>603.85398273168255</c:v>
                </c:pt>
                <c:pt idx="84">
                  <c:v>606.71101218205342</c:v>
                </c:pt>
                <c:pt idx="85">
                  <c:v>609.22698685958551</c:v>
                </c:pt>
                <c:pt idx="86">
                  <c:v>611.65733566169786</c:v>
                </c:pt>
                <c:pt idx="87">
                  <c:v>613.96836893926559</c:v>
                </c:pt>
                <c:pt idx="88">
                  <c:v>616.04087696264719</c:v>
                </c:pt>
                <c:pt idx="89">
                  <c:v>618.09047101635599</c:v>
                </c:pt>
                <c:pt idx="90">
                  <c:v>620.15603273762054</c:v>
                </c:pt>
                <c:pt idx="91">
                  <c:v>622.02413738347445</c:v>
                </c:pt>
                <c:pt idx="92">
                  <c:v>623.98715063172142</c:v>
                </c:pt>
                <c:pt idx="93">
                  <c:v>625.7069040251655</c:v>
                </c:pt>
                <c:pt idx="94">
                  <c:v>627.12201166162811</c:v>
                </c:pt>
                <c:pt idx="95">
                  <c:v>628.50031445011655</c:v>
                </c:pt>
                <c:pt idx="96">
                  <c:v>629.8573199446264</c:v>
                </c:pt>
                <c:pt idx="97">
                  <c:v>631.13418614053444</c:v>
                </c:pt>
                <c:pt idx="98">
                  <c:v>632.4517577378225</c:v>
                </c:pt>
                <c:pt idx="99">
                  <c:v>633.7711592718432</c:v>
                </c:pt>
                <c:pt idx="100">
                  <c:v>634.98320933362572</c:v>
                </c:pt>
                <c:pt idx="101">
                  <c:v>636.18130149184753</c:v>
                </c:pt>
                <c:pt idx="102">
                  <c:v>637.37173134344971</c:v>
                </c:pt>
                <c:pt idx="103">
                  <c:v>638.44293506329939</c:v>
                </c:pt>
                <c:pt idx="104">
                  <c:v>639.50186814488018</c:v>
                </c:pt>
                <c:pt idx="105">
                  <c:v>640.64435161747951</c:v>
                </c:pt>
                <c:pt idx="106">
                  <c:v>641.77574604147719</c:v>
                </c:pt>
                <c:pt idx="107">
                  <c:v>643.01141399110838</c:v>
                </c:pt>
                <c:pt idx="108">
                  <c:v>644.44098077452588</c:v>
                </c:pt>
                <c:pt idx="109">
                  <c:v>646.19891216872452</c:v>
                </c:pt>
                <c:pt idx="110">
                  <c:v>648.21250717691839</c:v>
                </c:pt>
                <c:pt idx="111">
                  <c:v>650.81731263222048</c:v>
                </c:pt>
                <c:pt idx="112">
                  <c:v>653.62400375715833</c:v>
                </c:pt>
                <c:pt idx="113">
                  <c:v>656.1456532406736</c:v>
                </c:pt>
                <c:pt idx="114">
                  <c:v>658.82643859624341</c:v>
                </c:pt>
                <c:pt idx="115">
                  <c:v>661.39538141071671</c:v>
                </c:pt>
                <c:pt idx="116">
                  <c:v>663.7975906538245</c:v>
                </c:pt>
                <c:pt idx="117">
                  <c:v>666.56856847630752</c:v>
                </c:pt>
                <c:pt idx="118">
                  <c:v>669.51784192100558</c:v>
                </c:pt>
                <c:pt idx="119">
                  <c:v>672.87913373279252</c:v>
                </c:pt>
                <c:pt idx="120">
                  <c:v>677.08967764314991</c:v>
                </c:pt>
                <c:pt idx="121">
                  <c:v>681.65364363849778</c:v>
                </c:pt>
                <c:pt idx="122">
                  <c:v>686.46624623538798</c:v>
                </c:pt>
                <c:pt idx="123">
                  <c:v>691.18432376663077</c:v>
                </c:pt>
                <c:pt idx="124">
                  <c:v>695.52453906537903</c:v>
                </c:pt>
                <c:pt idx="125">
                  <c:v>699.78978816519361</c:v>
                </c:pt>
                <c:pt idx="126">
                  <c:v>703.91285210395267</c:v>
                </c:pt>
                <c:pt idx="127">
                  <c:v>707.69314074149452</c:v>
                </c:pt>
                <c:pt idx="128">
                  <c:v>711.43450194571687</c:v>
                </c:pt>
                <c:pt idx="129">
                  <c:v>715.0331592345392</c:v>
                </c:pt>
                <c:pt idx="130">
                  <c:v>718.25541420372542</c:v>
                </c:pt>
                <c:pt idx="131">
                  <c:v>721.39972988941099</c:v>
                </c:pt>
                <c:pt idx="132">
                  <c:v>724.64737405698054</c:v>
                </c:pt>
                <c:pt idx="133">
                  <c:v>727.58192441012682</c:v>
                </c:pt>
                <c:pt idx="134">
                  <c:v>730.44789973442334</c:v>
                </c:pt>
                <c:pt idx="135">
                  <c:v>733.2599262071268</c:v>
                </c:pt>
                <c:pt idx="136">
                  <c:v>735.87067171386445</c:v>
                </c:pt>
                <c:pt idx="137">
                  <c:v>738.34160943439633</c:v>
                </c:pt>
                <c:pt idx="138">
                  <c:v>740.61852574541479</c:v>
                </c:pt>
                <c:pt idx="139">
                  <c:v>742.77186112831555</c:v>
                </c:pt>
                <c:pt idx="140">
                  <c:v>745.00299477505541</c:v>
                </c:pt>
                <c:pt idx="141">
                  <c:v>747.07505728808746</c:v>
                </c:pt>
                <c:pt idx="142">
                  <c:v>749.00926916822948</c:v>
                </c:pt>
                <c:pt idx="143">
                  <c:v>750.92979883159558</c:v>
                </c:pt>
                <c:pt idx="144">
                  <c:v>752.73634808013082</c:v>
                </c:pt>
                <c:pt idx="145">
                  <c:v>754.42094832151543</c:v>
                </c:pt>
                <c:pt idx="146">
                  <c:v>756.0535337414791</c:v>
                </c:pt>
                <c:pt idx="147">
                  <c:v>757.54991157076859</c:v>
                </c:pt>
                <c:pt idx="148">
                  <c:v>758.97188853631974</c:v>
                </c:pt>
                <c:pt idx="149">
                  <c:v>760.33849740190146</c:v>
                </c:pt>
                <c:pt idx="150">
                  <c:v>761.72994670558012</c:v>
                </c:pt>
                <c:pt idx="151">
                  <c:v>762.97303002626109</c:v>
                </c:pt>
                <c:pt idx="152">
                  <c:v>764.43979589450646</c:v>
                </c:pt>
                <c:pt idx="153">
                  <c:v>765.79571673736109</c:v>
                </c:pt>
                <c:pt idx="154">
                  <c:v>766.91546171152299</c:v>
                </c:pt>
                <c:pt idx="155">
                  <c:v>768.00268813105106</c:v>
                </c:pt>
                <c:pt idx="156">
                  <c:v>769.16273711940357</c:v>
                </c:pt>
                <c:pt idx="157">
                  <c:v>770.23092706837951</c:v>
                </c:pt>
                <c:pt idx="158">
                  <c:v>771.24726797313986</c:v>
                </c:pt>
                <c:pt idx="159">
                  <c:v>772.15386302517152</c:v>
                </c:pt>
                <c:pt idx="160">
                  <c:v>772.91915074423946</c:v>
                </c:pt>
                <c:pt idx="161">
                  <c:v>773.7422113802287</c:v>
                </c:pt>
                <c:pt idx="162">
                  <c:v>774.53256747486398</c:v>
                </c:pt>
                <c:pt idx="163">
                  <c:v>775.23927549488417</c:v>
                </c:pt>
                <c:pt idx="164">
                  <c:v>775.83651034715422</c:v>
                </c:pt>
                <c:pt idx="165">
                  <c:v>776.3918011735783</c:v>
                </c:pt>
                <c:pt idx="166">
                  <c:v>777.05965879622147</c:v>
                </c:pt>
                <c:pt idx="167">
                  <c:v>777.82782547769591</c:v>
                </c:pt>
                <c:pt idx="168">
                  <c:v>778.49466622293642</c:v>
                </c:pt>
                <c:pt idx="169">
                  <c:v>779.00387027728357</c:v>
                </c:pt>
                <c:pt idx="170">
                  <c:v>779.47360411290742</c:v>
                </c:pt>
                <c:pt idx="171">
                  <c:v>779.89073731987833</c:v>
                </c:pt>
                <c:pt idx="172">
                  <c:v>780.32746115877239</c:v>
                </c:pt>
                <c:pt idx="173">
                  <c:v>780.84589593807652</c:v>
                </c:pt>
                <c:pt idx="174">
                  <c:v>781.370496474795</c:v>
                </c:pt>
                <c:pt idx="175">
                  <c:v>781.8267832342807</c:v>
                </c:pt>
                <c:pt idx="176">
                  <c:v>782.27642855610532</c:v>
                </c:pt>
                <c:pt idx="177">
                  <c:v>782.67696346625803</c:v>
                </c:pt>
                <c:pt idx="178">
                  <c:v>782.96214889838404</c:v>
                </c:pt>
                <c:pt idx="179">
                  <c:v>783.31770204989994</c:v>
                </c:pt>
                <c:pt idx="180">
                  <c:v>783.68648289116265</c:v>
                </c:pt>
                <c:pt idx="181">
                  <c:v>784.02426037324039</c:v>
                </c:pt>
                <c:pt idx="182">
                  <c:v>784.34761776167784</c:v>
                </c:pt>
                <c:pt idx="183">
                  <c:v>784.67618999036165</c:v>
                </c:pt>
                <c:pt idx="184">
                  <c:v>784.94612555706624</c:v>
                </c:pt>
                <c:pt idx="185">
                  <c:v>785.11375371639974</c:v>
                </c:pt>
                <c:pt idx="186">
                  <c:v>785.2991274673617</c:v>
                </c:pt>
                <c:pt idx="187">
                  <c:v>785.52518606813624</c:v>
                </c:pt>
                <c:pt idx="188">
                  <c:v>785.75860205762478</c:v>
                </c:pt>
                <c:pt idx="189">
                  <c:v>786.05774679740875</c:v>
                </c:pt>
                <c:pt idx="190">
                  <c:v>786.26241849690484</c:v>
                </c:pt>
                <c:pt idx="191">
                  <c:v>786.43009006769125</c:v>
                </c:pt>
                <c:pt idx="192">
                  <c:v>786.53435323726785</c:v>
                </c:pt>
                <c:pt idx="193">
                  <c:v>786.63968841884889</c:v>
                </c:pt>
                <c:pt idx="194">
                  <c:v>786.80774333138379</c:v>
                </c:pt>
                <c:pt idx="195">
                  <c:v>787.05076272971007</c:v>
                </c:pt>
                <c:pt idx="196">
                  <c:v>787.13598775915591</c:v>
                </c:pt>
                <c:pt idx="197">
                  <c:v>787.15887162246361</c:v>
                </c:pt>
                <c:pt idx="198">
                  <c:v>787.20226073246249</c:v>
                </c:pt>
                <c:pt idx="199">
                  <c:v>787.30929316596746</c:v>
                </c:pt>
                <c:pt idx="200">
                  <c:v>787.39615417127209</c:v>
                </c:pt>
                <c:pt idx="201">
                  <c:v>787.34281277239938</c:v>
                </c:pt>
                <c:pt idx="202">
                  <c:v>787.39201718158415</c:v>
                </c:pt>
                <c:pt idx="203">
                  <c:v>787.41809292450682</c:v>
                </c:pt>
                <c:pt idx="204">
                  <c:v>787.48604824088625</c:v>
                </c:pt>
                <c:pt idx="205">
                  <c:v>787.49373214542754</c:v>
                </c:pt>
                <c:pt idx="206">
                  <c:v>787.64966243028937</c:v>
                </c:pt>
                <c:pt idx="207">
                  <c:v>787.67791204866455</c:v>
                </c:pt>
                <c:pt idx="208">
                  <c:v>787.60340954748335</c:v>
                </c:pt>
                <c:pt idx="209">
                  <c:v>787.59888605814047</c:v>
                </c:pt>
                <c:pt idx="210">
                  <c:v>787.58745527265455</c:v>
                </c:pt>
                <c:pt idx="211">
                  <c:v>787.54145328670018</c:v>
                </c:pt>
                <c:pt idx="212">
                  <c:v>787.48518278516258</c:v>
                </c:pt>
                <c:pt idx="213">
                  <c:v>787.52697032601759</c:v>
                </c:pt>
                <c:pt idx="214">
                  <c:v>787.46246817744918</c:v>
                </c:pt>
                <c:pt idx="215">
                  <c:v>787.2815696236969</c:v>
                </c:pt>
                <c:pt idx="216">
                  <c:v>787.22984698103392</c:v>
                </c:pt>
                <c:pt idx="217">
                  <c:v>787.21490070914786</c:v>
                </c:pt>
                <c:pt idx="218">
                  <c:v>787.16141339404771</c:v>
                </c:pt>
                <c:pt idx="219">
                  <c:v>787.13943917878953</c:v>
                </c:pt>
                <c:pt idx="220">
                  <c:v>786.9503999175331</c:v>
                </c:pt>
                <c:pt idx="221">
                  <c:v>786.73943278282809</c:v>
                </c:pt>
                <c:pt idx="222">
                  <c:v>786.59095269229817</c:v>
                </c:pt>
                <c:pt idx="223">
                  <c:v>786.53573747206451</c:v>
                </c:pt>
                <c:pt idx="224">
                  <c:v>786.52826812420517</c:v>
                </c:pt>
                <c:pt idx="225">
                  <c:v>786.42389429155185</c:v>
                </c:pt>
                <c:pt idx="226">
                  <c:v>786.4230486631285</c:v>
                </c:pt>
                <c:pt idx="227">
                  <c:v>786.47503456222444</c:v>
                </c:pt>
                <c:pt idx="228">
                  <c:v>786.29309848290507</c:v>
                </c:pt>
                <c:pt idx="229">
                  <c:v>786.0824924751131</c:v>
                </c:pt>
                <c:pt idx="230">
                  <c:v>785.93025236991639</c:v>
                </c:pt>
                <c:pt idx="231">
                  <c:v>785.70493389140938</c:v>
                </c:pt>
                <c:pt idx="232">
                  <c:v>785.59425248852847</c:v>
                </c:pt>
                <c:pt idx="233">
                  <c:v>785.50956230409793</c:v>
                </c:pt>
                <c:pt idx="234">
                  <c:v>785.4718314041645</c:v>
                </c:pt>
                <c:pt idx="235">
                  <c:v>785.32140072677066</c:v>
                </c:pt>
                <c:pt idx="236">
                  <c:v>785.26533993088924</c:v>
                </c:pt>
                <c:pt idx="237">
                  <c:v>785.29540864321552</c:v>
                </c:pt>
                <c:pt idx="238">
                  <c:v>785.24432762827371</c:v>
                </c:pt>
                <c:pt idx="239">
                  <c:v>785.02885512153443</c:v>
                </c:pt>
                <c:pt idx="240">
                  <c:v>784.80748998143247</c:v>
                </c:pt>
                <c:pt idx="241">
                  <c:v>784.63202149812798</c:v>
                </c:pt>
                <c:pt idx="242">
                  <c:v>784.37918276411995</c:v>
                </c:pt>
                <c:pt idx="243">
                  <c:v>784.18821932563571</c:v>
                </c:pt>
                <c:pt idx="244">
                  <c:v>784.02191442752257</c:v>
                </c:pt>
                <c:pt idx="245">
                  <c:v>783.86144470193915</c:v>
                </c:pt>
                <c:pt idx="246">
                  <c:v>783.59741602795202</c:v>
                </c:pt>
                <c:pt idx="247">
                  <c:v>783.39268444975596</c:v>
                </c:pt>
                <c:pt idx="248">
                  <c:v>783.10750423968955</c:v>
                </c:pt>
                <c:pt idx="249">
                  <c:v>782.81828710662057</c:v>
                </c:pt>
                <c:pt idx="250">
                  <c:v>782.53703382191475</c:v>
                </c:pt>
                <c:pt idx="251">
                  <c:v>782.31977548431223</c:v>
                </c:pt>
                <c:pt idx="252">
                  <c:v>782.02128808557234</c:v>
                </c:pt>
                <c:pt idx="253">
                  <c:v>781.67664897947452</c:v>
                </c:pt>
                <c:pt idx="254">
                  <c:v>781.38621810624238</c:v>
                </c:pt>
                <c:pt idx="255">
                  <c:v>781.04771912989349</c:v>
                </c:pt>
                <c:pt idx="256">
                  <c:v>780.68347947079974</c:v>
                </c:pt>
                <c:pt idx="257">
                  <c:v>780.44860715461789</c:v>
                </c:pt>
                <c:pt idx="258">
                  <c:v>780.33276622171206</c:v>
                </c:pt>
                <c:pt idx="259">
                  <c:v>780.14184263546724</c:v>
                </c:pt>
                <c:pt idx="260">
                  <c:v>779.83712299645072</c:v>
                </c:pt>
                <c:pt idx="261">
                  <c:v>779.4424980834691</c:v>
                </c:pt>
                <c:pt idx="262">
                  <c:v>779.0652365751755</c:v>
                </c:pt>
                <c:pt idx="263">
                  <c:v>778.71585455582954</c:v>
                </c:pt>
                <c:pt idx="264">
                  <c:v>778.38514736695811</c:v>
                </c:pt>
                <c:pt idx="265">
                  <c:v>778.08190400812805</c:v>
                </c:pt>
                <c:pt idx="266">
                  <c:v>777.63743086228794</c:v>
                </c:pt>
                <c:pt idx="267">
                  <c:v>777.17866692061364</c:v>
                </c:pt>
                <c:pt idx="268">
                  <c:v>776.81931259981775</c:v>
                </c:pt>
                <c:pt idx="269">
                  <c:v>776.48451147787205</c:v>
                </c:pt>
                <c:pt idx="270">
                  <c:v>776.10331684476762</c:v>
                </c:pt>
                <c:pt idx="271">
                  <c:v>775.62690243232839</c:v>
                </c:pt>
                <c:pt idx="272">
                  <c:v>775.17331712773853</c:v>
                </c:pt>
                <c:pt idx="273">
                  <c:v>774.6809296265219</c:v>
                </c:pt>
                <c:pt idx="274">
                  <c:v>774.13770581424399</c:v>
                </c:pt>
                <c:pt idx="275">
                  <c:v>773.51534490954668</c:v>
                </c:pt>
                <c:pt idx="276">
                  <c:v>772.84373720831763</c:v>
                </c:pt>
                <c:pt idx="277">
                  <c:v>772.22080268707805</c:v>
                </c:pt>
                <c:pt idx="278">
                  <c:v>771.72979006372725</c:v>
                </c:pt>
                <c:pt idx="279">
                  <c:v>771.38959007409483</c:v>
                </c:pt>
                <c:pt idx="280">
                  <c:v>770.89100754393019</c:v>
                </c:pt>
                <c:pt idx="281">
                  <c:v>770.35708536404547</c:v>
                </c:pt>
                <c:pt idx="282">
                  <c:v>769.85714443604741</c:v>
                </c:pt>
                <c:pt idx="283">
                  <c:v>769.28219247114885</c:v>
                </c:pt>
                <c:pt idx="284">
                  <c:v>768.72452454380903</c:v>
                </c:pt>
                <c:pt idx="285">
                  <c:v>768.26381861306993</c:v>
                </c:pt>
                <c:pt idx="286">
                  <c:v>767.72960852041933</c:v>
                </c:pt>
                <c:pt idx="287">
                  <c:v>767.26257085249017</c:v>
                </c:pt>
                <c:pt idx="288">
                  <c:v>766.88448220070654</c:v>
                </c:pt>
                <c:pt idx="289">
                  <c:v>766.39156498334739</c:v>
                </c:pt>
                <c:pt idx="290">
                  <c:v>765.7177173727606</c:v>
                </c:pt>
                <c:pt idx="291">
                  <c:v>765.16996395251772</c:v>
                </c:pt>
                <c:pt idx="292">
                  <c:v>764.67977763900853</c:v>
                </c:pt>
                <c:pt idx="293">
                  <c:v>764.16715809307459</c:v>
                </c:pt>
                <c:pt idx="294">
                  <c:v>763.68421523568952</c:v>
                </c:pt>
                <c:pt idx="295">
                  <c:v>763.30653339597734</c:v>
                </c:pt>
                <c:pt idx="296">
                  <c:v>762.76906007115304</c:v>
                </c:pt>
                <c:pt idx="297">
                  <c:v>762.2167368449044</c:v>
                </c:pt>
                <c:pt idx="298">
                  <c:v>761.7100252724025</c:v>
                </c:pt>
                <c:pt idx="299">
                  <c:v>761.16181312137599</c:v>
                </c:pt>
                <c:pt idx="300">
                  <c:v>760.6331134418856</c:v>
                </c:pt>
                <c:pt idx="301">
                  <c:v>760.0648425209215</c:v>
                </c:pt>
                <c:pt idx="302">
                  <c:v>759.48423723900282</c:v>
                </c:pt>
                <c:pt idx="303">
                  <c:v>758.92230918813289</c:v>
                </c:pt>
                <c:pt idx="304">
                  <c:v>758.4808561630856</c:v>
                </c:pt>
                <c:pt idx="305">
                  <c:v>758.01516736494648</c:v>
                </c:pt>
                <c:pt idx="306">
                  <c:v>757.54625147828847</c:v>
                </c:pt>
                <c:pt idx="307">
                  <c:v>757.03214103234438</c:v>
                </c:pt>
                <c:pt idx="308">
                  <c:v>756.5297531639244</c:v>
                </c:pt>
                <c:pt idx="309">
                  <c:v>755.96493775789804</c:v>
                </c:pt>
                <c:pt idx="310">
                  <c:v>755.45679509784622</c:v>
                </c:pt>
                <c:pt idx="311">
                  <c:v>754.98475132647354</c:v>
                </c:pt>
                <c:pt idx="312">
                  <c:v>754.5760531290025</c:v>
                </c:pt>
                <c:pt idx="313">
                  <c:v>754.2421166774003</c:v>
                </c:pt>
                <c:pt idx="314">
                  <c:v>753.90615878495021</c:v>
                </c:pt>
                <c:pt idx="315">
                  <c:v>753.56330246186747</c:v>
                </c:pt>
                <c:pt idx="316">
                  <c:v>753.10131339881025</c:v>
                </c:pt>
                <c:pt idx="317">
                  <c:v>752.65374586494659</c:v>
                </c:pt>
                <c:pt idx="318">
                  <c:v>752.17504367592085</c:v>
                </c:pt>
                <c:pt idx="319">
                  <c:v>751.77423182715916</c:v>
                </c:pt>
                <c:pt idx="320">
                  <c:v>751.23998549766475</c:v>
                </c:pt>
                <c:pt idx="321">
                  <c:v>750.75763275169322</c:v>
                </c:pt>
                <c:pt idx="322">
                  <c:v>750.26873191762695</c:v>
                </c:pt>
                <c:pt idx="323">
                  <c:v>749.81652778088892</c:v>
                </c:pt>
                <c:pt idx="324">
                  <c:v>749.37237834558755</c:v>
                </c:pt>
                <c:pt idx="325">
                  <c:v>748.97456647366425</c:v>
                </c:pt>
                <c:pt idx="326">
                  <c:v>748.55509512145534</c:v>
                </c:pt>
                <c:pt idx="327">
                  <c:v>748.2221471138779</c:v>
                </c:pt>
                <c:pt idx="328">
                  <c:v>747.86733167416958</c:v>
                </c:pt>
                <c:pt idx="329">
                  <c:v>747.41244259540747</c:v>
                </c:pt>
                <c:pt idx="330">
                  <c:v>746.97359693455303</c:v>
                </c:pt>
                <c:pt idx="331">
                  <c:v>746.55614788043806</c:v>
                </c:pt>
                <c:pt idx="332">
                  <c:v>746.14155223856835</c:v>
                </c:pt>
                <c:pt idx="333">
                  <c:v>745.57689260179859</c:v>
                </c:pt>
                <c:pt idx="334">
                  <c:v>745.03706188544197</c:v>
                </c:pt>
                <c:pt idx="335">
                  <c:v>744.55603858104496</c:v>
                </c:pt>
                <c:pt idx="336">
                  <c:v>744.17311217139024</c:v>
                </c:pt>
                <c:pt idx="337">
                  <c:v>743.88779525308053</c:v>
                </c:pt>
                <c:pt idx="338">
                  <c:v>743.65934998293449</c:v>
                </c:pt>
                <c:pt idx="339">
                  <c:v>743.44521572444319</c:v>
                </c:pt>
                <c:pt idx="340">
                  <c:v>743.07201858235783</c:v>
                </c:pt>
                <c:pt idx="341">
                  <c:v>742.65782491654193</c:v>
                </c:pt>
                <c:pt idx="342">
                  <c:v>742.27687966050644</c:v>
                </c:pt>
                <c:pt idx="343">
                  <c:v>741.88313050653198</c:v>
                </c:pt>
                <c:pt idx="344">
                  <c:v>741.55775203141047</c:v>
                </c:pt>
                <c:pt idx="345">
                  <c:v>741.28397665195155</c:v>
                </c:pt>
                <c:pt idx="346">
                  <c:v>740.96696819562453</c:v>
                </c:pt>
                <c:pt idx="347">
                  <c:v>740.55175267332754</c:v>
                </c:pt>
                <c:pt idx="348">
                  <c:v>740.13463052697159</c:v>
                </c:pt>
                <c:pt idx="349">
                  <c:v>739.73013815615923</c:v>
                </c:pt>
                <c:pt idx="350">
                  <c:v>739.37508402043022</c:v>
                </c:pt>
                <c:pt idx="351">
                  <c:v>739.06712895333976</c:v>
                </c:pt>
                <c:pt idx="352">
                  <c:v>738.82001142781644</c:v>
                </c:pt>
                <c:pt idx="353">
                  <c:v>738.52956275553299</c:v>
                </c:pt>
                <c:pt idx="354">
                  <c:v>738.1094268192079</c:v>
                </c:pt>
                <c:pt idx="355">
                  <c:v>737.7911464420705</c:v>
                </c:pt>
                <c:pt idx="356">
                  <c:v>737.43646783524798</c:v>
                </c:pt>
                <c:pt idx="357">
                  <c:v>737.06624203670242</c:v>
                </c:pt>
                <c:pt idx="358">
                  <c:v>736.83235771268789</c:v>
                </c:pt>
                <c:pt idx="359">
                  <c:v>736.61327951484861</c:v>
                </c:pt>
                <c:pt idx="360">
                  <c:v>736.3833363789588</c:v>
                </c:pt>
                <c:pt idx="361">
                  <c:v>736.12801311746261</c:v>
                </c:pt>
                <c:pt idx="362">
                  <c:v>735.87917623115186</c:v>
                </c:pt>
                <c:pt idx="363">
                  <c:v>735.67587970443253</c:v>
                </c:pt>
                <c:pt idx="364">
                  <c:v>735.45191102663557</c:v>
                </c:pt>
                <c:pt idx="365">
                  <c:v>735.19565769870189</c:v>
                </c:pt>
                <c:pt idx="366">
                  <c:v>734.92428100571647</c:v>
                </c:pt>
                <c:pt idx="367">
                  <c:v>734.56276233528547</c:v>
                </c:pt>
                <c:pt idx="368">
                  <c:v>734.16786662473407</c:v>
                </c:pt>
                <c:pt idx="369">
                  <c:v>733.79510681134695</c:v>
                </c:pt>
                <c:pt idx="370">
                  <c:v>733.46635361585811</c:v>
                </c:pt>
                <c:pt idx="371">
                  <c:v>733.13437472921692</c:v>
                </c:pt>
                <c:pt idx="372">
                  <c:v>732.8155885412483</c:v>
                </c:pt>
                <c:pt idx="373">
                  <c:v>732.50466075457189</c:v>
                </c:pt>
                <c:pt idx="374">
                  <c:v>732.20104838070949</c:v>
                </c:pt>
                <c:pt idx="375">
                  <c:v>731.92815991788802</c:v>
                </c:pt>
                <c:pt idx="376">
                  <c:v>731.53776497270349</c:v>
                </c:pt>
                <c:pt idx="377">
                  <c:v>731.08511849450736</c:v>
                </c:pt>
                <c:pt idx="378">
                  <c:v>730.73633236604621</c:v>
                </c:pt>
                <c:pt idx="379">
                  <c:v>730.41308101354491</c:v>
                </c:pt>
                <c:pt idx="380">
                  <c:v>730.05888034380894</c:v>
                </c:pt>
                <c:pt idx="381">
                  <c:v>729.83900711256297</c:v>
                </c:pt>
                <c:pt idx="382">
                  <c:v>729.6586431084902</c:v>
                </c:pt>
                <c:pt idx="383">
                  <c:v>729.49116326978981</c:v>
                </c:pt>
                <c:pt idx="384">
                  <c:v>729.33126232089978</c:v>
                </c:pt>
                <c:pt idx="385">
                  <c:v>729.20571975341511</c:v>
                </c:pt>
                <c:pt idx="386">
                  <c:v>729.04493359787853</c:v>
                </c:pt>
                <c:pt idx="387">
                  <c:v>728.8703343125627</c:v>
                </c:pt>
                <c:pt idx="388">
                  <c:v>728.67208497493255</c:v>
                </c:pt>
                <c:pt idx="389">
                  <c:v>728.46520473569933</c:v>
                </c:pt>
                <c:pt idx="390">
                  <c:v>728.24405428255898</c:v>
                </c:pt>
                <c:pt idx="391">
                  <c:v>727.97638171529309</c:v>
                </c:pt>
                <c:pt idx="392">
                  <c:v>727.64796190775542</c:v>
                </c:pt>
                <c:pt idx="393">
                  <c:v>727.34438063332993</c:v>
                </c:pt>
                <c:pt idx="394">
                  <c:v>727.18906012435059</c:v>
                </c:pt>
                <c:pt idx="395">
                  <c:v>727.02488939882255</c:v>
                </c:pt>
                <c:pt idx="396">
                  <c:v>726.79081600878226</c:v>
                </c:pt>
                <c:pt idx="397">
                  <c:v>726.61386762093935</c:v>
                </c:pt>
                <c:pt idx="398">
                  <c:v>726.27694670930885</c:v>
                </c:pt>
                <c:pt idx="399">
                  <c:v>726.04685838528917</c:v>
                </c:pt>
                <c:pt idx="400">
                  <c:v>725.87837950011874</c:v>
                </c:pt>
                <c:pt idx="401">
                  <c:v>725.65919701001292</c:v>
                </c:pt>
                <c:pt idx="402">
                  <c:v>725.47440599934305</c:v>
                </c:pt>
                <c:pt idx="403">
                  <c:v>725.3138657548476</c:v>
                </c:pt>
                <c:pt idx="404">
                  <c:v>725.19817304938761</c:v>
                </c:pt>
                <c:pt idx="405">
                  <c:v>725.0747281964027</c:v>
                </c:pt>
                <c:pt idx="406">
                  <c:v>724.98443291702006</c:v>
                </c:pt>
                <c:pt idx="407">
                  <c:v>724.74022071349282</c:v>
                </c:pt>
                <c:pt idx="408">
                  <c:v>724.56050071904644</c:v>
                </c:pt>
                <c:pt idx="409">
                  <c:v>724.47643171291259</c:v>
                </c:pt>
                <c:pt idx="410">
                  <c:v>724.38592594026977</c:v>
                </c:pt>
                <c:pt idx="411">
                  <c:v>724.14768947248649</c:v>
                </c:pt>
                <c:pt idx="412">
                  <c:v>724.01114346158408</c:v>
                </c:pt>
                <c:pt idx="413">
                  <c:v>723.93980251359471</c:v>
                </c:pt>
                <c:pt idx="414">
                  <c:v>723.85218858556652</c:v>
                </c:pt>
                <c:pt idx="415">
                  <c:v>723.68494436315859</c:v>
                </c:pt>
                <c:pt idx="416">
                  <c:v>723.44592280145639</c:v>
                </c:pt>
                <c:pt idx="417">
                  <c:v>723.34460903502111</c:v>
                </c:pt>
                <c:pt idx="418">
                  <c:v>723.30582691047744</c:v>
                </c:pt>
                <c:pt idx="419">
                  <c:v>723.15210551123619</c:v>
                </c:pt>
                <c:pt idx="420">
                  <c:v>722.92238012967152</c:v>
                </c:pt>
                <c:pt idx="421">
                  <c:v>722.77685611225877</c:v>
                </c:pt>
                <c:pt idx="422">
                  <c:v>722.63302542035342</c:v>
                </c:pt>
                <c:pt idx="423">
                  <c:v>722.46301925458795</c:v>
                </c:pt>
                <c:pt idx="424">
                  <c:v>722.22133637320223</c:v>
                </c:pt>
                <c:pt idx="425">
                  <c:v>722.0516468803653</c:v>
                </c:pt>
              </c:numCache>
            </c:numRef>
          </c:yVal>
          <c:smooth val="1"/>
        </c:ser>
        <c:ser>
          <c:idx val="1"/>
          <c:order val="2"/>
          <c:tx>
            <c:v>CP+TC</c:v>
          </c:tx>
          <c:marker>
            <c:symbol val="none"/>
          </c:marker>
          <c:xVal>
            <c:numRef>
              <c:f>'WE43'!$S$2:$S$427</c:f>
              <c:numCache>
                <c:formatCode>0.00</c:formatCode>
                <c:ptCount val="42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pt idx="216">
                  <c:v>215.37827715355806</c:v>
                </c:pt>
                <c:pt idx="217">
                  <c:v>216.37827715355806</c:v>
                </c:pt>
                <c:pt idx="218">
                  <c:v>217.37827715355806</c:v>
                </c:pt>
                <c:pt idx="219">
                  <c:v>218.37827715355806</c:v>
                </c:pt>
                <c:pt idx="220">
                  <c:v>219.37827715355806</c:v>
                </c:pt>
                <c:pt idx="221">
                  <c:v>220.37827715355806</c:v>
                </c:pt>
                <c:pt idx="222">
                  <c:v>221.37827715355806</c:v>
                </c:pt>
                <c:pt idx="223">
                  <c:v>222.37827715355806</c:v>
                </c:pt>
                <c:pt idx="224">
                  <c:v>223.37827715355806</c:v>
                </c:pt>
                <c:pt idx="225">
                  <c:v>224.37827715355806</c:v>
                </c:pt>
                <c:pt idx="226">
                  <c:v>225.37827715355806</c:v>
                </c:pt>
                <c:pt idx="227">
                  <c:v>226.37827715355806</c:v>
                </c:pt>
                <c:pt idx="228">
                  <c:v>227.37827715355806</c:v>
                </c:pt>
                <c:pt idx="229">
                  <c:v>228.37827715355806</c:v>
                </c:pt>
                <c:pt idx="230">
                  <c:v>229.37827715355806</c:v>
                </c:pt>
                <c:pt idx="231">
                  <c:v>230.37827715355806</c:v>
                </c:pt>
                <c:pt idx="232">
                  <c:v>231.37827715355806</c:v>
                </c:pt>
                <c:pt idx="233">
                  <c:v>232.37827715355806</c:v>
                </c:pt>
                <c:pt idx="234">
                  <c:v>233.37827715355806</c:v>
                </c:pt>
                <c:pt idx="235">
                  <c:v>234.37827715355806</c:v>
                </c:pt>
                <c:pt idx="236">
                  <c:v>235.37827715355806</c:v>
                </c:pt>
                <c:pt idx="237">
                  <c:v>236.37827715355806</c:v>
                </c:pt>
                <c:pt idx="238">
                  <c:v>237.37827715355806</c:v>
                </c:pt>
                <c:pt idx="239">
                  <c:v>238.37827715355806</c:v>
                </c:pt>
                <c:pt idx="240">
                  <c:v>239.37827715355806</c:v>
                </c:pt>
                <c:pt idx="241">
                  <c:v>240.37827715355806</c:v>
                </c:pt>
                <c:pt idx="242">
                  <c:v>241.37827715355806</c:v>
                </c:pt>
                <c:pt idx="243">
                  <c:v>242.37827715355806</c:v>
                </c:pt>
                <c:pt idx="244">
                  <c:v>243.37827715355806</c:v>
                </c:pt>
                <c:pt idx="245">
                  <c:v>244.37827715355806</c:v>
                </c:pt>
                <c:pt idx="246">
                  <c:v>245.37827715355806</c:v>
                </c:pt>
                <c:pt idx="247">
                  <c:v>246.37827715355806</c:v>
                </c:pt>
                <c:pt idx="248">
                  <c:v>247.37827715355806</c:v>
                </c:pt>
                <c:pt idx="249">
                  <c:v>248.37827715355806</c:v>
                </c:pt>
                <c:pt idx="250">
                  <c:v>249.37827715355806</c:v>
                </c:pt>
                <c:pt idx="251">
                  <c:v>250.37827715355806</c:v>
                </c:pt>
                <c:pt idx="252">
                  <c:v>251.37827715355806</c:v>
                </c:pt>
                <c:pt idx="253">
                  <c:v>252.37827715355806</c:v>
                </c:pt>
                <c:pt idx="254">
                  <c:v>253.37827715355806</c:v>
                </c:pt>
                <c:pt idx="255">
                  <c:v>254.37827715355806</c:v>
                </c:pt>
                <c:pt idx="256">
                  <c:v>255.37827715355806</c:v>
                </c:pt>
                <c:pt idx="257">
                  <c:v>256.37827715355832</c:v>
                </c:pt>
                <c:pt idx="258">
                  <c:v>257.37827715355832</c:v>
                </c:pt>
                <c:pt idx="259">
                  <c:v>258.37827715355832</c:v>
                </c:pt>
                <c:pt idx="260">
                  <c:v>259.37827715355832</c:v>
                </c:pt>
                <c:pt idx="261">
                  <c:v>260.37827715355832</c:v>
                </c:pt>
                <c:pt idx="262">
                  <c:v>261.37827715355832</c:v>
                </c:pt>
                <c:pt idx="263">
                  <c:v>262.37827715355832</c:v>
                </c:pt>
                <c:pt idx="264">
                  <c:v>263.37827715355832</c:v>
                </c:pt>
                <c:pt idx="265">
                  <c:v>264.37827715355832</c:v>
                </c:pt>
                <c:pt idx="266">
                  <c:v>265.37827715355832</c:v>
                </c:pt>
                <c:pt idx="267">
                  <c:v>266.37827715355832</c:v>
                </c:pt>
                <c:pt idx="268">
                  <c:v>267.37827715355832</c:v>
                </c:pt>
                <c:pt idx="269">
                  <c:v>268.37827715355832</c:v>
                </c:pt>
                <c:pt idx="270">
                  <c:v>269.37827715355832</c:v>
                </c:pt>
                <c:pt idx="271">
                  <c:v>270.37827715355832</c:v>
                </c:pt>
                <c:pt idx="272">
                  <c:v>271.37827715355832</c:v>
                </c:pt>
                <c:pt idx="273">
                  <c:v>272.37827715355832</c:v>
                </c:pt>
                <c:pt idx="274">
                  <c:v>273.37827715355832</c:v>
                </c:pt>
                <c:pt idx="275">
                  <c:v>274.37827715355832</c:v>
                </c:pt>
                <c:pt idx="276">
                  <c:v>275.37827715355832</c:v>
                </c:pt>
                <c:pt idx="277">
                  <c:v>276.37827715355832</c:v>
                </c:pt>
                <c:pt idx="278">
                  <c:v>277.37827715355832</c:v>
                </c:pt>
                <c:pt idx="279">
                  <c:v>278.37827715355832</c:v>
                </c:pt>
                <c:pt idx="280">
                  <c:v>279.37827715355832</c:v>
                </c:pt>
                <c:pt idx="281">
                  <c:v>280.37827715355832</c:v>
                </c:pt>
                <c:pt idx="282">
                  <c:v>281.37827715355832</c:v>
                </c:pt>
                <c:pt idx="283">
                  <c:v>282.37827715355832</c:v>
                </c:pt>
                <c:pt idx="284">
                  <c:v>283.37827715355832</c:v>
                </c:pt>
                <c:pt idx="285">
                  <c:v>284.37827715355832</c:v>
                </c:pt>
                <c:pt idx="286">
                  <c:v>285.37827715355832</c:v>
                </c:pt>
                <c:pt idx="287">
                  <c:v>286.37827715355832</c:v>
                </c:pt>
                <c:pt idx="288">
                  <c:v>287.37827715355832</c:v>
                </c:pt>
                <c:pt idx="289">
                  <c:v>288.37827715355832</c:v>
                </c:pt>
                <c:pt idx="290">
                  <c:v>289.37827715355832</c:v>
                </c:pt>
                <c:pt idx="291">
                  <c:v>290.37827715355832</c:v>
                </c:pt>
                <c:pt idx="292">
                  <c:v>291.37827715355832</c:v>
                </c:pt>
                <c:pt idx="293">
                  <c:v>292.37827715355832</c:v>
                </c:pt>
                <c:pt idx="294">
                  <c:v>293.37827715355832</c:v>
                </c:pt>
                <c:pt idx="295">
                  <c:v>294.37827715355832</c:v>
                </c:pt>
                <c:pt idx="296">
                  <c:v>295.37827715355832</c:v>
                </c:pt>
                <c:pt idx="297">
                  <c:v>296.37827715355832</c:v>
                </c:pt>
                <c:pt idx="298">
                  <c:v>297.37827715355832</c:v>
                </c:pt>
                <c:pt idx="299">
                  <c:v>298.37827715355832</c:v>
                </c:pt>
                <c:pt idx="300">
                  <c:v>299.37827715355832</c:v>
                </c:pt>
                <c:pt idx="301">
                  <c:v>300.37827715355832</c:v>
                </c:pt>
                <c:pt idx="302">
                  <c:v>301.37827715355832</c:v>
                </c:pt>
                <c:pt idx="303">
                  <c:v>302.37827715355832</c:v>
                </c:pt>
                <c:pt idx="304">
                  <c:v>303.37827715355832</c:v>
                </c:pt>
                <c:pt idx="305">
                  <c:v>304.37827715355832</c:v>
                </c:pt>
                <c:pt idx="306">
                  <c:v>305.37827715355832</c:v>
                </c:pt>
                <c:pt idx="307">
                  <c:v>306.37827715355832</c:v>
                </c:pt>
                <c:pt idx="308">
                  <c:v>307.37827715355832</c:v>
                </c:pt>
                <c:pt idx="309">
                  <c:v>308.37827715355832</c:v>
                </c:pt>
                <c:pt idx="310">
                  <c:v>309.37827715355832</c:v>
                </c:pt>
                <c:pt idx="311">
                  <c:v>310.37827715355832</c:v>
                </c:pt>
                <c:pt idx="312">
                  <c:v>311.37827715355832</c:v>
                </c:pt>
                <c:pt idx="313">
                  <c:v>312.37827715355832</c:v>
                </c:pt>
                <c:pt idx="314">
                  <c:v>313.37827715355832</c:v>
                </c:pt>
                <c:pt idx="315">
                  <c:v>314.37827715355832</c:v>
                </c:pt>
                <c:pt idx="316">
                  <c:v>315.37827715355832</c:v>
                </c:pt>
                <c:pt idx="317">
                  <c:v>316.37827715355832</c:v>
                </c:pt>
                <c:pt idx="318">
                  <c:v>317.37827715355832</c:v>
                </c:pt>
                <c:pt idx="319">
                  <c:v>318.37827715355832</c:v>
                </c:pt>
                <c:pt idx="320">
                  <c:v>319.37827715355832</c:v>
                </c:pt>
                <c:pt idx="321">
                  <c:v>320.37827715355832</c:v>
                </c:pt>
                <c:pt idx="322">
                  <c:v>321.37827715355832</c:v>
                </c:pt>
                <c:pt idx="323">
                  <c:v>322.37827715355832</c:v>
                </c:pt>
                <c:pt idx="324">
                  <c:v>323.37827715355832</c:v>
                </c:pt>
                <c:pt idx="325">
                  <c:v>324.37827715355832</c:v>
                </c:pt>
                <c:pt idx="326">
                  <c:v>325.37827715355832</c:v>
                </c:pt>
                <c:pt idx="327">
                  <c:v>326.37827715355832</c:v>
                </c:pt>
                <c:pt idx="328">
                  <c:v>327.37827715355832</c:v>
                </c:pt>
                <c:pt idx="329">
                  <c:v>328.37827715355832</c:v>
                </c:pt>
                <c:pt idx="330">
                  <c:v>329.37827715355832</c:v>
                </c:pt>
                <c:pt idx="331">
                  <c:v>330.37827715355832</c:v>
                </c:pt>
                <c:pt idx="332">
                  <c:v>331.37827715355832</c:v>
                </c:pt>
                <c:pt idx="333">
                  <c:v>332.37827715355832</c:v>
                </c:pt>
                <c:pt idx="334">
                  <c:v>333.37827715355832</c:v>
                </c:pt>
                <c:pt idx="335">
                  <c:v>334.37827715355832</c:v>
                </c:pt>
                <c:pt idx="336">
                  <c:v>335.37827715355832</c:v>
                </c:pt>
                <c:pt idx="337">
                  <c:v>336.37827715355832</c:v>
                </c:pt>
                <c:pt idx="338">
                  <c:v>337.37827715355832</c:v>
                </c:pt>
                <c:pt idx="339">
                  <c:v>338.37827715355832</c:v>
                </c:pt>
                <c:pt idx="340">
                  <c:v>339.37827715355832</c:v>
                </c:pt>
                <c:pt idx="341">
                  <c:v>340.37827715355832</c:v>
                </c:pt>
                <c:pt idx="342">
                  <c:v>341.37827715355832</c:v>
                </c:pt>
                <c:pt idx="343">
                  <c:v>342.37827715355832</c:v>
                </c:pt>
                <c:pt idx="344">
                  <c:v>343.37827715355832</c:v>
                </c:pt>
                <c:pt idx="345">
                  <c:v>344.37827715355832</c:v>
                </c:pt>
                <c:pt idx="346">
                  <c:v>345.37827715355832</c:v>
                </c:pt>
                <c:pt idx="347">
                  <c:v>346.37827715355832</c:v>
                </c:pt>
                <c:pt idx="348">
                  <c:v>347.37827715355832</c:v>
                </c:pt>
                <c:pt idx="349">
                  <c:v>348.37827715355832</c:v>
                </c:pt>
                <c:pt idx="350">
                  <c:v>349.37827715355832</c:v>
                </c:pt>
                <c:pt idx="351">
                  <c:v>350.37827715355832</c:v>
                </c:pt>
                <c:pt idx="352">
                  <c:v>351.37827715355832</c:v>
                </c:pt>
                <c:pt idx="353">
                  <c:v>352.37827715355832</c:v>
                </c:pt>
                <c:pt idx="354">
                  <c:v>353.37827715355832</c:v>
                </c:pt>
                <c:pt idx="355">
                  <c:v>354.37827715355832</c:v>
                </c:pt>
                <c:pt idx="356">
                  <c:v>355.37827715355832</c:v>
                </c:pt>
                <c:pt idx="357">
                  <c:v>356.37827715355832</c:v>
                </c:pt>
                <c:pt idx="358">
                  <c:v>357.37827715355832</c:v>
                </c:pt>
                <c:pt idx="359">
                  <c:v>358.37827715355832</c:v>
                </c:pt>
                <c:pt idx="360">
                  <c:v>359.37827715355832</c:v>
                </c:pt>
                <c:pt idx="361">
                  <c:v>360.37827715355832</c:v>
                </c:pt>
                <c:pt idx="362">
                  <c:v>361.37827715355832</c:v>
                </c:pt>
                <c:pt idx="363">
                  <c:v>362.37827715355832</c:v>
                </c:pt>
                <c:pt idx="364">
                  <c:v>363.37827715355832</c:v>
                </c:pt>
                <c:pt idx="365">
                  <c:v>364.37827715355832</c:v>
                </c:pt>
                <c:pt idx="366">
                  <c:v>365.37827715355832</c:v>
                </c:pt>
                <c:pt idx="367">
                  <c:v>366.37827715355832</c:v>
                </c:pt>
                <c:pt idx="368">
                  <c:v>367.37827715355832</c:v>
                </c:pt>
                <c:pt idx="369">
                  <c:v>368.37827715355832</c:v>
                </c:pt>
                <c:pt idx="370">
                  <c:v>369.37827715355832</c:v>
                </c:pt>
                <c:pt idx="371">
                  <c:v>370.37827715355832</c:v>
                </c:pt>
                <c:pt idx="372">
                  <c:v>371.37827715355832</c:v>
                </c:pt>
                <c:pt idx="373">
                  <c:v>372.37827715355832</c:v>
                </c:pt>
                <c:pt idx="374">
                  <c:v>373.37827715355832</c:v>
                </c:pt>
                <c:pt idx="375">
                  <c:v>374.37827715355832</c:v>
                </c:pt>
                <c:pt idx="376">
                  <c:v>375.37827715355832</c:v>
                </c:pt>
                <c:pt idx="377">
                  <c:v>376.37827715355832</c:v>
                </c:pt>
                <c:pt idx="378">
                  <c:v>377.37827715355832</c:v>
                </c:pt>
                <c:pt idx="379">
                  <c:v>378.37827715355832</c:v>
                </c:pt>
                <c:pt idx="380">
                  <c:v>379.37827715355832</c:v>
                </c:pt>
                <c:pt idx="381">
                  <c:v>380.37827715355832</c:v>
                </c:pt>
                <c:pt idx="382">
                  <c:v>381.37827715355832</c:v>
                </c:pt>
                <c:pt idx="383">
                  <c:v>382.37827715355832</c:v>
                </c:pt>
                <c:pt idx="384">
                  <c:v>383.37827715355832</c:v>
                </c:pt>
                <c:pt idx="385">
                  <c:v>384.37827715355832</c:v>
                </c:pt>
                <c:pt idx="386">
                  <c:v>385.37827715355832</c:v>
                </c:pt>
                <c:pt idx="387">
                  <c:v>386.37827715355832</c:v>
                </c:pt>
                <c:pt idx="388">
                  <c:v>387.37827715355832</c:v>
                </c:pt>
                <c:pt idx="389">
                  <c:v>388.37827715355832</c:v>
                </c:pt>
                <c:pt idx="390">
                  <c:v>389.37827715355832</c:v>
                </c:pt>
                <c:pt idx="391">
                  <c:v>390.37827715355832</c:v>
                </c:pt>
                <c:pt idx="392">
                  <c:v>391.37827715355832</c:v>
                </c:pt>
                <c:pt idx="393">
                  <c:v>392.37827715355832</c:v>
                </c:pt>
                <c:pt idx="394">
                  <c:v>393.37827715355832</c:v>
                </c:pt>
                <c:pt idx="395">
                  <c:v>394.37827715355832</c:v>
                </c:pt>
                <c:pt idx="396">
                  <c:v>395.37827715355832</c:v>
                </c:pt>
                <c:pt idx="397">
                  <c:v>396.37827715355832</c:v>
                </c:pt>
                <c:pt idx="398">
                  <c:v>397.37827715355832</c:v>
                </c:pt>
                <c:pt idx="399">
                  <c:v>398.37827715355832</c:v>
                </c:pt>
                <c:pt idx="400">
                  <c:v>399.37827715355832</c:v>
                </c:pt>
                <c:pt idx="401">
                  <c:v>400.37827715355832</c:v>
                </c:pt>
                <c:pt idx="402">
                  <c:v>401.37827715355832</c:v>
                </c:pt>
                <c:pt idx="403">
                  <c:v>402.37827715355832</c:v>
                </c:pt>
                <c:pt idx="404">
                  <c:v>403.37827715355832</c:v>
                </c:pt>
                <c:pt idx="405">
                  <c:v>404.37827715355832</c:v>
                </c:pt>
                <c:pt idx="406">
                  <c:v>405.37827715355832</c:v>
                </c:pt>
                <c:pt idx="407">
                  <c:v>406.37827715355832</c:v>
                </c:pt>
                <c:pt idx="408">
                  <c:v>407.37827715355832</c:v>
                </c:pt>
                <c:pt idx="409">
                  <c:v>408.37827715355832</c:v>
                </c:pt>
                <c:pt idx="410">
                  <c:v>409.37827715355832</c:v>
                </c:pt>
                <c:pt idx="411">
                  <c:v>410.37827715355832</c:v>
                </c:pt>
                <c:pt idx="412">
                  <c:v>411.37827715355832</c:v>
                </c:pt>
                <c:pt idx="413">
                  <c:v>412.37827715355832</c:v>
                </c:pt>
                <c:pt idx="414">
                  <c:v>413.37827715355832</c:v>
                </c:pt>
                <c:pt idx="415">
                  <c:v>414.37827715355832</c:v>
                </c:pt>
                <c:pt idx="416">
                  <c:v>415.37827715355832</c:v>
                </c:pt>
                <c:pt idx="417">
                  <c:v>416.37827715355832</c:v>
                </c:pt>
                <c:pt idx="418">
                  <c:v>417.37827715355832</c:v>
                </c:pt>
                <c:pt idx="419">
                  <c:v>418.37827715355832</c:v>
                </c:pt>
                <c:pt idx="420">
                  <c:v>419.37827715355832</c:v>
                </c:pt>
                <c:pt idx="421">
                  <c:v>420.37827715355832</c:v>
                </c:pt>
                <c:pt idx="422">
                  <c:v>421.37827715355832</c:v>
                </c:pt>
                <c:pt idx="423">
                  <c:v>422.37827715355832</c:v>
                </c:pt>
                <c:pt idx="424">
                  <c:v>423.37827715355832</c:v>
                </c:pt>
                <c:pt idx="425">
                  <c:v>424.37827715355832</c:v>
                </c:pt>
              </c:numCache>
            </c:numRef>
          </c:xVal>
          <c:yVal>
            <c:numRef>
              <c:f>'WE43'!$Y$2:$Y$427</c:f>
              <c:numCache>
                <c:formatCode>0.00</c:formatCode>
                <c:ptCount val="426"/>
                <c:pt idx="0">
                  <c:v>40</c:v>
                </c:pt>
                <c:pt idx="1">
                  <c:v>41.358014981273371</c:v>
                </c:pt>
                <c:pt idx="2">
                  <c:v>45.795663985477795</c:v>
                </c:pt>
                <c:pt idx="3">
                  <c:v>51.168168341105726</c:v>
                </c:pt>
                <c:pt idx="4">
                  <c:v>56.613342618384401</c:v>
                </c:pt>
                <c:pt idx="5">
                  <c:v>62.890217833557635</c:v>
                </c:pt>
                <c:pt idx="6">
                  <c:v>70.057122677433156</c:v>
                </c:pt>
                <c:pt idx="7">
                  <c:v>77.044724630423673</c:v>
                </c:pt>
                <c:pt idx="8">
                  <c:v>84.821706154215278</c:v>
                </c:pt>
                <c:pt idx="9">
                  <c:v>93.413891583987976</c:v>
                </c:pt>
                <c:pt idx="10">
                  <c:v>101.57666781425725</c:v>
                </c:pt>
                <c:pt idx="11">
                  <c:v>110.46188914274984</c:v>
                </c:pt>
                <c:pt idx="12">
                  <c:v>120.1458347678215</c:v>
                </c:pt>
                <c:pt idx="13">
                  <c:v>129.28301148633838</c:v>
                </c:pt>
                <c:pt idx="14">
                  <c:v>139.12009931874854</c:v>
                </c:pt>
                <c:pt idx="15">
                  <c:v>149.70393863520178</c:v>
                </c:pt>
                <c:pt idx="16">
                  <c:v>159.48442312708013</c:v>
                </c:pt>
                <c:pt idx="17">
                  <c:v>169.93711047124242</c:v>
                </c:pt>
                <c:pt idx="18">
                  <c:v>181.08897697515999</c:v>
                </c:pt>
                <c:pt idx="19">
                  <c:v>191.34759496312046</c:v>
                </c:pt>
                <c:pt idx="20">
                  <c:v>202.13918959239658</c:v>
                </c:pt>
                <c:pt idx="21">
                  <c:v>213.59292260023167</c:v>
                </c:pt>
                <c:pt idx="22">
                  <c:v>223.96759496312058</c:v>
                </c:pt>
                <c:pt idx="23">
                  <c:v>234.63809687751052</c:v>
                </c:pt>
                <c:pt idx="24">
                  <c:v>245.76161726810827</c:v>
                </c:pt>
                <c:pt idx="25">
                  <c:v>255.76452943569842</c:v>
                </c:pt>
                <c:pt idx="26">
                  <c:v>266.09777795165462</c:v>
                </c:pt>
                <c:pt idx="27">
                  <c:v>276.84031193598526</c:v>
                </c:pt>
                <c:pt idx="28">
                  <c:v>286.49695711140976</c:v>
                </c:pt>
                <c:pt idx="29">
                  <c:v>296.54569883050112</c:v>
                </c:pt>
                <c:pt idx="30">
                  <c:v>307.06921922109893</c:v>
                </c:pt>
                <c:pt idx="31">
                  <c:v>316.63146390827586</c:v>
                </c:pt>
                <c:pt idx="32">
                  <c:v>326.58921922109869</c:v>
                </c:pt>
                <c:pt idx="33">
                  <c:v>337.0118595140475</c:v>
                </c:pt>
                <c:pt idx="34">
                  <c:v>346.44586439652409</c:v>
                </c:pt>
                <c:pt idx="35">
                  <c:v>356.18988670151197</c:v>
                </c:pt>
                <c:pt idx="36">
                  <c:v>366.44537990464534</c:v>
                </c:pt>
                <c:pt idx="37">
                  <c:v>375.69565177928695</c:v>
                </c:pt>
                <c:pt idx="38">
                  <c:v>385.19418088114088</c:v>
                </c:pt>
                <c:pt idx="39">
                  <c:v>395.01759496312059</c:v>
                </c:pt>
                <c:pt idx="40">
                  <c:v>403.74424013854588</c:v>
                </c:pt>
                <c:pt idx="41">
                  <c:v>412.53794351767783</c:v>
                </c:pt>
                <c:pt idx="42">
                  <c:v>421.56410420122444</c:v>
                </c:pt>
                <c:pt idx="43">
                  <c:v>429.58997558761854</c:v>
                </c:pt>
                <c:pt idx="44">
                  <c:v>437.82927847850328</c:v>
                </c:pt>
                <c:pt idx="45">
                  <c:v>446.47653187693629</c:v>
                </c:pt>
                <c:pt idx="46">
                  <c:v>454.28800277508225</c:v>
                </c:pt>
                <c:pt idx="47">
                  <c:v>462.51389158398797</c:v>
                </c:pt>
                <c:pt idx="48">
                  <c:v>471.0208260565658</c:v>
                </c:pt>
                <c:pt idx="49">
                  <c:v>478.54043045079425</c:v>
                </c:pt>
                <c:pt idx="50">
                  <c:v>486.23325373227692</c:v>
                </c:pt>
                <c:pt idx="51">
                  <c:v>494.11205470877269</c:v>
                </c:pt>
                <c:pt idx="52">
                  <c:v>501.00253920065069</c:v>
                </c:pt>
                <c:pt idx="53">
                  <c:v>507.90877656411351</c:v>
                </c:pt>
                <c:pt idx="54">
                  <c:v>515.04504355627944</c:v>
                </c:pt>
                <c:pt idx="55">
                  <c:v>521.24003484502293</c:v>
                </c:pt>
                <c:pt idx="56">
                  <c:v>527.3980324037849</c:v>
                </c:pt>
                <c:pt idx="57">
                  <c:v>533.90451201318683</c:v>
                </c:pt>
                <c:pt idx="58">
                  <c:v>539.58774310663284</c:v>
                </c:pt>
                <c:pt idx="59">
                  <c:v>544.87334261838532</c:v>
                </c:pt>
                <c:pt idx="60">
                  <c:v>550.28344892700375</c:v>
                </c:pt>
                <c:pt idx="61">
                  <c:v>555.19809166119057</c:v>
                </c:pt>
                <c:pt idx="62">
                  <c:v>560.49640814580641</c:v>
                </c:pt>
                <c:pt idx="63">
                  <c:v>566.0908086340545</c:v>
                </c:pt>
                <c:pt idx="64">
                  <c:v>571.17830427842762</c:v>
                </c:pt>
                <c:pt idx="65">
                  <c:v>576.47355523562192</c:v>
                </c:pt>
                <c:pt idx="66">
                  <c:v>581.84872951289992</c:v>
                </c:pt>
                <c:pt idx="67">
                  <c:v>586.59611884865376</c:v>
                </c:pt>
                <c:pt idx="68">
                  <c:v>591.4412634972291</c:v>
                </c:pt>
                <c:pt idx="69">
                  <c:v>596.18622515727213</c:v>
                </c:pt>
                <c:pt idx="70">
                  <c:v>599.98780236403672</c:v>
                </c:pt>
                <c:pt idx="71">
                  <c:v>603.37692226638796</c:v>
                </c:pt>
                <c:pt idx="72">
                  <c:v>606.70044265698596</c:v>
                </c:pt>
                <c:pt idx="73">
                  <c:v>609.44508539117192</c:v>
                </c:pt>
                <c:pt idx="74">
                  <c:v>611.92969849665644</c:v>
                </c:pt>
                <c:pt idx="75">
                  <c:v>614.3632188872532</c:v>
                </c:pt>
                <c:pt idx="76">
                  <c:v>616.54927326218342</c:v>
                </c:pt>
                <c:pt idx="77">
                  <c:v>618.83596548882088</c:v>
                </c:pt>
                <c:pt idx="78">
                  <c:v>621.04201986374892</c:v>
                </c:pt>
                <c:pt idx="79">
                  <c:v>622.63490240263752</c:v>
                </c:pt>
                <c:pt idx="80">
                  <c:v>623.91303589871939</c:v>
                </c:pt>
                <c:pt idx="81">
                  <c:v>625.1156761916684</c:v>
                </c:pt>
                <c:pt idx="82">
                  <c:v>626.10085046894778</c:v>
                </c:pt>
                <c:pt idx="83">
                  <c:v>627.03183687521516</c:v>
                </c:pt>
                <c:pt idx="84">
                  <c:v>627.95997037129803</c:v>
                </c:pt>
                <c:pt idx="85">
                  <c:v>628.76162425797838</c:v>
                </c:pt>
                <c:pt idx="86">
                  <c:v>629.50799755876244</c:v>
                </c:pt>
                <c:pt idx="87">
                  <c:v>630.21338445327819</c:v>
                </c:pt>
                <c:pt idx="88">
                  <c:v>630.8041582423084</c:v>
                </c:pt>
                <c:pt idx="89">
                  <c:v>631.43338445327754</c:v>
                </c:pt>
                <c:pt idx="90">
                  <c:v>632.02415824230843</c:v>
                </c:pt>
                <c:pt idx="91">
                  <c:v>632.48767863290641</c:v>
                </c:pt>
                <c:pt idx="92">
                  <c:v>632.95866503917443</c:v>
                </c:pt>
                <c:pt idx="93">
                  <c:v>633.47778494152556</c:v>
                </c:pt>
                <c:pt idx="94">
                  <c:v>633.92493203133972</c:v>
                </c:pt>
                <c:pt idx="95">
                  <c:v>634.36954513682406</c:v>
                </c:pt>
                <c:pt idx="96">
                  <c:v>634.83954513682409</c:v>
                </c:pt>
                <c:pt idx="97">
                  <c:v>635.31591843760759</c:v>
                </c:pt>
                <c:pt idx="98">
                  <c:v>635.84053154309254</c:v>
                </c:pt>
                <c:pt idx="99">
                  <c:v>636.35866503917441</c:v>
                </c:pt>
                <c:pt idx="100">
                  <c:v>636.78218542977265</c:v>
                </c:pt>
                <c:pt idx="101">
                  <c:v>637.22591843760802</c:v>
                </c:pt>
                <c:pt idx="102">
                  <c:v>637.66130533212311</c:v>
                </c:pt>
                <c:pt idx="103">
                  <c:v>638.01394562507232</c:v>
                </c:pt>
                <c:pt idx="104">
                  <c:v>638.41042523447311</c:v>
                </c:pt>
                <c:pt idx="105">
                  <c:v>638.88229173839102</c:v>
                </c:pt>
                <c:pt idx="106">
                  <c:v>639.34042523447295</c:v>
                </c:pt>
                <c:pt idx="107">
                  <c:v>639.77405193369111</c:v>
                </c:pt>
                <c:pt idx="108">
                  <c:v>640.25503833995811</c:v>
                </c:pt>
                <c:pt idx="109">
                  <c:v>640.70767863290666</c:v>
                </c:pt>
                <c:pt idx="110">
                  <c:v>641.17229173839155</c:v>
                </c:pt>
                <c:pt idx="111">
                  <c:v>641.66866503917458</c:v>
                </c:pt>
                <c:pt idx="112">
                  <c:v>642.15591843760762</c:v>
                </c:pt>
                <c:pt idx="113">
                  <c:v>642.72514464857716</c:v>
                </c:pt>
                <c:pt idx="114">
                  <c:v>643.30690484387549</c:v>
                </c:pt>
                <c:pt idx="115">
                  <c:v>643.7776786329066</c:v>
                </c:pt>
                <c:pt idx="116">
                  <c:v>644.25503833995811</c:v>
                </c:pt>
                <c:pt idx="117">
                  <c:v>644.77778494152585</c:v>
                </c:pt>
                <c:pt idx="118">
                  <c:v>645.21218542977272</c:v>
                </c:pt>
                <c:pt idx="119">
                  <c:v>645.67503833995852</c:v>
                </c:pt>
                <c:pt idx="120">
                  <c:v>646.2423980470096</c:v>
                </c:pt>
                <c:pt idx="121">
                  <c:v>646.82965144544187</c:v>
                </c:pt>
                <c:pt idx="122">
                  <c:v>647.47975775406144</c:v>
                </c:pt>
                <c:pt idx="123">
                  <c:v>648.16338445327801</c:v>
                </c:pt>
                <c:pt idx="124">
                  <c:v>648.74778494152554</c:v>
                </c:pt>
                <c:pt idx="125">
                  <c:v>649.36063785170973</c:v>
                </c:pt>
                <c:pt idx="126">
                  <c:v>650.01426455092701</c:v>
                </c:pt>
                <c:pt idx="127">
                  <c:v>650.67701115249349</c:v>
                </c:pt>
                <c:pt idx="128">
                  <c:v>651.46173056659791</c:v>
                </c:pt>
                <c:pt idx="129">
                  <c:v>652.34359707051419</c:v>
                </c:pt>
                <c:pt idx="130">
                  <c:v>653.23722376973046</c:v>
                </c:pt>
                <c:pt idx="131">
                  <c:v>654.33754269558517</c:v>
                </c:pt>
                <c:pt idx="132">
                  <c:v>655.6722621096884</c:v>
                </c:pt>
                <c:pt idx="133">
                  <c:v>657.30170093789513</c:v>
                </c:pt>
                <c:pt idx="134">
                  <c:v>659.49508539117255</c:v>
                </c:pt>
                <c:pt idx="135">
                  <c:v>662.06255140684141</c:v>
                </c:pt>
                <c:pt idx="136">
                  <c:v>664.38388636766854</c:v>
                </c:pt>
                <c:pt idx="137">
                  <c:v>666.72145869195538</c:v>
                </c:pt>
                <c:pt idx="138">
                  <c:v>669.20969849665653</c:v>
                </c:pt>
                <c:pt idx="139">
                  <c:v>671.38191355513152</c:v>
                </c:pt>
                <c:pt idx="140">
                  <c:v>673.53399267628629</c:v>
                </c:pt>
                <c:pt idx="141">
                  <c:v>675.84772568411972</c:v>
                </c:pt>
                <c:pt idx="142">
                  <c:v>677.8726873441625</c:v>
                </c:pt>
                <c:pt idx="143">
                  <c:v>679.7764203519979</c:v>
                </c:pt>
                <c:pt idx="144">
                  <c:v>681.73554025434805</c:v>
                </c:pt>
                <c:pt idx="145">
                  <c:v>683.55258103554331</c:v>
                </c:pt>
                <c:pt idx="146">
                  <c:v>685.39730044964745</c:v>
                </c:pt>
                <c:pt idx="147">
                  <c:v>687.23082084024497</c:v>
                </c:pt>
                <c:pt idx="148">
                  <c:v>688.89335482457511</c:v>
                </c:pt>
                <c:pt idx="149">
                  <c:v>690.61719414102799</c:v>
                </c:pt>
                <c:pt idx="150">
                  <c:v>692.31522132849238</c:v>
                </c:pt>
                <c:pt idx="151">
                  <c:v>693.71940919950339</c:v>
                </c:pt>
                <c:pt idx="152">
                  <c:v>695.0850087112558</c:v>
                </c:pt>
                <c:pt idx="153">
                  <c:v>696.5368752151735</c:v>
                </c:pt>
                <c:pt idx="154">
                  <c:v>697.9049024026375</c:v>
                </c:pt>
                <c:pt idx="155">
                  <c:v>699.19578250028803</c:v>
                </c:pt>
                <c:pt idx="156">
                  <c:v>700.52676890655482</c:v>
                </c:pt>
                <c:pt idx="157">
                  <c:v>701.69556988304942</c:v>
                </c:pt>
                <c:pt idx="158">
                  <c:v>702.90215580106985</c:v>
                </c:pt>
                <c:pt idx="159">
                  <c:v>704.09018298853459</c:v>
                </c:pt>
                <c:pt idx="160">
                  <c:v>705.08634367208197</c:v>
                </c:pt>
                <c:pt idx="161">
                  <c:v>706.09556988304928</c:v>
                </c:pt>
                <c:pt idx="162">
                  <c:v>707.16194318383282</c:v>
                </c:pt>
                <c:pt idx="163">
                  <c:v>708.17458347678314</c:v>
                </c:pt>
                <c:pt idx="164">
                  <c:v>709.17370337913405</c:v>
                </c:pt>
                <c:pt idx="165">
                  <c:v>710.21556988304928</c:v>
                </c:pt>
                <c:pt idx="166">
                  <c:v>711.12898396503033</c:v>
                </c:pt>
                <c:pt idx="167">
                  <c:v>711.99722376973023</c:v>
                </c:pt>
                <c:pt idx="168">
                  <c:v>713.00194318383296</c:v>
                </c:pt>
                <c:pt idx="169">
                  <c:v>713.81701115249302</c:v>
                </c:pt>
                <c:pt idx="170">
                  <c:v>714.62085046894754</c:v>
                </c:pt>
                <c:pt idx="171">
                  <c:v>715.40525095719545</c:v>
                </c:pt>
                <c:pt idx="172">
                  <c:v>716.12887765641244</c:v>
                </c:pt>
                <c:pt idx="173">
                  <c:v>716.84887765641201</c:v>
                </c:pt>
                <c:pt idx="174">
                  <c:v>717.49877134779399</c:v>
                </c:pt>
                <c:pt idx="175">
                  <c:v>718.15338445327802</c:v>
                </c:pt>
                <c:pt idx="176">
                  <c:v>718.9672237697298</c:v>
                </c:pt>
                <c:pt idx="177">
                  <c:v>719.653278144659</c:v>
                </c:pt>
                <c:pt idx="178">
                  <c:v>720.17229173839155</c:v>
                </c:pt>
                <c:pt idx="179">
                  <c:v>720.77701115249397</c:v>
                </c:pt>
                <c:pt idx="180">
                  <c:v>721.47250435562785</c:v>
                </c:pt>
                <c:pt idx="181">
                  <c:v>722.16338445327801</c:v>
                </c:pt>
                <c:pt idx="182">
                  <c:v>722.84975775406087</c:v>
                </c:pt>
                <c:pt idx="183">
                  <c:v>723.52063785171049</c:v>
                </c:pt>
                <c:pt idx="184">
                  <c:v>724.15514464857654</c:v>
                </c:pt>
                <c:pt idx="185">
                  <c:v>724.76239804700958</c:v>
                </c:pt>
                <c:pt idx="186">
                  <c:v>725.31778494152502</c:v>
                </c:pt>
                <c:pt idx="187">
                  <c:v>725.76493203133964</c:v>
                </c:pt>
                <c:pt idx="188">
                  <c:v>726.32426455092696</c:v>
                </c:pt>
                <c:pt idx="189">
                  <c:v>726.89778494152552</c:v>
                </c:pt>
                <c:pt idx="190">
                  <c:v>727.32581212898867</c:v>
                </c:pt>
                <c:pt idx="191">
                  <c:v>727.74042523447349</c:v>
                </c:pt>
                <c:pt idx="192">
                  <c:v>728.09119902350449</c:v>
                </c:pt>
                <c:pt idx="193">
                  <c:v>728.40394562507174</c:v>
                </c:pt>
                <c:pt idx="194">
                  <c:v>728.75581212898919</c:v>
                </c:pt>
                <c:pt idx="195">
                  <c:v>729.04933251958823</c:v>
                </c:pt>
                <c:pt idx="196">
                  <c:v>729.26109271488633</c:v>
                </c:pt>
                <c:pt idx="197">
                  <c:v>729.53394562507174</c:v>
                </c:pt>
                <c:pt idx="198">
                  <c:v>729.91130533212311</c:v>
                </c:pt>
                <c:pt idx="199">
                  <c:v>730.23207912115424</c:v>
                </c:pt>
                <c:pt idx="200">
                  <c:v>730.46383931645335</c:v>
                </c:pt>
                <c:pt idx="201">
                  <c:v>730.66746601566922</c:v>
                </c:pt>
                <c:pt idx="202">
                  <c:v>730.86746601566892</c:v>
                </c:pt>
                <c:pt idx="203">
                  <c:v>731.0610927148864</c:v>
                </c:pt>
                <c:pt idx="204">
                  <c:v>731.21922621096849</c:v>
                </c:pt>
                <c:pt idx="205">
                  <c:v>731.38471941410285</c:v>
                </c:pt>
                <c:pt idx="206">
                  <c:v>731.62207912115434</c:v>
                </c:pt>
                <c:pt idx="207">
                  <c:v>731.87295921880389</c:v>
                </c:pt>
                <c:pt idx="208">
                  <c:v>732.08109271488661</c:v>
                </c:pt>
                <c:pt idx="209">
                  <c:v>732.24559951175252</c:v>
                </c:pt>
                <c:pt idx="210">
                  <c:v>732.34461310548318</c:v>
                </c:pt>
                <c:pt idx="211">
                  <c:v>732.5165859180205</c:v>
                </c:pt>
                <c:pt idx="212">
                  <c:v>732.6892262109684</c:v>
                </c:pt>
                <c:pt idx="213">
                  <c:v>732.77823980470089</c:v>
                </c:pt>
                <c:pt idx="214">
                  <c:v>732.75538689451548</c:v>
                </c:pt>
                <c:pt idx="215">
                  <c:v>732.67264029294847</c:v>
                </c:pt>
                <c:pt idx="216">
                  <c:v>732.72285291018591</c:v>
                </c:pt>
                <c:pt idx="217">
                  <c:v>732.87197281253577</c:v>
                </c:pt>
                <c:pt idx="218">
                  <c:v>732.9873597070515</c:v>
                </c:pt>
                <c:pt idx="219">
                  <c:v>732.98813349608304</c:v>
                </c:pt>
                <c:pt idx="220">
                  <c:v>732.92538689451487</c:v>
                </c:pt>
                <c:pt idx="221">
                  <c:v>733.00834611331959</c:v>
                </c:pt>
                <c:pt idx="222">
                  <c:v>733.17834611331955</c:v>
                </c:pt>
                <c:pt idx="223">
                  <c:v>733.15077378903152</c:v>
                </c:pt>
                <c:pt idx="224">
                  <c:v>733.1</c:v>
                </c:pt>
                <c:pt idx="225">
                  <c:v>733.08088009765015</c:v>
                </c:pt>
                <c:pt idx="226">
                  <c:v>733.02538689451546</c:v>
                </c:pt>
                <c:pt idx="227">
                  <c:v>732.91714708981397</c:v>
                </c:pt>
                <c:pt idx="228">
                  <c:v>732.8062669921643</c:v>
                </c:pt>
                <c:pt idx="229">
                  <c:v>732.74450679686652</c:v>
                </c:pt>
                <c:pt idx="230">
                  <c:v>732.79373300783618</c:v>
                </c:pt>
                <c:pt idx="231">
                  <c:v>732.82999999999947</c:v>
                </c:pt>
                <c:pt idx="232">
                  <c:v>732.83637330078341</c:v>
                </c:pt>
                <c:pt idx="233">
                  <c:v>732.78901359373253</c:v>
                </c:pt>
                <c:pt idx="234">
                  <c:v>732.80461310548344</c:v>
                </c:pt>
                <c:pt idx="235">
                  <c:v>732.99570582037143</c:v>
                </c:pt>
                <c:pt idx="236">
                  <c:v>733.064506796866</c:v>
                </c:pt>
                <c:pt idx="237">
                  <c:v>733.05</c:v>
                </c:pt>
                <c:pt idx="238">
                  <c:v>733.08823980470049</c:v>
                </c:pt>
                <c:pt idx="239">
                  <c:v>733.17373300783618</c:v>
                </c:pt>
                <c:pt idx="240">
                  <c:v>733.26735970705158</c:v>
                </c:pt>
                <c:pt idx="241">
                  <c:v>733.33823980470015</c:v>
                </c:pt>
                <c:pt idx="242">
                  <c:v>733.32176019529788</c:v>
                </c:pt>
                <c:pt idx="243">
                  <c:v>733.24901359373212</c:v>
                </c:pt>
                <c:pt idx="244">
                  <c:v>733.12440048824772</c:v>
                </c:pt>
                <c:pt idx="245">
                  <c:v>733.00626699216457</c:v>
                </c:pt>
                <c:pt idx="246">
                  <c:v>732.90626699216455</c:v>
                </c:pt>
                <c:pt idx="247">
                  <c:v>732.9082398047002</c:v>
                </c:pt>
                <c:pt idx="248">
                  <c:v>732.94911990235039</c:v>
                </c:pt>
                <c:pt idx="249">
                  <c:v>732.92176019529802</c:v>
                </c:pt>
                <c:pt idx="250">
                  <c:v>732.83626699216416</c:v>
                </c:pt>
                <c:pt idx="251">
                  <c:v>732.62792087884566</c:v>
                </c:pt>
                <c:pt idx="252">
                  <c:v>732.4089072851134</c:v>
                </c:pt>
                <c:pt idx="253">
                  <c:v>732.18704078119652</c:v>
                </c:pt>
                <c:pt idx="254">
                  <c:v>732.02989369138163</c:v>
                </c:pt>
                <c:pt idx="255">
                  <c:v>732.07922621096839</c:v>
                </c:pt>
                <c:pt idx="256">
                  <c:v>732.1236266992164</c:v>
                </c:pt>
                <c:pt idx="257">
                  <c:v>732.08813349608317</c:v>
                </c:pt>
                <c:pt idx="258">
                  <c:v>731.90429417962923</c:v>
                </c:pt>
                <c:pt idx="259">
                  <c:v>731.78450679686671</c:v>
                </c:pt>
                <c:pt idx="260">
                  <c:v>731.7253868945154</c:v>
                </c:pt>
                <c:pt idx="261">
                  <c:v>731.69362669921657</c:v>
                </c:pt>
                <c:pt idx="262">
                  <c:v>731.76010630861845</c:v>
                </c:pt>
                <c:pt idx="263">
                  <c:v>731.64704078119621</c:v>
                </c:pt>
                <c:pt idx="264">
                  <c:v>731.43253398432955</c:v>
                </c:pt>
                <c:pt idx="265">
                  <c:v>731.31538689451486</c:v>
                </c:pt>
                <c:pt idx="266">
                  <c:v>731.25176019529829</c:v>
                </c:pt>
                <c:pt idx="267">
                  <c:v>731.25549320313394</c:v>
                </c:pt>
                <c:pt idx="268">
                  <c:v>731.21901359373214</c:v>
                </c:pt>
                <c:pt idx="269">
                  <c:v>731.16450679686602</c:v>
                </c:pt>
                <c:pt idx="270">
                  <c:v>731.05440048824767</c:v>
                </c:pt>
                <c:pt idx="271">
                  <c:v>730.94264029294766</c:v>
                </c:pt>
                <c:pt idx="272">
                  <c:v>730.87813349608302</c:v>
                </c:pt>
                <c:pt idx="273">
                  <c:v>730.7644004882477</c:v>
                </c:pt>
                <c:pt idx="274">
                  <c:v>730.46144126944387</c:v>
                </c:pt>
                <c:pt idx="275">
                  <c:v>730.23714708981447</c:v>
                </c:pt>
                <c:pt idx="276">
                  <c:v>730.38119902350422</c:v>
                </c:pt>
                <c:pt idx="277">
                  <c:v>730.59834611331951</c:v>
                </c:pt>
                <c:pt idx="278">
                  <c:v>730.7747194141034</c:v>
                </c:pt>
                <c:pt idx="279">
                  <c:v>730.87823980470046</c:v>
                </c:pt>
                <c:pt idx="280">
                  <c:v>730.91274660156694</c:v>
                </c:pt>
                <c:pt idx="281">
                  <c:v>730.98373300783589</c:v>
                </c:pt>
                <c:pt idx="282">
                  <c:v>731.00725339843234</c:v>
                </c:pt>
                <c:pt idx="283">
                  <c:v>731.05735970705143</c:v>
                </c:pt>
                <c:pt idx="284">
                  <c:v>731.17285291018607</c:v>
                </c:pt>
                <c:pt idx="285">
                  <c:v>731.1052805858975</c:v>
                </c:pt>
                <c:pt idx="286">
                  <c:v>731.03362669921648</c:v>
                </c:pt>
                <c:pt idx="287">
                  <c:v>731.02362669921649</c:v>
                </c:pt>
                <c:pt idx="288">
                  <c:v>730.89253398433016</c:v>
                </c:pt>
                <c:pt idx="289">
                  <c:v>730.67978738276361</c:v>
                </c:pt>
                <c:pt idx="290">
                  <c:v>730.53626699216454</c:v>
                </c:pt>
                <c:pt idx="291">
                  <c:v>730.46176019529798</c:v>
                </c:pt>
                <c:pt idx="292">
                  <c:v>730.53559951175259</c:v>
                </c:pt>
                <c:pt idx="293">
                  <c:v>730.59637330078351</c:v>
                </c:pt>
                <c:pt idx="294">
                  <c:v>730.42792087884538</c:v>
                </c:pt>
                <c:pt idx="295">
                  <c:v>730.33637330078341</c:v>
                </c:pt>
                <c:pt idx="296">
                  <c:v>730.4547194141029</c:v>
                </c:pt>
                <c:pt idx="297">
                  <c:v>730.43714708981395</c:v>
                </c:pt>
                <c:pt idx="298">
                  <c:v>730.35813349608259</c:v>
                </c:pt>
                <c:pt idx="299">
                  <c:v>730.33999999999946</c:v>
                </c:pt>
                <c:pt idx="300">
                  <c:v>730.26989369138164</c:v>
                </c:pt>
                <c:pt idx="301">
                  <c:v>730.21088009765015</c:v>
                </c:pt>
                <c:pt idx="302">
                  <c:v>730.250986406268</c:v>
                </c:pt>
                <c:pt idx="303">
                  <c:v>730.37559951175251</c:v>
                </c:pt>
                <c:pt idx="304">
                  <c:v>730.39813349608255</c:v>
                </c:pt>
                <c:pt idx="305">
                  <c:v>730.25890728511342</c:v>
                </c:pt>
                <c:pt idx="306">
                  <c:v>730.08165388668067</c:v>
                </c:pt>
                <c:pt idx="307">
                  <c:v>730.05823980470018</c:v>
                </c:pt>
                <c:pt idx="308">
                  <c:v>729.9270407811963</c:v>
                </c:pt>
                <c:pt idx="309">
                  <c:v>729.67429417962978</c:v>
                </c:pt>
                <c:pt idx="310">
                  <c:v>729.45890728511347</c:v>
                </c:pt>
                <c:pt idx="311">
                  <c:v>729.30077378903115</c:v>
                </c:pt>
                <c:pt idx="312">
                  <c:v>729.17989369138229</c:v>
                </c:pt>
                <c:pt idx="313">
                  <c:v>729.08901359373203</c:v>
                </c:pt>
                <c:pt idx="314">
                  <c:v>729.11098640626801</c:v>
                </c:pt>
                <c:pt idx="315">
                  <c:v>729.1718665039175</c:v>
                </c:pt>
                <c:pt idx="316">
                  <c:v>729.14538689451547</c:v>
                </c:pt>
                <c:pt idx="317">
                  <c:v>729.08813349608317</c:v>
                </c:pt>
                <c:pt idx="318">
                  <c:v>728.91066748041192</c:v>
                </c:pt>
                <c:pt idx="319">
                  <c:v>728.71165388668066</c:v>
                </c:pt>
                <c:pt idx="320">
                  <c:v>728.74559951175252</c:v>
                </c:pt>
                <c:pt idx="321">
                  <c:v>728.73626699216516</c:v>
                </c:pt>
                <c:pt idx="322">
                  <c:v>728.60440048824762</c:v>
                </c:pt>
                <c:pt idx="323">
                  <c:v>728.63285291018553</c:v>
                </c:pt>
                <c:pt idx="324">
                  <c:v>728.73098640626802</c:v>
                </c:pt>
                <c:pt idx="325">
                  <c:v>728.76</c:v>
                </c:pt>
                <c:pt idx="326">
                  <c:v>728.67714708981441</c:v>
                </c:pt>
                <c:pt idx="327">
                  <c:v>728.59813349608305</c:v>
                </c:pt>
                <c:pt idx="328">
                  <c:v>728.58</c:v>
                </c:pt>
                <c:pt idx="329">
                  <c:v>728.54176019529802</c:v>
                </c:pt>
                <c:pt idx="330">
                  <c:v>728.39890728511341</c:v>
                </c:pt>
                <c:pt idx="331">
                  <c:v>728.32362669921599</c:v>
                </c:pt>
                <c:pt idx="332">
                  <c:v>728.34549320313397</c:v>
                </c:pt>
                <c:pt idx="333">
                  <c:v>728.36637330078349</c:v>
                </c:pt>
                <c:pt idx="334">
                  <c:v>728.24890728511366</c:v>
                </c:pt>
                <c:pt idx="335">
                  <c:v>728.23098640626802</c:v>
                </c:pt>
                <c:pt idx="336">
                  <c:v>728.37471941410308</c:v>
                </c:pt>
                <c:pt idx="337">
                  <c:v>728.53559951175259</c:v>
                </c:pt>
                <c:pt idx="338">
                  <c:v>728.46253398432953</c:v>
                </c:pt>
                <c:pt idx="339">
                  <c:v>728.25616068354611</c:v>
                </c:pt>
                <c:pt idx="340">
                  <c:v>728.15450679686603</c:v>
                </c:pt>
                <c:pt idx="341">
                  <c:v>728.27383931645409</c:v>
                </c:pt>
                <c:pt idx="342">
                  <c:v>728.47746601566939</c:v>
                </c:pt>
                <c:pt idx="343">
                  <c:v>728.48626699216516</c:v>
                </c:pt>
                <c:pt idx="344">
                  <c:v>728.24605437492789</c:v>
                </c:pt>
                <c:pt idx="345">
                  <c:v>727.95792087884547</c:v>
                </c:pt>
                <c:pt idx="346">
                  <c:v>727.82176019529788</c:v>
                </c:pt>
                <c:pt idx="347">
                  <c:v>727.76813349608301</c:v>
                </c:pt>
                <c:pt idx="348">
                  <c:v>727.76274660156753</c:v>
                </c:pt>
                <c:pt idx="349">
                  <c:v>727.79549320313458</c:v>
                </c:pt>
                <c:pt idx="350">
                  <c:v>727.68253398433012</c:v>
                </c:pt>
                <c:pt idx="351">
                  <c:v>727.53989369138162</c:v>
                </c:pt>
                <c:pt idx="352">
                  <c:v>727.57010630861851</c:v>
                </c:pt>
                <c:pt idx="353">
                  <c:v>727.68647960940245</c:v>
                </c:pt>
                <c:pt idx="354">
                  <c:v>727.78098640626854</c:v>
                </c:pt>
                <c:pt idx="355">
                  <c:v>727.8609864062679</c:v>
                </c:pt>
                <c:pt idx="356">
                  <c:v>727.85176019529786</c:v>
                </c:pt>
                <c:pt idx="357">
                  <c:v>727.91922621096819</c:v>
                </c:pt>
                <c:pt idx="358">
                  <c:v>727.88077378903154</c:v>
                </c:pt>
                <c:pt idx="359">
                  <c:v>727.6897873827636</c:v>
                </c:pt>
                <c:pt idx="360">
                  <c:v>727.5144004882477</c:v>
                </c:pt>
                <c:pt idx="361">
                  <c:v>727.45362669921599</c:v>
                </c:pt>
                <c:pt idx="362">
                  <c:v>727.3607737890311</c:v>
                </c:pt>
                <c:pt idx="363">
                  <c:v>727.27813349608334</c:v>
                </c:pt>
                <c:pt idx="364">
                  <c:v>727.2918665039175</c:v>
                </c:pt>
                <c:pt idx="365">
                  <c:v>727.1889072851136</c:v>
                </c:pt>
                <c:pt idx="366">
                  <c:v>726.99253398433018</c:v>
                </c:pt>
                <c:pt idx="367">
                  <c:v>726.92</c:v>
                </c:pt>
                <c:pt idx="368">
                  <c:v>727.03471941410282</c:v>
                </c:pt>
                <c:pt idx="369">
                  <c:v>727.20834611331952</c:v>
                </c:pt>
                <c:pt idx="370">
                  <c:v>727.21901359373214</c:v>
                </c:pt>
                <c:pt idx="371">
                  <c:v>727.20911990235061</c:v>
                </c:pt>
                <c:pt idx="372">
                  <c:v>727.26461310548359</c:v>
                </c:pt>
                <c:pt idx="373">
                  <c:v>727.21352039059809</c:v>
                </c:pt>
                <c:pt idx="374">
                  <c:v>727.08714708981449</c:v>
                </c:pt>
                <c:pt idx="375">
                  <c:v>727.1355995117525</c:v>
                </c:pt>
                <c:pt idx="376">
                  <c:v>727.20911990235061</c:v>
                </c:pt>
                <c:pt idx="377">
                  <c:v>727.30285291018561</c:v>
                </c:pt>
                <c:pt idx="378">
                  <c:v>727.36274660156698</c:v>
                </c:pt>
                <c:pt idx="379">
                  <c:v>727.4018665039174</c:v>
                </c:pt>
                <c:pt idx="380">
                  <c:v>727.49647960940183</c:v>
                </c:pt>
                <c:pt idx="381">
                  <c:v>727.61010630861858</c:v>
                </c:pt>
                <c:pt idx="382">
                  <c:v>727.75834611331959</c:v>
                </c:pt>
                <c:pt idx="383">
                  <c:v>727.73077378903167</c:v>
                </c:pt>
                <c:pt idx="384">
                  <c:v>727.68000000000052</c:v>
                </c:pt>
                <c:pt idx="385">
                  <c:v>727.69274660156771</c:v>
                </c:pt>
                <c:pt idx="386">
                  <c:v>727.82109271488639</c:v>
                </c:pt>
                <c:pt idx="387">
                  <c:v>727.97285291018591</c:v>
                </c:pt>
                <c:pt idx="388">
                  <c:v>728.05186650391749</c:v>
                </c:pt>
                <c:pt idx="389">
                  <c:v>728.07637330078353</c:v>
                </c:pt>
                <c:pt idx="390">
                  <c:v>728.0608800976496</c:v>
                </c:pt>
                <c:pt idx="391">
                  <c:v>728.11373300783589</c:v>
                </c:pt>
                <c:pt idx="392">
                  <c:v>728.20098640626804</c:v>
                </c:pt>
                <c:pt idx="393">
                  <c:v>728.26186650391742</c:v>
                </c:pt>
                <c:pt idx="394">
                  <c:v>728.42658591802024</c:v>
                </c:pt>
                <c:pt idx="395">
                  <c:v>728.5801063086185</c:v>
                </c:pt>
                <c:pt idx="396">
                  <c:v>728.62</c:v>
                </c:pt>
                <c:pt idx="397">
                  <c:v>728.74109271488635</c:v>
                </c:pt>
                <c:pt idx="398">
                  <c:v>728.70802718746359</c:v>
                </c:pt>
                <c:pt idx="399">
                  <c:v>728.7201063086186</c:v>
                </c:pt>
                <c:pt idx="400">
                  <c:v>728.7918665039175</c:v>
                </c:pt>
                <c:pt idx="401">
                  <c:v>728.86735970705138</c:v>
                </c:pt>
                <c:pt idx="402">
                  <c:v>728.9446131054832</c:v>
                </c:pt>
                <c:pt idx="403">
                  <c:v>729.00823980470034</c:v>
                </c:pt>
                <c:pt idx="404">
                  <c:v>729.10647960940184</c:v>
                </c:pt>
                <c:pt idx="405">
                  <c:v>729.21373300783603</c:v>
                </c:pt>
                <c:pt idx="406">
                  <c:v>729.28823980470088</c:v>
                </c:pt>
                <c:pt idx="407">
                  <c:v>729.29088009765019</c:v>
                </c:pt>
                <c:pt idx="408">
                  <c:v>729.22264029294797</c:v>
                </c:pt>
                <c:pt idx="409">
                  <c:v>729.20911990235061</c:v>
                </c:pt>
                <c:pt idx="410">
                  <c:v>729.26461310548359</c:v>
                </c:pt>
                <c:pt idx="411">
                  <c:v>729.3091199023504</c:v>
                </c:pt>
                <c:pt idx="412">
                  <c:v>729.3773597070516</c:v>
                </c:pt>
                <c:pt idx="413">
                  <c:v>729.44823980470017</c:v>
                </c:pt>
                <c:pt idx="414">
                  <c:v>729.41264029294769</c:v>
                </c:pt>
                <c:pt idx="415">
                  <c:v>729.35450679686608</c:v>
                </c:pt>
                <c:pt idx="416">
                  <c:v>729.32725339843216</c:v>
                </c:pt>
                <c:pt idx="417">
                  <c:v>729.26264029294782</c:v>
                </c:pt>
                <c:pt idx="418">
                  <c:v>729.18538689451543</c:v>
                </c:pt>
                <c:pt idx="419">
                  <c:v>729.14088009764953</c:v>
                </c:pt>
                <c:pt idx="420">
                  <c:v>729.09813349608305</c:v>
                </c:pt>
                <c:pt idx="421">
                  <c:v>728.93341408197909</c:v>
                </c:pt>
                <c:pt idx="422">
                  <c:v>728.78626699216511</c:v>
                </c:pt>
                <c:pt idx="423">
                  <c:v>728.61616068354647</c:v>
                </c:pt>
                <c:pt idx="424">
                  <c:v>728.43802718746338</c:v>
                </c:pt>
                <c:pt idx="425">
                  <c:v>728.40549320313391</c:v>
                </c:pt>
              </c:numCache>
            </c:numRef>
          </c:yVal>
          <c:smooth val="1"/>
        </c:ser>
        <c:dLbls>
          <c:showLegendKey val="0"/>
          <c:showVal val="0"/>
          <c:showCatName val="0"/>
          <c:showSerName val="0"/>
          <c:showPercent val="0"/>
          <c:showBubbleSize val="0"/>
        </c:dLbls>
        <c:axId val="91736320"/>
        <c:axId val="91742592"/>
      </c:scatterChart>
      <c:valAx>
        <c:axId val="91736320"/>
        <c:scaling>
          <c:orientation val="minMax"/>
          <c:max val="400"/>
          <c:min val="0"/>
        </c:scaling>
        <c:delete val="0"/>
        <c:axPos val="b"/>
        <c:title>
          <c:tx>
            <c:rich>
              <a:bodyPr/>
              <a:lstStyle/>
              <a:p>
                <a:pPr>
                  <a:defRPr sz="1200">
                    <a:latin typeface="Calibri" pitchFamily="34" charset="0"/>
                  </a:defRPr>
                </a:pPr>
                <a:r>
                  <a:rPr lang="en-US" sz="1200">
                    <a:latin typeface="Calibri" pitchFamily="34" charset="0"/>
                  </a:rPr>
                  <a:t>t [s]</a:t>
                </a:r>
              </a:p>
            </c:rich>
          </c:tx>
          <c:layout>
            <c:manualLayout>
              <c:xMode val="edge"/>
              <c:yMode val="edge"/>
              <c:x val="0.45500409685227461"/>
              <c:y val="0.96649870430221552"/>
            </c:manualLayout>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91742592"/>
        <c:crosses val="autoZero"/>
        <c:crossBetween val="midCat"/>
        <c:majorUnit val="50"/>
        <c:minorUnit val="10"/>
      </c:valAx>
      <c:valAx>
        <c:axId val="91742592"/>
        <c:scaling>
          <c:orientation val="minMax"/>
          <c:max val="900"/>
          <c:min val="0"/>
        </c:scaling>
        <c:delete val="0"/>
        <c:axPos val="l"/>
        <c:majorGridlines>
          <c:spPr>
            <a:ln>
              <a:prstDash val="sysDash"/>
            </a:ln>
          </c:spPr>
        </c:majorGridlines>
        <c:title>
          <c:tx>
            <c:rich>
              <a:bodyPr rot="-5400000" vert="horz"/>
              <a:lstStyle/>
              <a:p>
                <a:pPr>
                  <a:defRPr sz="1200">
                    <a:latin typeface="Calibri" pitchFamily="34" charset="0"/>
                  </a:defRPr>
                </a:pPr>
                <a:r>
                  <a:rPr lang="en-US" sz="1200">
                    <a:latin typeface="Calibri" pitchFamily="34" charset="0"/>
                  </a:rPr>
                  <a:t>T [°C]</a:t>
                </a:r>
              </a:p>
            </c:rich>
          </c:tx>
          <c:layout>
            <c:manualLayout>
              <c:xMode val="edge"/>
              <c:yMode val="edge"/>
              <c:x val="0"/>
              <c:y val="0.37605128742044802"/>
            </c:manualLayout>
          </c:layout>
          <c:overlay val="0"/>
        </c:title>
        <c:numFmt formatCode="0" sourceLinked="0"/>
        <c:majorTickMark val="out"/>
        <c:minorTickMark val="in"/>
        <c:tickLblPos val="nextTo"/>
        <c:crossAx val="91736320"/>
        <c:crosses val="autoZero"/>
        <c:crossBetween val="midCat"/>
        <c:majorUnit val="200"/>
      </c:valAx>
    </c:plotArea>
    <c:legend>
      <c:legendPos val="r"/>
      <c:legendEntry>
        <c:idx val="0"/>
        <c:txPr>
          <a:bodyPr/>
          <a:lstStyle/>
          <a:p>
            <a:pPr>
              <a:defRPr sz="900"/>
            </a:pPr>
            <a:endParaRPr lang="en-US"/>
          </a:p>
        </c:txPr>
      </c:legendEntry>
      <c:legendEntry>
        <c:idx val="1"/>
        <c:txPr>
          <a:bodyPr/>
          <a:lstStyle/>
          <a:p>
            <a:pPr>
              <a:defRPr sz="900"/>
            </a:pPr>
            <a:endParaRPr lang="en-US"/>
          </a:p>
        </c:txPr>
      </c:legendEntry>
      <c:legendEntry>
        <c:idx val="2"/>
        <c:txPr>
          <a:bodyPr/>
          <a:lstStyle/>
          <a:p>
            <a:pPr>
              <a:defRPr sz="900"/>
            </a:pPr>
            <a:endParaRPr lang="en-US"/>
          </a:p>
        </c:txPr>
      </c:legendEntry>
      <c:layout>
        <c:manualLayout>
          <c:xMode val="edge"/>
          <c:yMode val="edge"/>
          <c:x val="0.4191939307540985"/>
          <c:y val="0.57654000613235412"/>
          <c:w val="0.26732366662813317"/>
          <c:h val="0.18540013610834838"/>
        </c:manualLayout>
      </c:layout>
      <c:overlay val="0"/>
      <c:spPr>
        <a:solidFill>
          <a:schemeClr val="bg1"/>
        </a:solidFill>
        <a:ln>
          <a:solidFill>
            <a:schemeClr val="bg1">
              <a:lumMod val="50000"/>
            </a:schemeClr>
          </a:solidFill>
        </a:ln>
      </c:spPr>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t>AZ31  versus WE43 10 x10  </a:t>
            </a:r>
          </a:p>
        </c:rich>
      </c:tx>
      <c:layout/>
      <c:overlay val="0"/>
    </c:title>
    <c:autoTitleDeleted val="0"/>
    <c:plotArea>
      <c:layout>
        <c:manualLayout>
          <c:layoutTarget val="inner"/>
          <c:xMode val="edge"/>
          <c:yMode val="edge"/>
          <c:x val="0.12850240594925635"/>
          <c:y val="0.13924795858850991"/>
          <c:w val="0.8014628171478565"/>
          <c:h val="0.69085783826554381"/>
        </c:manualLayout>
      </c:layout>
      <c:scatterChart>
        <c:scatterStyle val="smoothMarker"/>
        <c:varyColors val="0"/>
        <c:ser>
          <c:idx val="0"/>
          <c:order val="0"/>
          <c:tx>
            <c:v>WE43 Pure</c:v>
          </c:tx>
          <c:marker>
            <c:symbol val="none"/>
          </c:marker>
          <c:xVal>
            <c:numRef>
              <c:f>Tabelle1!$A$8:$A$718</c:f>
              <c:numCache>
                <c:formatCode>General</c:formatCode>
                <c:ptCount val="71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numCache>
            </c:numRef>
          </c:xVal>
          <c:yVal>
            <c:numRef>
              <c:f>Tabelle1!$B$8:$B$720</c:f>
              <c:numCache>
                <c:formatCode>General</c:formatCode>
                <c:ptCount val="713"/>
                <c:pt idx="0">
                  <c:v>38.6</c:v>
                </c:pt>
                <c:pt idx="1">
                  <c:v>40.6</c:v>
                </c:pt>
                <c:pt idx="2">
                  <c:v>43.3</c:v>
                </c:pt>
                <c:pt idx="3" formatCode="0.0">
                  <c:v>46.51</c:v>
                </c:pt>
                <c:pt idx="4" formatCode="0.0">
                  <c:v>46.95</c:v>
                </c:pt>
                <c:pt idx="5" formatCode="0.0">
                  <c:v>49.02</c:v>
                </c:pt>
                <c:pt idx="6" formatCode="0.0">
                  <c:v>52.6</c:v>
                </c:pt>
                <c:pt idx="7" formatCode="0.0">
                  <c:v>57.790000000000013</c:v>
                </c:pt>
                <c:pt idx="8" formatCode="0.0">
                  <c:v>64.260000000000005</c:v>
                </c:pt>
                <c:pt idx="9" formatCode="0.0">
                  <c:v>71.92</c:v>
                </c:pt>
                <c:pt idx="10" formatCode="0.0">
                  <c:v>80.540000000000006</c:v>
                </c:pt>
                <c:pt idx="11" formatCode="0.0">
                  <c:v>90.11999999999999</c:v>
                </c:pt>
                <c:pt idx="12" formatCode="0.0">
                  <c:v>100.25</c:v>
                </c:pt>
                <c:pt idx="13" formatCode="0.0">
                  <c:v>110.99000000000002</c:v>
                </c:pt>
                <c:pt idx="14" formatCode="0.0">
                  <c:v>122.16999999999999</c:v>
                </c:pt>
                <c:pt idx="15" formatCode="0.0">
                  <c:v>133.78</c:v>
                </c:pt>
                <c:pt idx="16" formatCode="0.0">
                  <c:v>145.59</c:v>
                </c:pt>
                <c:pt idx="17" formatCode="0.0">
                  <c:v>157.4</c:v>
                </c:pt>
                <c:pt idx="18" formatCode="0.0">
                  <c:v>169.05</c:v>
                </c:pt>
                <c:pt idx="19" formatCode="0.0">
                  <c:v>180.69</c:v>
                </c:pt>
                <c:pt idx="20" formatCode="0.0">
                  <c:v>192.18</c:v>
                </c:pt>
                <c:pt idx="21" formatCode="0.0">
                  <c:v>203.59</c:v>
                </c:pt>
                <c:pt idx="22" formatCode="0.0">
                  <c:v>214.94</c:v>
                </c:pt>
                <c:pt idx="23" formatCode="0.0">
                  <c:v>225.87</c:v>
                </c:pt>
                <c:pt idx="24" formatCode="0.0">
                  <c:v>236.76999999999998</c:v>
                </c:pt>
                <c:pt idx="25" formatCode="0.0">
                  <c:v>247.35000000000005</c:v>
                </c:pt>
                <c:pt idx="26" formatCode="0.0">
                  <c:v>257.6400000000001</c:v>
                </c:pt>
                <c:pt idx="27" formatCode="0.0">
                  <c:v>267.57</c:v>
                </c:pt>
                <c:pt idx="28" formatCode="0.0">
                  <c:v>276.92999999999989</c:v>
                </c:pt>
                <c:pt idx="29" formatCode="0.0">
                  <c:v>286.57</c:v>
                </c:pt>
                <c:pt idx="30" formatCode="0.0">
                  <c:v>296.66000000000008</c:v>
                </c:pt>
                <c:pt idx="31" formatCode="0.0">
                  <c:v>306.42999999999989</c:v>
                </c:pt>
                <c:pt idx="32" formatCode="0.0">
                  <c:v>316.31</c:v>
                </c:pt>
                <c:pt idx="33" formatCode="0.0">
                  <c:v>326.05</c:v>
                </c:pt>
                <c:pt idx="34" formatCode="0.0">
                  <c:v>335.78999999999991</c:v>
                </c:pt>
                <c:pt idx="35" formatCode="0.0">
                  <c:v>345.71</c:v>
                </c:pt>
                <c:pt idx="36" formatCode="0.0">
                  <c:v>355.36</c:v>
                </c:pt>
                <c:pt idx="37" formatCode="0.0">
                  <c:v>364.62</c:v>
                </c:pt>
                <c:pt idx="38" formatCode="0.0">
                  <c:v>373.84000000000009</c:v>
                </c:pt>
                <c:pt idx="39" formatCode="0.0">
                  <c:v>382.9199999999999</c:v>
                </c:pt>
                <c:pt idx="40" formatCode="0.0">
                  <c:v>391.74</c:v>
                </c:pt>
                <c:pt idx="41" formatCode="0.0">
                  <c:v>400.4899999999999</c:v>
                </c:pt>
                <c:pt idx="42" formatCode="0.0">
                  <c:v>409.28999999999991</c:v>
                </c:pt>
                <c:pt idx="43" formatCode="0.0">
                  <c:v>417.71</c:v>
                </c:pt>
                <c:pt idx="44" formatCode="0.0">
                  <c:v>425.74</c:v>
                </c:pt>
                <c:pt idx="45" formatCode="0.0">
                  <c:v>433.57</c:v>
                </c:pt>
                <c:pt idx="46" formatCode="0.0">
                  <c:v>440.9799999999999</c:v>
                </c:pt>
                <c:pt idx="47" formatCode="0.0">
                  <c:v>448.62</c:v>
                </c:pt>
                <c:pt idx="48" formatCode="0.0">
                  <c:v>456.17</c:v>
                </c:pt>
                <c:pt idx="49" formatCode="0.0">
                  <c:v>463.2299999999999</c:v>
                </c:pt>
                <c:pt idx="50" formatCode="0.0">
                  <c:v>470.52</c:v>
                </c:pt>
                <c:pt idx="51" formatCode="0.0">
                  <c:v>476.12</c:v>
                </c:pt>
                <c:pt idx="52" formatCode="0.0">
                  <c:v>482.9199999999999</c:v>
                </c:pt>
                <c:pt idx="53" formatCode="0.0">
                  <c:v>490.66</c:v>
                </c:pt>
                <c:pt idx="54" formatCode="0.0">
                  <c:v>496.9899999999999</c:v>
                </c:pt>
                <c:pt idx="55" formatCode="0.0">
                  <c:v>503.81</c:v>
                </c:pt>
                <c:pt idx="56" formatCode="0.0">
                  <c:v>510.1</c:v>
                </c:pt>
                <c:pt idx="57" formatCode="0.0">
                  <c:v>516.43999999999983</c:v>
                </c:pt>
                <c:pt idx="58" formatCode="0.0">
                  <c:v>522.66</c:v>
                </c:pt>
                <c:pt idx="59" formatCode="0.0">
                  <c:v>528.38</c:v>
                </c:pt>
                <c:pt idx="60" formatCode="0.0">
                  <c:v>533.67999999999995</c:v>
                </c:pt>
                <c:pt idx="61" formatCode="0.0">
                  <c:v>537.73</c:v>
                </c:pt>
                <c:pt idx="62" formatCode="0.0">
                  <c:v>540.77000000000021</c:v>
                </c:pt>
                <c:pt idx="63" formatCode="0.0">
                  <c:v>544.61</c:v>
                </c:pt>
                <c:pt idx="64" formatCode="0.0">
                  <c:v>549.80999999999972</c:v>
                </c:pt>
                <c:pt idx="65" formatCode="0.0">
                  <c:v>554.8499999999998</c:v>
                </c:pt>
                <c:pt idx="66" formatCode="0.0">
                  <c:v>559.58000000000004</c:v>
                </c:pt>
                <c:pt idx="67" formatCode="0.0">
                  <c:v>564.35999999999979</c:v>
                </c:pt>
                <c:pt idx="68" formatCode="0.0">
                  <c:v>568.88</c:v>
                </c:pt>
                <c:pt idx="69" formatCode="0.0">
                  <c:v>573.16999999999996</c:v>
                </c:pt>
                <c:pt idx="70" formatCode="0.0">
                  <c:v>577.38</c:v>
                </c:pt>
                <c:pt idx="71" formatCode="0.0">
                  <c:v>581.66</c:v>
                </c:pt>
                <c:pt idx="72" formatCode="0.0">
                  <c:v>585.8499999999998</c:v>
                </c:pt>
                <c:pt idx="73" formatCode="0.0">
                  <c:v>589.76</c:v>
                </c:pt>
                <c:pt idx="74" formatCode="0.0">
                  <c:v>593.2800000000002</c:v>
                </c:pt>
                <c:pt idx="75" formatCode="0.0">
                  <c:v>596.91</c:v>
                </c:pt>
                <c:pt idx="76" formatCode="0.0">
                  <c:v>600.63</c:v>
                </c:pt>
                <c:pt idx="77" formatCode="0.0">
                  <c:v>603.71</c:v>
                </c:pt>
                <c:pt idx="78" formatCode="0.0">
                  <c:v>606.44999999999982</c:v>
                </c:pt>
                <c:pt idx="79" formatCode="0.0">
                  <c:v>609.17999999999995</c:v>
                </c:pt>
                <c:pt idx="80" formatCode="0.0">
                  <c:v>611.94999999999982</c:v>
                </c:pt>
                <c:pt idx="81" formatCode="0.0">
                  <c:v>613.94999999999982</c:v>
                </c:pt>
                <c:pt idx="82" formatCode="0.0">
                  <c:v>615.76</c:v>
                </c:pt>
                <c:pt idx="83" formatCode="0.0">
                  <c:v>617.37</c:v>
                </c:pt>
                <c:pt idx="84" formatCode="0.0">
                  <c:v>618.64</c:v>
                </c:pt>
                <c:pt idx="85" formatCode="0.0">
                  <c:v>620.13</c:v>
                </c:pt>
                <c:pt idx="86" formatCode="0.0">
                  <c:v>621.29000000000019</c:v>
                </c:pt>
                <c:pt idx="87" formatCode="0.0">
                  <c:v>622.41999999999996</c:v>
                </c:pt>
                <c:pt idx="88" formatCode="0.0">
                  <c:v>623.5</c:v>
                </c:pt>
                <c:pt idx="89" formatCode="0.0">
                  <c:v>624.55999999999972</c:v>
                </c:pt>
                <c:pt idx="90" formatCode="0.0">
                  <c:v>625.61</c:v>
                </c:pt>
                <c:pt idx="91" formatCode="0.0">
                  <c:v>626.65</c:v>
                </c:pt>
                <c:pt idx="92" formatCode="0.0">
                  <c:v>627.75</c:v>
                </c:pt>
                <c:pt idx="93" formatCode="0.0">
                  <c:v>629.01</c:v>
                </c:pt>
                <c:pt idx="94" formatCode="0.0">
                  <c:v>630.41</c:v>
                </c:pt>
                <c:pt idx="95" formatCode="0.0">
                  <c:v>631.81999999999982</c:v>
                </c:pt>
                <c:pt idx="96" formatCode="0.0">
                  <c:v>634.30999999999972</c:v>
                </c:pt>
                <c:pt idx="97" formatCode="0.0">
                  <c:v>639.25</c:v>
                </c:pt>
                <c:pt idx="98" formatCode="0.0">
                  <c:v>647.94999999999982</c:v>
                </c:pt>
                <c:pt idx="99" formatCode="0.0">
                  <c:v>657.32999999999981</c:v>
                </c:pt>
                <c:pt idx="100" formatCode="0.0">
                  <c:v>665.77000000000021</c:v>
                </c:pt>
                <c:pt idx="101" formatCode="0.0">
                  <c:v>673.55</c:v>
                </c:pt>
                <c:pt idx="102" formatCode="0.0">
                  <c:v>681.01</c:v>
                </c:pt>
                <c:pt idx="103" formatCode="0.0">
                  <c:v>688.26</c:v>
                </c:pt>
                <c:pt idx="104" formatCode="0.0">
                  <c:v>694.8</c:v>
                </c:pt>
                <c:pt idx="105" formatCode="0.0">
                  <c:v>702.2</c:v>
                </c:pt>
                <c:pt idx="106" formatCode="0.0">
                  <c:v>708.25</c:v>
                </c:pt>
                <c:pt idx="107" formatCode="0.0">
                  <c:v>714.23</c:v>
                </c:pt>
                <c:pt idx="108" formatCode="0.0">
                  <c:v>719.82999999999981</c:v>
                </c:pt>
                <c:pt idx="109" formatCode="0.0">
                  <c:v>724.74</c:v>
                </c:pt>
                <c:pt idx="110" formatCode="0.0">
                  <c:v>729.23</c:v>
                </c:pt>
                <c:pt idx="111" formatCode="0.0">
                  <c:v>733.45999999999981</c:v>
                </c:pt>
                <c:pt idx="112" formatCode="0.0">
                  <c:v>737.3499999999998</c:v>
                </c:pt>
                <c:pt idx="113" formatCode="0.0">
                  <c:v>741.39</c:v>
                </c:pt>
                <c:pt idx="114" formatCode="0.0">
                  <c:v>745.4</c:v>
                </c:pt>
                <c:pt idx="115" formatCode="0.0">
                  <c:v>749.53</c:v>
                </c:pt>
                <c:pt idx="116" formatCode="0.0">
                  <c:v>753.52</c:v>
                </c:pt>
                <c:pt idx="117" formatCode="0.0">
                  <c:v>756.88</c:v>
                </c:pt>
                <c:pt idx="118" formatCode="0.0">
                  <c:v>760.21</c:v>
                </c:pt>
                <c:pt idx="119" formatCode="0.0">
                  <c:v>763.14</c:v>
                </c:pt>
                <c:pt idx="120" formatCode="0.0">
                  <c:v>766.03</c:v>
                </c:pt>
                <c:pt idx="121" formatCode="0.0">
                  <c:v>768.19</c:v>
                </c:pt>
                <c:pt idx="122" formatCode="0.0">
                  <c:v>770.82999999999981</c:v>
                </c:pt>
                <c:pt idx="123" formatCode="0.0">
                  <c:v>773.39</c:v>
                </c:pt>
                <c:pt idx="124" formatCode="0.0">
                  <c:v>775.55</c:v>
                </c:pt>
                <c:pt idx="125" formatCode="0.0">
                  <c:v>777.92</c:v>
                </c:pt>
                <c:pt idx="126" formatCode="0.0">
                  <c:v>780.13</c:v>
                </c:pt>
                <c:pt idx="127" formatCode="0.0">
                  <c:v>782.3399999999998</c:v>
                </c:pt>
                <c:pt idx="128" formatCode="0.0">
                  <c:v>784.45999999999981</c:v>
                </c:pt>
                <c:pt idx="129" formatCode="0.0">
                  <c:v>786.1</c:v>
                </c:pt>
                <c:pt idx="130" formatCode="0.0">
                  <c:v>787.61</c:v>
                </c:pt>
                <c:pt idx="131" formatCode="0.0">
                  <c:v>788.71</c:v>
                </c:pt>
                <c:pt idx="132" formatCode="0.0">
                  <c:v>789.85999999999979</c:v>
                </c:pt>
                <c:pt idx="133" formatCode="0.0">
                  <c:v>790.8399999999998</c:v>
                </c:pt>
                <c:pt idx="134" formatCode="0.0">
                  <c:v>791.64</c:v>
                </c:pt>
                <c:pt idx="135" formatCode="0.0">
                  <c:v>792.53</c:v>
                </c:pt>
                <c:pt idx="136" formatCode="0.0">
                  <c:v>792.95999999999981</c:v>
                </c:pt>
                <c:pt idx="137" formatCode="0.0">
                  <c:v>794.04</c:v>
                </c:pt>
                <c:pt idx="138" formatCode="0.0">
                  <c:v>795.31</c:v>
                </c:pt>
                <c:pt idx="139" formatCode="0.0">
                  <c:v>796.19</c:v>
                </c:pt>
                <c:pt idx="140" formatCode="0.0">
                  <c:v>797.32999999999981</c:v>
                </c:pt>
                <c:pt idx="141" formatCode="0.0">
                  <c:v>798.49</c:v>
                </c:pt>
                <c:pt idx="142" formatCode="0.0">
                  <c:v>799.24</c:v>
                </c:pt>
                <c:pt idx="143" formatCode="0.0">
                  <c:v>799.8</c:v>
                </c:pt>
                <c:pt idx="144" formatCode="0.0">
                  <c:v>800.8</c:v>
                </c:pt>
                <c:pt idx="145" formatCode="0.0">
                  <c:v>801.81999999999982</c:v>
                </c:pt>
                <c:pt idx="146" formatCode="0.0">
                  <c:v>802.59</c:v>
                </c:pt>
                <c:pt idx="147" formatCode="0.0">
                  <c:v>803.16</c:v>
                </c:pt>
                <c:pt idx="148" formatCode="0.0">
                  <c:v>803.59</c:v>
                </c:pt>
                <c:pt idx="149" formatCode="0.0">
                  <c:v>804.12</c:v>
                </c:pt>
                <c:pt idx="150" formatCode="0.0">
                  <c:v>804.6</c:v>
                </c:pt>
                <c:pt idx="151" formatCode="0.0">
                  <c:v>805.04</c:v>
                </c:pt>
                <c:pt idx="152" formatCode="0.0">
                  <c:v>805.44999999999982</c:v>
                </c:pt>
                <c:pt idx="153" formatCode="0.0">
                  <c:v>805.8499999999998</c:v>
                </c:pt>
                <c:pt idx="154" formatCode="0.0">
                  <c:v>806.29000000000019</c:v>
                </c:pt>
                <c:pt idx="155" formatCode="0.0">
                  <c:v>806.72</c:v>
                </c:pt>
                <c:pt idx="156" formatCode="0.0">
                  <c:v>807.59</c:v>
                </c:pt>
                <c:pt idx="157" formatCode="0.0">
                  <c:v>808.05</c:v>
                </c:pt>
                <c:pt idx="158" formatCode="0.0">
                  <c:v>808.52</c:v>
                </c:pt>
                <c:pt idx="159" formatCode="0.0">
                  <c:v>809.24</c:v>
                </c:pt>
                <c:pt idx="160" formatCode="0.0">
                  <c:v>809.5</c:v>
                </c:pt>
                <c:pt idx="161" formatCode="0.0">
                  <c:v>809.81</c:v>
                </c:pt>
                <c:pt idx="162" formatCode="0.0">
                  <c:v>810.11</c:v>
                </c:pt>
                <c:pt idx="163" formatCode="0.0">
                  <c:v>810.13</c:v>
                </c:pt>
                <c:pt idx="164" formatCode="0.0">
                  <c:v>810.3</c:v>
                </c:pt>
                <c:pt idx="165" formatCode="0.0">
                  <c:v>810.67000000000019</c:v>
                </c:pt>
                <c:pt idx="166" formatCode="0.0">
                  <c:v>810.67000000000019</c:v>
                </c:pt>
                <c:pt idx="167" formatCode="0.0">
                  <c:v>810.79000000000019</c:v>
                </c:pt>
                <c:pt idx="168" formatCode="0.0">
                  <c:v>810.99</c:v>
                </c:pt>
                <c:pt idx="169" formatCode="0.0">
                  <c:v>811.16</c:v>
                </c:pt>
                <c:pt idx="170" formatCode="0.0">
                  <c:v>811.47</c:v>
                </c:pt>
                <c:pt idx="171" formatCode="0.0">
                  <c:v>811.82999999999981</c:v>
                </c:pt>
                <c:pt idx="172" formatCode="0.0">
                  <c:v>812</c:v>
                </c:pt>
                <c:pt idx="173" formatCode="0.0">
                  <c:v>811.8499999999998</c:v>
                </c:pt>
                <c:pt idx="174" formatCode="0.0">
                  <c:v>811.72</c:v>
                </c:pt>
                <c:pt idx="175" formatCode="0.0">
                  <c:v>811.76</c:v>
                </c:pt>
                <c:pt idx="176" formatCode="0.0">
                  <c:v>811.99</c:v>
                </c:pt>
                <c:pt idx="177" formatCode="0.0">
                  <c:v>812</c:v>
                </c:pt>
                <c:pt idx="178" formatCode="0.0">
                  <c:v>812</c:v>
                </c:pt>
                <c:pt idx="179" formatCode="0.0">
                  <c:v>812.2800000000002</c:v>
                </c:pt>
                <c:pt idx="180" formatCode="0.0">
                  <c:v>812.38</c:v>
                </c:pt>
                <c:pt idx="181" formatCode="0.0">
                  <c:v>812.38</c:v>
                </c:pt>
                <c:pt idx="182" formatCode="0.0">
                  <c:v>812.47</c:v>
                </c:pt>
                <c:pt idx="183" formatCode="0.0">
                  <c:v>812.61</c:v>
                </c:pt>
                <c:pt idx="184" formatCode="0.0">
                  <c:v>812.63</c:v>
                </c:pt>
                <c:pt idx="185" formatCode="0.0">
                  <c:v>812.65</c:v>
                </c:pt>
                <c:pt idx="186" formatCode="0.0">
                  <c:v>812.49</c:v>
                </c:pt>
                <c:pt idx="187" formatCode="0.0">
                  <c:v>812.2</c:v>
                </c:pt>
                <c:pt idx="188" formatCode="0.0">
                  <c:v>811.95999999999981</c:v>
                </c:pt>
                <c:pt idx="189" formatCode="0.0">
                  <c:v>811.92</c:v>
                </c:pt>
                <c:pt idx="190" formatCode="0.0">
                  <c:v>812.19</c:v>
                </c:pt>
                <c:pt idx="191" formatCode="0.0">
                  <c:v>811.93999999999983</c:v>
                </c:pt>
                <c:pt idx="192" formatCode="0.0">
                  <c:v>811.79000000000019</c:v>
                </c:pt>
                <c:pt idx="193" formatCode="0.0">
                  <c:v>811.48</c:v>
                </c:pt>
                <c:pt idx="194" formatCode="0.0">
                  <c:v>811.41</c:v>
                </c:pt>
                <c:pt idx="195" formatCode="0.0">
                  <c:v>811.08</c:v>
                </c:pt>
                <c:pt idx="196" formatCode="0.0">
                  <c:v>810.91</c:v>
                </c:pt>
                <c:pt idx="197" formatCode="0.0">
                  <c:v>810.47</c:v>
                </c:pt>
                <c:pt idx="198" formatCode="0.0">
                  <c:v>810.51</c:v>
                </c:pt>
                <c:pt idx="199" formatCode="0.0">
                  <c:v>810.6</c:v>
                </c:pt>
                <c:pt idx="200" formatCode="0.0">
                  <c:v>810.8</c:v>
                </c:pt>
                <c:pt idx="201" formatCode="0.0">
                  <c:v>810.74</c:v>
                </c:pt>
                <c:pt idx="202" formatCode="0.0">
                  <c:v>810.91</c:v>
                </c:pt>
                <c:pt idx="203" formatCode="0.0">
                  <c:v>810.98</c:v>
                </c:pt>
                <c:pt idx="204" formatCode="0.0">
                  <c:v>810.9</c:v>
                </c:pt>
                <c:pt idx="205" formatCode="0.0">
                  <c:v>811.01</c:v>
                </c:pt>
                <c:pt idx="206" formatCode="0.0">
                  <c:v>811.24</c:v>
                </c:pt>
                <c:pt idx="207" formatCode="0.0">
                  <c:v>811.12</c:v>
                </c:pt>
                <c:pt idx="208" formatCode="0.0">
                  <c:v>811</c:v>
                </c:pt>
                <c:pt idx="209" formatCode="0.0">
                  <c:v>811.18000000000018</c:v>
                </c:pt>
                <c:pt idx="210" formatCode="0.0">
                  <c:v>811.3499999999998</c:v>
                </c:pt>
                <c:pt idx="211" formatCode="0.0">
                  <c:v>811.49</c:v>
                </c:pt>
                <c:pt idx="212" formatCode="0.0">
                  <c:v>811.45999999999981</c:v>
                </c:pt>
                <c:pt idx="213" formatCode="0.0">
                  <c:v>811.64</c:v>
                </c:pt>
                <c:pt idx="214" formatCode="0.0">
                  <c:v>811.54</c:v>
                </c:pt>
                <c:pt idx="215" formatCode="0.0">
                  <c:v>811.17000000000019</c:v>
                </c:pt>
                <c:pt idx="216" formatCode="0.0">
                  <c:v>811.4</c:v>
                </c:pt>
                <c:pt idx="217" formatCode="0.0">
                  <c:v>811.48</c:v>
                </c:pt>
                <c:pt idx="218" formatCode="0.0">
                  <c:v>811.51</c:v>
                </c:pt>
                <c:pt idx="219" formatCode="0.0">
                  <c:v>811.43</c:v>
                </c:pt>
                <c:pt idx="220" formatCode="0.0">
                  <c:v>811.31999999999982</c:v>
                </c:pt>
                <c:pt idx="221" formatCode="0.0">
                  <c:v>811.59</c:v>
                </c:pt>
                <c:pt idx="222" formatCode="0.0">
                  <c:v>811.65</c:v>
                </c:pt>
                <c:pt idx="223" formatCode="0.0">
                  <c:v>811.65</c:v>
                </c:pt>
                <c:pt idx="224" formatCode="0.0">
                  <c:v>811.71</c:v>
                </c:pt>
                <c:pt idx="225" formatCode="0.0">
                  <c:v>811.98</c:v>
                </c:pt>
                <c:pt idx="226" formatCode="0.0">
                  <c:v>812.23</c:v>
                </c:pt>
                <c:pt idx="227" formatCode="0.0">
                  <c:v>812.57</c:v>
                </c:pt>
                <c:pt idx="228" formatCode="0.0">
                  <c:v>812.43</c:v>
                </c:pt>
                <c:pt idx="229" formatCode="0.0">
                  <c:v>812.51</c:v>
                </c:pt>
                <c:pt idx="230" formatCode="0.0">
                  <c:v>812.75</c:v>
                </c:pt>
                <c:pt idx="231" formatCode="0.0">
                  <c:v>812.72</c:v>
                </c:pt>
                <c:pt idx="232" formatCode="0.0">
                  <c:v>812.8</c:v>
                </c:pt>
                <c:pt idx="233" formatCode="0.0">
                  <c:v>813.11</c:v>
                </c:pt>
                <c:pt idx="234" formatCode="0.0">
                  <c:v>813.26</c:v>
                </c:pt>
                <c:pt idx="235" formatCode="0.0">
                  <c:v>813.14</c:v>
                </c:pt>
                <c:pt idx="236" formatCode="0.0">
                  <c:v>813</c:v>
                </c:pt>
                <c:pt idx="237" formatCode="0.0">
                  <c:v>812.9</c:v>
                </c:pt>
                <c:pt idx="238" formatCode="0.0">
                  <c:v>812.8</c:v>
                </c:pt>
                <c:pt idx="239" formatCode="0.0">
                  <c:v>812.59</c:v>
                </c:pt>
                <c:pt idx="240" formatCode="0.0">
                  <c:v>812.3399999999998</c:v>
                </c:pt>
                <c:pt idx="241" formatCode="0.0">
                  <c:v>812.23</c:v>
                </c:pt>
                <c:pt idx="242" formatCode="0.0">
                  <c:v>812.03</c:v>
                </c:pt>
                <c:pt idx="243" formatCode="0.0">
                  <c:v>812</c:v>
                </c:pt>
                <c:pt idx="244" formatCode="0.0">
                  <c:v>811.88</c:v>
                </c:pt>
                <c:pt idx="245" formatCode="0.0">
                  <c:v>811.91</c:v>
                </c:pt>
                <c:pt idx="246" formatCode="0.0">
                  <c:v>811.76</c:v>
                </c:pt>
                <c:pt idx="247" formatCode="0.0">
                  <c:v>811.6</c:v>
                </c:pt>
                <c:pt idx="248" formatCode="0.0">
                  <c:v>811.52</c:v>
                </c:pt>
                <c:pt idx="249" formatCode="0.0">
                  <c:v>811.47</c:v>
                </c:pt>
                <c:pt idx="250" formatCode="0.0">
                  <c:v>811.64</c:v>
                </c:pt>
                <c:pt idx="251" formatCode="0.0">
                  <c:v>811.82999999999981</c:v>
                </c:pt>
                <c:pt idx="252" formatCode="0.0">
                  <c:v>811.94999999999982</c:v>
                </c:pt>
                <c:pt idx="253" formatCode="0.0">
                  <c:v>811.82999999999981</c:v>
                </c:pt>
                <c:pt idx="254" formatCode="0.0">
                  <c:v>811.71</c:v>
                </c:pt>
                <c:pt idx="255" formatCode="0.0">
                  <c:v>811.62</c:v>
                </c:pt>
                <c:pt idx="256" formatCode="0.0">
                  <c:v>811.63</c:v>
                </c:pt>
                <c:pt idx="257" formatCode="0.0">
                  <c:v>811.62</c:v>
                </c:pt>
                <c:pt idx="258" formatCode="0.0">
                  <c:v>811.93</c:v>
                </c:pt>
                <c:pt idx="259" formatCode="0.0">
                  <c:v>812.03</c:v>
                </c:pt>
                <c:pt idx="260" formatCode="0.0">
                  <c:v>812.25</c:v>
                </c:pt>
                <c:pt idx="261" formatCode="0.0">
                  <c:v>812.27000000000021</c:v>
                </c:pt>
                <c:pt idx="262" formatCode="0.0">
                  <c:v>812.11</c:v>
                </c:pt>
                <c:pt idx="263" formatCode="0.0">
                  <c:v>812.1</c:v>
                </c:pt>
                <c:pt idx="264" formatCode="0.0">
                  <c:v>811.79000000000019</c:v>
                </c:pt>
                <c:pt idx="265" formatCode="0.0">
                  <c:v>811.7</c:v>
                </c:pt>
                <c:pt idx="266" formatCode="0.0">
                  <c:v>811.68000000000018</c:v>
                </c:pt>
                <c:pt idx="267" formatCode="0.0">
                  <c:v>811.49</c:v>
                </c:pt>
                <c:pt idx="268" formatCode="0.0">
                  <c:v>811.05</c:v>
                </c:pt>
                <c:pt idx="269" formatCode="0.0">
                  <c:v>810.63</c:v>
                </c:pt>
                <c:pt idx="270" formatCode="0.0">
                  <c:v>810.29000000000019</c:v>
                </c:pt>
                <c:pt idx="271" formatCode="0.0">
                  <c:v>809.91</c:v>
                </c:pt>
                <c:pt idx="272" formatCode="0.0">
                  <c:v>810.19</c:v>
                </c:pt>
                <c:pt idx="273" formatCode="0.0">
                  <c:v>810.55</c:v>
                </c:pt>
                <c:pt idx="274" formatCode="0.0">
                  <c:v>810.93999999999983</c:v>
                </c:pt>
                <c:pt idx="275" formatCode="0.0">
                  <c:v>811.04</c:v>
                </c:pt>
                <c:pt idx="276" formatCode="0.0">
                  <c:v>811.1</c:v>
                </c:pt>
                <c:pt idx="277" formatCode="0.0">
                  <c:v>810.93</c:v>
                </c:pt>
                <c:pt idx="278" formatCode="0.0">
                  <c:v>810.63</c:v>
                </c:pt>
                <c:pt idx="279" formatCode="0.0">
                  <c:v>810.47</c:v>
                </c:pt>
                <c:pt idx="280" formatCode="0.0">
                  <c:v>810.02</c:v>
                </c:pt>
                <c:pt idx="281" formatCode="0.0">
                  <c:v>809.77000000000021</c:v>
                </c:pt>
                <c:pt idx="282" formatCode="0.0">
                  <c:v>809.43</c:v>
                </c:pt>
                <c:pt idx="283" formatCode="0.0">
                  <c:v>809.29000000000019</c:v>
                </c:pt>
                <c:pt idx="284" formatCode="0.0">
                  <c:v>809.11</c:v>
                </c:pt>
                <c:pt idx="285" formatCode="0.0">
                  <c:v>809.11</c:v>
                </c:pt>
                <c:pt idx="286" formatCode="0.0">
                  <c:v>809.22</c:v>
                </c:pt>
                <c:pt idx="287" formatCode="0.0">
                  <c:v>809.01</c:v>
                </c:pt>
                <c:pt idx="288" formatCode="0.0">
                  <c:v>809.05</c:v>
                </c:pt>
                <c:pt idx="289" formatCode="0.0">
                  <c:v>809.31999999999982</c:v>
                </c:pt>
                <c:pt idx="290" formatCode="0.0">
                  <c:v>809.55</c:v>
                </c:pt>
                <c:pt idx="291" formatCode="0.0">
                  <c:v>809.69</c:v>
                </c:pt>
                <c:pt idx="292" formatCode="0.0">
                  <c:v>809.43</c:v>
                </c:pt>
                <c:pt idx="293" formatCode="0.0">
                  <c:v>809.43</c:v>
                </c:pt>
                <c:pt idx="294" formatCode="0.0">
                  <c:v>809.48</c:v>
                </c:pt>
                <c:pt idx="295" formatCode="0.0">
                  <c:v>809.49</c:v>
                </c:pt>
                <c:pt idx="296" formatCode="0.0">
                  <c:v>809.44999999999982</c:v>
                </c:pt>
                <c:pt idx="297" formatCode="0.0">
                  <c:v>809.41</c:v>
                </c:pt>
                <c:pt idx="298" formatCode="0.0">
                  <c:v>809.44999999999982</c:v>
                </c:pt>
                <c:pt idx="299" formatCode="0.0">
                  <c:v>809.25</c:v>
                </c:pt>
                <c:pt idx="300" formatCode="0.0">
                  <c:v>809.32999999999981</c:v>
                </c:pt>
                <c:pt idx="301" formatCode="0.0">
                  <c:v>809.44999999999982</c:v>
                </c:pt>
                <c:pt idx="302" formatCode="0.0">
                  <c:v>809.48</c:v>
                </c:pt>
                <c:pt idx="303" formatCode="0.0">
                  <c:v>809.79000000000019</c:v>
                </c:pt>
                <c:pt idx="304" formatCode="0.0">
                  <c:v>809.8499999999998</c:v>
                </c:pt>
                <c:pt idx="305" formatCode="0.0">
                  <c:v>809.82999999999981</c:v>
                </c:pt>
                <c:pt idx="306" formatCode="0.0">
                  <c:v>809.59</c:v>
                </c:pt>
                <c:pt idx="307" formatCode="0.0">
                  <c:v>809.38</c:v>
                </c:pt>
                <c:pt idx="308" formatCode="0.0">
                  <c:v>809.8499999999998</c:v>
                </c:pt>
                <c:pt idx="309" formatCode="0.0">
                  <c:v>810.3</c:v>
                </c:pt>
                <c:pt idx="310" formatCode="0.0">
                  <c:v>809.95999999999981</c:v>
                </c:pt>
                <c:pt idx="311" formatCode="0.0">
                  <c:v>809.57</c:v>
                </c:pt>
                <c:pt idx="312" formatCode="0.0">
                  <c:v>809.81</c:v>
                </c:pt>
                <c:pt idx="313" formatCode="0.0">
                  <c:v>809.53</c:v>
                </c:pt>
                <c:pt idx="314" formatCode="0.0">
                  <c:v>809.54</c:v>
                </c:pt>
                <c:pt idx="315" formatCode="0.0">
                  <c:v>809.59</c:v>
                </c:pt>
                <c:pt idx="316" formatCode="0.0">
                  <c:v>810.05</c:v>
                </c:pt>
                <c:pt idx="317" formatCode="0.0">
                  <c:v>810.51</c:v>
                </c:pt>
                <c:pt idx="318" formatCode="0.0">
                  <c:v>810.69</c:v>
                </c:pt>
                <c:pt idx="319" formatCode="0.0">
                  <c:v>811.06</c:v>
                </c:pt>
                <c:pt idx="320" formatCode="0.0">
                  <c:v>811.19</c:v>
                </c:pt>
                <c:pt idx="321" formatCode="0.0">
                  <c:v>811.49</c:v>
                </c:pt>
                <c:pt idx="322" formatCode="0.0">
                  <c:v>811.93999999999983</c:v>
                </c:pt>
                <c:pt idx="323" formatCode="0.0">
                  <c:v>811.99</c:v>
                </c:pt>
                <c:pt idx="324" formatCode="0.0">
                  <c:v>812.29000000000019</c:v>
                </c:pt>
                <c:pt idx="325" formatCode="0.0">
                  <c:v>812.2800000000002</c:v>
                </c:pt>
                <c:pt idx="326" formatCode="0.0">
                  <c:v>812.44999999999982</c:v>
                </c:pt>
                <c:pt idx="327" formatCode="0.0">
                  <c:v>812.61</c:v>
                </c:pt>
                <c:pt idx="328" formatCode="0.0">
                  <c:v>812.31999999999982</c:v>
                </c:pt>
                <c:pt idx="329" formatCode="0.0">
                  <c:v>812.38</c:v>
                </c:pt>
                <c:pt idx="330" formatCode="0.0">
                  <c:v>812.4</c:v>
                </c:pt>
                <c:pt idx="331" formatCode="0.0">
                  <c:v>812.27000000000021</c:v>
                </c:pt>
                <c:pt idx="332" formatCode="0.0">
                  <c:v>812.07</c:v>
                </c:pt>
                <c:pt idx="333" formatCode="0.0">
                  <c:v>811.93999999999983</c:v>
                </c:pt>
                <c:pt idx="334" formatCode="0.0">
                  <c:v>811.93999999999983</c:v>
                </c:pt>
                <c:pt idx="335" formatCode="0.0">
                  <c:v>811.91</c:v>
                </c:pt>
                <c:pt idx="336" formatCode="0.0">
                  <c:v>812.1</c:v>
                </c:pt>
                <c:pt idx="337" formatCode="0.0">
                  <c:v>812.02</c:v>
                </c:pt>
                <c:pt idx="338" formatCode="0.0">
                  <c:v>812.4</c:v>
                </c:pt>
                <c:pt idx="339" formatCode="0.0">
                  <c:v>812.35999999999979</c:v>
                </c:pt>
                <c:pt idx="340" formatCode="0.0">
                  <c:v>812.26</c:v>
                </c:pt>
                <c:pt idx="341" formatCode="0.0">
                  <c:v>812.3</c:v>
                </c:pt>
                <c:pt idx="342" formatCode="0.0">
                  <c:v>812.32999999999981</c:v>
                </c:pt>
                <c:pt idx="343" formatCode="0.0">
                  <c:v>812.54</c:v>
                </c:pt>
                <c:pt idx="344" formatCode="0.0">
                  <c:v>812.68000000000018</c:v>
                </c:pt>
                <c:pt idx="345" formatCode="0.0">
                  <c:v>812.53</c:v>
                </c:pt>
                <c:pt idx="346" formatCode="0.0">
                  <c:v>812.38</c:v>
                </c:pt>
                <c:pt idx="347" formatCode="0.0">
                  <c:v>812.23</c:v>
                </c:pt>
                <c:pt idx="348" formatCode="0.0">
                  <c:v>812.1</c:v>
                </c:pt>
                <c:pt idx="349" formatCode="0.0">
                  <c:v>812.22</c:v>
                </c:pt>
                <c:pt idx="350" formatCode="0.0">
                  <c:v>812.13</c:v>
                </c:pt>
                <c:pt idx="351" formatCode="0.0">
                  <c:v>811.63</c:v>
                </c:pt>
                <c:pt idx="352" formatCode="0.0">
                  <c:v>811.51</c:v>
                </c:pt>
                <c:pt idx="353" formatCode="0.0">
                  <c:v>811.59</c:v>
                </c:pt>
                <c:pt idx="354" formatCode="0.0">
                  <c:v>811.79000000000019</c:v>
                </c:pt>
                <c:pt idx="355" formatCode="0.0">
                  <c:v>811.5</c:v>
                </c:pt>
                <c:pt idx="356" formatCode="0.0">
                  <c:v>811.37</c:v>
                </c:pt>
                <c:pt idx="357" formatCode="0.0">
                  <c:v>811.17000000000019</c:v>
                </c:pt>
                <c:pt idx="358" formatCode="0.0">
                  <c:v>811.88</c:v>
                </c:pt>
                <c:pt idx="359" formatCode="0.0">
                  <c:v>812.19</c:v>
                </c:pt>
                <c:pt idx="360" formatCode="0.0">
                  <c:v>812.63</c:v>
                </c:pt>
                <c:pt idx="361" formatCode="0.0">
                  <c:v>812.87</c:v>
                </c:pt>
                <c:pt idx="362" formatCode="0.0">
                  <c:v>813.23</c:v>
                </c:pt>
                <c:pt idx="363" formatCode="0.0">
                  <c:v>813.59</c:v>
                </c:pt>
                <c:pt idx="364" formatCode="0.0">
                  <c:v>813.68000000000018</c:v>
                </c:pt>
                <c:pt idx="365" formatCode="0.0">
                  <c:v>813.05</c:v>
                </c:pt>
                <c:pt idx="366" formatCode="0.0">
                  <c:v>812.8</c:v>
                </c:pt>
                <c:pt idx="367" formatCode="0.0">
                  <c:v>812.03</c:v>
                </c:pt>
                <c:pt idx="368" formatCode="0.0">
                  <c:v>811.27000000000021</c:v>
                </c:pt>
                <c:pt idx="369" formatCode="0.0">
                  <c:v>811.04</c:v>
                </c:pt>
                <c:pt idx="370" formatCode="0.0">
                  <c:v>811.35999999999979</c:v>
                </c:pt>
                <c:pt idx="371" formatCode="0.0">
                  <c:v>811.62</c:v>
                </c:pt>
                <c:pt idx="372" formatCode="0.0">
                  <c:v>811.38</c:v>
                </c:pt>
                <c:pt idx="373" formatCode="0.0">
                  <c:v>811.09</c:v>
                </c:pt>
                <c:pt idx="374" formatCode="0.0">
                  <c:v>810.71</c:v>
                </c:pt>
                <c:pt idx="375" formatCode="0.0">
                  <c:v>810.43</c:v>
                </c:pt>
                <c:pt idx="376" formatCode="0.0">
                  <c:v>810.21</c:v>
                </c:pt>
                <c:pt idx="377" formatCode="0.0">
                  <c:v>810.19</c:v>
                </c:pt>
                <c:pt idx="378" formatCode="0.0">
                  <c:v>809.89</c:v>
                </c:pt>
                <c:pt idx="379" formatCode="0.0">
                  <c:v>810.06</c:v>
                </c:pt>
                <c:pt idx="380" formatCode="0.0">
                  <c:v>810.44999999999982</c:v>
                </c:pt>
                <c:pt idx="381" formatCode="0.0">
                  <c:v>810.11</c:v>
                </c:pt>
                <c:pt idx="382" formatCode="0.0">
                  <c:v>810.2</c:v>
                </c:pt>
                <c:pt idx="383" formatCode="0.0">
                  <c:v>810.67000000000019</c:v>
                </c:pt>
                <c:pt idx="384" formatCode="0.0">
                  <c:v>811.3399999999998</c:v>
                </c:pt>
                <c:pt idx="385" formatCode="0.0">
                  <c:v>811.75</c:v>
                </c:pt>
                <c:pt idx="386" formatCode="0.0">
                  <c:v>811.56</c:v>
                </c:pt>
                <c:pt idx="387" formatCode="0.0">
                  <c:v>811.74</c:v>
                </c:pt>
                <c:pt idx="388" formatCode="0.0">
                  <c:v>812.12</c:v>
                </c:pt>
                <c:pt idx="389" formatCode="0.0">
                  <c:v>812.44999999999982</c:v>
                </c:pt>
                <c:pt idx="390" formatCode="0.0">
                  <c:v>813.02</c:v>
                </c:pt>
                <c:pt idx="391" formatCode="0.0">
                  <c:v>813.71</c:v>
                </c:pt>
                <c:pt idx="392" formatCode="0.0">
                  <c:v>814.64</c:v>
                </c:pt>
                <c:pt idx="393" formatCode="0.0">
                  <c:v>815.79000000000019</c:v>
                </c:pt>
                <c:pt idx="394" formatCode="0.0">
                  <c:v>817.13</c:v>
                </c:pt>
                <c:pt idx="395" formatCode="0.0">
                  <c:v>818.11</c:v>
                </c:pt>
                <c:pt idx="396" formatCode="0.0">
                  <c:v>819.49</c:v>
                </c:pt>
                <c:pt idx="397" formatCode="0.0">
                  <c:v>821.56</c:v>
                </c:pt>
                <c:pt idx="398" formatCode="0.0">
                  <c:v>822.81</c:v>
                </c:pt>
                <c:pt idx="399" formatCode="0.0">
                  <c:v>824</c:v>
                </c:pt>
                <c:pt idx="400" formatCode="0.0">
                  <c:v>827.05</c:v>
                </c:pt>
                <c:pt idx="401" formatCode="0.0">
                  <c:v>836.26</c:v>
                </c:pt>
                <c:pt idx="402" formatCode="0.0">
                  <c:v>826.07</c:v>
                </c:pt>
                <c:pt idx="403" formatCode="0.0">
                  <c:v>820.21</c:v>
                </c:pt>
                <c:pt idx="404" formatCode="0.0">
                  <c:v>819.42</c:v>
                </c:pt>
                <c:pt idx="405" formatCode="0.0">
                  <c:v>820</c:v>
                </c:pt>
                <c:pt idx="406" formatCode="0.0">
                  <c:v>824.69</c:v>
                </c:pt>
                <c:pt idx="407" formatCode="0.0">
                  <c:v>824.82999999999981</c:v>
                </c:pt>
                <c:pt idx="408" formatCode="0.0">
                  <c:v>830.72</c:v>
                </c:pt>
                <c:pt idx="409" formatCode="0.0">
                  <c:v>846.82999999999981</c:v>
                </c:pt>
                <c:pt idx="410" formatCode="0.0">
                  <c:v>838.63</c:v>
                </c:pt>
                <c:pt idx="411" formatCode="0.0">
                  <c:v>825.23</c:v>
                </c:pt>
                <c:pt idx="412" formatCode="0.0">
                  <c:v>822.76</c:v>
                </c:pt>
                <c:pt idx="413" formatCode="0.0">
                  <c:v>823.71</c:v>
                </c:pt>
                <c:pt idx="414" formatCode="0.0">
                  <c:v>827.32999999999981</c:v>
                </c:pt>
                <c:pt idx="415" formatCode="0.0">
                  <c:v>829.06</c:v>
                </c:pt>
                <c:pt idx="416" formatCode="0.0">
                  <c:v>827.57</c:v>
                </c:pt>
                <c:pt idx="417" formatCode="0.0">
                  <c:v>826.8399999999998</c:v>
                </c:pt>
                <c:pt idx="418" formatCode="0.0">
                  <c:v>832.57</c:v>
                </c:pt>
                <c:pt idx="419" formatCode="0.0">
                  <c:v>831.2</c:v>
                </c:pt>
                <c:pt idx="420" formatCode="0.0">
                  <c:v>835.3399999999998</c:v>
                </c:pt>
                <c:pt idx="421" formatCode="0.0">
                  <c:v>838.06</c:v>
                </c:pt>
                <c:pt idx="422" formatCode="0.0">
                  <c:v>838.97</c:v>
                </c:pt>
                <c:pt idx="423" formatCode="0.0">
                  <c:v>837.67000000000019</c:v>
                </c:pt>
                <c:pt idx="424" formatCode="0.0">
                  <c:v>839.51</c:v>
                </c:pt>
                <c:pt idx="425" formatCode="0.0">
                  <c:v>841.73</c:v>
                </c:pt>
                <c:pt idx="426" formatCode="0.0">
                  <c:v>839.29000000000019</c:v>
                </c:pt>
                <c:pt idx="427" formatCode="0.0">
                  <c:v>840.81</c:v>
                </c:pt>
                <c:pt idx="428" formatCode="0.0">
                  <c:v>841.16</c:v>
                </c:pt>
                <c:pt idx="429" formatCode="0.0">
                  <c:v>844.19</c:v>
                </c:pt>
                <c:pt idx="430" formatCode="0.0">
                  <c:v>841.59</c:v>
                </c:pt>
                <c:pt idx="431" formatCode="0.0">
                  <c:v>843.99</c:v>
                </c:pt>
                <c:pt idx="432" formatCode="0.0">
                  <c:v>840.11</c:v>
                </c:pt>
                <c:pt idx="433" formatCode="0.0">
                  <c:v>842.53</c:v>
                </c:pt>
                <c:pt idx="434" formatCode="0.0">
                  <c:v>842.68000000000018</c:v>
                </c:pt>
                <c:pt idx="435" formatCode="0.0">
                  <c:v>844.61</c:v>
                </c:pt>
                <c:pt idx="436" formatCode="0.0">
                  <c:v>844.2</c:v>
                </c:pt>
                <c:pt idx="437" formatCode="0.0">
                  <c:v>847.8499999999998</c:v>
                </c:pt>
                <c:pt idx="438" formatCode="0.0">
                  <c:v>838.77000000000021</c:v>
                </c:pt>
                <c:pt idx="439" formatCode="0.0">
                  <c:v>837.56</c:v>
                </c:pt>
                <c:pt idx="440" formatCode="0.0">
                  <c:v>844.51</c:v>
                </c:pt>
                <c:pt idx="441" formatCode="0.0">
                  <c:v>841.03</c:v>
                </c:pt>
                <c:pt idx="442" formatCode="0.0">
                  <c:v>851.22</c:v>
                </c:pt>
                <c:pt idx="443" formatCode="0.0">
                  <c:v>856.98</c:v>
                </c:pt>
                <c:pt idx="444" formatCode="0.0">
                  <c:v>842.31999999999982</c:v>
                </c:pt>
                <c:pt idx="445" formatCode="0.0">
                  <c:v>846.37</c:v>
                </c:pt>
                <c:pt idx="446" formatCode="0.0">
                  <c:v>846.44999999999982</c:v>
                </c:pt>
                <c:pt idx="447" formatCode="0.0">
                  <c:v>842.42</c:v>
                </c:pt>
                <c:pt idx="448" formatCode="0.0">
                  <c:v>838.55</c:v>
                </c:pt>
                <c:pt idx="449" formatCode="0.0">
                  <c:v>840.61</c:v>
                </c:pt>
                <c:pt idx="450" formatCode="0.0">
                  <c:v>840.1</c:v>
                </c:pt>
                <c:pt idx="451" formatCode="0.0">
                  <c:v>844.49</c:v>
                </c:pt>
                <c:pt idx="452" formatCode="0.0">
                  <c:v>841.69</c:v>
                </c:pt>
                <c:pt idx="453" formatCode="0.0">
                  <c:v>845.41</c:v>
                </c:pt>
                <c:pt idx="454" formatCode="0.0">
                  <c:v>850.72</c:v>
                </c:pt>
                <c:pt idx="455" formatCode="0.0">
                  <c:v>849.24</c:v>
                </c:pt>
                <c:pt idx="456" formatCode="0.0">
                  <c:v>899.6</c:v>
                </c:pt>
                <c:pt idx="457" formatCode="0.0">
                  <c:v>919.72</c:v>
                </c:pt>
                <c:pt idx="458" formatCode="0.0">
                  <c:v>917.12</c:v>
                </c:pt>
                <c:pt idx="459" formatCode="0.0">
                  <c:v>914.99</c:v>
                </c:pt>
                <c:pt idx="460" formatCode="0.0">
                  <c:v>898.31999999999982</c:v>
                </c:pt>
                <c:pt idx="461" formatCode="0.0">
                  <c:v>860.44999999999982</c:v>
                </c:pt>
                <c:pt idx="462" formatCode="0.0">
                  <c:v>853.19</c:v>
                </c:pt>
                <c:pt idx="463" formatCode="0.0">
                  <c:v>850.6</c:v>
                </c:pt>
                <c:pt idx="464" formatCode="0.0">
                  <c:v>851.4</c:v>
                </c:pt>
                <c:pt idx="465" formatCode="0.0">
                  <c:v>848.95999999999981</c:v>
                </c:pt>
                <c:pt idx="466" formatCode="0.0">
                  <c:v>852.43</c:v>
                </c:pt>
                <c:pt idx="467" formatCode="0.0">
                  <c:v>858.24</c:v>
                </c:pt>
                <c:pt idx="468" formatCode="0.0">
                  <c:v>856.18000000000018</c:v>
                </c:pt>
                <c:pt idx="469" formatCode="0.0">
                  <c:v>858.23</c:v>
                </c:pt>
                <c:pt idx="470" formatCode="0.0">
                  <c:v>860.02</c:v>
                </c:pt>
                <c:pt idx="471" formatCode="0.0">
                  <c:v>858.72</c:v>
                </c:pt>
                <c:pt idx="472" formatCode="0.0">
                  <c:v>878.11</c:v>
                </c:pt>
                <c:pt idx="473" formatCode="0.0">
                  <c:v>871.55</c:v>
                </c:pt>
                <c:pt idx="474" formatCode="0.0">
                  <c:v>858.07</c:v>
                </c:pt>
                <c:pt idx="475" formatCode="0.0">
                  <c:v>858.7800000000002</c:v>
                </c:pt>
                <c:pt idx="476" formatCode="0.0">
                  <c:v>857.18000000000018</c:v>
                </c:pt>
                <c:pt idx="477" formatCode="0.0">
                  <c:v>858.75</c:v>
                </c:pt>
                <c:pt idx="478" formatCode="0.0">
                  <c:v>860.53</c:v>
                </c:pt>
                <c:pt idx="479" formatCode="0.0">
                  <c:v>859.76</c:v>
                </c:pt>
                <c:pt idx="480" formatCode="0.0">
                  <c:v>836.06</c:v>
                </c:pt>
                <c:pt idx="481" formatCode="0.0">
                  <c:v>831.15</c:v>
                </c:pt>
                <c:pt idx="482" formatCode="0.0">
                  <c:v>818.57</c:v>
                </c:pt>
                <c:pt idx="483" formatCode="0.0">
                  <c:v>821.7800000000002</c:v>
                </c:pt>
                <c:pt idx="484" formatCode="0.0">
                  <c:v>810.04</c:v>
                </c:pt>
                <c:pt idx="485" formatCode="0.0">
                  <c:v>812.44999999999982</c:v>
                </c:pt>
                <c:pt idx="486" formatCode="0.0">
                  <c:v>810.53</c:v>
                </c:pt>
                <c:pt idx="487" formatCode="0.0">
                  <c:v>809.17000000000019</c:v>
                </c:pt>
                <c:pt idx="488" formatCode="0.0">
                  <c:v>810.51</c:v>
                </c:pt>
                <c:pt idx="489" formatCode="0.0">
                  <c:v>814.11</c:v>
                </c:pt>
                <c:pt idx="490" formatCode="0.0">
                  <c:v>845.37</c:v>
                </c:pt>
                <c:pt idx="491" formatCode="0.0">
                  <c:v>845.2</c:v>
                </c:pt>
                <c:pt idx="492" formatCode="0.0">
                  <c:v>826.51</c:v>
                </c:pt>
                <c:pt idx="493" formatCode="0.0">
                  <c:v>814.69</c:v>
                </c:pt>
                <c:pt idx="494" formatCode="0.0">
                  <c:v>816.42</c:v>
                </c:pt>
                <c:pt idx="495" formatCode="0.0">
                  <c:v>816.95999999999981</c:v>
                </c:pt>
                <c:pt idx="496" formatCode="0.0">
                  <c:v>825</c:v>
                </c:pt>
                <c:pt idx="497" formatCode="0.0">
                  <c:v>825.22</c:v>
                </c:pt>
                <c:pt idx="498" formatCode="0.0">
                  <c:v>828.32999999999981</c:v>
                </c:pt>
                <c:pt idx="499" formatCode="0.0">
                  <c:v>824.51</c:v>
                </c:pt>
                <c:pt idx="500" formatCode="0.0">
                  <c:v>826.42</c:v>
                </c:pt>
                <c:pt idx="501" formatCode="0.0">
                  <c:v>830.21</c:v>
                </c:pt>
                <c:pt idx="502" formatCode="0.0">
                  <c:v>845.76</c:v>
                </c:pt>
                <c:pt idx="503" formatCode="0.0">
                  <c:v>854.94999999999982</c:v>
                </c:pt>
                <c:pt idx="504" formatCode="0.0">
                  <c:v>847.97</c:v>
                </c:pt>
                <c:pt idx="505" formatCode="0.0">
                  <c:v>835.07</c:v>
                </c:pt>
                <c:pt idx="506" formatCode="0.0">
                  <c:v>836.15</c:v>
                </c:pt>
                <c:pt idx="507" formatCode="0.0">
                  <c:v>842.41</c:v>
                </c:pt>
                <c:pt idx="508" formatCode="0.0">
                  <c:v>842.51</c:v>
                </c:pt>
                <c:pt idx="509" formatCode="0.0">
                  <c:v>846.42</c:v>
                </c:pt>
                <c:pt idx="510" formatCode="0.0">
                  <c:v>848.24</c:v>
                </c:pt>
                <c:pt idx="511" formatCode="0.0">
                  <c:v>850.13</c:v>
                </c:pt>
                <c:pt idx="512" formatCode="0.0">
                  <c:v>850.77000000000021</c:v>
                </c:pt>
                <c:pt idx="513" formatCode="0.0">
                  <c:v>854.1</c:v>
                </c:pt>
                <c:pt idx="514" formatCode="0.0">
                  <c:v>853.67000000000019</c:v>
                </c:pt>
                <c:pt idx="515" formatCode="0.0">
                  <c:v>864.35999999999979</c:v>
                </c:pt>
                <c:pt idx="516" formatCode="0.0">
                  <c:v>856.79000000000019</c:v>
                </c:pt>
                <c:pt idx="517" formatCode="0.0">
                  <c:v>862.7800000000002</c:v>
                </c:pt>
                <c:pt idx="518" formatCode="0.0">
                  <c:v>864.42</c:v>
                </c:pt>
                <c:pt idx="519" formatCode="0.0">
                  <c:v>867.65</c:v>
                </c:pt>
                <c:pt idx="520" formatCode="0.0">
                  <c:v>868.4</c:v>
                </c:pt>
                <c:pt idx="521" formatCode="0.0">
                  <c:v>866.81999999999982</c:v>
                </c:pt>
                <c:pt idx="522" formatCode="0.0">
                  <c:v>869.05</c:v>
                </c:pt>
                <c:pt idx="523" formatCode="0.0">
                  <c:v>871.4</c:v>
                </c:pt>
                <c:pt idx="524" formatCode="0.0">
                  <c:v>875.43999999999983</c:v>
                </c:pt>
                <c:pt idx="525" formatCode="0.0">
                  <c:v>876.22</c:v>
                </c:pt>
                <c:pt idx="526" formatCode="0.0">
                  <c:v>879.35999999999979</c:v>
                </c:pt>
                <c:pt idx="527" formatCode="0.0">
                  <c:v>879.44999999999982</c:v>
                </c:pt>
                <c:pt idx="528" formatCode="0.0">
                  <c:v>881.7</c:v>
                </c:pt>
                <c:pt idx="529" formatCode="0.0">
                  <c:v>883.6</c:v>
                </c:pt>
                <c:pt idx="530" formatCode="0.0">
                  <c:v>883.26</c:v>
                </c:pt>
                <c:pt idx="531" formatCode="0.0">
                  <c:v>886.54</c:v>
                </c:pt>
                <c:pt idx="532" formatCode="0.0">
                  <c:v>887.5</c:v>
                </c:pt>
                <c:pt idx="533" formatCode="0.0">
                  <c:v>885.41</c:v>
                </c:pt>
                <c:pt idx="534" formatCode="0.0">
                  <c:v>888.3</c:v>
                </c:pt>
                <c:pt idx="535" formatCode="0.0">
                  <c:v>890.93999999999983</c:v>
                </c:pt>
                <c:pt idx="536" formatCode="0.0">
                  <c:v>890.5</c:v>
                </c:pt>
                <c:pt idx="537" formatCode="0.0">
                  <c:v>893.18000000000018</c:v>
                </c:pt>
                <c:pt idx="538" formatCode="0.0">
                  <c:v>892.02</c:v>
                </c:pt>
                <c:pt idx="539" formatCode="0.0">
                  <c:v>896.48</c:v>
                </c:pt>
                <c:pt idx="540" formatCode="0.0">
                  <c:v>901.4</c:v>
                </c:pt>
                <c:pt idx="541" formatCode="0.0">
                  <c:v>897.13</c:v>
                </c:pt>
                <c:pt idx="542" formatCode="0.0">
                  <c:v>896.59</c:v>
                </c:pt>
                <c:pt idx="543" formatCode="0.0">
                  <c:v>908.7800000000002</c:v>
                </c:pt>
                <c:pt idx="544" formatCode="0.0">
                  <c:v>918.05</c:v>
                </c:pt>
                <c:pt idx="545" formatCode="0.0">
                  <c:v>927.01</c:v>
                </c:pt>
                <c:pt idx="546" formatCode="0.0">
                  <c:v>928.81</c:v>
                </c:pt>
                <c:pt idx="547" formatCode="0.0">
                  <c:v>937.04</c:v>
                </c:pt>
                <c:pt idx="548" formatCode="0.0">
                  <c:v>937.18000000000018</c:v>
                </c:pt>
                <c:pt idx="549" formatCode="0.0">
                  <c:v>941.53</c:v>
                </c:pt>
                <c:pt idx="550" formatCode="0.0">
                  <c:v>947.94999999999982</c:v>
                </c:pt>
                <c:pt idx="551" formatCode="0.0">
                  <c:v>954.15</c:v>
                </c:pt>
                <c:pt idx="552" formatCode="0.0">
                  <c:v>957.32999999999981</c:v>
                </c:pt>
                <c:pt idx="553" formatCode="0.0">
                  <c:v>961.88</c:v>
                </c:pt>
                <c:pt idx="554" formatCode="0.0">
                  <c:v>969.35999999999979</c:v>
                </c:pt>
                <c:pt idx="555" formatCode="0.0">
                  <c:v>970.6</c:v>
                </c:pt>
                <c:pt idx="556" formatCode="0.0">
                  <c:v>971.48</c:v>
                </c:pt>
                <c:pt idx="557" formatCode="0.0">
                  <c:v>978.88</c:v>
                </c:pt>
                <c:pt idx="558" formatCode="0.0">
                  <c:v>987.74</c:v>
                </c:pt>
                <c:pt idx="559" formatCode="0.0">
                  <c:v>996.91</c:v>
                </c:pt>
                <c:pt idx="560" formatCode="0.0">
                  <c:v>1007.37</c:v>
                </c:pt>
                <c:pt idx="561" formatCode="0.0">
                  <c:v>1023.56</c:v>
                </c:pt>
                <c:pt idx="562" formatCode="0.0">
                  <c:v>1031.6799999999998</c:v>
                </c:pt>
                <c:pt idx="563" formatCode="0.0">
                  <c:v>1039.26</c:v>
                </c:pt>
                <c:pt idx="564" formatCode="0.0">
                  <c:v>1046.6399999999999</c:v>
                </c:pt>
                <c:pt idx="565" formatCode="0.0">
                  <c:v>1051.58</c:v>
                </c:pt>
                <c:pt idx="566" formatCode="0.0">
                  <c:v>1055.97</c:v>
                </c:pt>
                <c:pt idx="567" formatCode="0.0">
                  <c:v>1051.1399999999999</c:v>
                </c:pt>
                <c:pt idx="568" formatCode="0.0">
                  <c:v>1050.3899999999999</c:v>
                </c:pt>
                <c:pt idx="569" formatCode="0.0">
                  <c:v>1049.0999999999999</c:v>
                </c:pt>
                <c:pt idx="570" formatCode="0.0">
                  <c:v>1047.01</c:v>
                </c:pt>
                <c:pt idx="571" formatCode="0.0">
                  <c:v>1041.01</c:v>
                </c:pt>
                <c:pt idx="572" formatCode="0.0">
                  <c:v>1038.0999999999999</c:v>
                </c:pt>
                <c:pt idx="573" formatCode="0.0">
                  <c:v>1037.5999999999999</c:v>
                </c:pt>
                <c:pt idx="574" formatCode="0.0">
                  <c:v>1035.49</c:v>
                </c:pt>
                <c:pt idx="575" formatCode="0.0">
                  <c:v>1035.3899999999999</c:v>
                </c:pt>
                <c:pt idx="576" formatCode="0.0">
                  <c:v>1033.51</c:v>
                </c:pt>
                <c:pt idx="577" formatCode="0.0">
                  <c:v>1030.94</c:v>
                </c:pt>
                <c:pt idx="578" formatCode="0.0">
                  <c:v>1027.1199999999999</c:v>
                </c:pt>
                <c:pt idx="579" formatCode="0.0">
                  <c:v>1023.14</c:v>
                </c:pt>
                <c:pt idx="580" formatCode="0.0">
                  <c:v>1019</c:v>
                </c:pt>
                <c:pt idx="581" formatCode="0.0">
                  <c:v>1016.2900000000002</c:v>
                </c:pt>
                <c:pt idx="582" formatCode="0.0">
                  <c:v>1012.7800000000002</c:v>
                </c:pt>
                <c:pt idx="583" formatCode="0.0">
                  <c:v>1012.21</c:v>
                </c:pt>
                <c:pt idx="584" formatCode="0.0">
                  <c:v>1013.31</c:v>
                </c:pt>
                <c:pt idx="585" formatCode="0.0">
                  <c:v>1012.8</c:v>
                </c:pt>
                <c:pt idx="586" formatCode="0.0">
                  <c:v>1010.2</c:v>
                </c:pt>
                <c:pt idx="587" formatCode="0.0">
                  <c:v>1010.4</c:v>
                </c:pt>
                <c:pt idx="588" formatCode="0.0">
                  <c:v>1010.1700000000002</c:v>
                </c:pt>
                <c:pt idx="589" formatCode="0.0">
                  <c:v>1011.25</c:v>
                </c:pt>
                <c:pt idx="590" formatCode="0.0">
                  <c:v>1012.16</c:v>
                </c:pt>
                <c:pt idx="591" formatCode="0.0">
                  <c:v>1010.99</c:v>
                </c:pt>
                <c:pt idx="592" formatCode="0.0">
                  <c:v>1010.88</c:v>
                </c:pt>
                <c:pt idx="593" formatCode="0.0">
                  <c:v>1011.63</c:v>
                </c:pt>
                <c:pt idx="594" formatCode="0.0">
                  <c:v>1014.3499999999998</c:v>
                </c:pt>
                <c:pt idx="595" formatCode="0.0">
                  <c:v>1016.57</c:v>
                </c:pt>
                <c:pt idx="596" formatCode="0.0">
                  <c:v>1017.55</c:v>
                </c:pt>
                <c:pt idx="597" formatCode="0.0">
                  <c:v>1018.58</c:v>
                </c:pt>
                <c:pt idx="598" formatCode="0.0">
                  <c:v>1018.38</c:v>
                </c:pt>
                <c:pt idx="599" formatCode="0.0">
                  <c:v>1017.72</c:v>
                </c:pt>
                <c:pt idx="600" formatCode="0.0">
                  <c:v>1020.8199999999998</c:v>
                </c:pt>
                <c:pt idx="601" formatCode="0.0">
                  <c:v>1024.4100000000001</c:v>
                </c:pt>
                <c:pt idx="602" formatCode="0.0">
                  <c:v>1028.74</c:v>
                </c:pt>
                <c:pt idx="603" formatCode="0.0">
                  <c:v>1032.8</c:v>
                </c:pt>
                <c:pt idx="604" formatCode="0.0">
                  <c:v>1033.6599999999999</c:v>
                </c:pt>
                <c:pt idx="605" formatCode="0.0">
                  <c:v>1035.43</c:v>
                </c:pt>
                <c:pt idx="606" formatCode="0.0">
                  <c:v>1034.5899999999999</c:v>
                </c:pt>
                <c:pt idx="607" formatCode="0.0">
                  <c:v>1033.02</c:v>
                </c:pt>
                <c:pt idx="608" formatCode="0.0">
                  <c:v>1032.74</c:v>
                </c:pt>
                <c:pt idx="609" formatCode="0.0">
                  <c:v>1033.45</c:v>
                </c:pt>
                <c:pt idx="610" formatCode="0.0">
                  <c:v>1034.3899999999999</c:v>
                </c:pt>
                <c:pt idx="611" formatCode="0.0">
                  <c:v>1037.22</c:v>
                </c:pt>
                <c:pt idx="612" formatCode="0.0">
                  <c:v>1040.9100000000001</c:v>
                </c:pt>
                <c:pt idx="613" formatCode="0.0">
                  <c:v>1043.1599999999999</c:v>
                </c:pt>
                <c:pt idx="614" formatCode="0.0">
                  <c:v>1043.29</c:v>
                </c:pt>
                <c:pt idx="615" formatCode="0.0">
                  <c:v>1045.8799999999999</c:v>
                </c:pt>
                <c:pt idx="616" formatCode="0.0">
                  <c:v>1045.01</c:v>
                </c:pt>
                <c:pt idx="617" formatCode="0.0">
                  <c:v>1044.25</c:v>
                </c:pt>
                <c:pt idx="618" formatCode="0.0">
                  <c:v>1043.23</c:v>
                </c:pt>
                <c:pt idx="619" formatCode="0.0">
                  <c:v>1046.1099999999999</c:v>
                </c:pt>
                <c:pt idx="620" formatCode="0.0">
                  <c:v>1046.5899999999999</c:v>
                </c:pt>
                <c:pt idx="621" formatCode="0.0">
                  <c:v>1049.45</c:v>
                </c:pt>
                <c:pt idx="622" formatCode="0.0">
                  <c:v>1051.25</c:v>
                </c:pt>
                <c:pt idx="623" formatCode="0.0">
                  <c:v>1047.8599999999999</c:v>
                </c:pt>
                <c:pt idx="624" formatCode="0.0">
                  <c:v>1044.7</c:v>
                </c:pt>
                <c:pt idx="625" formatCode="0.0">
                  <c:v>1046.1499999999999</c:v>
                </c:pt>
                <c:pt idx="626" formatCode="0.0">
                  <c:v>1046.8799999999999</c:v>
                </c:pt>
                <c:pt idx="627" formatCode="0.0">
                  <c:v>1047.6199999999999</c:v>
                </c:pt>
                <c:pt idx="628" formatCode="0.0">
                  <c:v>1046.83</c:v>
                </c:pt>
                <c:pt idx="629" formatCode="0.0">
                  <c:v>1049.93</c:v>
                </c:pt>
                <c:pt idx="630" formatCode="0.0">
                  <c:v>1057.5</c:v>
                </c:pt>
                <c:pt idx="631" formatCode="0.0">
                  <c:v>1065.78</c:v>
                </c:pt>
                <c:pt idx="632" formatCode="0.0">
                  <c:v>1074.8599999999999</c:v>
                </c:pt>
                <c:pt idx="633" formatCode="0.0">
                  <c:v>1080.2</c:v>
                </c:pt>
                <c:pt idx="634" formatCode="0.0">
                  <c:v>1087.3599999999999</c:v>
                </c:pt>
                <c:pt idx="635" formatCode="0.0">
                  <c:v>1086.32</c:v>
                </c:pt>
                <c:pt idx="636" formatCode="0.0">
                  <c:v>1087.8399999999999</c:v>
                </c:pt>
                <c:pt idx="637" formatCode="0.0">
                  <c:v>1091.73</c:v>
                </c:pt>
                <c:pt idx="638" formatCode="0.0">
                  <c:v>1087.79</c:v>
                </c:pt>
                <c:pt idx="639" formatCode="0.0">
                  <c:v>1082.72</c:v>
                </c:pt>
                <c:pt idx="640" formatCode="0.0">
                  <c:v>1077.92</c:v>
                </c:pt>
                <c:pt idx="641" formatCode="0.0">
                  <c:v>1067.53</c:v>
                </c:pt>
                <c:pt idx="642" formatCode="0.0">
                  <c:v>1061.32</c:v>
                </c:pt>
                <c:pt idx="643" formatCode="0.0">
                  <c:v>1064.05</c:v>
                </c:pt>
                <c:pt idx="644" formatCode="0.0">
                  <c:v>1068.21</c:v>
                </c:pt>
                <c:pt idx="645" formatCode="0.0">
                  <c:v>1070.52</c:v>
                </c:pt>
                <c:pt idx="646" formatCode="0.0">
                  <c:v>1073.29</c:v>
                </c:pt>
                <c:pt idx="647" formatCode="0.0">
                  <c:v>1077.81</c:v>
                </c:pt>
                <c:pt idx="648" formatCode="0.0">
                  <c:v>1078.95</c:v>
                </c:pt>
                <c:pt idx="649" formatCode="0.0">
                  <c:v>1085.1499999999999</c:v>
                </c:pt>
                <c:pt idx="650" formatCode="0.0">
                  <c:v>1090.47</c:v>
                </c:pt>
                <c:pt idx="651" formatCode="0.0">
                  <c:v>1090.9000000000001</c:v>
                </c:pt>
                <c:pt idx="652" formatCode="0.0">
                  <c:v>1091.9000000000001</c:v>
                </c:pt>
                <c:pt idx="653" formatCode="0.0">
                  <c:v>1095.8899999999999</c:v>
                </c:pt>
                <c:pt idx="654" formatCode="0.0">
                  <c:v>1104.72</c:v>
                </c:pt>
                <c:pt idx="655" formatCode="0.0">
                  <c:v>1108.42</c:v>
                </c:pt>
                <c:pt idx="656" formatCode="0.0">
                  <c:v>1131.48</c:v>
                </c:pt>
                <c:pt idx="657" formatCode="0.0">
                  <c:v>1159.6899999999998</c:v>
                </c:pt>
                <c:pt idx="658" formatCode="0.0">
                  <c:v>1162.6799999999998</c:v>
                </c:pt>
                <c:pt idx="659" formatCode="0.0">
                  <c:v>1165.53</c:v>
                </c:pt>
                <c:pt idx="660" formatCode="0.0">
                  <c:v>1169.1599999999999</c:v>
                </c:pt>
                <c:pt idx="661" formatCode="0.0">
                  <c:v>1179.1899999999998</c:v>
                </c:pt>
                <c:pt idx="662" formatCode="0.0">
                  <c:v>1179.93</c:v>
                </c:pt>
                <c:pt idx="663" formatCode="0.0">
                  <c:v>1174.46</c:v>
                </c:pt>
                <c:pt idx="664" formatCode="0.0">
                  <c:v>1167.8899999999999</c:v>
                </c:pt>
                <c:pt idx="665" formatCode="0.0">
                  <c:v>1163.05</c:v>
                </c:pt>
                <c:pt idx="666" formatCode="0.0">
                  <c:v>1158.02</c:v>
                </c:pt>
                <c:pt idx="667" formatCode="0.0">
                  <c:v>1153.3</c:v>
                </c:pt>
                <c:pt idx="668" formatCode="0.0">
                  <c:v>1148.74</c:v>
                </c:pt>
                <c:pt idx="669" formatCode="0.0">
                  <c:v>1143.6699999999998</c:v>
                </c:pt>
                <c:pt idx="670" formatCode="0.0">
                  <c:v>1140.02</c:v>
                </c:pt>
                <c:pt idx="671" formatCode="0.0">
                  <c:v>1070.9100000000001</c:v>
                </c:pt>
                <c:pt idx="672" formatCode="0.0">
                  <c:v>930.98</c:v>
                </c:pt>
                <c:pt idx="673" formatCode="0.0">
                  <c:v>918.79000000000019</c:v>
                </c:pt>
                <c:pt idx="674" formatCode="0.0">
                  <c:v>905.87</c:v>
                </c:pt>
                <c:pt idx="675" formatCode="0.0">
                  <c:v>879.87</c:v>
                </c:pt>
                <c:pt idx="676" formatCode="0.0">
                  <c:v>822.16</c:v>
                </c:pt>
                <c:pt idx="677" formatCode="0.0">
                  <c:v>767.42</c:v>
                </c:pt>
                <c:pt idx="678" formatCode="0.0">
                  <c:v>689.43999999999983</c:v>
                </c:pt>
                <c:pt idx="679" formatCode="0.0">
                  <c:v>675.24</c:v>
                </c:pt>
                <c:pt idx="680" formatCode="0.0">
                  <c:v>662</c:v>
                </c:pt>
                <c:pt idx="681" formatCode="0.0">
                  <c:v>650.02</c:v>
                </c:pt>
                <c:pt idx="682" formatCode="0.0">
                  <c:v>638.54</c:v>
                </c:pt>
                <c:pt idx="683" formatCode="0.0">
                  <c:v>628.08000000000004</c:v>
                </c:pt>
                <c:pt idx="684" formatCode="0.0">
                  <c:v>618.35999999999979</c:v>
                </c:pt>
                <c:pt idx="685" formatCode="0.0">
                  <c:v>608.41999999999996</c:v>
                </c:pt>
                <c:pt idx="686" formatCode="0.0">
                  <c:v>598.20000000000005</c:v>
                </c:pt>
                <c:pt idx="687" formatCode="0.0">
                  <c:v>587</c:v>
                </c:pt>
                <c:pt idx="688" formatCode="0.0">
                  <c:v>575.65</c:v>
                </c:pt>
                <c:pt idx="689" formatCode="0.0">
                  <c:v>564.6</c:v>
                </c:pt>
                <c:pt idx="690" formatCode="0.0">
                  <c:v>553.89</c:v>
                </c:pt>
                <c:pt idx="691" formatCode="0.0">
                  <c:v>543.64</c:v>
                </c:pt>
                <c:pt idx="692" formatCode="0.0">
                  <c:v>534.54999999999973</c:v>
                </c:pt>
                <c:pt idx="693" formatCode="0.0">
                  <c:v>526.67999999999995</c:v>
                </c:pt>
                <c:pt idx="694" formatCode="0.0">
                  <c:v>518.45999999999981</c:v>
                </c:pt>
                <c:pt idx="695" formatCode="0.0">
                  <c:v>509.77</c:v>
                </c:pt>
                <c:pt idx="696" formatCode="0.0">
                  <c:v>500.82</c:v>
                </c:pt>
                <c:pt idx="697" formatCode="0.0">
                  <c:v>492.4899999999999</c:v>
                </c:pt>
                <c:pt idx="698" formatCode="0.0">
                  <c:v>485.05</c:v>
                </c:pt>
                <c:pt idx="699" formatCode="0.0">
                  <c:v>477.54</c:v>
                </c:pt>
                <c:pt idx="700" formatCode="0.0">
                  <c:v>469.4199999999999</c:v>
                </c:pt>
                <c:pt idx="701" formatCode="0.0">
                  <c:v>462.8</c:v>
                </c:pt>
                <c:pt idx="702" formatCode="0.0">
                  <c:v>455.9799999999999</c:v>
                </c:pt>
                <c:pt idx="703" formatCode="0.0">
                  <c:v>446.03</c:v>
                </c:pt>
                <c:pt idx="704" formatCode="0.0">
                  <c:v>437.4899999999999</c:v>
                </c:pt>
                <c:pt idx="705" formatCode="0.0">
                  <c:v>429.03</c:v>
                </c:pt>
                <c:pt idx="706" formatCode="0.0">
                  <c:v>421.34000000000009</c:v>
                </c:pt>
                <c:pt idx="707" formatCode="0.0">
                  <c:v>414.6400000000001</c:v>
                </c:pt>
                <c:pt idx="708" formatCode="0.0">
                  <c:v>408.35</c:v>
                </c:pt>
                <c:pt idx="709" formatCode="0.0">
                  <c:v>402.92999999999989</c:v>
                </c:pt>
                <c:pt idx="710" formatCode="0.0">
                  <c:v>397.61</c:v>
                </c:pt>
                <c:pt idx="711" formatCode="0.0">
                  <c:v>392.77</c:v>
                </c:pt>
                <c:pt idx="712" formatCode="0.0">
                  <c:v>387.7299999999999</c:v>
                </c:pt>
              </c:numCache>
            </c:numRef>
          </c:yVal>
          <c:smooth val="1"/>
        </c:ser>
        <c:ser>
          <c:idx val="1"/>
          <c:order val="1"/>
          <c:tx>
            <c:v>AZ31 pure</c:v>
          </c:tx>
          <c:marker>
            <c:symbol val="none"/>
          </c:marker>
          <c:xVal>
            <c:numRef>
              <c:f>Tabelle1!$A$8:$A$513</c:f>
              <c:numCache>
                <c:formatCode>General</c:formatCode>
                <c:ptCount val="50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numCache>
            </c:numRef>
          </c:xVal>
          <c:yVal>
            <c:numRef>
              <c:f>Tabelle1!$C$8:$C$513</c:f>
              <c:numCache>
                <c:formatCode>General</c:formatCode>
                <c:ptCount val="506"/>
                <c:pt idx="0">
                  <c:v>35.585000000000001</c:v>
                </c:pt>
                <c:pt idx="1">
                  <c:v>40.914999999999999</c:v>
                </c:pt>
                <c:pt idx="2">
                  <c:v>47.510000000000005</c:v>
                </c:pt>
                <c:pt idx="3">
                  <c:v>55.27000000000001</c:v>
                </c:pt>
                <c:pt idx="4">
                  <c:v>64.09</c:v>
                </c:pt>
                <c:pt idx="5">
                  <c:v>73.86</c:v>
                </c:pt>
                <c:pt idx="6">
                  <c:v>84.205000000000013</c:v>
                </c:pt>
                <c:pt idx="7">
                  <c:v>95.205000000000013</c:v>
                </c:pt>
                <c:pt idx="8">
                  <c:v>106.77</c:v>
                </c:pt>
                <c:pt idx="9">
                  <c:v>118.89500000000001</c:v>
                </c:pt>
                <c:pt idx="10">
                  <c:v>131.30500000000001</c:v>
                </c:pt>
                <c:pt idx="11">
                  <c:v>143.82000000000005</c:v>
                </c:pt>
                <c:pt idx="12">
                  <c:v>156.33000000000001</c:v>
                </c:pt>
                <c:pt idx="13">
                  <c:v>168.73499999999999</c:v>
                </c:pt>
                <c:pt idx="14">
                  <c:v>181.19</c:v>
                </c:pt>
                <c:pt idx="15">
                  <c:v>193.82500000000005</c:v>
                </c:pt>
                <c:pt idx="16">
                  <c:v>206.28</c:v>
                </c:pt>
                <c:pt idx="17">
                  <c:v>218.80500000000001</c:v>
                </c:pt>
                <c:pt idx="18">
                  <c:v>231.32500000000005</c:v>
                </c:pt>
                <c:pt idx="19">
                  <c:v>243.22</c:v>
                </c:pt>
                <c:pt idx="20">
                  <c:v>254.92000000000004</c:v>
                </c:pt>
                <c:pt idx="21">
                  <c:v>266.20500000000004</c:v>
                </c:pt>
                <c:pt idx="22">
                  <c:v>277.2</c:v>
                </c:pt>
                <c:pt idx="23">
                  <c:v>288.10500000000002</c:v>
                </c:pt>
                <c:pt idx="24">
                  <c:v>298.79999999999984</c:v>
                </c:pt>
                <c:pt idx="25">
                  <c:v>309.36</c:v>
                </c:pt>
                <c:pt idx="26">
                  <c:v>319.35000000000002</c:v>
                </c:pt>
                <c:pt idx="27">
                  <c:v>329.2299999999999</c:v>
                </c:pt>
                <c:pt idx="28">
                  <c:v>338.78</c:v>
                </c:pt>
                <c:pt idx="29">
                  <c:v>348.4</c:v>
                </c:pt>
                <c:pt idx="30">
                  <c:v>357.88</c:v>
                </c:pt>
                <c:pt idx="31">
                  <c:v>367.32000000000005</c:v>
                </c:pt>
                <c:pt idx="32">
                  <c:v>376.82000000000005</c:v>
                </c:pt>
                <c:pt idx="33">
                  <c:v>385.89499999999987</c:v>
                </c:pt>
                <c:pt idx="34">
                  <c:v>394.76499999999999</c:v>
                </c:pt>
                <c:pt idx="35">
                  <c:v>403.45</c:v>
                </c:pt>
                <c:pt idx="36">
                  <c:v>411.54</c:v>
                </c:pt>
                <c:pt idx="37">
                  <c:v>419.625</c:v>
                </c:pt>
                <c:pt idx="38">
                  <c:v>427.60500000000002</c:v>
                </c:pt>
                <c:pt idx="39">
                  <c:v>435.2949999999999</c:v>
                </c:pt>
                <c:pt idx="40">
                  <c:v>442.86</c:v>
                </c:pt>
                <c:pt idx="41">
                  <c:v>450.34000000000015</c:v>
                </c:pt>
                <c:pt idx="42">
                  <c:v>457.71999999999991</c:v>
                </c:pt>
                <c:pt idx="43">
                  <c:v>464.79499999999985</c:v>
                </c:pt>
                <c:pt idx="44">
                  <c:v>471.57</c:v>
                </c:pt>
                <c:pt idx="45">
                  <c:v>478.375</c:v>
                </c:pt>
                <c:pt idx="46">
                  <c:v>484.94</c:v>
                </c:pt>
                <c:pt idx="47">
                  <c:v>491.41999999999985</c:v>
                </c:pt>
                <c:pt idx="48">
                  <c:v>497.71500000000003</c:v>
                </c:pt>
                <c:pt idx="49">
                  <c:v>503.59500000000003</c:v>
                </c:pt>
                <c:pt idx="50">
                  <c:v>509.62</c:v>
                </c:pt>
                <c:pt idx="51">
                  <c:v>515.20499999999993</c:v>
                </c:pt>
                <c:pt idx="52">
                  <c:v>520.6</c:v>
                </c:pt>
                <c:pt idx="53">
                  <c:v>526.27000000000021</c:v>
                </c:pt>
                <c:pt idx="54">
                  <c:v>531.8449999999998</c:v>
                </c:pt>
                <c:pt idx="55">
                  <c:v>537.31499999999983</c:v>
                </c:pt>
                <c:pt idx="56">
                  <c:v>542.505</c:v>
                </c:pt>
                <c:pt idx="57">
                  <c:v>547.74</c:v>
                </c:pt>
                <c:pt idx="58">
                  <c:v>552.73500000000001</c:v>
                </c:pt>
                <c:pt idx="59">
                  <c:v>557.625</c:v>
                </c:pt>
                <c:pt idx="60">
                  <c:v>562.63</c:v>
                </c:pt>
                <c:pt idx="61">
                  <c:v>567.3399999999998</c:v>
                </c:pt>
                <c:pt idx="62">
                  <c:v>571.90499999999997</c:v>
                </c:pt>
                <c:pt idx="63">
                  <c:v>576.26</c:v>
                </c:pt>
                <c:pt idx="64">
                  <c:v>580.47499999999991</c:v>
                </c:pt>
                <c:pt idx="65">
                  <c:v>584.29999999999995</c:v>
                </c:pt>
                <c:pt idx="66">
                  <c:v>587.9</c:v>
                </c:pt>
                <c:pt idx="67">
                  <c:v>591.11500000000001</c:v>
                </c:pt>
                <c:pt idx="68">
                  <c:v>594.12</c:v>
                </c:pt>
                <c:pt idx="69">
                  <c:v>597.02500000000009</c:v>
                </c:pt>
                <c:pt idx="70">
                  <c:v>599.61500000000001</c:v>
                </c:pt>
                <c:pt idx="71">
                  <c:v>602.19499999999994</c:v>
                </c:pt>
                <c:pt idx="72">
                  <c:v>604.61500000000001</c:v>
                </c:pt>
                <c:pt idx="73">
                  <c:v>607.04</c:v>
                </c:pt>
                <c:pt idx="74">
                  <c:v>609.39499999999998</c:v>
                </c:pt>
                <c:pt idx="75">
                  <c:v>611.58000000000004</c:v>
                </c:pt>
                <c:pt idx="76">
                  <c:v>613.65499999999997</c:v>
                </c:pt>
                <c:pt idx="77">
                  <c:v>615.53500000000008</c:v>
                </c:pt>
                <c:pt idx="78">
                  <c:v>617.43999999999983</c:v>
                </c:pt>
                <c:pt idx="79">
                  <c:v>619.35499999999979</c:v>
                </c:pt>
                <c:pt idx="80">
                  <c:v>620.85499999999979</c:v>
                </c:pt>
                <c:pt idx="81">
                  <c:v>620.41000000000008</c:v>
                </c:pt>
                <c:pt idx="82">
                  <c:v>619.68000000000029</c:v>
                </c:pt>
                <c:pt idx="83">
                  <c:v>620.88499999999999</c:v>
                </c:pt>
                <c:pt idx="84">
                  <c:v>626.245</c:v>
                </c:pt>
                <c:pt idx="85">
                  <c:v>644.73500000000001</c:v>
                </c:pt>
                <c:pt idx="86">
                  <c:v>680.3399999999998</c:v>
                </c:pt>
                <c:pt idx="87">
                  <c:v>724.72499999999991</c:v>
                </c:pt>
                <c:pt idx="88">
                  <c:v>764.07999999999993</c:v>
                </c:pt>
                <c:pt idx="89">
                  <c:v>797.09500000000003</c:v>
                </c:pt>
                <c:pt idx="90">
                  <c:v>824.18000000000029</c:v>
                </c:pt>
                <c:pt idx="91">
                  <c:v>847.58</c:v>
                </c:pt>
                <c:pt idx="92">
                  <c:v>871.23</c:v>
                </c:pt>
                <c:pt idx="93">
                  <c:v>894.93999999999983</c:v>
                </c:pt>
                <c:pt idx="94">
                  <c:v>918.54500000000007</c:v>
                </c:pt>
                <c:pt idx="95">
                  <c:v>935.05500000000006</c:v>
                </c:pt>
                <c:pt idx="96">
                  <c:v>948.41000000000008</c:v>
                </c:pt>
                <c:pt idx="97">
                  <c:v>959.33499999999981</c:v>
                </c:pt>
                <c:pt idx="98">
                  <c:v>966.245</c:v>
                </c:pt>
                <c:pt idx="99">
                  <c:v>973.7</c:v>
                </c:pt>
                <c:pt idx="100">
                  <c:v>981.9549999999997</c:v>
                </c:pt>
                <c:pt idx="101">
                  <c:v>987.68000000000029</c:v>
                </c:pt>
                <c:pt idx="102">
                  <c:v>993.8900000000001</c:v>
                </c:pt>
                <c:pt idx="103">
                  <c:v>1001.8599999999998</c:v>
                </c:pt>
                <c:pt idx="104">
                  <c:v>1005.47</c:v>
                </c:pt>
                <c:pt idx="105">
                  <c:v>1002.5</c:v>
                </c:pt>
                <c:pt idx="106">
                  <c:v>1003.4</c:v>
                </c:pt>
                <c:pt idx="107">
                  <c:v>1003.69</c:v>
                </c:pt>
                <c:pt idx="108">
                  <c:v>1004.39</c:v>
                </c:pt>
                <c:pt idx="109">
                  <c:v>1005.2850000000003</c:v>
                </c:pt>
                <c:pt idx="110">
                  <c:v>1002.05</c:v>
                </c:pt>
                <c:pt idx="111">
                  <c:v>1000.595</c:v>
                </c:pt>
                <c:pt idx="112">
                  <c:v>1002.405</c:v>
                </c:pt>
                <c:pt idx="113">
                  <c:v>999.07999999999993</c:v>
                </c:pt>
                <c:pt idx="114">
                  <c:v>995.69</c:v>
                </c:pt>
                <c:pt idx="115">
                  <c:v>994.75</c:v>
                </c:pt>
                <c:pt idx="116">
                  <c:v>993.755</c:v>
                </c:pt>
                <c:pt idx="117">
                  <c:v>991.68499999999995</c:v>
                </c:pt>
                <c:pt idx="118">
                  <c:v>987.67499999999995</c:v>
                </c:pt>
                <c:pt idx="119">
                  <c:v>986.3499999999998</c:v>
                </c:pt>
                <c:pt idx="120">
                  <c:v>985.63000000000011</c:v>
                </c:pt>
                <c:pt idx="121">
                  <c:v>984.21</c:v>
                </c:pt>
                <c:pt idx="122">
                  <c:v>982.3499999999998</c:v>
                </c:pt>
                <c:pt idx="123">
                  <c:v>982.13499999999999</c:v>
                </c:pt>
                <c:pt idx="124">
                  <c:v>982.23</c:v>
                </c:pt>
                <c:pt idx="125">
                  <c:v>981.67499999999995</c:v>
                </c:pt>
                <c:pt idx="126">
                  <c:v>980.58500000000004</c:v>
                </c:pt>
                <c:pt idx="127">
                  <c:v>981.42499999999973</c:v>
                </c:pt>
                <c:pt idx="128">
                  <c:v>982.51</c:v>
                </c:pt>
                <c:pt idx="129">
                  <c:v>983.005</c:v>
                </c:pt>
                <c:pt idx="130">
                  <c:v>983.65499999999997</c:v>
                </c:pt>
                <c:pt idx="131">
                  <c:v>983.06499999999983</c:v>
                </c:pt>
                <c:pt idx="132">
                  <c:v>982.73500000000001</c:v>
                </c:pt>
                <c:pt idx="133">
                  <c:v>983.19499999999994</c:v>
                </c:pt>
                <c:pt idx="134">
                  <c:v>984.66499999999996</c:v>
                </c:pt>
                <c:pt idx="135">
                  <c:v>983.3499999999998</c:v>
                </c:pt>
                <c:pt idx="136">
                  <c:v>983.38499999999999</c:v>
                </c:pt>
                <c:pt idx="137">
                  <c:v>983.25</c:v>
                </c:pt>
                <c:pt idx="138">
                  <c:v>983.94499999999982</c:v>
                </c:pt>
                <c:pt idx="139">
                  <c:v>984.56999999999971</c:v>
                </c:pt>
                <c:pt idx="140">
                  <c:v>986.90499999999997</c:v>
                </c:pt>
                <c:pt idx="141">
                  <c:v>990.53500000000008</c:v>
                </c:pt>
                <c:pt idx="142">
                  <c:v>993.30499999999972</c:v>
                </c:pt>
                <c:pt idx="143">
                  <c:v>996.13499999999999</c:v>
                </c:pt>
                <c:pt idx="144">
                  <c:v>1000.03</c:v>
                </c:pt>
                <c:pt idx="145">
                  <c:v>1007.7900000000002</c:v>
                </c:pt>
                <c:pt idx="146">
                  <c:v>1024.0999999999999</c:v>
                </c:pt>
                <c:pt idx="147">
                  <c:v>1026.7</c:v>
                </c:pt>
                <c:pt idx="148">
                  <c:v>1029.1099999999999</c:v>
                </c:pt>
                <c:pt idx="149">
                  <c:v>1030.4650000000001</c:v>
                </c:pt>
                <c:pt idx="150">
                  <c:v>1031.48</c:v>
                </c:pt>
                <c:pt idx="151">
                  <c:v>1033.1199999999999</c:v>
                </c:pt>
                <c:pt idx="152">
                  <c:v>1033.675</c:v>
                </c:pt>
                <c:pt idx="153">
                  <c:v>1033.9549999999999</c:v>
                </c:pt>
                <c:pt idx="154">
                  <c:v>1034.79</c:v>
                </c:pt>
                <c:pt idx="155">
                  <c:v>1036.3150000000001</c:v>
                </c:pt>
                <c:pt idx="156">
                  <c:v>1037.0450000000001</c:v>
                </c:pt>
                <c:pt idx="157">
                  <c:v>1036.6799999999998</c:v>
                </c:pt>
                <c:pt idx="158">
                  <c:v>1037.75</c:v>
                </c:pt>
                <c:pt idx="159">
                  <c:v>1040</c:v>
                </c:pt>
                <c:pt idx="160">
                  <c:v>1041.8200000000002</c:v>
                </c:pt>
                <c:pt idx="161">
                  <c:v>1043.7550000000001</c:v>
                </c:pt>
                <c:pt idx="162">
                  <c:v>1048.81</c:v>
                </c:pt>
                <c:pt idx="163">
                  <c:v>1054.0450000000001</c:v>
                </c:pt>
                <c:pt idx="164">
                  <c:v>1058.4450000000006</c:v>
                </c:pt>
                <c:pt idx="165">
                  <c:v>1066.365</c:v>
                </c:pt>
                <c:pt idx="166">
                  <c:v>1076.075</c:v>
                </c:pt>
                <c:pt idx="167">
                  <c:v>1085.5050000000001</c:v>
                </c:pt>
                <c:pt idx="168">
                  <c:v>1092.95</c:v>
                </c:pt>
                <c:pt idx="169">
                  <c:v>1100.8249999999998</c:v>
                </c:pt>
                <c:pt idx="170">
                  <c:v>1112.4349999999999</c:v>
                </c:pt>
                <c:pt idx="171">
                  <c:v>1127.145</c:v>
                </c:pt>
                <c:pt idx="172">
                  <c:v>1141.55</c:v>
                </c:pt>
                <c:pt idx="173">
                  <c:v>1156.33</c:v>
                </c:pt>
                <c:pt idx="174">
                  <c:v>1234.6599999999999</c:v>
                </c:pt>
                <c:pt idx="175">
                  <c:v>1242.9850000000001</c:v>
                </c:pt>
                <c:pt idx="176">
                  <c:v>1242.4549999999999</c:v>
                </c:pt>
                <c:pt idx="177">
                  <c:v>1237.3</c:v>
                </c:pt>
                <c:pt idx="178">
                  <c:v>1249.125</c:v>
                </c:pt>
                <c:pt idx="179">
                  <c:v>1192.2350000000001</c:v>
                </c:pt>
                <c:pt idx="180">
                  <c:v>1187.8699999999999</c:v>
                </c:pt>
                <c:pt idx="181">
                  <c:v>1157.3449999999998</c:v>
                </c:pt>
                <c:pt idx="182">
                  <c:v>1258.02</c:v>
                </c:pt>
                <c:pt idx="183">
                  <c:v>1243.96</c:v>
                </c:pt>
                <c:pt idx="184">
                  <c:v>1253.9100000000001</c:v>
                </c:pt>
                <c:pt idx="185">
                  <c:v>1237.6899999999998</c:v>
                </c:pt>
                <c:pt idx="186">
                  <c:v>1223.4450000000006</c:v>
                </c:pt>
                <c:pt idx="187">
                  <c:v>1296.5450000000001</c:v>
                </c:pt>
                <c:pt idx="188">
                  <c:v>1269.4050000000004</c:v>
                </c:pt>
                <c:pt idx="189">
                  <c:v>1245.45</c:v>
                </c:pt>
                <c:pt idx="190">
                  <c:v>1175.7750000000001</c:v>
                </c:pt>
                <c:pt idx="191">
                  <c:v>1119.865</c:v>
                </c:pt>
                <c:pt idx="192">
                  <c:v>1098.8000000000002</c:v>
                </c:pt>
                <c:pt idx="193">
                  <c:v>1079.32</c:v>
                </c:pt>
                <c:pt idx="194">
                  <c:v>1048.9749999999999</c:v>
                </c:pt>
                <c:pt idx="195">
                  <c:v>1024.8150000000001</c:v>
                </c:pt>
                <c:pt idx="196">
                  <c:v>1000.91</c:v>
                </c:pt>
                <c:pt idx="197">
                  <c:v>981.09</c:v>
                </c:pt>
                <c:pt idx="198">
                  <c:v>961.57</c:v>
                </c:pt>
                <c:pt idx="199">
                  <c:v>942.27000000000021</c:v>
                </c:pt>
                <c:pt idx="200">
                  <c:v>922.6700000000003</c:v>
                </c:pt>
                <c:pt idx="201">
                  <c:v>903.14499999999998</c:v>
                </c:pt>
                <c:pt idx="202">
                  <c:v>883.09500000000003</c:v>
                </c:pt>
                <c:pt idx="203">
                  <c:v>863.58</c:v>
                </c:pt>
                <c:pt idx="204">
                  <c:v>846.11500000000001</c:v>
                </c:pt>
                <c:pt idx="205">
                  <c:v>829.52</c:v>
                </c:pt>
                <c:pt idx="206">
                  <c:v>813.53499999999997</c:v>
                </c:pt>
                <c:pt idx="207">
                  <c:v>798.3449999999998</c:v>
                </c:pt>
                <c:pt idx="208">
                  <c:v>784.02</c:v>
                </c:pt>
                <c:pt idx="209">
                  <c:v>769.42499999999973</c:v>
                </c:pt>
                <c:pt idx="210">
                  <c:v>756.245</c:v>
                </c:pt>
                <c:pt idx="211">
                  <c:v>743.45999999999981</c:v>
                </c:pt>
                <c:pt idx="212">
                  <c:v>731.49</c:v>
                </c:pt>
                <c:pt idx="213">
                  <c:v>719.93</c:v>
                </c:pt>
                <c:pt idx="214">
                  <c:v>708.6099999999999</c:v>
                </c:pt>
                <c:pt idx="215">
                  <c:v>698.43499999999972</c:v>
                </c:pt>
                <c:pt idx="216">
                  <c:v>687.35499999999979</c:v>
                </c:pt>
                <c:pt idx="217">
                  <c:v>676.47499999999991</c:v>
                </c:pt>
                <c:pt idx="218">
                  <c:v>665.755</c:v>
                </c:pt>
                <c:pt idx="219">
                  <c:v>655.92499999999973</c:v>
                </c:pt>
                <c:pt idx="220">
                  <c:v>645.07500000000005</c:v>
                </c:pt>
                <c:pt idx="221">
                  <c:v>635.22</c:v>
                </c:pt>
                <c:pt idx="222">
                  <c:v>626.3299999999997</c:v>
                </c:pt>
                <c:pt idx="223">
                  <c:v>617.625</c:v>
                </c:pt>
                <c:pt idx="224">
                  <c:v>609.23</c:v>
                </c:pt>
                <c:pt idx="225">
                  <c:v>600.94499999999971</c:v>
                </c:pt>
                <c:pt idx="226">
                  <c:v>592.19000000000005</c:v>
                </c:pt>
                <c:pt idx="227">
                  <c:v>583.10500000000002</c:v>
                </c:pt>
                <c:pt idx="228">
                  <c:v>574.55999999999972</c:v>
                </c:pt>
                <c:pt idx="229">
                  <c:v>566.375</c:v>
                </c:pt>
                <c:pt idx="230">
                  <c:v>558.93999999999983</c:v>
                </c:pt>
                <c:pt idx="231">
                  <c:v>551.97500000000002</c:v>
                </c:pt>
                <c:pt idx="232">
                  <c:v>544.89499999999998</c:v>
                </c:pt>
                <c:pt idx="233">
                  <c:v>537.43999999999971</c:v>
                </c:pt>
                <c:pt idx="234">
                  <c:v>529.54500000000007</c:v>
                </c:pt>
                <c:pt idx="235">
                  <c:v>523.17499999999995</c:v>
                </c:pt>
                <c:pt idx="236">
                  <c:v>515.91499999999996</c:v>
                </c:pt>
                <c:pt idx="237">
                  <c:v>507.24</c:v>
                </c:pt>
                <c:pt idx="238">
                  <c:v>499.86</c:v>
                </c:pt>
                <c:pt idx="239">
                  <c:v>492.60500000000002</c:v>
                </c:pt>
                <c:pt idx="240">
                  <c:v>485.32499999999999</c:v>
                </c:pt>
                <c:pt idx="241">
                  <c:v>477.53499999999985</c:v>
                </c:pt>
                <c:pt idx="242">
                  <c:v>470.08</c:v>
                </c:pt>
                <c:pt idx="243">
                  <c:v>463.19499999999994</c:v>
                </c:pt>
                <c:pt idx="244">
                  <c:v>456.35500000000002</c:v>
                </c:pt>
                <c:pt idx="245">
                  <c:v>449.76</c:v>
                </c:pt>
                <c:pt idx="246">
                  <c:v>444.03999999999985</c:v>
                </c:pt>
                <c:pt idx="247">
                  <c:v>438.93499999999983</c:v>
                </c:pt>
                <c:pt idx="248">
                  <c:v>432.49499999999989</c:v>
                </c:pt>
                <c:pt idx="249">
                  <c:v>422.1400000000001</c:v>
                </c:pt>
                <c:pt idx="250">
                  <c:v>408.85500000000002</c:v>
                </c:pt>
              </c:numCache>
            </c:numRef>
          </c:yVal>
          <c:smooth val="1"/>
        </c:ser>
        <c:ser>
          <c:idx val="2"/>
          <c:order val="2"/>
          <c:tx>
            <c:v>AZ31 CP + P + TC</c:v>
          </c:tx>
          <c:marker>
            <c:symbol val="none"/>
          </c:marker>
          <c:xVal>
            <c:numRef>
              <c:f>Tabelle1!$A$8:$A$513</c:f>
              <c:numCache>
                <c:formatCode>General</c:formatCode>
                <c:ptCount val="50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numCache>
            </c:numRef>
          </c:xVal>
          <c:yVal>
            <c:numRef>
              <c:f>Tabelle1!$D$8:$D$513</c:f>
              <c:numCache>
                <c:formatCode>General</c:formatCode>
                <c:ptCount val="506"/>
                <c:pt idx="0">
                  <c:v>45</c:v>
                </c:pt>
                <c:pt idx="1">
                  <c:v>51.095000000000013</c:v>
                </c:pt>
                <c:pt idx="2">
                  <c:v>59.160000000000011</c:v>
                </c:pt>
                <c:pt idx="3">
                  <c:v>69.224999999999994</c:v>
                </c:pt>
                <c:pt idx="4">
                  <c:v>82.795000000000002</c:v>
                </c:pt>
                <c:pt idx="5">
                  <c:v>96.185000000000002</c:v>
                </c:pt>
                <c:pt idx="6">
                  <c:v>108.995</c:v>
                </c:pt>
                <c:pt idx="7">
                  <c:v>124.595</c:v>
                </c:pt>
                <c:pt idx="8">
                  <c:v>141.03</c:v>
                </c:pt>
                <c:pt idx="9">
                  <c:v>158.12</c:v>
                </c:pt>
                <c:pt idx="10">
                  <c:v>175.57499999999999</c:v>
                </c:pt>
                <c:pt idx="11">
                  <c:v>193.27499999999998</c:v>
                </c:pt>
                <c:pt idx="12">
                  <c:v>211.14999999999998</c:v>
                </c:pt>
                <c:pt idx="13">
                  <c:v>228.88500000000005</c:v>
                </c:pt>
                <c:pt idx="14">
                  <c:v>246.33</c:v>
                </c:pt>
                <c:pt idx="15">
                  <c:v>263.40500000000003</c:v>
                </c:pt>
                <c:pt idx="16">
                  <c:v>279.92999999999989</c:v>
                </c:pt>
                <c:pt idx="17">
                  <c:v>296.065</c:v>
                </c:pt>
                <c:pt idx="18">
                  <c:v>311.82</c:v>
                </c:pt>
                <c:pt idx="19">
                  <c:v>327.16000000000008</c:v>
                </c:pt>
                <c:pt idx="20">
                  <c:v>342.27499999999986</c:v>
                </c:pt>
                <c:pt idx="21">
                  <c:v>357.15000000000009</c:v>
                </c:pt>
                <c:pt idx="22">
                  <c:v>371.45000000000005</c:v>
                </c:pt>
                <c:pt idx="23">
                  <c:v>384.88499999999999</c:v>
                </c:pt>
                <c:pt idx="24">
                  <c:v>397.57</c:v>
                </c:pt>
                <c:pt idx="25">
                  <c:v>409.72499999999991</c:v>
                </c:pt>
                <c:pt idx="26">
                  <c:v>421.46</c:v>
                </c:pt>
                <c:pt idx="27">
                  <c:v>432.75</c:v>
                </c:pt>
                <c:pt idx="28">
                  <c:v>443.65000000000009</c:v>
                </c:pt>
                <c:pt idx="29">
                  <c:v>454.15000000000009</c:v>
                </c:pt>
                <c:pt idx="30">
                  <c:v>464.47499999999991</c:v>
                </c:pt>
                <c:pt idx="31">
                  <c:v>474.44499999999999</c:v>
                </c:pt>
                <c:pt idx="32">
                  <c:v>483.78499999999985</c:v>
                </c:pt>
                <c:pt idx="33">
                  <c:v>492.65000000000009</c:v>
                </c:pt>
                <c:pt idx="34">
                  <c:v>500.875</c:v>
                </c:pt>
                <c:pt idx="35">
                  <c:v>508.70499999999993</c:v>
                </c:pt>
                <c:pt idx="36">
                  <c:v>516.04999999999973</c:v>
                </c:pt>
                <c:pt idx="37">
                  <c:v>523.21</c:v>
                </c:pt>
                <c:pt idx="38">
                  <c:v>530.05999999999972</c:v>
                </c:pt>
                <c:pt idx="39">
                  <c:v>536.4</c:v>
                </c:pt>
                <c:pt idx="40">
                  <c:v>542.495</c:v>
                </c:pt>
                <c:pt idx="41">
                  <c:v>548.56499999999983</c:v>
                </c:pt>
                <c:pt idx="42">
                  <c:v>554.495</c:v>
                </c:pt>
                <c:pt idx="43">
                  <c:v>559.745</c:v>
                </c:pt>
                <c:pt idx="44">
                  <c:v>564.4</c:v>
                </c:pt>
                <c:pt idx="45">
                  <c:v>568.72499999999991</c:v>
                </c:pt>
                <c:pt idx="46">
                  <c:v>572.68499999999995</c:v>
                </c:pt>
                <c:pt idx="47">
                  <c:v>576.36999999999966</c:v>
                </c:pt>
                <c:pt idx="48">
                  <c:v>579.54500000000007</c:v>
                </c:pt>
                <c:pt idx="49">
                  <c:v>582.62</c:v>
                </c:pt>
                <c:pt idx="50">
                  <c:v>585.73500000000001</c:v>
                </c:pt>
                <c:pt idx="51">
                  <c:v>588.74</c:v>
                </c:pt>
                <c:pt idx="52">
                  <c:v>591.05999999999972</c:v>
                </c:pt>
                <c:pt idx="53">
                  <c:v>593.29500000000019</c:v>
                </c:pt>
                <c:pt idx="54">
                  <c:v>595.46499999999969</c:v>
                </c:pt>
                <c:pt idx="55">
                  <c:v>597.55500000000006</c:v>
                </c:pt>
                <c:pt idx="56">
                  <c:v>599.26</c:v>
                </c:pt>
                <c:pt idx="57">
                  <c:v>600.69500000000005</c:v>
                </c:pt>
                <c:pt idx="58">
                  <c:v>602.09999999999991</c:v>
                </c:pt>
                <c:pt idx="59">
                  <c:v>603.45999999999981</c:v>
                </c:pt>
                <c:pt idx="60">
                  <c:v>604.76499999999999</c:v>
                </c:pt>
                <c:pt idx="61">
                  <c:v>605.89499999999998</c:v>
                </c:pt>
                <c:pt idx="62">
                  <c:v>606.97500000000002</c:v>
                </c:pt>
                <c:pt idx="63">
                  <c:v>607.94499999999971</c:v>
                </c:pt>
                <c:pt idx="64">
                  <c:v>608.95999999999981</c:v>
                </c:pt>
                <c:pt idx="65">
                  <c:v>609.91000000000008</c:v>
                </c:pt>
                <c:pt idx="66">
                  <c:v>610.8449999999998</c:v>
                </c:pt>
                <c:pt idx="67">
                  <c:v>611.7850000000002</c:v>
                </c:pt>
                <c:pt idx="68">
                  <c:v>612.73500000000001</c:v>
                </c:pt>
                <c:pt idx="69">
                  <c:v>613.67499999999995</c:v>
                </c:pt>
                <c:pt idx="70">
                  <c:v>614.4649999999998</c:v>
                </c:pt>
                <c:pt idx="71">
                  <c:v>614.93999999999983</c:v>
                </c:pt>
                <c:pt idx="72">
                  <c:v>615.06999999999971</c:v>
                </c:pt>
                <c:pt idx="73">
                  <c:v>615.80999999999972</c:v>
                </c:pt>
                <c:pt idx="74">
                  <c:v>616.86499999999978</c:v>
                </c:pt>
                <c:pt idx="75">
                  <c:v>617.755</c:v>
                </c:pt>
                <c:pt idx="76">
                  <c:v>618.43499999999972</c:v>
                </c:pt>
                <c:pt idx="77">
                  <c:v>619.05500000000006</c:v>
                </c:pt>
                <c:pt idx="78">
                  <c:v>619.64499999999998</c:v>
                </c:pt>
                <c:pt idx="79">
                  <c:v>620.27500000000032</c:v>
                </c:pt>
                <c:pt idx="80">
                  <c:v>620.91999999999996</c:v>
                </c:pt>
                <c:pt idx="81">
                  <c:v>621.53</c:v>
                </c:pt>
                <c:pt idx="82">
                  <c:v>622.39</c:v>
                </c:pt>
                <c:pt idx="83">
                  <c:v>623.23</c:v>
                </c:pt>
                <c:pt idx="84">
                  <c:v>624.13</c:v>
                </c:pt>
                <c:pt idx="85">
                  <c:v>625.3499999999998</c:v>
                </c:pt>
                <c:pt idx="86">
                  <c:v>626.23</c:v>
                </c:pt>
                <c:pt idx="87">
                  <c:v>627.18000000000029</c:v>
                </c:pt>
                <c:pt idx="88">
                  <c:v>628.49</c:v>
                </c:pt>
                <c:pt idx="89">
                  <c:v>631.18000000000029</c:v>
                </c:pt>
                <c:pt idx="90">
                  <c:v>634.09500000000003</c:v>
                </c:pt>
                <c:pt idx="91">
                  <c:v>636.745</c:v>
                </c:pt>
                <c:pt idx="92">
                  <c:v>639.43499999999972</c:v>
                </c:pt>
                <c:pt idx="93">
                  <c:v>642.03</c:v>
                </c:pt>
                <c:pt idx="94">
                  <c:v>644.49</c:v>
                </c:pt>
                <c:pt idx="95">
                  <c:v>646.86499999999978</c:v>
                </c:pt>
                <c:pt idx="96">
                  <c:v>649.2800000000002</c:v>
                </c:pt>
                <c:pt idx="97">
                  <c:v>651.745</c:v>
                </c:pt>
                <c:pt idx="98">
                  <c:v>655.07500000000005</c:v>
                </c:pt>
                <c:pt idx="99">
                  <c:v>658.995</c:v>
                </c:pt>
                <c:pt idx="100">
                  <c:v>663.2800000000002</c:v>
                </c:pt>
                <c:pt idx="101">
                  <c:v>667.19499999999994</c:v>
                </c:pt>
                <c:pt idx="102">
                  <c:v>670.94499999999982</c:v>
                </c:pt>
                <c:pt idx="103">
                  <c:v>674.40499999999997</c:v>
                </c:pt>
                <c:pt idx="104">
                  <c:v>677.58999999999992</c:v>
                </c:pt>
                <c:pt idx="105">
                  <c:v>680.61500000000001</c:v>
                </c:pt>
                <c:pt idx="106">
                  <c:v>683.62</c:v>
                </c:pt>
                <c:pt idx="107">
                  <c:v>686.42</c:v>
                </c:pt>
                <c:pt idx="108">
                  <c:v>689</c:v>
                </c:pt>
                <c:pt idx="109">
                  <c:v>691.52</c:v>
                </c:pt>
                <c:pt idx="110">
                  <c:v>693.94499999999982</c:v>
                </c:pt>
                <c:pt idx="111">
                  <c:v>696.3</c:v>
                </c:pt>
                <c:pt idx="112">
                  <c:v>698.4549999999997</c:v>
                </c:pt>
                <c:pt idx="113">
                  <c:v>700.4549999999997</c:v>
                </c:pt>
                <c:pt idx="114">
                  <c:v>702.26</c:v>
                </c:pt>
                <c:pt idx="115">
                  <c:v>703.97500000000002</c:v>
                </c:pt>
                <c:pt idx="116">
                  <c:v>705.73</c:v>
                </c:pt>
                <c:pt idx="117">
                  <c:v>706.91499999999996</c:v>
                </c:pt>
                <c:pt idx="118">
                  <c:v>708.47499999999991</c:v>
                </c:pt>
                <c:pt idx="119">
                  <c:v>709.88499999999999</c:v>
                </c:pt>
                <c:pt idx="120">
                  <c:v>711.19</c:v>
                </c:pt>
                <c:pt idx="121">
                  <c:v>712.40499999999997</c:v>
                </c:pt>
                <c:pt idx="122">
                  <c:v>713.43000000000006</c:v>
                </c:pt>
                <c:pt idx="123">
                  <c:v>714.41</c:v>
                </c:pt>
                <c:pt idx="124">
                  <c:v>715.38</c:v>
                </c:pt>
                <c:pt idx="125">
                  <c:v>716.1700000000003</c:v>
                </c:pt>
                <c:pt idx="126">
                  <c:v>716.81</c:v>
                </c:pt>
                <c:pt idx="127">
                  <c:v>717.505</c:v>
                </c:pt>
                <c:pt idx="128">
                  <c:v>718.2800000000002</c:v>
                </c:pt>
                <c:pt idx="129">
                  <c:v>718.94999999999982</c:v>
                </c:pt>
                <c:pt idx="130">
                  <c:v>719.40499999999997</c:v>
                </c:pt>
                <c:pt idx="131">
                  <c:v>720.02</c:v>
                </c:pt>
                <c:pt idx="132">
                  <c:v>720.43499999999972</c:v>
                </c:pt>
                <c:pt idx="133">
                  <c:v>721.08999999999992</c:v>
                </c:pt>
                <c:pt idx="134">
                  <c:v>721.56999999999971</c:v>
                </c:pt>
                <c:pt idx="135">
                  <c:v>722.10500000000002</c:v>
                </c:pt>
                <c:pt idx="136">
                  <c:v>722.57999999999993</c:v>
                </c:pt>
                <c:pt idx="137">
                  <c:v>723.25</c:v>
                </c:pt>
                <c:pt idx="138">
                  <c:v>723.76499999999999</c:v>
                </c:pt>
                <c:pt idx="139">
                  <c:v>723.93499999999972</c:v>
                </c:pt>
                <c:pt idx="140">
                  <c:v>724.56499999999983</c:v>
                </c:pt>
                <c:pt idx="141">
                  <c:v>724.99</c:v>
                </c:pt>
                <c:pt idx="142">
                  <c:v>725.2</c:v>
                </c:pt>
                <c:pt idx="143">
                  <c:v>725.745</c:v>
                </c:pt>
                <c:pt idx="144">
                  <c:v>726.13</c:v>
                </c:pt>
                <c:pt idx="145">
                  <c:v>726.8</c:v>
                </c:pt>
                <c:pt idx="146">
                  <c:v>727.15499999999997</c:v>
                </c:pt>
                <c:pt idx="147">
                  <c:v>727.69499999999994</c:v>
                </c:pt>
                <c:pt idx="148">
                  <c:v>728.41000000000008</c:v>
                </c:pt>
                <c:pt idx="149">
                  <c:v>729.2850000000002</c:v>
                </c:pt>
                <c:pt idx="150">
                  <c:v>731</c:v>
                </c:pt>
                <c:pt idx="151">
                  <c:v>733.76</c:v>
                </c:pt>
                <c:pt idx="152">
                  <c:v>730.42499999999973</c:v>
                </c:pt>
                <c:pt idx="153">
                  <c:v>728.64499999999998</c:v>
                </c:pt>
                <c:pt idx="154">
                  <c:v>729.20499999999993</c:v>
                </c:pt>
                <c:pt idx="155">
                  <c:v>730.24</c:v>
                </c:pt>
                <c:pt idx="156">
                  <c:v>731.81</c:v>
                </c:pt>
                <c:pt idx="157">
                  <c:v>734.25</c:v>
                </c:pt>
                <c:pt idx="158">
                  <c:v>736.3299999999997</c:v>
                </c:pt>
                <c:pt idx="159">
                  <c:v>737.4549999999997</c:v>
                </c:pt>
                <c:pt idx="160">
                  <c:v>739.06</c:v>
                </c:pt>
                <c:pt idx="161">
                  <c:v>742.64499999999998</c:v>
                </c:pt>
                <c:pt idx="162">
                  <c:v>740.31499999999983</c:v>
                </c:pt>
                <c:pt idx="163">
                  <c:v>739.58999999999992</c:v>
                </c:pt>
                <c:pt idx="164">
                  <c:v>741.40499999999997</c:v>
                </c:pt>
                <c:pt idx="165">
                  <c:v>741.85499999999979</c:v>
                </c:pt>
                <c:pt idx="166">
                  <c:v>742.04499999999996</c:v>
                </c:pt>
                <c:pt idx="167">
                  <c:v>743.4649999999998</c:v>
                </c:pt>
                <c:pt idx="168">
                  <c:v>746.01</c:v>
                </c:pt>
                <c:pt idx="169">
                  <c:v>752.71499999999992</c:v>
                </c:pt>
                <c:pt idx="170">
                  <c:v>750.13</c:v>
                </c:pt>
                <c:pt idx="171">
                  <c:v>745.44999999999982</c:v>
                </c:pt>
                <c:pt idx="172">
                  <c:v>747.41499999999996</c:v>
                </c:pt>
                <c:pt idx="173">
                  <c:v>751.05500000000006</c:v>
                </c:pt>
                <c:pt idx="174">
                  <c:v>748.51</c:v>
                </c:pt>
                <c:pt idx="175">
                  <c:v>754.92499999999973</c:v>
                </c:pt>
                <c:pt idx="176">
                  <c:v>758.505</c:v>
                </c:pt>
                <c:pt idx="177">
                  <c:v>757.94999999999982</c:v>
                </c:pt>
                <c:pt idx="178">
                  <c:v>759.11500000000001</c:v>
                </c:pt>
                <c:pt idx="179">
                  <c:v>756.57999999999993</c:v>
                </c:pt>
                <c:pt idx="180">
                  <c:v>757.61</c:v>
                </c:pt>
                <c:pt idx="181">
                  <c:v>761.8</c:v>
                </c:pt>
                <c:pt idx="182">
                  <c:v>755.85999999999979</c:v>
                </c:pt>
                <c:pt idx="183">
                  <c:v>760.65499999999997</c:v>
                </c:pt>
                <c:pt idx="184">
                  <c:v>762.52</c:v>
                </c:pt>
                <c:pt idx="185">
                  <c:v>767.51</c:v>
                </c:pt>
                <c:pt idx="186">
                  <c:v>767.995</c:v>
                </c:pt>
                <c:pt idx="187">
                  <c:v>762.59999999999991</c:v>
                </c:pt>
                <c:pt idx="188">
                  <c:v>755.1700000000003</c:v>
                </c:pt>
                <c:pt idx="189">
                  <c:v>753.63</c:v>
                </c:pt>
                <c:pt idx="190">
                  <c:v>755.3449999999998</c:v>
                </c:pt>
                <c:pt idx="191">
                  <c:v>750.9649999999998</c:v>
                </c:pt>
                <c:pt idx="192">
                  <c:v>749.63499999999999</c:v>
                </c:pt>
                <c:pt idx="193">
                  <c:v>751.04</c:v>
                </c:pt>
                <c:pt idx="194">
                  <c:v>755.32999999999981</c:v>
                </c:pt>
                <c:pt idx="195">
                  <c:v>759.93999999999983</c:v>
                </c:pt>
                <c:pt idx="196">
                  <c:v>756.64</c:v>
                </c:pt>
                <c:pt idx="197">
                  <c:v>756.35499999999979</c:v>
                </c:pt>
                <c:pt idx="198">
                  <c:v>761.21</c:v>
                </c:pt>
                <c:pt idx="199">
                  <c:v>761.07500000000005</c:v>
                </c:pt>
                <c:pt idx="200">
                  <c:v>762.51499999999999</c:v>
                </c:pt>
                <c:pt idx="201">
                  <c:v>761.93999999999983</c:v>
                </c:pt>
                <c:pt idx="202">
                  <c:v>758.51499999999999</c:v>
                </c:pt>
                <c:pt idx="203">
                  <c:v>761.12</c:v>
                </c:pt>
                <c:pt idx="204">
                  <c:v>766.37</c:v>
                </c:pt>
                <c:pt idx="205">
                  <c:v>766.89</c:v>
                </c:pt>
                <c:pt idx="206">
                  <c:v>764.49499999999989</c:v>
                </c:pt>
                <c:pt idx="207">
                  <c:v>766.27000000000021</c:v>
                </c:pt>
                <c:pt idx="208">
                  <c:v>762.32499999999982</c:v>
                </c:pt>
                <c:pt idx="209">
                  <c:v>763.21499999999992</c:v>
                </c:pt>
                <c:pt idx="210">
                  <c:v>764.35499999999979</c:v>
                </c:pt>
                <c:pt idx="211">
                  <c:v>766.77000000000021</c:v>
                </c:pt>
                <c:pt idx="212">
                  <c:v>770.04</c:v>
                </c:pt>
                <c:pt idx="213">
                  <c:v>770.11500000000001</c:v>
                </c:pt>
                <c:pt idx="214">
                  <c:v>768.56</c:v>
                </c:pt>
                <c:pt idx="215">
                  <c:v>771.06499999999983</c:v>
                </c:pt>
                <c:pt idx="216">
                  <c:v>772.73500000000001</c:v>
                </c:pt>
                <c:pt idx="217">
                  <c:v>775.9849999999999</c:v>
                </c:pt>
                <c:pt idx="218">
                  <c:v>777.94999999999982</c:v>
                </c:pt>
                <c:pt idx="219">
                  <c:v>773.43499999999972</c:v>
                </c:pt>
                <c:pt idx="220">
                  <c:v>772.93000000000006</c:v>
                </c:pt>
                <c:pt idx="221">
                  <c:v>772.33499999999981</c:v>
                </c:pt>
                <c:pt idx="222">
                  <c:v>774.69</c:v>
                </c:pt>
                <c:pt idx="223">
                  <c:v>778.31499999999983</c:v>
                </c:pt>
                <c:pt idx="224">
                  <c:v>782.8399999999998</c:v>
                </c:pt>
                <c:pt idx="225">
                  <c:v>781.14</c:v>
                </c:pt>
                <c:pt idx="226">
                  <c:v>779.48500000000001</c:v>
                </c:pt>
                <c:pt idx="227">
                  <c:v>778.58500000000004</c:v>
                </c:pt>
                <c:pt idx="228">
                  <c:v>780.23500000000001</c:v>
                </c:pt>
                <c:pt idx="229">
                  <c:v>780.14499999999998</c:v>
                </c:pt>
                <c:pt idx="230">
                  <c:v>775.77000000000021</c:v>
                </c:pt>
                <c:pt idx="231">
                  <c:v>776</c:v>
                </c:pt>
                <c:pt idx="232">
                  <c:v>777.48500000000001</c:v>
                </c:pt>
                <c:pt idx="233">
                  <c:v>779.505</c:v>
                </c:pt>
                <c:pt idx="234">
                  <c:v>779.7</c:v>
                </c:pt>
                <c:pt idx="235">
                  <c:v>782.8449999999998</c:v>
                </c:pt>
                <c:pt idx="236">
                  <c:v>782.98500000000001</c:v>
                </c:pt>
                <c:pt idx="237">
                  <c:v>783.47499999999991</c:v>
                </c:pt>
                <c:pt idx="238">
                  <c:v>786.3449999999998</c:v>
                </c:pt>
                <c:pt idx="239">
                  <c:v>785.85499999999979</c:v>
                </c:pt>
                <c:pt idx="240">
                  <c:v>785.16499999999996</c:v>
                </c:pt>
                <c:pt idx="241">
                  <c:v>788.17499999999995</c:v>
                </c:pt>
                <c:pt idx="242">
                  <c:v>794.55</c:v>
                </c:pt>
                <c:pt idx="243">
                  <c:v>792.44999999999982</c:v>
                </c:pt>
                <c:pt idx="244">
                  <c:v>789.69500000000005</c:v>
                </c:pt>
                <c:pt idx="245">
                  <c:v>791.23</c:v>
                </c:pt>
                <c:pt idx="246">
                  <c:v>791.2349999999999</c:v>
                </c:pt>
                <c:pt idx="247">
                  <c:v>794.45999999999981</c:v>
                </c:pt>
                <c:pt idx="248">
                  <c:v>796.23</c:v>
                </c:pt>
                <c:pt idx="249">
                  <c:v>802.75</c:v>
                </c:pt>
                <c:pt idx="250">
                  <c:v>800.91</c:v>
                </c:pt>
                <c:pt idx="251">
                  <c:v>796.56999999999971</c:v>
                </c:pt>
                <c:pt idx="252">
                  <c:v>794.8299999999997</c:v>
                </c:pt>
                <c:pt idx="253">
                  <c:v>796.83499999999981</c:v>
                </c:pt>
                <c:pt idx="254">
                  <c:v>801.495</c:v>
                </c:pt>
                <c:pt idx="255">
                  <c:v>798.12</c:v>
                </c:pt>
                <c:pt idx="256">
                  <c:v>796.76</c:v>
                </c:pt>
                <c:pt idx="257">
                  <c:v>804.06</c:v>
                </c:pt>
                <c:pt idx="258">
                  <c:v>809.65499999999997</c:v>
                </c:pt>
                <c:pt idx="259">
                  <c:v>808.11999999999989</c:v>
                </c:pt>
                <c:pt idx="260">
                  <c:v>808.2950000000003</c:v>
                </c:pt>
                <c:pt idx="261">
                  <c:v>807.505</c:v>
                </c:pt>
                <c:pt idx="262">
                  <c:v>805.38</c:v>
                </c:pt>
                <c:pt idx="263">
                  <c:v>803.49</c:v>
                </c:pt>
                <c:pt idx="264">
                  <c:v>807.19</c:v>
                </c:pt>
                <c:pt idx="265">
                  <c:v>807.20499999999993</c:v>
                </c:pt>
                <c:pt idx="266">
                  <c:v>804.875</c:v>
                </c:pt>
                <c:pt idx="267">
                  <c:v>804.21500000000003</c:v>
                </c:pt>
                <c:pt idx="268">
                  <c:v>806.7800000000002</c:v>
                </c:pt>
                <c:pt idx="269">
                  <c:v>808.3</c:v>
                </c:pt>
                <c:pt idx="270">
                  <c:v>807.61500000000001</c:v>
                </c:pt>
                <c:pt idx="271">
                  <c:v>807.81</c:v>
                </c:pt>
                <c:pt idx="272">
                  <c:v>807.31499999999983</c:v>
                </c:pt>
                <c:pt idx="273">
                  <c:v>811.90499999999997</c:v>
                </c:pt>
                <c:pt idx="274">
                  <c:v>813.64</c:v>
                </c:pt>
                <c:pt idx="275">
                  <c:v>810.94999999999982</c:v>
                </c:pt>
                <c:pt idx="276">
                  <c:v>809.245</c:v>
                </c:pt>
                <c:pt idx="277">
                  <c:v>810.06499999999983</c:v>
                </c:pt>
                <c:pt idx="278">
                  <c:v>810.8</c:v>
                </c:pt>
                <c:pt idx="279">
                  <c:v>810.39499999999998</c:v>
                </c:pt>
                <c:pt idx="280">
                  <c:v>805.88</c:v>
                </c:pt>
                <c:pt idx="281">
                  <c:v>801.01499999999999</c:v>
                </c:pt>
                <c:pt idx="282">
                  <c:v>802.14</c:v>
                </c:pt>
                <c:pt idx="283">
                  <c:v>803.26</c:v>
                </c:pt>
                <c:pt idx="284">
                  <c:v>800.65499999999997</c:v>
                </c:pt>
                <c:pt idx="285">
                  <c:v>799.27000000000021</c:v>
                </c:pt>
                <c:pt idx="286">
                  <c:v>801.17000000000019</c:v>
                </c:pt>
                <c:pt idx="287">
                  <c:v>802.85499999999979</c:v>
                </c:pt>
                <c:pt idx="288">
                  <c:v>807.43499999999972</c:v>
                </c:pt>
                <c:pt idx="289">
                  <c:v>809.375</c:v>
                </c:pt>
                <c:pt idx="290">
                  <c:v>813.06</c:v>
                </c:pt>
                <c:pt idx="291">
                  <c:v>812.53500000000008</c:v>
                </c:pt>
                <c:pt idx="292">
                  <c:v>807.62</c:v>
                </c:pt>
                <c:pt idx="293">
                  <c:v>805.80500000000006</c:v>
                </c:pt>
                <c:pt idx="294">
                  <c:v>810.55500000000006</c:v>
                </c:pt>
                <c:pt idx="295">
                  <c:v>814</c:v>
                </c:pt>
                <c:pt idx="296">
                  <c:v>810.42499999999973</c:v>
                </c:pt>
                <c:pt idx="297">
                  <c:v>810.35499999999979</c:v>
                </c:pt>
                <c:pt idx="298">
                  <c:v>812.375</c:v>
                </c:pt>
                <c:pt idx="299">
                  <c:v>812.745</c:v>
                </c:pt>
                <c:pt idx="300">
                  <c:v>813.3</c:v>
                </c:pt>
                <c:pt idx="301">
                  <c:v>814.22</c:v>
                </c:pt>
                <c:pt idx="302">
                  <c:v>814.64</c:v>
                </c:pt>
                <c:pt idx="303">
                  <c:v>814.02499999999998</c:v>
                </c:pt>
                <c:pt idx="304">
                  <c:v>819.625</c:v>
                </c:pt>
                <c:pt idx="305">
                  <c:v>819.58500000000004</c:v>
                </c:pt>
                <c:pt idx="306">
                  <c:v>823.34999999999968</c:v>
                </c:pt>
                <c:pt idx="307">
                  <c:v>819.8399999999998</c:v>
                </c:pt>
                <c:pt idx="308">
                  <c:v>814.64</c:v>
                </c:pt>
                <c:pt idx="309">
                  <c:v>813.40499999999997</c:v>
                </c:pt>
                <c:pt idx="310">
                  <c:v>811.11500000000001</c:v>
                </c:pt>
                <c:pt idx="311">
                  <c:v>807.21500000000003</c:v>
                </c:pt>
                <c:pt idx="312">
                  <c:v>805.76499999999999</c:v>
                </c:pt>
                <c:pt idx="313">
                  <c:v>802.14499999999998</c:v>
                </c:pt>
                <c:pt idx="314">
                  <c:v>797.9</c:v>
                </c:pt>
                <c:pt idx="315">
                  <c:v>798.76</c:v>
                </c:pt>
                <c:pt idx="316">
                  <c:v>799.22500000000002</c:v>
                </c:pt>
                <c:pt idx="317">
                  <c:v>801.42499999999973</c:v>
                </c:pt>
                <c:pt idx="318">
                  <c:v>798.58500000000004</c:v>
                </c:pt>
                <c:pt idx="319">
                  <c:v>797.7950000000003</c:v>
                </c:pt>
                <c:pt idx="320">
                  <c:v>798.78500000000031</c:v>
                </c:pt>
                <c:pt idx="321">
                  <c:v>801.19499999999994</c:v>
                </c:pt>
                <c:pt idx="322">
                  <c:v>807.07999999999993</c:v>
                </c:pt>
                <c:pt idx="323">
                  <c:v>808.57999999999993</c:v>
                </c:pt>
                <c:pt idx="324">
                  <c:v>812.64499999999998</c:v>
                </c:pt>
                <c:pt idx="325">
                  <c:v>817.83499999999981</c:v>
                </c:pt>
                <c:pt idx="326">
                  <c:v>822.53</c:v>
                </c:pt>
                <c:pt idx="327">
                  <c:v>829.82499999999982</c:v>
                </c:pt>
                <c:pt idx="328">
                  <c:v>840.96499999999969</c:v>
                </c:pt>
                <c:pt idx="329">
                  <c:v>845.43000000000006</c:v>
                </c:pt>
                <c:pt idx="330">
                  <c:v>848.3299999999997</c:v>
                </c:pt>
                <c:pt idx="331">
                  <c:v>853.85499999999979</c:v>
                </c:pt>
                <c:pt idx="332">
                  <c:v>857.14</c:v>
                </c:pt>
                <c:pt idx="333">
                  <c:v>860.53499999999997</c:v>
                </c:pt>
                <c:pt idx="334">
                  <c:v>864.48500000000001</c:v>
                </c:pt>
                <c:pt idx="335">
                  <c:v>867.3449999999998</c:v>
                </c:pt>
                <c:pt idx="336">
                  <c:v>866.80500000000006</c:v>
                </c:pt>
                <c:pt idx="337">
                  <c:v>870.7</c:v>
                </c:pt>
                <c:pt idx="338">
                  <c:v>876.83999999999969</c:v>
                </c:pt>
                <c:pt idx="339">
                  <c:v>876.39499999999998</c:v>
                </c:pt>
                <c:pt idx="340">
                  <c:v>876.13499999999999</c:v>
                </c:pt>
                <c:pt idx="341">
                  <c:v>877.79000000000019</c:v>
                </c:pt>
                <c:pt idx="342">
                  <c:v>881.31999999999971</c:v>
                </c:pt>
                <c:pt idx="343">
                  <c:v>888.44999999999982</c:v>
                </c:pt>
                <c:pt idx="344">
                  <c:v>899.88</c:v>
                </c:pt>
                <c:pt idx="345">
                  <c:v>918.56999999999971</c:v>
                </c:pt>
                <c:pt idx="346">
                  <c:v>933.17499999999995</c:v>
                </c:pt>
                <c:pt idx="347">
                  <c:v>940.02499999999998</c:v>
                </c:pt>
                <c:pt idx="348">
                  <c:v>945.74</c:v>
                </c:pt>
                <c:pt idx="349">
                  <c:v>951.61</c:v>
                </c:pt>
                <c:pt idx="350">
                  <c:v>955.14499999999998</c:v>
                </c:pt>
                <c:pt idx="351">
                  <c:v>958.01499999999999</c:v>
                </c:pt>
                <c:pt idx="352">
                  <c:v>962</c:v>
                </c:pt>
                <c:pt idx="353">
                  <c:v>965.74</c:v>
                </c:pt>
                <c:pt idx="354">
                  <c:v>972.52</c:v>
                </c:pt>
                <c:pt idx="355">
                  <c:v>975.57</c:v>
                </c:pt>
                <c:pt idx="356">
                  <c:v>975.875</c:v>
                </c:pt>
                <c:pt idx="357">
                  <c:v>978.36499999999978</c:v>
                </c:pt>
                <c:pt idx="358">
                  <c:v>981.25</c:v>
                </c:pt>
                <c:pt idx="359">
                  <c:v>981.79500000000019</c:v>
                </c:pt>
                <c:pt idx="360">
                  <c:v>982.20499999999993</c:v>
                </c:pt>
                <c:pt idx="361">
                  <c:v>983.92</c:v>
                </c:pt>
                <c:pt idx="362">
                  <c:v>986.03500000000008</c:v>
                </c:pt>
                <c:pt idx="363">
                  <c:v>986.005</c:v>
                </c:pt>
                <c:pt idx="364">
                  <c:v>991.7850000000002</c:v>
                </c:pt>
                <c:pt idx="365">
                  <c:v>993.04</c:v>
                </c:pt>
                <c:pt idx="366">
                  <c:v>994.42000000000007</c:v>
                </c:pt>
                <c:pt idx="367">
                  <c:v>999.17499999999995</c:v>
                </c:pt>
                <c:pt idx="368">
                  <c:v>1002.7800000000002</c:v>
                </c:pt>
                <c:pt idx="369">
                  <c:v>1006.04</c:v>
                </c:pt>
                <c:pt idx="370">
                  <c:v>1010.715</c:v>
                </c:pt>
                <c:pt idx="371">
                  <c:v>1008.9399999999997</c:v>
                </c:pt>
                <c:pt idx="372">
                  <c:v>1007.6849999999999</c:v>
                </c:pt>
                <c:pt idx="373">
                  <c:v>1009.725</c:v>
                </c:pt>
                <c:pt idx="374">
                  <c:v>1012.54</c:v>
                </c:pt>
                <c:pt idx="375">
                  <c:v>1015.625</c:v>
                </c:pt>
                <c:pt idx="376">
                  <c:v>1016.0999999999999</c:v>
                </c:pt>
                <c:pt idx="377">
                  <c:v>1019.4649999999997</c:v>
                </c:pt>
                <c:pt idx="378">
                  <c:v>1136.47</c:v>
                </c:pt>
                <c:pt idx="379">
                  <c:v>1146.2550000000001</c:v>
                </c:pt>
                <c:pt idx="380">
                  <c:v>1153.9050000000007</c:v>
                </c:pt>
                <c:pt idx="381">
                  <c:v>1152.72</c:v>
                </c:pt>
                <c:pt idx="382">
                  <c:v>1147.9050000000007</c:v>
                </c:pt>
                <c:pt idx="383">
                  <c:v>1134.6849999999995</c:v>
                </c:pt>
                <c:pt idx="384">
                  <c:v>1121.57</c:v>
                </c:pt>
                <c:pt idx="385">
                  <c:v>1116.94</c:v>
                </c:pt>
                <c:pt idx="386">
                  <c:v>1115.875</c:v>
                </c:pt>
                <c:pt idx="387">
                  <c:v>1115.2049999999999</c:v>
                </c:pt>
                <c:pt idx="388">
                  <c:v>1114.2750000000001</c:v>
                </c:pt>
                <c:pt idx="389">
                  <c:v>1118.865</c:v>
                </c:pt>
                <c:pt idx="390">
                  <c:v>1123.7349999999999</c:v>
                </c:pt>
                <c:pt idx="391">
                  <c:v>1132.5749999999998</c:v>
                </c:pt>
                <c:pt idx="392">
                  <c:v>1141.71</c:v>
                </c:pt>
                <c:pt idx="393">
                  <c:v>1150.7550000000001</c:v>
                </c:pt>
                <c:pt idx="394">
                  <c:v>1162.0999999999999</c:v>
                </c:pt>
                <c:pt idx="395">
                  <c:v>1172.4650000000001</c:v>
                </c:pt>
                <c:pt idx="396">
                  <c:v>1179.645</c:v>
                </c:pt>
                <c:pt idx="397">
                  <c:v>1187.8000000000002</c:v>
                </c:pt>
                <c:pt idx="398">
                  <c:v>1199.7750000000001</c:v>
                </c:pt>
                <c:pt idx="399">
                  <c:v>1215.5050000000001</c:v>
                </c:pt>
                <c:pt idx="400">
                  <c:v>1224.165</c:v>
                </c:pt>
                <c:pt idx="401">
                  <c:v>1236.5</c:v>
                </c:pt>
                <c:pt idx="402">
                  <c:v>1239.8799999999999</c:v>
                </c:pt>
                <c:pt idx="403">
                  <c:v>1240.21</c:v>
                </c:pt>
                <c:pt idx="404">
                  <c:v>1239.44</c:v>
                </c:pt>
                <c:pt idx="405">
                  <c:v>1238.3150000000001</c:v>
                </c:pt>
                <c:pt idx="406">
                  <c:v>1222.3699999999999</c:v>
                </c:pt>
                <c:pt idx="407">
                  <c:v>1222.085</c:v>
                </c:pt>
                <c:pt idx="408">
                  <c:v>1220.2950000000001</c:v>
                </c:pt>
                <c:pt idx="409">
                  <c:v>1219.135</c:v>
                </c:pt>
                <c:pt idx="410">
                  <c:v>1220.79</c:v>
                </c:pt>
                <c:pt idx="411">
                  <c:v>1224.6899999999998</c:v>
                </c:pt>
                <c:pt idx="412">
                  <c:v>1226.175</c:v>
                </c:pt>
                <c:pt idx="413">
                  <c:v>1226.08</c:v>
                </c:pt>
                <c:pt idx="414">
                  <c:v>1224.4349999999999</c:v>
                </c:pt>
                <c:pt idx="415">
                  <c:v>1222.94</c:v>
                </c:pt>
                <c:pt idx="416">
                  <c:v>1220.48</c:v>
                </c:pt>
                <c:pt idx="417">
                  <c:v>1217.1950000000002</c:v>
                </c:pt>
                <c:pt idx="418">
                  <c:v>1206.7449999999999</c:v>
                </c:pt>
                <c:pt idx="419">
                  <c:v>1195.8850000000002</c:v>
                </c:pt>
                <c:pt idx="420">
                  <c:v>1186.3249999999998</c:v>
                </c:pt>
                <c:pt idx="421">
                  <c:v>1174.9849999999999</c:v>
                </c:pt>
                <c:pt idx="422">
                  <c:v>1161.095</c:v>
                </c:pt>
                <c:pt idx="423">
                  <c:v>1143.665</c:v>
                </c:pt>
                <c:pt idx="424">
                  <c:v>1124.3599999999999</c:v>
                </c:pt>
                <c:pt idx="425">
                  <c:v>1103.23</c:v>
                </c:pt>
                <c:pt idx="426">
                  <c:v>1079.75</c:v>
                </c:pt>
                <c:pt idx="427">
                  <c:v>1056.3899999999999</c:v>
                </c:pt>
                <c:pt idx="428">
                  <c:v>1033.8899999999999</c:v>
                </c:pt>
                <c:pt idx="429">
                  <c:v>1010.5550000000001</c:v>
                </c:pt>
                <c:pt idx="430">
                  <c:v>989.1099999999999</c:v>
                </c:pt>
                <c:pt idx="431">
                  <c:v>970.75</c:v>
                </c:pt>
                <c:pt idx="432">
                  <c:v>952.35999999999979</c:v>
                </c:pt>
                <c:pt idx="433">
                  <c:v>935.54500000000007</c:v>
                </c:pt>
                <c:pt idx="434">
                  <c:v>917.495</c:v>
                </c:pt>
                <c:pt idx="435">
                  <c:v>898.88</c:v>
                </c:pt>
                <c:pt idx="436">
                  <c:v>882.35999999999979</c:v>
                </c:pt>
                <c:pt idx="437">
                  <c:v>868.71500000000003</c:v>
                </c:pt>
                <c:pt idx="438">
                  <c:v>855.06499999999983</c:v>
                </c:pt>
                <c:pt idx="439">
                  <c:v>842.47500000000002</c:v>
                </c:pt>
                <c:pt idx="440">
                  <c:v>829.2</c:v>
                </c:pt>
                <c:pt idx="441">
                  <c:v>815.86499999999978</c:v>
                </c:pt>
                <c:pt idx="442">
                  <c:v>802.52</c:v>
                </c:pt>
                <c:pt idx="443">
                  <c:v>789.8399999999998</c:v>
                </c:pt>
                <c:pt idx="444">
                  <c:v>777.41000000000008</c:v>
                </c:pt>
                <c:pt idx="445">
                  <c:v>766.72499999999991</c:v>
                </c:pt>
                <c:pt idx="446">
                  <c:v>757.35999999999979</c:v>
                </c:pt>
                <c:pt idx="447">
                  <c:v>748.51499999999999</c:v>
                </c:pt>
                <c:pt idx="448">
                  <c:v>739.26499999999999</c:v>
                </c:pt>
                <c:pt idx="449">
                  <c:v>730.09500000000003</c:v>
                </c:pt>
                <c:pt idx="450">
                  <c:v>719.92000000000007</c:v>
                </c:pt>
                <c:pt idx="451">
                  <c:v>710.72499999999991</c:v>
                </c:pt>
                <c:pt idx="452">
                  <c:v>702.15499999999997</c:v>
                </c:pt>
                <c:pt idx="453">
                  <c:v>693.83999999999969</c:v>
                </c:pt>
                <c:pt idx="454">
                  <c:v>686.08999999999992</c:v>
                </c:pt>
                <c:pt idx="455">
                  <c:v>678.04</c:v>
                </c:pt>
                <c:pt idx="456">
                  <c:v>670.63</c:v>
                </c:pt>
                <c:pt idx="457">
                  <c:v>664.08999999999992</c:v>
                </c:pt>
                <c:pt idx="458">
                  <c:v>657.08500000000004</c:v>
                </c:pt>
                <c:pt idx="459">
                  <c:v>649.58999999999992</c:v>
                </c:pt>
                <c:pt idx="460">
                  <c:v>641.79999999999995</c:v>
                </c:pt>
                <c:pt idx="461">
                  <c:v>634.95499999999981</c:v>
                </c:pt>
                <c:pt idx="462">
                  <c:v>628.52499999999998</c:v>
                </c:pt>
                <c:pt idx="463">
                  <c:v>621.91499999999996</c:v>
                </c:pt>
                <c:pt idx="464">
                  <c:v>613.81999999999971</c:v>
                </c:pt>
                <c:pt idx="465">
                  <c:v>607.8399999999998</c:v>
                </c:pt>
                <c:pt idx="466">
                  <c:v>602.20000000000005</c:v>
                </c:pt>
                <c:pt idx="467">
                  <c:v>596.58000000000004</c:v>
                </c:pt>
                <c:pt idx="468">
                  <c:v>591.06499999999983</c:v>
                </c:pt>
                <c:pt idx="469">
                  <c:v>585.52</c:v>
                </c:pt>
                <c:pt idx="470">
                  <c:v>580.86499999999978</c:v>
                </c:pt>
                <c:pt idx="471">
                  <c:v>576.59999999999991</c:v>
                </c:pt>
                <c:pt idx="472">
                  <c:v>572.47</c:v>
                </c:pt>
                <c:pt idx="473">
                  <c:v>569.29500000000019</c:v>
                </c:pt>
                <c:pt idx="474">
                  <c:v>565.6</c:v>
                </c:pt>
                <c:pt idx="475">
                  <c:v>561.375</c:v>
                </c:pt>
                <c:pt idx="476">
                  <c:v>556.91999999999996</c:v>
                </c:pt>
                <c:pt idx="477">
                  <c:v>552.57999999999993</c:v>
                </c:pt>
                <c:pt idx="478">
                  <c:v>549.7800000000002</c:v>
                </c:pt>
                <c:pt idx="479">
                  <c:v>547.98</c:v>
                </c:pt>
                <c:pt idx="480">
                  <c:v>547.76</c:v>
                </c:pt>
                <c:pt idx="481">
                  <c:v>546.11500000000001</c:v>
                </c:pt>
                <c:pt idx="482">
                  <c:v>542.97500000000002</c:v>
                </c:pt>
                <c:pt idx="483">
                  <c:v>538.85499999999979</c:v>
                </c:pt>
                <c:pt idx="484">
                  <c:v>534.11</c:v>
                </c:pt>
                <c:pt idx="485">
                  <c:v>526.69499999999994</c:v>
                </c:pt>
                <c:pt idx="486">
                  <c:v>519.55999999999972</c:v>
                </c:pt>
                <c:pt idx="487">
                  <c:v>515.41499999999996</c:v>
                </c:pt>
                <c:pt idx="488">
                  <c:v>509.7349999999999</c:v>
                </c:pt>
                <c:pt idx="489">
                  <c:v>503.78999999999985</c:v>
                </c:pt>
                <c:pt idx="490">
                  <c:v>498.21500000000003</c:v>
                </c:pt>
                <c:pt idx="491">
                  <c:v>492.755</c:v>
                </c:pt>
                <c:pt idx="492">
                  <c:v>487.7</c:v>
                </c:pt>
                <c:pt idx="493">
                  <c:v>482.28499999999985</c:v>
                </c:pt>
                <c:pt idx="494">
                  <c:v>475.97499999999991</c:v>
                </c:pt>
                <c:pt idx="495">
                  <c:v>469.44000000000005</c:v>
                </c:pt>
                <c:pt idx="496">
                  <c:v>462.82500000000005</c:v>
                </c:pt>
                <c:pt idx="497">
                  <c:v>457.13499999999999</c:v>
                </c:pt>
                <c:pt idx="498">
                  <c:v>452.4799999999999</c:v>
                </c:pt>
                <c:pt idx="499">
                  <c:v>444.38</c:v>
                </c:pt>
                <c:pt idx="500">
                  <c:v>439.7349999999999</c:v>
                </c:pt>
                <c:pt idx="501">
                  <c:v>435.28999999999985</c:v>
                </c:pt>
                <c:pt idx="502">
                  <c:v>431.21999999999991</c:v>
                </c:pt>
                <c:pt idx="503">
                  <c:v>427.21499999999986</c:v>
                </c:pt>
                <c:pt idx="504">
                  <c:v>423.36</c:v>
                </c:pt>
                <c:pt idx="505">
                  <c:v>419.54</c:v>
                </c:pt>
              </c:numCache>
            </c:numRef>
          </c:yVal>
          <c:smooth val="1"/>
        </c:ser>
        <c:dLbls>
          <c:showLegendKey val="0"/>
          <c:showVal val="0"/>
          <c:showCatName val="0"/>
          <c:showSerName val="0"/>
          <c:showPercent val="0"/>
          <c:showBubbleSize val="0"/>
        </c:dLbls>
        <c:axId val="91876352"/>
        <c:axId val="90379392"/>
      </c:scatterChart>
      <c:valAx>
        <c:axId val="91876352"/>
        <c:scaling>
          <c:orientation val="minMax"/>
          <c:max val="700"/>
        </c:scaling>
        <c:delete val="0"/>
        <c:axPos val="b"/>
        <c:title>
          <c:tx>
            <c:rich>
              <a:bodyPr/>
              <a:lstStyle/>
              <a:p>
                <a:pPr>
                  <a:defRPr/>
                </a:pPr>
                <a:r>
                  <a:rPr lang="de-DE"/>
                  <a:t>t [s]</a:t>
                </a:r>
              </a:p>
            </c:rich>
          </c:tx>
          <c:layout>
            <c:manualLayout>
              <c:xMode val="edge"/>
              <c:yMode val="edge"/>
              <c:x val="0.48708946686071902"/>
              <c:y val="0.90079719565030314"/>
            </c:manualLayout>
          </c:layout>
          <c:overlay val="0"/>
        </c:title>
        <c:numFmt formatCode="General" sourceLinked="1"/>
        <c:majorTickMark val="in"/>
        <c:minorTickMark val="in"/>
        <c:tickLblPos val="nextTo"/>
        <c:crossAx val="90379392"/>
        <c:crosses val="autoZero"/>
        <c:crossBetween val="midCat"/>
        <c:majorUnit val="100"/>
        <c:minorUnit val="50"/>
      </c:valAx>
      <c:valAx>
        <c:axId val="90379392"/>
        <c:scaling>
          <c:orientation val="minMax"/>
          <c:max val="1200"/>
        </c:scaling>
        <c:delete val="0"/>
        <c:axPos val="l"/>
        <c:majorGridlines/>
        <c:title>
          <c:tx>
            <c:rich>
              <a:bodyPr/>
              <a:lstStyle/>
              <a:p>
                <a:pPr>
                  <a:defRPr/>
                </a:pPr>
                <a:r>
                  <a:rPr lang="de-DE"/>
                  <a:t>T [°C]</a:t>
                </a:r>
              </a:p>
            </c:rich>
          </c:tx>
          <c:layout/>
          <c:overlay val="0"/>
        </c:title>
        <c:numFmt formatCode="General" sourceLinked="1"/>
        <c:majorTickMark val="none"/>
        <c:minorTickMark val="none"/>
        <c:tickLblPos val="nextTo"/>
        <c:crossAx val="91876352"/>
        <c:crosses val="autoZero"/>
        <c:crossBetween val="midCat"/>
      </c:valAx>
    </c:plotArea>
    <c:legend>
      <c:legendPos val="r"/>
      <c:layout>
        <c:manualLayout>
          <c:xMode val="edge"/>
          <c:yMode val="edge"/>
          <c:x val="0.49404028946079298"/>
          <c:y val="0.54333015200513179"/>
          <c:w val="0.38099238776774286"/>
          <c:h val="0.2701907016709289"/>
        </c:manualLayout>
      </c:layout>
      <c:overlay val="0"/>
      <c:spPr>
        <a:solidFill>
          <a:schemeClr val="bg1"/>
        </a:solidFill>
      </c:spPr>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sz="1400" dirty="0"/>
              <a:t>AZ31 </a:t>
            </a:r>
            <a:r>
              <a:rPr lang="de-DE" sz="1400" dirty="0" err="1"/>
              <a:t>with</a:t>
            </a:r>
            <a:r>
              <a:rPr lang="de-DE" sz="1400" dirty="0"/>
              <a:t> </a:t>
            </a:r>
            <a:r>
              <a:rPr lang="de-DE" sz="1400" dirty="0" smtClean="0"/>
              <a:t>CP + TC</a:t>
            </a:r>
            <a:endParaRPr lang="de-DE" sz="1400" dirty="0"/>
          </a:p>
          <a:p>
            <a:pPr>
              <a:defRPr/>
            </a:pPr>
            <a:r>
              <a:rPr lang="de-DE" sz="1100" dirty="0"/>
              <a:t>Sample </a:t>
            </a:r>
            <a:r>
              <a:rPr lang="de-DE" sz="1100" dirty="0" err="1"/>
              <a:t>size</a:t>
            </a:r>
            <a:r>
              <a:rPr lang="de-DE" sz="1100" dirty="0"/>
              <a:t> (15 x 15 x 10)mm³</a:t>
            </a:r>
          </a:p>
        </c:rich>
      </c:tx>
      <c:layout/>
      <c:overlay val="0"/>
    </c:title>
    <c:autoTitleDeleted val="0"/>
    <c:plotArea>
      <c:layout>
        <c:manualLayout>
          <c:layoutTarget val="inner"/>
          <c:xMode val="edge"/>
          <c:yMode val="edge"/>
          <c:x val="0.13405796150481189"/>
          <c:y val="0.18806722076407134"/>
          <c:w val="0.82111570428696357"/>
          <c:h val="0.67185549722951488"/>
        </c:manualLayout>
      </c:layout>
      <c:scatterChart>
        <c:scatterStyle val="smoothMarker"/>
        <c:varyColors val="0"/>
        <c:ser>
          <c:idx val="0"/>
          <c:order val="0"/>
          <c:tx>
            <c:strRef>
              <c:f>Tabelle4!$B$1:$B$2</c:f>
              <c:strCache>
                <c:ptCount val="1"/>
                <c:pt idx="0">
                  <c:v>CUBE 1 °C</c:v>
                </c:pt>
              </c:strCache>
            </c:strRef>
          </c:tx>
          <c:marker>
            <c:symbol val="none"/>
          </c:marker>
          <c:xVal>
            <c:numRef>
              <c:f>Tabelle4!$A$3:$A$973</c:f>
              <c:numCache>
                <c:formatCode>General</c:formatCode>
                <c:ptCount val="971"/>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pt idx="420">
                  <c:v>419</c:v>
                </c:pt>
                <c:pt idx="421">
                  <c:v>420</c:v>
                </c:pt>
                <c:pt idx="422">
                  <c:v>421</c:v>
                </c:pt>
                <c:pt idx="423">
                  <c:v>422</c:v>
                </c:pt>
                <c:pt idx="424">
                  <c:v>423</c:v>
                </c:pt>
                <c:pt idx="425">
                  <c:v>424</c:v>
                </c:pt>
                <c:pt idx="426">
                  <c:v>425</c:v>
                </c:pt>
                <c:pt idx="427">
                  <c:v>426</c:v>
                </c:pt>
                <c:pt idx="428">
                  <c:v>427</c:v>
                </c:pt>
                <c:pt idx="429">
                  <c:v>428</c:v>
                </c:pt>
                <c:pt idx="430">
                  <c:v>429</c:v>
                </c:pt>
                <c:pt idx="431">
                  <c:v>430</c:v>
                </c:pt>
                <c:pt idx="432">
                  <c:v>431</c:v>
                </c:pt>
                <c:pt idx="433">
                  <c:v>432</c:v>
                </c:pt>
                <c:pt idx="434">
                  <c:v>433</c:v>
                </c:pt>
                <c:pt idx="435">
                  <c:v>434</c:v>
                </c:pt>
                <c:pt idx="436">
                  <c:v>435</c:v>
                </c:pt>
                <c:pt idx="437">
                  <c:v>436</c:v>
                </c:pt>
                <c:pt idx="438">
                  <c:v>437</c:v>
                </c:pt>
                <c:pt idx="439">
                  <c:v>438</c:v>
                </c:pt>
                <c:pt idx="440">
                  <c:v>439</c:v>
                </c:pt>
                <c:pt idx="441">
                  <c:v>440</c:v>
                </c:pt>
                <c:pt idx="442">
                  <c:v>441</c:v>
                </c:pt>
                <c:pt idx="443">
                  <c:v>442</c:v>
                </c:pt>
                <c:pt idx="444">
                  <c:v>443</c:v>
                </c:pt>
                <c:pt idx="445">
                  <c:v>444</c:v>
                </c:pt>
                <c:pt idx="446">
                  <c:v>445</c:v>
                </c:pt>
                <c:pt idx="447">
                  <c:v>446</c:v>
                </c:pt>
                <c:pt idx="448">
                  <c:v>447</c:v>
                </c:pt>
                <c:pt idx="449">
                  <c:v>448</c:v>
                </c:pt>
                <c:pt idx="450">
                  <c:v>449</c:v>
                </c:pt>
                <c:pt idx="451">
                  <c:v>450</c:v>
                </c:pt>
                <c:pt idx="452">
                  <c:v>451</c:v>
                </c:pt>
                <c:pt idx="453">
                  <c:v>452</c:v>
                </c:pt>
                <c:pt idx="454">
                  <c:v>453</c:v>
                </c:pt>
                <c:pt idx="455">
                  <c:v>454</c:v>
                </c:pt>
                <c:pt idx="456">
                  <c:v>455</c:v>
                </c:pt>
                <c:pt idx="457">
                  <c:v>456</c:v>
                </c:pt>
                <c:pt idx="458">
                  <c:v>457</c:v>
                </c:pt>
                <c:pt idx="459">
                  <c:v>458</c:v>
                </c:pt>
                <c:pt idx="460">
                  <c:v>459</c:v>
                </c:pt>
                <c:pt idx="461">
                  <c:v>460</c:v>
                </c:pt>
                <c:pt idx="462">
                  <c:v>461</c:v>
                </c:pt>
                <c:pt idx="463">
                  <c:v>462</c:v>
                </c:pt>
                <c:pt idx="464">
                  <c:v>463</c:v>
                </c:pt>
                <c:pt idx="465">
                  <c:v>464</c:v>
                </c:pt>
                <c:pt idx="466">
                  <c:v>465</c:v>
                </c:pt>
                <c:pt idx="467">
                  <c:v>466</c:v>
                </c:pt>
                <c:pt idx="468">
                  <c:v>467</c:v>
                </c:pt>
                <c:pt idx="469">
                  <c:v>468</c:v>
                </c:pt>
                <c:pt idx="470">
                  <c:v>469</c:v>
                </c:pt>
                <c:pt idx="471">
                  <c:v>470</c:v>
                </c:pt>
                <c:pt idx="472">
                  <c:v>471</c:v>
                </c:pt>
                <c:pt idx="473">
                  <c:v>472</c:v>
                </c:pt>
                <c:pt idx="474">
                  <c:v>473</c:v>
                </c:pt>
                <c:pt idx="475">
                  <c:v>474</c:v>
                </c:pt>
                <c:pt idx="476">
                  <c:v>475</c:v>
                </c:pt>
                <c:pt idx="477">
                  <c:v>476</c:v>
                </c:pt>
                <c:pt idx="478">
                  <c:v>477</c:v>
                </c:pt>
                <c:pt idx="479">
                  <c:v>478</c:v>
                </c:pt>
                <c:pt idx="480">
                  <c:v>479</c:v>
                </c:pt>
                <c:pt idx="481">
                  <c:v>480</c:v>
                </c:pt>
                <c:pt idx="482">
                  <c:v>481</c:v>
                </c:pt>
                <c:pt idx="483">
                  <c:v>482</c:v>
                </c:pt>
                <c:pt idx="484">
                  <c:v>483</c:v>
                </c:pt>
                <c:pt idx="485">
                  <c:v>484</c:v>
                </c:pt>
                <c:pt idx="486">
                  <c:v>485</c:v>
                </c:pt>
                <c:pt idx="487">
                  <c:v>486</c:v>
                </c:pt>
                <c:pt idx="488">
                  <c:v>487</c:v>
                </c:pt>
                <c:pt idx="489">
                  <c:v>488</c:v>
                </c:pt>
                <c:pt idx="490">
                  <c:v>489</c:v>
                </c:pt>
                <c:pt idx="491">
                  <c:v>490</c:v>
                </c:pt>
                <c:pt idx="492">
                  <c:v>491</c:v>
                </c:pt>
                <c:pt idx="493">
                  <c:v>492</c:v>
                </c:pt>
                <c:pt idx="494">
                  <c:v>493</c:v>
                </c:pt>
                <c:pt idx="495">
                  <c:v>494</c:v>
                </c:pt>
                <c:pt idx="496">
                  <c:v>495</c:v>
                </c:pt>
                <c:pt idx="497">
                  <c:v>496</c:v>
                </c:pt>
                <c:pt idx="498">
                  <c:v>497</c:v>
                </c:pt>
                <c:pt idx="499">
                  <c:v>498</c:v>
                </c:pt>
                <c:pt idx="500">
                  <c:v>499</c:v>
                </c:pt>
                <c:pt idx="501">
                  <c:v>500</c:v>
                </c:pt>
                <c:pt idx="502">
                  <c:v>501</c:v>
                </c:pt>
                <c:pt idx="503">
                  <c:v>502</c:v>
                </c:pt>
                <c:pt idx="504">
                  <c:v>503</c:v>
                </c:pt>
                <c:pt idx="505">
                  <c:v>504</c:v>
                </c:pt>
                <c:pt idx="506">
                  <c:v>505</c:v>
                </c:pt>
                <c:pt idx="507">
                  <c:v>506</c:v>
                </c:pt>
                <c:pt idx="508">
                  <c:v>507</c:v>
                </c:pt>
                <c:pt idx="509">
                  <c:v>508</c:v>
                </c:pt>
                <c:pt idx="510">
                  <c:v>509</c:v>
                </c:pt>
                <c:pt idx="511">
                  <c:v>510</c:v>
                </c:pt>
                <c:pt idx="512">
                  <c:v>511</c:v>
                </c:pt>
                <c:pt idx="513">
                  <c:v>512</c:v>
                </c:pt>
                <c:pt idx="514">
                  <c:v>513</c:v>
                </c:pt>
                <c:pt idx="515">
                  <c:v>514</c:v>
                </c:pt>
                <c:pt idx="516">
                  <c:v>515</c:v>
                </c:pt>
                <c:pt idx="517">
                  <c:v>516</c:v>
                </c:pt>
                <c:pt idx="518">
                  <c:v>517</c:v>
                </c:pt>
                <c:pt idx="519">
                  <c:v>518</c:v>
                </c:pt>
                <c:pt idx="520">
                  <c:v>519</c:v>
                </c:pt>
                <c:pt idx="521">
                  <c:v>520</c:v>
                </c:pt>
                <c:pt idx="522">
                  <c:v>521</c:v>
                </c:pt>
                <c:pt idx="523">
                  <c:v>522</c:v>
                </c:pt>
                <c:pt idx="524">
                  <c:v>523</c:v>
                </c:pt>
                <c:pt idx="525">
                  <c:v>524</c:v>
                </c:pt>
                <c:pt idx="526">
                  <c:v>525</c:v>
                </c:pt>
                <c:pt idx="527">
                  <c:v>526</c:v>
                </c:pt>
                <c:pt idx="528">
                  <c:v>527</c:v>
                </c:pt>
                <c:pt idx="529">
                  <c:v>528</c:v>
                </c:pt>
                <c:pt idx="530">
                  <c:v>529</c:v>
                </c:pt>
                <c:pt idx="531">
                  <c:v>530</c:v>
                </c:pt>
                <c:pt idx="532">
                  <c:v>531</c:v>
                </c:pt>
                <c:pt idx="533">
                  <c:v>532</c:v>
                </c:pt>
                <c:pt idx="534">
                  <c:v>533</c:v>
                </c:pt>
                <c:pt idx="535">
                  <c:v>534</c:v>
                </c:pt>
                <c:pt idx="536">
                  <c:v>535</c:v>
                </c:pt>
                <c:pt idx="537">
                  <c:v>536</c:v>
                </c:pt>
                <c:pt idx="538">
                  <c:v>537</c:v>
                </c:pt>
                <c:pt idx="539">
                  <c:v>538</c:v>
                </c:pt>
                <c:pt idx="540">
                  <c:v>539</c:v>
                </c:pt>
                <c:pt idx="541">
                  <c:v>540</c:v>
                </c:pt>
                <c:pt idx="542">
                  <c:v>541</c:v>
                </c:pt>
                <c:pt idx="543">
                  <c:v>542</c:v>
                </c:pt>
                <c:pt idx="544">
                  <c:v>543</c:v>
                </c:pt>
                <c:pt idx="545">
                  <c:v>544</c:v>
                </c:pt>
                <c:pt idx="546">
                  <c:v>545</c:v>
                </c:pt>
                <c:pt idx="547">
                  <c:v>546</c:v>
                </c:pt>
                <c:pt idx="548">
                  <c:v>547</c:v>
                </c:pt>
                <c:pt idx="549">
                  <c:v>548</c:v>
                </c:pt>
                <c:pt idx="550">
                  <c:v>549</c:v>
                </c:pt>
                <c:pt idx="551">
                  <c:v>550</c:v>
                </c:pt>
                <c:pt idx="552">
                  <c:v>551</c:v>
                </c:pt>
                <c:pt idx="553">
                  <c:v>552</c:v>
                </c:pt>
                <c:pt idx="554">
                  <c:v>553</c:v>
                </c:pt>
                <c:pt idx="555">
                  <c:v>554</c:v>
                </c:pt>
                <c:pt idx="556">
                  <c:v>555</c:v>
                </c:pt>
                <c:pt idx="557">
                  <c:v>556</c:v>
                </c:pt>
                <c:pt idx="558">
                  <c:v>557</c:v>
                </c:pt>
                <c:pt idx="559">
                  <c:v>558</c:v>
                </c:pt>
                <c:pt idx="560">
                  <c:v>559</c:v>
                </c:pt>
                <c:pt idx="561">
                  <c:v>560</c:v>
                </c:pt>
                <c:pt idx="562">
                  <c:v>561</c:v>
                </c:pt>
                <c:pt idx="563">
                  <c:v>562</c:v>
                </c:pt>
                <c:pt idx="564">
                  <c:v>563</c:v>
                </c:pt>
                <c:pt idx="565">
                  <c:v>564</c:v>
                </c:pt>
                <c:pt idx="566">
                  <c:v>565</c:v>
                </c:pt>
                <c:pt idx="567">
                  <c:v>566</c:v>
                </c:pt>
                <c:pt idx="568">
                  <c:v>567</c:v>
                </c:pt>
                <c:pt idx="569">
                  <c:v>568</c:v>
                </c:pt>
                <c:pt idx="570">
                  <c:v>569</c:v>
                </c:pt>
                <c:pt idx="571">
                  <c:v>570</c:v>
                </c:pt>
                <c:pt idx="572">
                  <c:v>571</c:v>
                </c:pt>
                <c:pt idx="573">
                  <c:v>572</c:v>
                </c:pt>
                <c:pt idx="574">
                  <c:v>573</c:v>
                </c:pt>
                <c:pt idx="575">
                  <c:v>574</c:v>
                </c:pt>
                <c:pt idx="576">
                  <c:v>575</c:v>
                </c:pt>
                <c:pt idx="577">
                  <c:v>576</c:v>
                </c:pt>
                <c:pt idx="578">
                  <c:v>577</c:v>
                </c:pt>
                <c:pt idx="579">
                  <c:v>578</c:v>
                </c:pt>
                <c:pt idx="580">
                  <c:v>579</c:v>
                </c:pt>
                <c:pt idx="581">
                  <c:v>580</c:v>
                </c:pt>
                <c:pt idx="582">
                  <c:v>581</c:v>
                </c:pt>
                <c:pt idx="583">
                  <c:v>582</c:v>
                </c:pt>
                <c:pt idx="584">
                  <c:v>583</c:v>
                </c:pt>
                <c:pt idx="585">
                  <c:v>584</c:v>
                </c:pt>
                <c:pt idx="586">
                  <c:v>585</c:v>
                </c:pt>
                <c:pt idx="587">
                  <c:v>586</c:v>
                </c:pt>
                <c:pt idx="588">
                  <c:v>587</c:v>
                </c:pt>
                <c:pt idx="589">
                  <c:v>588</c:v>
                </c:pt>
                <c:pt idx="590">
                  <c:v>589</c:v>
                </c:pt>
                <c:pt idx="591">
                  <c:v>590</c:v>
                </c:pt>
                <c:pt idx="592">
                  <c:v>591</c:v>
                </c:pt>
                <c:pt idx="593">
                  <c:v>592</c:v>
                </c:pt>
                <c:pt idx="594">
                  <c:v>593</c:v>
                </c:pt>
                <c:pt idx="595">
                  <c:v>594</c:v>
                </c:pt>
                <c:pt idx="596">
                  <c:v>595</c:v>
                </c:pt>
                <c:pt idx="597">
                  <c:v>596</c:v>
                </c:pt>
                <c:pt idx="598">
                  <c:v>597</c:v>
                </c:pt>
                <c:pt idx="599">
                  <c:v>598</c:v>
                </c:pt>
                <c:pt idx="600">
                  <c:v>599</c:v>
                </c:pt>
                <c:pt idx="601">
                  <c:v>600</c:v>
                </c:pt>
                <c:pt idx="602">
                  <c:v>601</c:v>
                </c:pt>
                <c:pt idx="603">
                  <c:v>602</c:v>
                </c:pt>
                <c:pt idx="604">
                  <c:v>603</c:v>
                </c:pt>
                <c:pt idx="605">
                  <c:v>604</c:v>
                </c:pt>
                <c:pt idx="606">
                  <c:v>605</c:v>
                </c:pt>
                <c:pt idx="607">
                  <c:v>606</c:v>
                </c:pt>
                <c:pt idx="608">
                  <c:v>607</c:v>
                </c:pt>
                <c:pt idx="609">
                  <c:v>608</c:v>
                </c:pt>
                <c:pt idx="610">
                  <c:v>609</c:v>
                </c:pt>
                <c:pt idx="611">
                  <c:v>610</c:v>
                </c:pt>
                <c:pt idx="612">
                  <c:v>611</c:v>
                </c:pt>
                <c:pt idx="613">
                  <c:v>612</c:v>
                </c:pt>
                <c:pt idx="614">
                  <c:v>613</c:v>
                </c:pt>
                <c:pt idx="615">
                  <c:v>614</c:v>
                </c:pt>
                <c:pt idx="616">
                  <c:v>615</c:v>
                </c:pt>
                <c:pt idx="617">
                  <c:v>616</c:v>
                </c:pt>
                <c:pt idx="618">
                  <c:v>617</c:v>
                </c:pt>
                <c:pt idx="619">
                  <c:v>618</c:v>
                </c:pt>
                <c:pt idx="620">
                  <c:v>619</c:v>
                </c:pt>
                <c:pt idx="621">
                  <c:v>620</c:v>
                </c:pt>
                <c:pt idx="622">
                  <c:v>621</c:v>
                </c:pt>
                <c:pt idx="623">
                  <c:v>622</c:v>
                </c:pt>
                <c:pt idx="624">
                  <c:v>623</c:v>
                </c:pt>
                <c:pt idx="625">
                  <c:v>624</c:v>
                </c:pt>
                <c:pt idx="626">
                  <c:v>625</c:v>
                </c:pt>
                <c:pt idx="627">
                  <c:v>626</c:v>
                </c:pt>
                <c:pt idx="628">
                  <c:v>627</c:v>
                </c:pt>
                <c:pt idx="629">
                  <c:v>628</c:v>
                </c:pt>
                <c:pt idx="630">
                  <c:v>629</c:v>
                </c:pt>
                <c:pt idx="631">
                  <c:v>630</c:v>
                </c:pt>
                <c:pt idx="632">
                  <c:v>631</c:v>
                </c:pt>
                <c:pt idx="633">
                  <c:v>632</c:v>
                </c:pt>
                <c:pt idx="634">
                  <c:v>633</c:v>
                </c:pt>
                <c:pt idx="635">
                  <c:v>634</c:v>
                </c:pt>
                <c:pt idx="636">
                  <c:v>635</c:v>
                </c:pt>
                <c:pt idx="637">
                  <c:v>636</c:v>
                </c:pt>
                <c:pt idx="638">
                  <c:v>637</c:v>
                </c:pt>
                <c:pt idx="639">
                  <c:v>638</c:v>
                </c:pt>
                <c:pt idx="640">
                  <c:v>639</c:v>
                </c:pt>
                <c:pt idx="641">
                  <c:v>640</c:v>
                </c:pt>
                <c:pt idx="642">
                  <c:v>641</c:v>
                </c:pt>
                <c:pt idx="643">
                  <c:v>642</c:v>
                </c:pt>
                <c:pt idx="644">
                  <c:v>643</c:v>
                </c:pt>
                <c:pt idx="645">
                  <c:v>644</c:v>
                </c:pt>
                <c:pt idx="646">
                  <c:v>645</c:v>
                </c:pt>
                <c:pt idx="647">
                  <c:v>646</c:v>
                </c:pt>
                <c:pt idx="648">
                  <c:v>647</c:v>
                </c:pt>
                <c:pt idx="649">
                  <c:v>648</c:v>
                </c:pt>
                <c:pt idx="650">
                  <c:v>649</c:v>
                </c:pt>
                <c:pt idx="651">
                  <c:v>650</c:v>
                </c:pt>
                <c:pt idx="652">
                  <c:v>651</c:v>
                </c:pt>
                <c:pt idx="653">
                  <c:v>652</c:v>
                </c:pt>
                <c:pt idx="654">
                  <c:v>653</c:v>
                </c:pt>
                <c:pt idx="655">
                  <c:v>654</c:v>
                </c:pt>
                <c:pt idx="656">
                  <c:v>655</c:v>
                </c:pt>
                <c:pt idx="657">
                  <c:v>656</c:v>
                </c:pt>
                <c:pt idx="658">
                  <c:v>657</c:v>
                </c:pt>
                <c:pt idx="659">
                  <c:v>658</c:v>
                </c:pt>
                <c:pt idx="660">
                  <c:v>659</c:v>
                </c:pt>
                <c:pt idx="661">
                  <c:v>660</c:v>
                </c:pt>
                <c:pt idx="662">
                  <c:v>661</c:v>
                </c:pt>
                <c:pt idx="663">
                  <c:v>662</c:v>
                </c:pt>
                <c:pt idx="664">
                  <c:v>663</c:v>
                </c:pt>
                <c:pt idx="665">
                  <c:v>664</c:v>
                </c:pt>
                <c:pt idx="666">
                  <c:v>665</c:v>
                </c:pt>
                <c:pt idx="667">
                  <c:v>666</c:v>
                </c:pt>
                <c:pt idx="668">
                  <c:v>667</c:v>
                </c:pt>
                <c:pt idx="669">
                  <c:v>668</c:v>
                </c:pt>
                <c:pt idx="670">
                  <c:v>669</c:v>
                </c:pt>
                <c:pt idx="671">
                  <c:v>670</c:v>
                </c:pt>
                <c:pt idx="672">
                  <c:v>671</c:v>
                </c:pt>
                <c:pt idx="673">
                  <c:v>672</c:v>
                </c:pt>
                <c:pt idx="674">
                  <c:v>673</c:v>
                </c:pt>
                <c:pt idx="675">
                  <c:v>674</c:v>
                </c:pt>
                <c:pt idx="676">
                  <c:v>675</c:v>
                </c:pt>
                <c:pt idx="677">
                  <c:v>676</c:v>
                </c:pt>
                <c:pt idx="678">
                  <c:v>677</c:v>
                </c:pt>
                <c:pt idx="679">
                  <c:v>678</c:v>
                </c:pt>
                <c:pt idx="680">
                  <c:v>679</c:v>
                </c:pt>
                <c:pt idx="681">
                  <c:v>680</c:v>
                </c:pt>
                <c:pt idx="682">
                  <c:v>681</c:v>
                </c:pt>
                <c:pt idx="683">
                  <c:v>682</c:v>
                </c:pt>
                <c:pt idx="684">
                  <c:v>683</c:v>
                </c:pt>
                <c:pt idx="685">
                  <c:v>684</c:v>
                </c:pt>
                <c:pt idx="686">
                  <c:v>685</c:v>
                </c:pt>
                <c:pt idx="687">
                  <c:v>686</c:v>
                </c:pt>
                <c:pt idx="688">
                  <c:v>687</c:v>
                </c:pt>
                <c:pt idx="689">
                  <c:v>688</c:v>
                </c:pt>
                <c:pt idx="690">
                  <c:v>689</c:v>
                </c:pt>
                <c:pt idx="691">
                  <c:v>690</c:v>
                </c:pt>
                <c:pt idx="692">
                  <c:v>691</c:v>
                </c:pt>
                <c:pt idx="693">
                  <c:v>692</c:v>
                </c:pt>
                <c:pt idx="694">
                  <c:v>693</c:v>
                </c:pt>
                <c:pt idx="695">
                  <c:v>694</c:v>
                </c:pt>
                <c:pt idx="696">
                  <c:v>695</c:v>
                </c:pt>
                <c:pt idx="697">
                  <c:v>696</c:v>
                </c:pt>
                <c:pt idx="698">
                  <c:v>697</c:v>
                </c:pt>
                <c:pt idx="699">
                  <c:v>698</c:v>
                </c:pt>
                <c:pt idx="700">
                  <c:v>699</c:v>
                </c:pt>
                <c:pt idx="701">
                  <c:v>700</c:v>
                </c:pt>
                <c:pt idx="702">
                  <c:v>701</c:v>
                </c:pt>
                <c:pt idx="703">
                  <c:v>702</c:v>
                </c:pt>
                <c:pt idx="704">
                  <c:v>703</c:v>
                </c:pt>
                <c:pt idx="705">
                  <c:v>704</c:v>
                </c:pt>
                <c:pt idx="706">
                  <c:v>705</c:v>
                </c:pt>
                <c:pt idx="707">
                  <c:v>706</c:v>
                </c:pt>
                <c:pt idx="708">
                  <c:v>707</c:v>
                </c:pt>
                <c:pt idx="709">
                  <c:v>708</c:v>
                </c:pt>
                <c:pt idx="710">
                  <c:v>709</c:v>
                </c:pt>
                <c:pt idx="711">
                  <c:v>710</c:v>
                </c:pt>
                <c:pt idx="712">
                  <c:v>711</c:v>
                </c:pt>
                <c:pt idx="713">
                  <c:v>712</c:v>
                </c:pt>
                <c:pt idx="714">
                  <c:v>713</c:v>
                </c:pt>
                <c:pt idx="715">
                  <c:v>714</c:v>
                </c:pt>
                <c:pt idx="716">
                  <c:v>715</c:v>
                </c:pt>
                <c:pt idx="717">
                  <c:v>716</c:v>
                </c:pt>
                <c:pt idx="718">
                  <c:v>717</c:v>
                </c:pt>
                <c:pt idx="719">
                  <c:v>718</c:v>
                </c:pt>
                <c:pt idx="720">
                  <c:v>719</c:v>
                </c:pt>
                <c:pt idx="721">
                  <c:v>720</c:v>
                </c:pt>
                <c:pt idx="722">
                  <c:v>721</c:v>
                </c:pt>
                <c:pt idx="723">
                  <c:v>722</c:v>
                </c:pt>
                <c:pt idx="724">
                  <c:v>723</c:v>
                </c:pt>
                <c:pt idx="725">
                  <c:v>724</c:v>
                </c:pt>
                <c:pt idx="726">
                  <c:v>725</c:v>
                </c:pt>
                <c:pt idx="727">
                  <c:v>726</c:v>
                </c:pt>
                <c:pt idx="728">
                  <c:v>727</c:v>
                </c:pt>
                <c:pt idx="729">
                  <c:v>728</c:v>
                </c:pt>
                <c:pt idx="730">
                  <c:v>729</c:v>
                </c:pt>
                <c:pt idx="731">
                  <c:v>730</c:v>
                </c:pt>
                <c:pt idx="732">
                  <c:v>731</c:v>
                </c:pt>
                <c:pt idx="733">
                  <c:v>732</c:v>
                </c:pt>
                <c:pt idx="734">
                  <c:v>733</c:v>
                </c:pt>
                <c:pt idx="735">
                  <c:v>734</c:v>
                </c:pt>
                <c:pt idx="736">
                  <c:v>735</c:v>
                </c:pt>
                <c:pt idx="737">
                  <c:v>736</c:v>
                </c:pt>
                <c:pt idx="738">
                  <c:v>737</c:v>
                </c:pt>
                <c:pt idx="739">
                  <c:v>738</c:v>
                </c:pt>
                <c:pt idx="740">
                  <c:v>739</c:v>
                </c:pt>
                <c:pt idx="741">
                  <c:v>740</c:v>
                </c:pt>
                <c:pt idx="742">
                  <c:v>741</c:v>
                </c:pt>
                <c:pt idx="743">
                  <c:v>742</c:v>
                </c:pt>
                <c:pt idx="744">
                  <c:v>743</c:v>
                </c:pt>
                <c:pt idx="745">
                  <c:v>744</c:v>
                </c:pt>
                <c:pt idx="746">
                  <c:v>745</c:v>
                </c:pt>
                <c:pt idx="747">
                  <c:v>746</c:v>
                </c:pt>
                <c:pt idx="748">
                  <c:v>747</c:v>
                </c:pt>
                <c:pt idx="749">
                  <c:v>748</c:v>
                </c:pt>
                <c:pt idx="750">
                  <c:v>749</c:v>
                </c:pt>
                <c:pt idx="751">
                  <c:v>750</c:v>
                </c:pt>
                <c:pt idx="752">
                  <c:v>751</c:v>
                </c:pt>
                <c:pt idx="753">
                  <c:v>752</c:v>
                </c:pt>
                <c:pt idx="754">
                  <c:v>753</c:v>
                </c:pt>
                <c:pt idx="755">
                  <c:v>754</c:v>
                </c:pt>
                <c:pt idx="756">
                  <c:v>755</c:v>
                </c:pt>
                <c:pt idx="757">
                  <c:v>756</c:v>
                </c:pt>
                <c:pt idx="758">
                  <c:v>757</c:v>
                </c:pt>
                <c:pt idx="759">
                  <c:v>758</c:v>
                </c:pt>
                <c:pt idx="760">
                  <c:v>759</c:v>
                </c:pt>
                <c:pt idx="761">
                  <c:v>760</c:v>
                </c:pt>
                <c:pt idx="762">
                  <c:v>761</c:v>
                </c:pt>
                <c:pt idx="763">
                  <c:v>762</c:v>
                </c:pt>
                <c:pt idx="764">
                  <c:v>763</c:v>
                </c:pt>
                <c:pt idx="765">
                  <c:v>764</c:v>
                </c:pt>
                <c:pt idx="766">
                  <c:v>765</c:v>
                </c:pt>
                <c:pt idx="767">
                  <c:v>766</c:v>
                </c:pt>
                <c:pt idx="768">
                  <c:v>767</c:v>
                </c:pt>
                <c:pt idx="769">
                  <c:v>768</c:v>
                </c:pt>
                <c:pt idx="770">
                  <c:v>769</c:v>
                </c:pt>
                <c:pt idx="771">
                  <c:v>770</c:v>
                </c:pt>
                <c:pt idx="772">
                  <c:v>771</c:v>
                </c:pt>
                <c:pt idx="773">
                  <c:v>772</c:v>
                </c:pt>
                <c:pt idx="774">
                  <c:v>773</c:v>
                </c:pt>
                <c:pt idx="775">
                  <c:v>774</c:v>
                </c:pt>
                <c:pt idx="776">
                  <c:v>775</c:v>
                </c:pt>
                <c:pt idx="777">
                  <c:v>776</c:v>
                </c:pt>
                <c:pt idx="778">
                  <c:v>777</c:v>
                </c:pt>
                <c:pt idx="779">
                  <c:v>778</c:v>
                </c:pt>
                <c:pt idx="780">
                  <c:v>779</c:v>
                </c:pt>
                <c:pt idx="781">
                  <c:v>780</c:v>
                </c:pt>
                <c:pt idx="782">
                  <c:v>781</c:v>
                </c:pt>
                <c:pt idx="783">
                  <c:v>782</c:v>
                </c:pt>
                <c:pt idx="784">
                  <c:v>783</c:v>
                </c:pt>
                <c:pt idx="785">
                  <c:v>784</c:v>
                </c:pt>
                <c:pt idx="786">
                  <c:v>785</c:v>
                </c:pt>
                <c:pt idx="787">
                  <c:v>786</c:v>
                </c:pt>
                <c:pt idx="788">
                  <c:v>787</c:v>
                </c:pt>
                <c:pt idx="789">
                  <c:v>788</c:v>
                </c:pt>
                <c:pt idx="790">
                  <c:v>789</c:v>
                </c:pt>
                <c:pt idx="791">
                  <c:v>790</c:v>
                </c:pt>
                <c:pt idx="792">
                  <c:v>791</c:v>
                </c:pt>
                <c:pt idx="793">
                  <c:v>792</c:v>
                </c:pt>
                <c:pt idx="794">
                  <c:v>793</c:v>
                </c:pt>
                <c:pt idx="795">
                  <c:v>794</c:v>
                </c:pt>
                <c:pt idx="796">
                  <c:v>795</c:v>
                </c:pt>
                <c:pt idx="797">
                  <c:v>796</c:v>
                </c:pt>
                <c:pt idx="798">
                  <c:v>797</c:v>
                </c:pt>
                <c:pt idx="799">
                  <c:v>798</c:v>
                </c:pt>
                <c:pt idx="800">
                  <c:v>799</c:v>
                </c:pt>
                <c:pt idx="801">
                  <c:v>800</c:v>
                </c:pt>
                <c:pt idx="802">
                  <c:v>801</c:v>
                </c:pt>
                <c:pt idx="803">
                  <c:v>802</c:v>
                </c:pt>
                <c:pt idx="804">
                  <c:v>803</c:v>
                </c:pt>
                <c:pt idx="805">
                  <c:v>804</c:v>
                </c:pt>
                <c:pt idx="806">
                  <c:v>805</c:v>
                </c:pt>
                <c:pt idx="807">
                  <c:v>806</c:v>
                </c:pt>
                <c:pt idx="808">
                  <c:v>807</c:v>
                </c:pt>
                <c:pt idx="809">
                  <c:v>808</c:v>
                </c:pt>
                <c:pt idx="810">
                  <c:v>809</c:v>
                </c:pt>
                <c:pt idx="811">
                  <c:v>810</c:v>
                </c:pt>
                <c:pt idx="812">
                  <c:v>811</c:v>
                </c:pt>
                <c:pt idx="813">
                  <c:v>812</c:v>
                </c:pt>
                <c:pt idx="814">
                  <c:v>813</c:v>
                </c:pt>
                <c:pt idx="815">
                  <c:v>814</c:v>
                </c:pt>
                <c:pt idx="816">
                  <c:v>815</c:v>
                </c:pt>
                <c:pt idx="817">
                  <c:v>816</c:v>
                </c:pt>
                <c:pt idx="818">
                  <c:v>817</c:v>
                </c:pt>
                <c:pt idx="819">
                  <c:v>818</c:v>
                </c:pt>
                <c:pt idx="820">
                  <c:v>819</c:v>
                </c:pt>
                <c:pt idx="821">
                  <c:v>820</c:v>
                </c:pt>
                <c:pt idx="822">
                  <c:v>821</c:v>
                </c:pt>
                <c:pt idx="823">
                  <c:v>822</c:v>
                </c:pt>
                <c:pt idx="824">
                  <c:v>823</c:v>
                </c:pt>
                <c:pt idx="825">
                  <c:v>824</c:v>
                </c:pt>
                <c:pt idx="826">
                  <c:v>825</c:v>
                </c:pt>
                <c:pt idx="827">
                  <c:v>826</c:v>
                </c:pt>
                <c:pt idx="828">
                  <c:v>827</c:v>
                </c:pt>
                <c:pt idx="829">
                  <c:v>828</c:v>
                </c:pt>
                <c:pt idx="830">
                  <c:v>829</c:v>
                </c:pt>
                <c:pt idx="831">
                  <c:v>830</c:v>
                </c:pt>
                <c:pt idx="832">
                  <c:v>831</c:v>
                </c:pt>
                <c:pt idx="833">
                  <c:v>832</c:v>
                </c:pt>
                <c:pt idx="834">
                  <c:v>833</c:v>
                </c:pt>
                <c:pt idx="835">
                  <c:v>834</c:v>
                </c:pt>
                <c:pt idx="836">
                  <c:v>835</c:v>
                </c:pt>
                <c:pt idx="837">
                  <c:v>836</c:v>
                </c:pt>
                <c:pt idx="838">
                  <c:v>837</c:v>
                </c:pt>
                <c:pt idx="839">
                  <c:v>838</c:v>
                </c:pt>
                <c:pt idx="840">
                  <c:v>839</c:v>
                </c:pt>
                <c:pt idx="841">
                  <c:v>840</c:v>
                </c:pt>
                <c:pt idx="842">
                  <c:v>841</c:v>
                </c:pt>
                <c:pt idx="843">
                  <c:v>842</c:v>
                </c:pt>
                <c:pt idx="844">
                  <c:v>843</c:v>
                </c:pt>
                <c:pt idx="845">
                  <c:v>844</c:v>
                </c:pt>
                <c:pt idx="846">
                  <c:v>845</c:v>
                </c:pt>
                <c:pt idx="847">
                  <c:v>846</c:v>
                </c:pt>
                <c:pt idx="848">
                  <c:v>847</c:v>
                </c:pt>
                <c:pt idx="849">
                  <c:v>848</c:v>
                </c:pt>
                <c:pt idx="850">
                  <c:v>849</c:v>
                </c:pt>
                <c:pt idx="851">
                  <c:v>850</c:v>
                </c:pt>
                <c:pt idx="852">
                  <c:v>851</c:v>
                </c:pt>
                <c:pt idx="853">
                  <c:v>852</c:v>
                </c:pt>
                <c:pt idx="854">
                  <c:v>853</c:v>
                </c:pt>
                <c:pt idx="855">
                  <c:v>854</c:v>
                </c:pt>
                <c:pt idx="856">
                  <c:v>855</c:v>
                </c:pt>
                <c:pt idx="857">
                  <c:v>856</c:v>
                </c:pt>
                <c:pt idx="858">
                  <c:v>857</c:v>
                </c:pt>
                <c:pt idx="859">
                  <c:v>858</c:v>
                </c:pt>
                <c:pt idx="860">
                  <c:v>859</c:v>
                </c:pt>
                <c:pt idx="861">
                  <c:v>860</c:v>
                </c:pt>
                <c:pt idx="862">
                  <c:v>861</c:v>
                </c:pt>
                <c:pt idx="863">
                  <c:v>862</c:v>
                </c:pt>
                <c:pt idx="864">
                  <c:v>863</c:v>
                </c:pt>
                <c:pt idx="865">
                  <c:v>864</c:v>
                </c:pt>
                <c:pt idx="866">
                  <c:v>865</c:v>
                </c:pt>
                <c:pt idx="867">
                  <c:v>866</c:v>
                </c:pt>
                <c:pt idx="868">
                  <c:v>867</c:v>
                </c:pt>
                <c:pt idx="869">
                  <c:v>868</c:v>
                </c:pt>
                <c:pt idx="870">
                  <c:v>869</c:v>
                </c:pt>
                <c:pt idx="871">
                  <c:v>870</c:v>
                </c:pt>
                <c:pt idx="872">
                  <c:v>871</c:v>
                </c:pt>
                <c:pt idx="873">
                  <c:v>872</c:v>
                </c:pt>
                <c:pt idx="874">
                  <c:v>873</c:v>
                </c:pt>
                <c:pt idx="875">
                  <c:v>874</c:v>
                </c:pt>
                <c:pt idx="876">
                  <c:v>875</c:v>
                </c:pt>
                <c:pt idx="877">
                  <c:v>876</c:v>
                </c:pt>
                <c:pt idx="878">
                  <c:v>877</c:v>
                </c:pt>
                <c:pt idx="879">
                  <c:v>878</c:v>
                </c:pt>
                <c:pt idx="880">
                  <c:v>879</c:v>
                </c:pt>
                <c:pt idx="881">
                  <c:v>880</c:v>
                </c:pt>
                <c:pt idx="882">
                  <c:v>881</c:v>
                </c:pt>
                <c:pt idx="883">
                  <c:v>882</c:v>
                </c:pt>
                <c:pt idx="884">
                  <c:v>883</c:v>
                </c:pt>
                <c:pt idx="885">
                  <c:v>884</c:v>
                </c:pt>
                <c:pt idx="886">
                  <c:v>885</c:v>
                </c:pt>
                <c:pt idx="887">
                  <c:v>886</c:v>
                </c:pt>
                <c:pt idx="888">
                  <c:v>887</c:v>
                </c:pt>
                <c:pt idx="889">
                  <c:v>888</c:v>
                </c:pt>
                <c:pt idx="890">
                  <c:v>889</c:v>
                </c:pt>
                <c:pt idx="891">
                  <c:v>890</c:v>
                </c:pt>
                <c:pt idx="892">
                  <c:v>891</c:v>
                </c:pt>
                <c:pt idx="893">
                  <c:v>892</c:v>
                </c:pt>
                <c:pt idx="894">
                  <c:v>893</c:v>
                </c:pt>
                <c:pt idx="895">
                  <c:v>894</c:v>
                </c:pt>
                <c:pt idx="896">
                  <c:v>895</c:v>
                </c:pt>
                <c:pt idx="897">
                  <c:v>896</c:v>
                </c:pt>
                <c:pt idx="898">
                  <c:v>897</c:v>
                </c:pt>
                <c:pt idx="899">
                  <c:v>898</c:v>
                </c:pt>
                <c:pt idx="900">
                  <c:v>899</c:v>
                </c:pt>
                <c:pt idx="901">
                  <c:v>900</c:v>
                </c:pt>
                <c:pt idx="902">
                  <c:v>901</c:v>
                </c:pt>
                <c:pt idx="903">
                  <c:v>902</c:v>
                </c:pt>
                <c:pt idx="904">
                  <c:v>903</c:v>
                </c:pt>
                <c:pt idx="905">
                  <c:v>904</c:v>
                </c:pt>
                <c:pt idx="906">
                  <c:v>905</c:v>
                </c:pt>
                <c:pt idx="907">
                  <c:v>906</c:v>
                </c:pt>
                <c:pt idx="908">
                  <c:v>907</c:v>
                </c:pt>
                <c:pt idx="909">
                  <c:v>908</c:v>
                </c:pt>
                <c:pt idx="910">
                  <c:v>909</c:v>
                </c:pt>
                <c:pt idx="911">
                  <c:v>910</c:v>
                </c:pt>
                <c:pt idx="912">
                  <c:v>911</c:v>
                </c:pt>
                <c:pt idx="913">
                  <c:v>912</c:v>
                </c:pt>
                <c:pt idx="914">
                  <c:v>913</c:v>
                </c:pt>
                <c:pt idx="915">
                  <c:v>914</c:v>
                </c:pt>
                <c:pt idx="916">
                  <c:v>915</c:v>
                </c:pt>
                <c:pt idx="917">
                  <c:v>916</c:v>
                </c:pt>
                <c:pt idx="918">
                  <c:v>917</c:v>
                </c:pt>
                <c:pt idx="919">
                  <c:v>918</c:v>
                </c:pt>
                <c:pt idx="920">
                  <c:v>919</c:v>
                </c:pt>
                <c:pt idx="921">
                  <c:v>920</c:v>
                </c:pt>
                <c:pt idx="922">
                  <c:v>921</c:v>
                </c:pt>
                <c:pt idx="923">
                  <c:v>922</c:v>
                </c:pt>
                <c:pt idx="924">
                  <c:v>923</c:v>
                </c:pt>
                <c:pt idx="925">
                  <c:v>924</c:v>
                </c:pt>
                <c:pt idx="926">
                  <c:v>925</c:v>
                </c:pt>
                <c:pt idx="927">
                  <c:v>926</c:v>
                </c:pt>
                <c:pt idx="928">
                  <c:v>927</c:v>
                </c:pt>
                <c:pt idx="929">
                  <c:v>928</c:v>
                </c:pt>
                <c:pt idx="930">
                  <c:v>929</c:v>
                </c:pt>
                <c:pt idx="931">
                  <c:v>930</c:v>
                </c:pt>
                <c:pt idx="932">
                  <c:v>931</c:v>
                </c:pt>
                <c:pt idx="933">
                  <c:v>932</c:v>
                </c:pt>
                <c:pt idx="934">
                  <c:v>933</c:v>
                </c:pt>
                <c:pt idx="935">
                  <c:v>934</c:v>
                </c:pt>
                <c:pt idx="936">
                  <c:v>935</c:v>
                </c:pt>
                <c:pt idx="937">
                  <c:v>936</c:v>
                </c:pt>
                <c:pt idx="938">
                  <c:v>937</c:v>
                </c:pt>
                <c:pt idx="939">
                  <c:v>938</c:v>
                </c:pt>
                <c:pt idx="940">
                  <c:v>939</c:v>
                </c:pt>
                <c:pt idx="941">
                  <c:v>940</c:v>
                </c:pt>
                <c:pt idx="942">
                  <c:v>941</c:v>
                </c:pt>
                <c:pt idx="943">
                  <c:v>942</c:v>
                </c:pt>
                <c:pt idx="944">
                  <c:v>943</c:v>
                </c:pt>
                <c:pt idx="945">
                  <c:v>944</c:v>
                </c:pt>
                <c:pt idx="946">
                  <c:v>945</c:v>
                </c:pt>
                <c:pt idx="947">
                  <c:v>946</c:v>
                </c:pt>
                <c:pt idx="948">
                  <c:v>947</c:v>
                </c:pt>
                <c:pt idx="949">
                  <c:v>948</c:v>
                </c:pt>
                <c:pt idx="950">
                  <c:v>949</c:v>
                </c:pt>
                <c:pt idx="951">
                  <c:v>950</c:v>
                </c:pt>
                <c:pt idx="952">
                  <c:v>951</c:v>
                </c:pt>
                <c:pt idx="953">
                  <c:v>952</c:v>
                </c:pt>
                <c:pt idx="954">
                  <c:v>953</c:v>
                </c:pt>
                <c:pt idx="955">
                  <c:v>954</c:v>
                </c:pt>
                <c:pt idx="956">
                  <c:v>955</c:v>
                </c:pt>
                <c:pt idx="957">
                  <c:v>956</c:v>
                </c:pt>
                <c:pt idx="958">
                  <c:v>957</c:v>
                </c:pt>
                <c:pt idx="959">
                  <c:v>958</c:v>
                </c:pt>
                <c:pt idx="960">
                  <c:v>959</c:v>
                </c:pt>
                <c:pt idx="961">
                  <c:v>960</c:v>
                </c:pt>
                <c:pt idx="962">
                  <c:v>961</c:v>
                </c:pt>
                <c:pt idx="963">
                  <c:v>962</c:v>
                </c:pt>
                <c:pt idx="964">
                  <c:v>963</c:v>
                </c:pt>
                <c:pt idx="965">
                  <c:v>964</c:v>
                </c:pt>
                <c:pt idx="966">
                  <c:v>965</c:v>
                </c:pt>
                <c:pt idx="967">
                  <c:v>966</c:v>
                </c:pt>
                <c:pt idx="968">
                  <c:v>967</c:v>
                </c:pt>
                <c:pt idx="969">
                  <c:v>968</c:v>
                </c:pt>
                <c:pt idx="970">
                  <c:v>969</c:v>
                </c:pt>
              </c:numCache>
            </c:numRef>
          </c:xVal>
          <c:yVal>
            <c:numRef>
              <c:f>Tabelle4!$B$3:$B$973</c:f>
              <c:numCache>
                <c:formatCode>General</c:formatCode>
                <c:ptCount val="971"/>
                <c:pt idx="1">
                  <c:v>26.89</c:v>
                </c:pt>
                <c:pt idx="2">
                  <c:v>26.91</c:v>
                </c:pt>
                <c:pt idx="3">
                  <c:v>26.919999999999995</c:v>
                </c:pt>
                <c:pt idx="4">
                  <c:v>26.95</c:v>
                </c:pt>
                <c:pt idx="5">
                  <c:v>26.97</c:v>
                </c:pt>
                <c:pt idx="6">
                  <c:v>27.03</c:v>
                </c:pt>
                <c:pt idx="7">
                  <c:v>27.110000000000007</c:v>
                </c:pt>
                <c:pt idx="8">
                  <c:v>27.279999999999994</c:v>
                </c:pt>
                <c:pt idx="9">
                  <c:v>28.05</c:v>
                </c:pt>
                <c:pt idx="10">
                  <c:v>29.479999999999993</c:v>
                </c:pt>
                <c:pt idx="11">
                  <c:v>31.22</c:v>
                </c:pt>
                <c:pt idx="12">
                  <c:v>33.82</c:v>
                </c:pt>
                <c:pt idx="13">
                  <c:v>36.93</c:v>
                </c:pt>
                <c:pt idx="14">
                  <c:v>40.550000000000004</c:v>
                </c:pt>
                <c:pt idx="15">
                  <c:v>44.59</c:v>
                </c:pt>
                <c:pt idx="16">
                  <c:v>48.38</c:v>
                </c:pt>
                <c:pt idx="17">
                  <c:v>52.47</c:v>
                </c:pt>
                <c:pt idx="18">
                  <c:v>57.65</c:v>
                </c:pt>
                <c:pt idx="19">
                  <c:v>63.21</c:v>
                </c:pt>
                <c:pt idx="20">
                  <c:v>68.28</c:v>
                </c:pt>
                <c:pt idx="21">
                  <c:v>74.55</c:v>
                </c:pt>
                <c:pt idx="22">
                  <c:v>81.099999999999994</c:v>
                </c:pt>
                <c:pt idx="23">
                  <c:v>87.95</c:v>
                </c:pt>
                <c:pt idx="24">
                  <c:v>95.13</c:v>
                </c:pt>
                <c:pt idx="25">
                  <c:v>101.54</c:v>
                </c:pt>
                <c:pt idx="26">
                  <c:v>108.27</c:v>
                </c:pt>
                <c:pt idx="27">
                  <c:v>116.43</c:v>
                </c:pt>
                <c:pt idx="28">
                  <c:v>124.96000000000002</c:v>
                </c:pt>
                <c:pt idx="29">
                  <c:v>132.55000000000001</c:v>
                </c:pt>
                <c:pt idx="30">
                  <c:v>141.72</c:v>
                </c:pt>
                <c:pt idx="31">
                  <c:v>151.12</c:v>
                </c:pt>
                <c:pt idx="32">
                  <c:v>160.72</c:v>
                </c:pt>
                <c:pt idx="33">
                  <c:v>170.56</c:v>
                </c:pt>
                <c:pt idx="34">
                  <c:v>179.12</c:v>
                </c:pt>
                <c:pt idx="35">
                  <c:v>187.79</c:v>
                </c:pt>
                <c:pt idx="36">
                  <c:v>198.14</c:v>
                </c:pt>
                <c:pt idx="37">
                  <c:v>208.55</c:v>
                </c:pt>
                <c:pt idx="38">
                  <c:v>217.43</c:v>
                </c:pt>
                <c:pt idx="39">
                  <c:v>227.8</c:v>
                </c:pt>
                <c:pt idx="40">
                  <c:v>238.19</c:v>
                </c:pt>
                <c:pt idx="41">
                  <c:v>248.43</c:v>
                </c:pt>
                <c:pt idx="42">
                  <c:v>258.62</c:v>
                </c:pt>
                <c:pt idx="43">
                  <c:v>267.35000000000002</c:v>
                </c:pt>
                <c:pt idx="44">
                  <c:v>277.39999999999986</c:v>
                </c:pt>
                <c:pt idx="45">
                  <c:v>287.22000000000003</c:v>
                </c:pt>
                <c:pt idx="46">
                  <c:v>295.55</c:v>
                </c:pt>
                <c:pt idx="47">
                  <c:v>303.77</c:v>
                </c:pt>
                <c:pt idx="48">
                  <c:v>313.27</c:v>
                </c:pt>
                <c:pt idx="49">
                  <c:v>322.75</c:v>
                </c:pt>
                <c:pt idx="50">
                  <c:v>330.81</c:v>
                </c:pt>
                <c:pt idx="51">
                  <c:v>340.15000000000009</c:v>
                </c:pt>
                <c:pt idx="52">
                  <c:v>349.32</c:v>
                </c:pt>
                <c:pt idx="53">
                  <c:v>357.2</c:v>
                </c:pt>
                <c:pt idx="54">
                  <c:v>366.38</c:v>
                </c:pt>
                <c:pt idx="55">
                  <c:v>375.28999999999991</c:v>
                </c:pt>
                <c:pt idx="56">
                  <c:v>383.02</c:v>
                </c:pt>
                <c:pt idx="57">
                  <c:v>392.02</c:v>
                </c:pt>
                <c:pt idx="58">
                  <c:v>400.81</c:v>
                </c:pt>
                <c:pt idx="59">
                  <c:v>409.13</c:v>
                </c:pt>
                <c:pt idx="60">
                  <c:v>417.16</c:v>
                </c:pt>
                <c:pt idx="61">
                  <c:v>423.9199999999999</c:v>
                </c:pt>
                <c:pt idx="62">
                  <c:v>430.59</c:v>
                </c:pt>
                <c:pt idx="63">
                  <c:v>438.21999999999991</c:v>
                </c:pt>
                <c:pt idx="64">
                  <c:v>445.76</c:v>
                </c:pt>
                <c:pt idx="65">
                  <c:v>452.09</c:v>
                </c:pt>
                <c:pt idx="66">
                  <c:v>459.3</c:v>
                </c:pt>
                <c:pt idx="67">
                  <c:v>466.2299999999999</c:v>
                </c:pt>
                <c:pt idx="68">
                  <c:v>472.94</c:v>
                </c:pt>
                <c:pt idx="69">
                  <c:v>479.53</c:v>
                </c:pt>
                <c:pt idx="70">
                  <c:v>485.16</c:v>
                </c:pt>
                <c:pt idx="71">
                  <c:v>490.67</c:v>
                </c:pt>
                <c:pt idx="72">
                  <c:v>497.17</c:v>
                </c:pt>
                <c:pt idx="73">
                  <c:v>503.4</c:v>
                </c:pt>
                <c:pt idx="74">
                  <c:v>508.68</c:v>
                </c:pt>
                <c:pt idx="75">
                  <c:v>514.65</c:v>
                </c:pt>
                <c:pt idx="76">
                  <c:v>520.14</c:v>
                </c:pt>
                <c:pt idx="77">
                  <c:v>524.61</c:v>
                </c:pt>
                <c:pt idx="78">
                  <c:v>529.54999999999973</c:v>
                </c:pt>
                <c:pt idx="79">
                  <c:v>534.32999999999981</c:v>
                </c:pt>
                <c:pt idx="80">
                  <c:v>539.16</c:v>
                </c:pt>
                <c:pt idx="81">
                  <c:v>543.76</c:v>
                </c:pt>
                <c:pt idx="82">
                  <c:v>547.66</c:v>
                </c:pt>
                <c:pt idx="83">
                  <c:v>551.44999999999982</c:v>
                </c:pt>
                <c:pt idx="84">
                  <c:v>555.79999999999995</c:v>
                </c:pt>
                <c:pt idx="85">
                  <c:v>560.26</c:v>
                </c:pt>
                <c:pt idx="86">
                  <c:v>564.27000000000021</c:v>
                </c:pt>
                <c:pt idx="87">
                  <c:v>569.08000000000004</c:v>
                </c:pt>
                <c:pt idx="88">
                  <c:v>574.09</c:v>
                </c:pt>
                <c:pt idx="89">
                  <c:v>578.30999999999972</c:v>
                </c:pt>
                <c:pt idx="90">
                  <c:v>583.11</c:v>
                </c:pt>
                <c:pt idx="91">
                  <c:v>587.67999999999995</c:v>
                </c:pt>
                <c:pt idx="92">
                  <c:v>592</c:v>
                </c:pt>
                <c:pt idx="93">
                  <c:v>595.80999999999972</c:v>
                </c:pt>
                <c:pt idx="94">
                  <c:v>598.63</c:v>
                </c:pt>
                <c:pt idx="95">
                  <c:v>601.24</c:v>
                </c:pt>
                <c:pt idx="96">
                  <c:v>603.99</c:v>
                </c:pt>
                <c:pt idx="97">
                  <c:v>606.4</c:v>
                </c:pt>
                <c:pt idx="98">
                  <c:v>608.21</c:v>
                </c:pt>
                <c:pt idx="99">
                  <c:v>610.04</c:v>
                </c:pt>
                <c:pt idx="100">
                  <c:v>611.61</c:v>
                </c:pt>
                <c:pt idx="101">
                  <c:v>613.04</c:v>
                </c:pt>
                <c:pt idx="102">
                  <c:v>614.32999999999981</c:v>
                </c:pt>
                <c:pt idx="103">
                  <c:v>615.2800000000002</c:v>
                </c:pt>
                <c:pt idx="104">
                  <c:v>616.26</c:v>
                </c:pt>
                <c:pt idx="105">
                  <c:v>617.16999999999996</c:v>
                </c:pt>
                <c:pt idx="106">
                  <c:v>617.8399999999998</c:v>
                </c:pt>
                <c:pt idx="107">
                  <c:v>618.58000000000004</c:v>
                </c:pt>
                <c:pt idx="108">
                  <c:v>619.32999999999981</c:v>
                </c:pt>
                <c:pt idx="109">
                  <c:v>619.88</c:v>
                </c:pt>
                <c:pt idx="110">
                  <c:v>620.41999999999996</c:v>
                </c:pt>
                <c:pt idx="111">
                  <c:v>620.99</c:v>
                </c:pt>
                <c:pt idx="112">
                  <c:v>621.43999999999983</c:v>
                </c:pt>
                <c:pt idx="113">
                  <c:v>621.87</c:v>
                </c:pt>
                <c:pt idx="114">
                  <c:v>622.31999999999982</c:v>
                </c:pt>
                <c:pt idx="115">
                  <c:v>622.69000000000005</c:v>
                </c:pt>
                <c:pt idx="116">
                  <c:v>623.12</c:v>
                </c:pt>
                <c:pt idx="117">
                  <c:v>623.52</c:v>
                </c:pt>
                <c:pt idx="118">
                  <c:v>623.89</c:v>
                </c:pt>
                <c:pt idx="119">
                  <c:v>624.23</c:v>
                </c:pt>
                <c:pt idx="120">
                  <c:v>624.53</c:v>
                </c:pt>
                <c:pt idx="121">
                  <c:v>624.82999999999981</c:v>
                </c:pt>
                <c:pt idx="122">
                  <c:v>625.29000000000019</c:v>
                </c:pt>
                <c:pt idx="123">
                  <c:v>625.71</c:v>
                </c:pt>
                <c:pt idx="124">
                  <c:v>626.02</c:v>
                </c:pt>
                <c:pt idx="125">
                  <c:v>626.38</c:v>
                </c:pt>
                <c:pt idx="126">
                  <c:v>626.74</c:v>
                </c:pt>
                <c:pt idx="127">
                  <c:v>627.08000000000004</c:v>
                </c:pt>
                <c:pt idx="128">
                  <c:v>627.49</c:v>
                </c:pt>
                <c:pt idx="129">
                  <c:v>627.91</c:v>
                </c:pt>
                <c:pt idx="130">
                  <c:v>628.22</c:v>
                </c:pt>
                <c:pt idx="131">
                  <c:v>628.52</c:v>
                </c:pt>
                <c:pt idx="132">
                  <c:v>628.85999999999979</c:v>
                </c:pt>
                <c:pt idx="133">
                  <c:v>629.24</c:v>
                </c:pt>
                <c:pt idx="134">
                  <c:v>629.62</c:v>
                </c:pt>
                <c:pt idx="135">
                  <c:v>630.04</c:v>
                </c:pt>
                <c:pt idx="136">
                  <c:v>630.41999999999996</c:v>
                </c:pt>
                <c:pt idx="137">
                  <c:v>630.81999999999982</c:v>
                </c:pt>
                <c:pt idx="138">
                  <c:v>631.15</c:v>
                </c:pt>
                <c:pt idx="139">
                  <c:v>631.35999999999979</c:v>
                </c:pt>
                <c:pt idx="140">
                  <c:v>631.61</c:v>
                </c:pt>
                <c:pt idx="141">
                  <c:v>631.8499999999998</c:v>
                </c:pt>
                <c:pt idx="142">
                  <c:v>632.04999999999973</c:v>
                </c:pt>
                <c:pt idx="143">
                  <c:v>632.30999999999972</c:v>
                </c:pt>
                <c:pt idx="144">
                  <c:v>632.58000000000004</c:v>
                </c:pt>
                <c:pt idx="145">
                  <c:v>632.8399999999998</c:v>
                </c:pt>
                <c:pt idx="146">
                  <c:v>633.01</c:v>
                </c:pt>
                <c:pt idx="147">
                  <c:v>633.17999999999995</c:v>
                </c:pt>
                <c:pt idx="148">
                  <c:v>633.39</c:v>
                </c:pt>
                <c:pt idx="149">
                  <c:v>633.5</c:v>
                </c:pt>
                <c:pt idx="150">
                  <c:v>633.6</c:v>
                </c:pt>
                <c:pt idx="151">
                  <c:v>633.67999999999995</c:v>
                </c:pt>
                <c:pt idx="152">
                  <c:v>633.77000000000021</c:v>
                </c:pt>
                <c:pt idx="153">
                  <c:v>633.9</c:v>
                </c:pt>
                <c:pt idx="154">
                  <c:v>634.02</c:v>
                </c:pt>
                <c:pt idx="155">
                  <c:v>634.15</c:v>
                </c:pt>
                <c:pt idx="156">
                  <c:v>634.29000000000019</c:v>
                </c:pt>
                <c:pt idx="157">
                  <c:v>634.41999999999996</c:v>
                </c:pt>
                <c:pt idx="158">
                  <c:v>634.54999999999973</c:v>
                </c:pt>
                <c:pt idx="159">
                  <c:v>634.69000000000005</c:v>
                </c:pt>
                <c:pt idx="160">
                  <c:v>634.85999999999979</c:v>
                </c:pt>
                <c:pt idx="161">
                  <c:v>635</c:v>
                </c:pt>
                <c:pt idx="162">
                  <c:v>635.15</c:v>
                </c:pt>
                <c:pt idx="163">
                  <c:v>635.31999999999982</c:v>
                </c:pt>
                <c:pt idx="164">
                  <c:v>635.47</c:v>
                </c:pt>
                <c:pt idx="165">
                  <c:v>635.61</c:v>
                </c:pt>
                <c:pt idx="166">
                  <c:v>635.76</c:v>
                </c:pt>
                <c:pt idx="167">
                  <c:v>635.89</c:v>
                </c:pt>
                <c:pt idx="168">
                  <c:v>636</c:v>
                </c:pt>
                <c:pt idx="169">
                  <c:v>636.08000000000004</c:v>
                </c:pt>
                <c:pt idx="170">
                  <c:v>636.16999999999996</c:v>
                </c:pt>
                <c:pt idx="171">
                  <c:v>636.27000000000021</c:v>
                </c:pt>
                <c:pt idx="172">
                  <c:v>636.3499999999998</c:v>
                </c:pt>
                <c:pt idx="173">
                  <c:v>636.48</c:v>
                </c:pt>
                <c:pt idx="174">
                  <c:v>636.6</c:v>
                </c:pt>
                <c:pt idx="175">
                  <c:v>636.73</c:v>
                </c:pt>
                <c:pt idx="176">
                  <c:v>636.89</c:v>
                </c:pt>
                <c:pt idx="177">
                  <c:v>637.07000000000005</c:v>
                </c:pt>
                <c:pt idx="178">
                  <c:v>637.21</c:v>
                </c:pt>
                <c:pt idx="179">
                  <c:v>637.37</c:v>
                </c:pt>
                <c:pt idx="180">
                  <c:v>637.58000000000004</c:v>
                </c:pt>
                <c:pt idx="181">
                  <c:v>637.7800000000002</c:v>
                </c:pt>
                <c:pt idx="182">
                  <c:v>637.91999999999996</c:v>
                </c:pt>
                <c:pt idx="183">
                  <c:v>638.09</c:v>
                </c:pt>
                <c:pt idx="184">
                  <c:v>638.27000000000021</c:v>
                </c:pt>
                <c:pt idx="185">
                  <c:v>638.39</c:v>
                </c:pt>
                <c:pt idx="186">
                  <c:v>638.51</c:v>
                </c:pt>
                <c:pt idx="187">
                  <c:v>638.71</c:v>
                </c:pt>
                <c:pt idx="188">
                  <c:v>638.91999999999996</c:v>
                </c:pt>
                <c:pt idx="189">
                  <c:v>639.04999999999973</c:v>
                </c:pt>
                <c:pt idx="190">
                  <c:v>639.15</c:v>
                </c:pt>
                <c:pt idx="191">
                  <c:v>639.2800000000002</c:v>
                </c:pt>
                <c:pt idx="192">
                  <c:v>639.49</c:v>
                </c:pt>
                <c:pt idx="193">
                  <c:v>639.67999999999995</c:v>
                </c:pt>
                <c:pt idx="194">
                  <c:v>639.92999999999972</c:v>
                </c:pt>
                <c:pt idx="195">
                  <c:v>640.16</c:v>
                </c:pt>
                <c:pt idx="196">
                  <c:v>640.31999999999982</c:v>
                </c:pt>
                <c:pt idx="197">
                  <c:v>640.54</c:v>
                </c:pt>
                <c:pt idx="198">
                  <c:v>640.74</c:v>
                </c:pt>
                <c:pt idx="199">
                  <c:v>640.99</c:v>
                </c:pt>
                <c:pt idx="200">
                  <c:v>641.21</c:v>
                </c:pt>
                <c:pt idx="201">
                  <c:v>641.4</c:v>
                </c:pt>
                <c:pt idx="202">
                  <c:v>641.53</c:v>
                </c:pt>
                <c:pt idx="203">
                  <c:v>641.70000000000005</c:v>
                </c:pt>
                <c:pt idx="204">
                  <c:v>641.92999999999972</c:v>
                </c:pt>
                <c:pt idx="205">
                  <c:v>642.09</c:v>
                </c:pt>
                <c:pt idx="206">
                  <c:v>642.4</c:v>
                </c:pt>
                <c:pt idx="207">
                  <c:v>642.66999999999996</c:v>
                </c:pt>
                <c:pt idx="208">
                  <c:v>642.88</c:v>
                </c:pt>
                <c:pt idx="209">
                  <c:v>643.24</c:v>
                </c:pt>
                <c:pt idx="210">
                  <c:v>643.7800000000002</c:v>
                </c:pt>
                <c:pt idx="211">
                  <c:v>644.27000000000021</c:v>
                </c:pt>
                <c:pt idx="212">
                  <c:v>644.8399999999998</c:v>
                </c:pt>
                <c:pt idx="213">
                  <c:v>645.63</c:v>
                </c:pt>
                <c:pt idx="214">
                  <c:v>646.52</c:v>
                </c:pt>
                <c:pt idx="215">
                  <c:v>647.31999999999982</c:v>
                </c:pt>
                <c:pt idx="216">
                  <c:v>648.12</c:v>
                </c:pt>
                <c:pt idx="217">
                  <c:v>649.05999999999972</c:v>
                </c:pt>
                <c:pt idx="218">
                  <c:v>650.1</c:v>
                </c:pt>
                <c:pt idx="219">
                  <c:v>651.13</c:v>
                </c:pt>
                <c:pt idx="220">
                  <c:v>651.91999999999996</c:v>
                </c:pt>
                <c:pt idx="221">
                  <c:v>652.75</c:v>
                </c:pt>
                <c:pt idx="222">
                  <c:v>653.67999999999995</c:v>
                </c:pt>
                <c:pt idx="223">
                  <c:v>654.42999999999972</c:v>
                </c:pt>
                <c:pt idx="224">
                  <c:v>655.23</c:v>
                </c:pt>
                <c:pt idx="225">
                  <c:v>656.29000000000019</c:v>
                </c:pt>
                <c:pt idx="226">
                  <c:v>657.99</c:v>
                </c:pt>
                <c:pt idx="227">
                  <c:v>658.61</c:v>
                </c:pt>
                <c:pt idx="228">
                  <c:v>659.17000000000019</c:v>
                </c:pt>
                <c:pt idx="229">
                  <c:v>659.73</c:v>
                </c:pt>
                <c:pt idx="230">
                  <c:v>660.23</c:v>
                </c:pt>
                <c:pt idx="231">
                  <c:v>660.7800000000002</c:v>
                </c:pt>
                <c:pt idx="232">
                  <c:v>661.2800000000002</c:v>
                </c:pt>
                <c:pt idx="233">
                  <c:v>661.87</c:v>
                </c:pt>
                <c:pt idx="234">
                  <c:v>662.75</c:v>
                </c:pt>
                <c:pt idx="235">
                  <c:v>663.58</c:v>
                </c:pt>
                <c:pt idx="236">
                  <c:v>664.42</c:v>
                </c:pt>
                <c:pt idx="237">
                  <c:v>665.11</c:v>
                </c:pt>
                <c:pt idx="238">
                  <c:v>665.56</c:v>
                </c:pt>
                <c:pt idx="239">
                  <c:v>666.13</c:v>
                </c:pt>
                <c:pt idx="240">
                  <c:v>666.94999999999982</c:v>
                </c:pt>
                <c:pt idx="241">
                  <c:v>667</c:v>
                </c:pt>
                <c:pt idx="242">
                  <c:v>667.24</c:v>
                </c:pt>
                <c:pt idx="243">
                  <c:v>667.61</c:v>
                </c:pt>
                <c:pt idx="244">
                  <c:v>668.01</c:v>
                </c:pt>
                <c:pt idx="245">
                  <c:v>668.32999999999981</c:v>
                </c:pt>
                <c:pt idx="246">
                  <c:v>668.7</c:v>
                </c:pt>
                <c:pt idx="247">
                  <c:v>668.97</c:v>
                </c:pt>
                <c:pt idx="248">
                  <c:v>669.29000000000019</c:v>
                </c:pt>
                <c:pt idx="249">
                  <c:v>669.76</c:v>
                </c:pt>
                <c:pt idx="250">
                  <c:v>670.21</c:v>
                </c:pt>
                <c:pt idx="251">
                  <c:v>670.75</c:v>
                </c:pt>
                <c:pt idx="252">
                  <c:v>671.27000000000021</c:v>
                </c:pt>
                <c:pt idx="253">
                  <c:v>671.67000000000019</c:v>
                </c:pt>
                <c:pt idx="254">
                  <c:v>672.08</c:v>
                </c:pt>
                <c:pt idx="255">
                  <c:v>672.24</c:v>
                </c:pt>
                <c:pt idx="256">
                  <c:v>672.52</c:v>
                </c:pt>
                <c:pt idx="257">
                  <c:v>672.75</c:v>
                </c:pt>
                <c:pt idx="258">
                  <c:v>672.98</c:v>
                </c:pt>
                <c:pt idx="259">
                  <c:v>673.19</c:v>
                </c:pt>
                <c:pt idx="260">
                  <c:v>673.57</c:v>
                </c:pt>
                <c:pt idx="261">
                  <c:v>673.85999999999979</c:v>
                </c:pt>
                <c:pt idx="262">
                  <c:v>674.14</c:v>
                </c:pt>
                <c:pt idx="263">
                  <c:v>674.48</c:v>
                </c:pt>
                <c:pt idx="264">
                  <c:v>674.93999999999983</c:v>
                </c:pt>
                <c:pt idx="265">
                  <c:v>675.37</c:v>
                </c:pt>
                <c:pt idx="266">
                  <c:v>675.52</c:v>
                </c:pt>
                <c:pt idx="267">
                  <c:v>675.47</c:v>
                </c:pt>
                <c:pt idx="268">
                  <c:v>675.43999999999983</c:v>
                </c:pt>
                <c:pt idx="269">
                  <c:v>675.4</c:v>
                </c:pt>
                <c:pt idx="270">
                  <c:v>675.37</c:v>
                </c:pt>
                <c:pt idx="271">
                  <c:v>675.41</c:v>
                </c:pt>
                <c:pt idx="272">
                  <c:v>675.61</c:v>
                </c:pt>
                <c:pt idx="273">
                  <c:v>675.88</c:v>
                </c:pt>
                <c:pt idx="274">
                  <c:v>676.09</c:v>
                </c:pt>
                <c:pt idx="275">
                  <c:v>676.29000000000019</c:v>
                </c:pt>
                <c:pt idx="276">
                  <c:v>676.53</c:v>
                </c:pt>
                <c:pt idx="277">
                  <c:v>676.66</c:v>
                </c:pt>
                <c:pt idx="278">
                  <c:v>676.81999999999982</c:v>
                </c:pt>
                <c:pt idx="279">
                  <c:v>676.68000000000018</c:v>
                </c:pt>
                <c:pt idx="280">
                  <c:v>676.74</c:v>
                </c:pt>
                <c:pt idx="281">
                  <c:v>676.87</c:v>
                </c:pt>
                <c:pt idx="282">
                  <c:v>676.81999999999982</c:v>
                </c:pt>
                <c:pt idx="283">
                  <c:v>676.82999999999981</c:v>
                </c:pt>
                <c:pt idx="284">
                  <c:v>676.72</c:v>
                </c:pt>
                <c:pt idx="285">
                  <c:v>676.59</c:v>
                </c:pt>
                <c:pt idx="286">
                  <c:v>676.56</c:v>
                </c:pt>
                <c:pt idx="287">
                  <c:v>676.54</c:v>
                </c:pt>
                <c:pt idx="288">
                  <c:v>676.61</c:v>
                </c:pt>
                <c:pt idx="289">
                  <c:v>676.72</c:v>
                </c:pt>
                <c:pt idx="290">
                  <c:v>676.87</c:v>
                </c:pt>
                <c:pt idx="291">
                  <c:v>676.9</c:v>
                </c:pt>
                <c:pt idx="292">
                  <c:v>676.8499999999998</c:v>
                </c:pt>
                <c:pt idx="293">
                  <c:v>676.8399999999998</c:v>
                </c:pt>
                <c:pt idx="294">
                  <c:v>676.95999999999981</c:v>
                </c:pt>
                <c:pt idx="295">
                  <c:v>677.07</c:v>
                </c:pt>
                <c:pt idx="296">
                  <c:v>677.07</c:v>
                </c:pt>
                <c:pt idx="297">
                  <c:v>677.02</c:v>
                </c:pt>
                <c:pt idx="298">
                  <c:v>677.01</c:v>
                </c:pt>
                <c:pt idx="299">
                  <c:v>676.97</c:v>
                </c:pt>
                <c:pt idx="300">
                  <c:v>677.01</c:v>
                </c:pt>
                <c:pt idx="301">
                  <c:v>677.05</c:v>
                </c:pt>
                <c:pt idx="302">
                  <c:v>677.1</c:v>
                </c:pt>
                <c:pt idx="303">
                  <c:v>677.26</c:v>
                </c:pt>
                <c:pt idx="304">
                  <c:v>677.31999999999982</c:v>
                </c:pt>
                <c:pt idx="305">
                  <c:v>677.3399999999998</c:v>
                </c:pt>
                <c:pt idx="306">
                  <c:v>677.23</c:v>
                </c:pt>
                <c:pt idx="307">
                  <c:v>677.31999999999982</c:v>
                </c:pt>
                <c:pt idx="308">
                  <c:v>677.4</c:v>
                </c:pt>
                <c:pt idx="309">
                  <c:v>677.47</c:v>
                </c:pt>
                <c:pt idx="310">
                  <c:v>677.54</c:v>
                </c:pt>
                <c:pt idx="311">
                  <c:v>677.63</c:v>
                </c:pt>
                <c:pt idx="312">
                  <c:v>677.6</c:v>
                </c:pt>
                <c:pt idx="313">
                  <c:v>677.42</c:v>
                </c:pt>
                <c:pt idx="314">
                  <c:v>677.48</c:v>
                </c:pt>
                <c:pt idx="315">
                  <c:v>677.59</c:v>
                </c:pt>
                <c:pt idx="316">
                  <c:v>677.68000000000018</c:v>
                </c:pt>
                <c:pt idx="317">
                  <c:v>677.47</c:v>
                </c:pt>
                <c:pt idx="318">
                  <c:v>677.37</c:v>
                </c:pt>
                <c:pt idx="319">
                  <c:v>677.4</c:v>
                </c:pt>
                <c:pt idx="320">
                  <c:v>677.58</c:v>
                </c:pt>
                <c:pt idx="321">
                  <c:v>677.75</c:v>
                </c:pt>
                <c:pt idx="322">
                  <c:v>677.89</c:v>
                </c:pt>
                <c:pt idx="323">
                  <c:v>677.73</c:v>
                </c:pt>
                <c:pt idx="324">
                  <c:v>677.69</c:v>
                </c:pt>
                <c:pt idx="325">
                  <c:v>677.61</c:v>
                </c:pt>
                <c:pt idx="326">
                  <c:v>677.62</c:v>
                </c:pt>
                <c:pt idx="327">
                  <c:v>677.4</c:v>
                </c:pt>
                <c:pt idx="328">
                  <c:v>677.25</c:v>
                </c:pt>
                <c:pt idx="329">
                  <c:v>677.29000000000019</c:v>
                </c:pt>
                <c:pt idx="330">
                  <c:v>677.39</c:v>
                </c:pt>
                <c:pt idx="331">
                  <c:v>677.3</c:v>
                </c:pt>
                <c:pt idx="332">
                  <c:v>677.27000000000021</c:v>
                </c:pt>
                <c:pt idx="333">
                  <c:v>677.19</c:v>
                </c:pt>
                <c:pt idx="334">
                  <c:v>677.23</c:v>
                </c:pt>
                <c:pt idx="335">
                  <c:v>677.3399999999998</c:v>
                </c:pt>
                <c:pt idx="336">
                  <c:v>677.16</c:v>
                </c:pt>
                <c:pt idx="337">
                  <c:v>677.03</c:v>
                </c:pt>
                <c:pt idx="338">
                  <c:v>677.05</c:v>
                </c:pt>
                <c:pt idx="339">
                  <c:v>677.09</c:v>
                </c:pt>
                <c:pt idx="340">
                  <c:v>676.91</c:v>
                </c:pt>
                <c:pt idx="341">
                  <c:v>676.74</c:v>
                </c:pt>
                <c:pt idx="342">
                  <c:v>676.82999999999981</c:v>
                </c:pt>
                <c:pt idx="343">
                  <c:v>676.87</c:v>
                </c:pt>
                <c:pt idx="344">
                  <c:v>676.97</c:v>
                </c:pt>
                <c:pt idx="345">
                  <c:v>677.18000000000018</c:v>
                </c:pt>
                <c:pt idx="346">
                  <c:v>677.22</c:v>
                </c:pt>
                <c:pt idx="347">
                  <c:v>677.17000000000019</c:v>
                </c:pt>
                <c:pt idx="348">
                  <c:v>677.15</c:v>
                </c:pt>
                <c:pt idx="349">
                  <c:v>677.3399999999998</c:v>
                </c:pt>
                <c:pt idx="350">
                  <c:v>677.29000000000019</c:v>
                </c:pt>
                <c:pt idx="351">
                  <c:v>677.22</c:v>
                </c:pt>
                <c:pt idx="352">
                  <c:v>677.17000000000019</c:v>
                </c:pt>
                <c:pt idx="353">
                  <c:v>676.88</c:v>
                </c:pt>
                <c:pt idx="354">
                  <c:v>676.68000000000018</c:v>
                </c:pt>
                <c:pt idx="355">
                  <c:v>676.56</c:v>
                </c:pt>
                <c:pt idx="356">
                  <c:v>676.66</c:v>
                </c:pt>
                <c:pt idx="357">
                  <c:v>676.56</c:v>
                </c:pt>
                <c:pt idx="358">
                  <c:v>676.42</c:v>
                </c:pt>
                <c:pt idx="359">
                  <c:v>676.3499999999998</c:v>
                </c:pt>
                <c:pt idx="360">
                  <c:v>676.22</c:v>
                </c:pt>
                <c:pt idx="361">
                  <c:v>676.29000000000019</c:v>
                </c:pt>
                <c:pt idx="362">
                  <c:v>676.38</c:v>
                </c:pt>
                <c:pt idx="363">
                  <c:v>676.45999999999981</c:v>
                </c:pt>
                <c:pt idx="364">
                  <c:v>676.49</c:v>
                </c:pt>
                <c:pt idx="365">
                  <c:v>676.65</c:v>
                </c:pt>
                <c:pt idx="366">
                  <c:v>676.76</c:v>
                </c:pt>
                <c:pt idx="367">
                  <c:v>676.53</c:v>
                </c:pt>
                <c:pt idx="368">
                  <c:v>676.21</c:v>
                </c:pt>
                <c:pt idx="369">
                  <c:v>676.05</c:v>
                </c:pt>
                <c:pt idx="370">
                  <c:v>676.11</c:v>
                </c:pt>
                <c:pt idx="371">
                  <c:v>676.29000000000019</c:v>
                </c:pt>
                <c:pt idx="372">
                  <c:v>676.47</c:v>
                </c:pt>
                <c:pt idx="373">
                  <c:v>676.4</c:v>
                </c:pt>
                <c:pt idx="374">
                  <c:v>676.32999999999981</c:v>
                </c:pt>
                <c:pt idx="375">
                  <c:v>676.22</c:v>
                </c:pt>
                <c:pt idx="376">
                  <c:v>676.25</c:v>
                </c:pt>
                <c:pt idx="377">
                  <c:v>676.19</c:v>
                </c:pt>
                <c:pt idx="378">
                  <c:v>676.26</c:v>
                </c:pt>
                <c:pt idx="379">
                  <c:v>676.32999999999981</c:v>
                </c:pt>
                <c:pt idx="380">
                  <c:v>676.47</c:v>
                </c:pt>
                <c:pt idx="381">
                  <c:v>676.29000000000019</c:v>
                </c:pt>
                <c:pt idx="382">
                  <c:v>676.07</c:v>
                </c:pt>
                <c:pt idx="383">
                  <c:v>675.94999999999982</c:v>
                </c:pt>
                <c:pt idx="384">
                  <c:v>675.94999999999982</c:v>
                </c:pt>
                <c:pt idx="385">
                  <c:v>675.81999999999982</c:v>
                </c:pt>
                <c:pt idx="386">
                  <c:v>675.59</c:v>
                </c:pt>
                <c:pt idx="387">
                  <c:v>675.6</c:v>
                </c:pt>
                <c:pt idx="388">
                  <c:v>675.48</c:v>
                </c:pt>
                <c:pt idx="389">
                  <c:v>675.38</c:v>
                </c:pt>
                <c:pt idx="390">
                  <c:v>675.56</c:v>
                </c:pt>
                <c:pt idx="391">
                  <c:v>675.74</c:v>
                </c:pt>
                <c:pt idx="392">
                  <c:v>675.81</c:v>
                </c:pt>
                <c:pt idx="393">
                  <c:v>675.88</c:v>
                </c:pt>
                <c:pt idx="394">
                  <c:v>675.99</c:v>
                </c:pt>
                <c:pt idx="395">
                  <c:v>676.03</c:v>
                </c:pt>
                <c:pt idx="396">
                  <c:v>676.01</c:v>
                </c:pt>
                <c:pt idx="397">
                  <c:v>675.93999999999983</c:v>
                </c:pt>
                <c:pt idx="398">
                  <c:v>675.89</c:v>
                </c:pt>
                <c:pt idx="399">
                  <c:v>675.85999999999979</c:v>
                </c:pt>
                <c:pt idx="400">
                  <c:v>675.88</c:v>
                </c:pt>
                <c:pt idx="401">
                  <c:v>676.01</c:v>
                </c:pt>
                <c:pt idx="402">
                  <c:v>676.25</c:v>
                </c:pt>
                <c:pt idx="403">
                  <c:v>676.4</c:v>
                </c:pt>
                <c:pt idx="404">
                  <c:v>676.52</c:v>
                </c:pt>
                <c:pt idx="405">
                  <c:v>676.58</c:v>
                </c:pt>
                <c:pt idx="406">
                  <c:v>676.59</c:v>
                </c:pt>
                <c:pt idx="407">
                  <c:v>676.62</c:v>
                </c:pt>
                <c:pt idx="408">
                  <c:v>676.8399999999998</c:v>
                </c:pt>
                <c:pt idx="409">
                  <c:v>676.97</c:v>
                </c:pt>
                <c:pt idx="410">
                  <c:v>676.85999999999979</c:v>
                </c:pt>
                <c:pt idx="411">
                  <c:v>676.95999999999981</c:v>
                </c:pt>
                <c:pt idx="412">
                  <c:v>676.94999999999982</c:v>
                </c:pt>
                <c:pt idx="413">
                  <c:v>676.9</c:v>
                </c:pt>
                <c:pt idx="414">
                  <c:v>676.93</c:v>
                </c:pt>
                <c:pt idx="415">
                  <c:v>676.75</c:v>
                </c:pt>
                <c:pt idx="416">
                  <c:v>676.81</c:v>
                </c:pt>
                <c:pt idx="417">
                  <c:v>676.77000000000021</c:v>
                </c:pt>
                <c:pt idx="418">
                  <c:v>676.8499999999998</c:v>
                </c:pt>
                <c:pt idx="419">
                  <c:v>677.05</c:v>
                </c:pt>
                <c:pt idx="420">
                  <c:v>677.01</c:v>
                </c:pt>
                <c:pt idx="421">
                  <c:v>676.97</c:v>
                </c:pt>
                <c:pt idx="422">
                  <c:v>677.01</c:v>
                </c:pt>
                <c:pt idx="423">
                  <c:v>677.06</c:v>
                </c:pt>
                <c:pt idx="424">
                  <c:v>677.03</c:v>
                </c:pt>
                <c:pt idx="425">
                  <c:v>677.09</c:v>
                </c:pt>
                <c:pt idx="426">
                  <c:v>677.18000000000018</c:v>
                </c:pt>
                <c:pt idx="427">
                  <c:v>677.14</c:v>
                </c:pt>
                <c:pt idx="428">
                  <c:v>677.1</c:v>
                </c:pt>
                <c:pt idx="429">
                  <c:v>677.18000000000018</c:v>
                </c:pt>
                <c:pt idx="430">
                  <c:v>677.23</c:v>
                </c:pt>
                <c:pt idx="431">
                  <c:v>677.17000000000019</c:v>
                </c:pt>
                <c:pt idx="432">
                  <c:v>677.18000000000018</c:v>
                </c:pt>
                <c:pt idx="433">
                  <c:v>677.29000000000019</c:v>
                </c:pt>
                <c:pt idx="434">
                  <c:v>677.06</c:v>
                </c:pt>
                <c:pt idx="435">
                  <c:v>677.1</c:v>
                </c:pt>
                <c:pt idx="436">
                  <c:v>676.93999999999983</c:v>
                </c:pt>
                <c:pt idx="437">
                  <c:v>676.8</c:v>
                </c:pt>
                <c:pt idx="438">
                  <c:v>676.93</c:v>
                </c:pt>
                <c:pt idx="439">
                  <c:v>676.98</c:v>
                </c:pt>
                <c:pt idx="440">
                  <c:v>676.71</c:v>
                </c:pt>
                <c:pt idx="441">
                  <c:v>676.58</c:v>
                </c:pt>
                <c:pt idx="442">
                  <c:v>676.73</c:v>
                </c:pt>
                <c:pt idx="443">
                  <c:v>676.68000000000018</c:v>
                </c:pt>
                <c:pt idx="444">
                  <c:v>676.65</c:v>
                </c:pt>
                <c:pt idx="445">
                  <c:v>676.69</c:v>
                </c:pt>
                <c:pt idx="446">
                  <c:v>676.74</c:v>
                </c:pt>
                <c:pt idx="447">
                  <c:v>676.68000000000018</c:v>
                </c:pt>
                <c:pt idx="448">
                  <c:v>676.74</c:v>
                </c:pt>
                <c:pt idx="449">
                  <c:v>676.8</c:v>
                </c:pt>
                <c:pt idx="450">
                  <c:v>676.93</c:v>
                </c:pt>
                <c:pt idx="451">
                  <c:v>677</c:v>
                </c:pt>
                <c:pt idx="452">
                  <c:v>677.09</c:v>
                </c:pt>
                <c:pt idx="453">
                  <c:v>677.14</c:v>
                </c:pt>
                <c:pt idx="454">
                  <c:v>677.22</c:v>
                </c:pt>
                <c:pt idx="455">
                  <c:v>677.29000000000019</c:v>
                </c:pt>
                <c:pt idx="456">
                  <c:v>677.1</c:v>
                </c:pt>
                <c:pt idx="457">
                  <c:v>676.89</c:v>
                </c:pt>
                <c:pt idx="458">
                  <c:v>677</c:v>
                </c:pt>
                <c:pt idx="459">
                  <c:v>676.89</c:v>
                </c:pt>
                <c:pt idx="460">
                  <c:v>676.8</c:v>
                </c:pt>
                <c:pt idx="461">
                  <c:v>676.85999999999979</c:v>
                </c:pt>
                <c:pt idx="462">
                  <c:v>676.98</c:v>
                </c:pt>
                <c:pt idx="463">
                  <c:v>677.06</c:v>
                </c:pt>
                <c:pt idx="464">
                  <c:v>677.16</c:v>
                </c:pt>
                <c:pt idx="465">
                  <c:v>677.35999999999979</c:v>
                </c:pt>
                <c:pt idx="466">
                  <c:v>677.56</c:v>
                </c:pt>
                <c:pt idx="467">
                  <c:v>677.63</c:v>
                </c:pt>
                <c:pt idx="468">
                  <c:v>677.65</c:v>
                </c:pt>
                <c:pt idx="469">
                  <c:v>677.58</c:v>
                </c:pt>
                <c:pt idx="470">
                  <c:v>677.52</c:v>
                </c:pt>
                <c:pt idx="471">
                  <c:v>677.54</c:v>
                </c:pt>
                <c:pt idx="472">
                  <c:v>677.45999999999981</c:v>
                </c:pt>
                <c:pt idx="473">
                  <c:v>677.48</c:v>
                </c:pt>
                <c:pt idx="474">
                  <c:v>677.43999999999983</c:v>
                </c:pt>
                <c:pt idx="475">
                  <c:v>677.23</c:v>
                </c:pt>
                <c:pt idx="476">
                  <c:v>677.19</c:v>
                </c:pt>
                <c:pt idx="477">
                  <c:v>677.3499999999998</c:v>
                </c:pt>
                <c:pt idx="478">
                  <c:v>677.47</c:v>
                </c:pt>
                <c:pt idx="479">
                  <c:v>677.64</c:v>
                </c:pt>
                <c:pt idx="480">
                  <c:v>677.68000000000018</c:v>
                </c:pt>
                <c:pt idx="481">
                  <c:v>677.79000000000019</c:v>
                </c:pt>
                <c:pt idx="482">
                  <c:v>677.87</c:v>
                </c:pt>
                <c:pt idx="483">
                  <c:v>678</c:v>
                </c:pt>
                <c:pt idx="484">
                  <c:v>678.15</c:v>
                </c:pt>
                <c:pt idx="485">
                  <c:v>678.2</c:v>
                </c:pt>
                <c:pt idx="486">
                  <c:v>678.3399999999998</c:v>
                </c:pt>
                <c:pt idx="487">
                  <c:v>678.57</c:v>
                </c:pt>
                <c:pt idx="488">
                  <c:v>678.76</c:v>
                </c:pt>
                <c:pt idx="489">
                  <c:v>678.8399999999998</c:v>
                </c:pt>
                <c:pt idx="490">
                  <c:v>679.02</c:v>
                </c:pt>
                <c:pt idx="491">
                  <c:v>679.26</c:v>
                </c:pt>
                <c:pt idx="492">
                  <c:v>679.42</c:v>
                </c:pt>
                <c:pt idx="493">
                  <c:v>679.48</c:v>
                </c:pt>
                <c:pt idx="494">
                  <c:v>679.73</c:v>
                </c:pt>
                <c:pt idx="495">
                  <c:v>679.92</c:v>
                </c:pt>
                <c:pt idx="496">
                  <c:v>679.87</c:v>
                </c:pt>
                <c:pt idx="497">
                  <c:v>680.09</c:v>
                </c:pt>
                <c:pt idx="498">
                  <c:v>680.37</c:v>
                </c:pt>
                <c:pt idx="499">
                  <c:v>680.7800000000002</c:v>
                </c:pt>
                <c:pt idx="500">
                  <c:v>681.67000000000019</c:v>
                </c:pt>
                <c:pt idx="501">
                  <c:v>682.31</c:v>
                </c:pt>
                <c:pt idx="502">
                  <c:v>682.32999999999981</c:v>
                </c:pt>
                <c:pt idx="503">
                  <c:v>682.62</c:v>
                </c:pt>
                <c:pt idx="504">
                  <c:v>683.58</c:v>
                </c:pt>
                <c:pt idx="505">
                  <c:v>684.81</c:v>
                </c:pt>
                <c:pt idx="506">
                  <c:v>686.68000000000018</c:v>
                </c:pt>
                <c:pt idx="507">
                  <c:v>687.95999999999981</c:v>
                </c:pt>
                <c:pt idx="508">
                  <c:v>688.5</c:v>
                </c:pt>
                <c:pt idx="509">
                  <c:v>689.98</c:v>
                </c:pt>
                <c:pt idx="510">
                  <c:v>691.17000000000019</c:v>
                </c:pt>
                <c:pt idx="511">
                  <c:v>692.31</c:v>
                </c:pt>
                <c:pt idx="512">
                  <c:v>693.43999999999983</c:v>
                </c:pt>
                <c:pt idx="513">
                  <c:v>695.04</c:v>
                </c:pt>
                <c:pt idx="514">
                  <c:v>696.02</c:v>
                </c:pt>
                <c:pt idx="515">
                  <c:v>696.56</c:v>
                </c:pt>
                <c:pt idx="516">
                  <c:v>697.6</c:v>
                </c:pt>
                <c:pt idx="517">
                  <c:v>698.97</c:v>
                </c:pt>
                <c:pt idx="518">
                  <c:v>700.81</c:v>
                </c:pt>
                <c:pt idx="519">
                  <c:v>702.12</c:v>
                </c:pt>
                <c:pt idx="520">
                  <c:v>703.14</c:v>
                </c:pt>
                <c:pt idx="521">
                  <c:v>704.08</c:v>
                </c:pt>
                <c:pt idx="522">
                  <c:v>704.93999999999983</c:v>
                </c:pt>
                <c:pt idx="523">
                  <c:v>705.8</c:v>
                </c:pt>
                <c:pt idx="524">
                  <c:v>707.32999999999981</c:v>
                </c:pt>
                <c:pt idx="525">
                  <c:v>708.8399999999998</c:v>
                </c:pt>
                <c:pt idx="526">
                  <c:v>710.2</c:v>
                </c:pt>
                <c:pt idx="527">
                  <c:v>711.27000000000021</c:v>
                </c:pt>
                <c:pt idx="528">
                  <c:v>712.38</c:v>
                </c:pt>
                <c:pt idx="529">
                  <c:v>713.37</c:v>
                </c:pt>
                <c:pt idx="530">
                  <c:v>714.81</c:v>
                </c:pt>
                <c:pt idx="531">
                  <c:v>715.74</c:v>
                </c:pt>
                <c:pt idx="532">
                  <c:v>716.43999999999983</c:v>
                </c:pt>
                <c:pt idx="533">
                  <c:v>717.57</c:v>
                </c:pt>
                <c:pt idx="534">
                  <c:v>718.94999999999982</c:v>
                </c:pt>
                <c:pt idx="535">
                  <c:v>720.04</c:v>
                </c:pt>
                <c:pt idx="536">
                  <c:v>721.06</c:v>
                </c:pt>
                <c:pt idx="537">
                  <c:v>722.08</c:v>
                </c:pt>
                <c:pt idx="538">
                  <c:v>723.27000000000021</c:v>
                </c:pt>
                <c:pt idx="539">
                  <c:v>724.38</c:v>
                </c:pt>
                <c:pt idx="540">
                  <c:v>725.22</c:v>
                </c:pt>
                <c:pt idx="541">
                  <c:v>726.3</c:v>
                </c:pt>
                <c:pt idx="542">
                  <c:v>727.39</c:v>
                </c:pt>
                <c:pt idx="543">
                  <c:v>728.64</c:v>
                </c:pt>
                <c:pt idx="544">
                  <c:v>730.04</c:v>
                </c:pt>
                <c:pt idx="545">
                  <c:v>735.77000000000021</c:v>
                </c:pt>
                <c:pt idx="546">
                  <c:v>743.48</c:v>
                </c:pt>
                <c:pt idx="547">
                  <c:v>748.07</c:v>
                </c:pt>
                <c:pt idx="548">
                  <c:v>750.68000000000018</c:v>
                </c:pt>
                <c:pt idx="549">
                  <c:v>747.48</c:v>
                </c:pt>
                <c:pt idx="550">
                  <c:v>746.43</c:v>
                </c:pt>
                <c:pt idx="551">
                  <c:v>746.57</c:v>
                </c:pt>
                <c:pt idx="552">
                  <c:v>746.41</c:v>
                </c:pt>
                <c:pt idx="553">
                  <c:v>746.81</c:v>
                </c:pt>
                <c:pt idx="554">
                  <c:v>748.11</c:v>
                </c:pt>
                <c:pt idx="555">
                  <c:v>748.81</c:v>
                </c:pt>
                <c:pt idx="556">
                  <c:v>748.8499999999998</c:v>
                </c:pt>
                <c:pt idx="557">
                  <c:v>749.81999999999982</c:v>
                </c:pt>
                <c:pt idx="558">
                  <c:v>749.49</c:v>
                </c:pt>
                <c:pt idx="559">
                  <c:v>750.27000000000021</c:v>
                </c:pt>
                <c:pt idx="560">
                  <c:v>751.98</c:v>
                </c:pt>
                <c:pt idx="561">
                  <c:v>753.11</c:v>
                </c:pt>
                <c:pt idx="562">
                  <c:v>753.11</c:v>
                </c:pt>
                <c:pt idx="563">
                  <c:v>753.73</c:v>
                </c:pt>
                <c:pt idx="564">
                  <c:v>754.31</c:v>
                </c:pt>
                <c:pt idx="565">
                  <c:v>755.17000000000019</c:v>
                </c:pt>
                <c:pt idx="566">
                  <c:v>756.09</c:v>
                </c:pt>
                <c:pt idx="567">
                  <c:v>756.85999999999979</c:v>
                </c:pt>
                <c:pt idx="568">
                  <c:v>757.62</c:v>
                </c:pt>
                <c:pt idx="569">
                  <c:v>759.3499999999998</c:v>
                </c:pt>
                <c:pt idx="570">
                  <c:v>760.8499999999998</c:v>
                </c:pt>
                <c:pt idx="571">
                  <c:v>762.04</c:v>
                </c:pt>
                <c:pt idx="572">
                  <c:v>762.85999999999979</c:v>
                </c:pt>
                <c:pt idx="573">
                  <c:v>762.93</c:v>
                </c:pt>
                <c:pt idx="574">
                  <c:v>762.85999999999979</c:v>
                </c:pt>
                <c:pt idx="575">
                  <c:v>763.54</c:v>
                </c:pt>
                <c:pt idx="576">
                  <c:v>764.56</c:v>
                </c:pt>
                <c:pt idx="577">
                  <c:v>765.37</c:v>
                </c:pt>
                <c:pt idx="578">
                  <c:v>765.87</c:v>
                </c:pt>
                <c:pt idx="579">
                  <c:v>766.21</c:v>
                </c:pt>
                <c:pt idx="580">
                  <c:v>766.35999999999979</c:v>
                </c:pt>
                <c:pt idx="581">
                  <c:v>766.02</c:v>
                </c:pt>
                <c:pt idx="582">
                  <c:v>767.18000000000018</c:v>
                </c:pt>
                <c:pt idx="583">
                  <c:v>767.82999999999981</c:v>
                </c:pt>
                <c:pt idx="584">
                  <c:v>768.25</c:v>
                </c:pt>
                <c:pt idx="585">
                  <c:v>768.77000000000021</c:v>
                </c:pt>
                <c:pt idx="586">
                  <c:v>768.95999999999981</c:v>
                </c:pt>
                <c:pt idx="587">
                  <c:v>769.3399999999998</c:v>
                </c:pt>
                <c:pt idx="588">
                  <c:v>769.63</c:v>
                </c:pt>
                <c:pt idx="589">
                  <c:v>770.26</c:v>
                </c:pt>
                <c:pt idx="590">
                  <c:v>771.39</c:v>
                </c:pt>
                <c:pt idx="591">
                  <c:v>772.12</c:v>
                </c:pt>
                <c:pt idx="592">
                  <c:v>775.69</c:v>
                </c:pt>
                <c:pt idx="593">
                  <c:v>795.13</c:v>
                </c:pt>
                <c:pt idx="594">
                  <c:v>812.09</c:v>
                </c:pt>
                <c:pt idx="595">
                  <c:v>823.66</c:v>
                </c:pt>
                <c:pt idx="596">
                  <c:v>830.43999999999983</c:v>
                </c:pt>
                <c:pt idx="597">
                  <c:v>835.75</c:v>
                </c:pt>
                <c:pt idx="598">
                  <c:v>833.35999999999979</c:v>
                </c:pt>
                <c:pt idx="599">
                  <c:v>830.71</c:v>
                </c:pt>
                <c:pt idx="600">
                  <c:v>828.41</c:v>
                </c:pt>
                <c:pt idx="601">
                  <c:v>827.01</c:v>
                </c:pt>
                <c:pt idx="602">
                  <c:v>825.52</c:v>
                </c:pt>
                <c:pt idx="603">
                  <c:v>840.09</c:v>
                </c:pt>
                <c:pt idx="604">
                  <c:v>839.97</c:v>
                </c:pt>
                <c:pt idx="605">
                  <c:v>835.21</c:v>
                </c:pt>
                <c:pt idx="606">
                  <c:v>833.74</c:v>
                </c:pt>
                <c:pt idx="607">
                  <c:v>833.57</c:v>
                </c:pt>
                <c:pt idx="608">
                  <c:v>834.73</c:v>
                </c:pt>
                <c:pt idx="609">
                  <c:v>834.25</c:v>
                </c:pt>
                <c:pt idx="610">
                  <c:v>833.43999999999983</c:v>
                </c:pt>
                <c:pt idx="611">
                  <c:v>832.69</c:v>
                </c:pt>
                <c:pt idx="612">
                  <c:v>832.03</c:v>
                </c:pt>
                <c:pt idx="613">
                  <c:v>831.21</c:v>
                </c:pt>
                <c:pt idx="614">
                  <c:v>831.65</c:v>
                </c:pt>
                <c:pt idx="615">
                  <c:v>831.31999999999982</c:v>
                </c:pt>
                <c:pt idx="616">
                  <c:v>831.66</c:v>
                </c:pt>
                <c:pt idx="617">
                  <c:v>828.3399999999998</c:v>
                </c:pt>
                <c:pt idx="618">
                  <c:v>826.81</c:v>
                </c:pt>
                <c:pt idx="619">
                  <c:v>828.11</c:v>
                </c:pt>
                <c:pt idx="620">
                  <c:v>830.03</c:v>
                </c:pt>
                <c:pt idx="621">
                  <c:v>830.13</c:v>
                </c:pt>
                <c:pt idx="622">
                  <c:v>830.13</c:v>
                </c:pt>
                <c:pt idx="623">
                  <c:v>832.11</c:v>
                </c:pt>
                <c:pt idx="624">
                  <c:v>836.25</c:v>
                </c:pt>
                <c:pt idx="625">
                  <c:v>838.8399999999998</c:v>
                </c:pt>
                <c:pt idx="626">
                  <c:v>838.81</c:v>
                </c:pt>
                <c:pt idx="627">
                  <c:v>838.99</c:v>
                </c:pt>
                <c:pt idx="628">
                  <c:v>839.5</c:v>
                </c:pt>
                <c:pt idx="629">
                  <c:v>840.49</c:v>
                </c:pt>
                <c:pt idx="630">
                  <c:v>842.72</c:v>
                </c:pt>
                <c:pt idx="631">
                  <c:v>840.91</c:v>
                </c:pt>
                <c:pt idx="632">
                  <c:v>841.8</c:v>
                </c:pt>
                <c:pt idx="633">
                  <c:v>845.74</c:v>
                </c:pt>
                <c:pt idx="634">
                  <c:v>850.4</c:v>
                </c:pt>
                <c:pt idx="635">
                  <c:v>855.07</c:v>
                </c:pt>
                <c:pt idx="636">
                  <c:v>859.3</c:v>
                </c:pt>
                <c:pt idx="637">
                  <c:v>882.7800000000002</c:v>
                </c:pt>
                <c:pt idx="638">
                  <c:v>888.3</c:v>
                </c:pt>
                <c:pt idx="639">
                  <c:v>887.92</c:v>
                </c:pt>
                <c:pt idx="640">
                  <c:v>888.4</c:v>
                </c:pt>
                <c:pt idx="641">
                  <c:v>889.19</c:v>
                </c:pt>
                <c:pt idx="642">
                  <c:v>892.7</c:v>
                </c:pt>
                <c:pt idx="643">
                  <c:v>898.03</c:v>
                </c:pt>
                <c:pt idx="644">
                  <c:v>902.2</c:v>
                </c:pt>
                <c:pt idx="645">
                  <c:v>905.11</c:v>
                </c:pt>
                <c:pt idx="646">
                  <c:v>908.14</c:v>
                </c:pt>
                <c:pt idx="647">
                  <c:v>911.4</c:v>
                </c:pt>
                <c:pt idx="648">
                  <c:v>914.27000000000021</c:v>
                </c:pt>
                <c:pt idx="649">
                  <c:v>917.5</c:v>
                </c:pt>
                <c:pt idx="650">
                  <c:v>921.56</c:v>
                </c:pt>
                <c:pt idx="651">
                  <c:v>929.16</c:v>
                </c:pt>
                <c:pt idx="652">
                  <c:v>939.15</c:v>
                </c:pt>
                <c:pt idx="653">
                  <c:v>940.93999999999983</c:v>
                </c:pt>
                <c:pt idx="654">
                  <c:v>944.69</c:v>
                </c:pt>
                <c:pt idx="655">
                  <c:v>950.97</c:v>
                </c:pt>
                <c:pt idx="656">
                  <c:v>955.82999999999981</c:v>
                </c:pt>
                <c:pt idx="657">
                  <c:v>958.95999999999981</c:v>
                </c:pt>
                <c:pt idx="658">
                  <c:v>961.54</c:v>
                </c:pt>
                <c:pt idx="659">
                  <c:v>962.38</c:v>
                </c:pt>
                <c:pt idx="660">
                  <c:v>965.06</c:v>
                </c:pt>
                <c:pt idx="661">
                  <c:v>967.43999999999983</c:v>
                </c:pt>
                <c:pt idx="662">
                  <c:v>971.19</c:v>
                </c:pt>
                <c:pt idx="663">
                  <c:v>975.48</c:v>
                </c:pt>
                <c:pt idx="664">
                  <c:v>979.23</c:v>
                </c:pt>
                <c:pt idx="665">
                  <c:v>982.54</c:v>
                </c:pt>
                <c:pt idx="666">
                  <c:v>985.81</c:v>
                </c:pt>
                <c:pt idx="667">
                  <c:v>987.5</c:v>
                </c:pt>
                <c:pt idx="668">
                  <c:v>988.55</c:v>
                </c:pt>
                <c:pt idx="669">
                  <c:v>989.64</c:v>
                </c:pt>
                <c:pt idx="670">
                  <c:v>990.94999999999982</c:v>
                </c:pt>
                <c:pt idx="671">
                  <c:v>992.41</c:v>
                </c:pt>
                <c:pt idx="672">
                  <c:v>993.94999999999982</c:v>
                </c:pt>
                <c:pt idx="673">
                  <c:v>994.43</c:v>
                </c:pt>
                <c:pt idx="674">
                  <c:v>995.3499999999998</c:v>
                </c:pt>
                <c:pt idx="675">
                  <c:v>995.81</c:v>
                </c:pt>
                <c:pt idx="676">
                  <c:v>995.91</c:v>
                </c:pt>
                <c:pt idx="677">
                  <c:v>995.44999999999982</c:v>
                </c:pt>
                <c:pt idx="678">
                  <c:v>995.2</c:v>
                </c:pt>
                <c:pt idx="679">
                  <c:v>994.91</c:v>
                </c:pt>
                <c:pt idx="680">
                  <c:v>994.7</c:v>
                </c:pt>
                <c:pt idx="681">
                  <c:v>994.31</c:v>
                </c:pt>
                <c:pt idx="682">
                  <c:v>994.18000000000018</c:v>
                </c:pt>
                <c:pt idx="683">
                  <c:v>994.02</c:v>
                </c:pt>
                <c:pt idx="684">
                  <c:v>993.72</c:v>
                </c:pt>
                <c:pt idx="685">
                  <c:v>993.29000000000019</c:v>
                </c:pt>
                <c:pt idx="686">
                  <c:v>992.71</c:v>
                </c:pt>
                <c:pt idx="687">
                  <c:v>992.06</c:v>
                </c:pt>
                <c:pt idx="688">
                  <c:v>990.97</c:v>
                </c:pt>
                <c:pt idx="689">
                  <c:v>990.2800000000002</c:v>
                </c:pt>
                <c:pt idx="690">
                  <c:v>989.1</c:v>
                </c:pt>
                <c:pt idx="691">
                  <c:v>988.55</c:v>
                </c:pt>
                <c:pt idx="692">
                  <c:v>987.58</c:v>
                </c:pt>
                <c:pt idx="693">
                  <c:v>988.98</c:v>
                </c:pt>
                <c:pt idx="694">
                  <c:v>989.52</c:v>
                </c:pt>
                <c:pt idx="695">
                  <c:v>989.7800000000002</c:v>
                </c:pt>
                <c:pt idx="696">
                  <c:v>990.99</c:v>
                </c:pt>
                <c:pt idx="697">
                  <c:v>990.8</c:v>
                </c:pt>
                <c:pt idx="698">
                  <c:v>990.49</c:v>
                </c:pt>
                <c:pt idx="699">
                  <c:v>991.63</c:v>
                </c:pt>
                <c:pt idx="700">
                  <c:v>991.6</c:v>
                </c:pt>
                <c:pt idx="701">
                  <c:v>992.45999999999981</c:v>
                </c:pt>
                <c:pt idx="702">
                  <c:v>994.61</c:v>
                </c:pt>
                <c:pt idx="703">
                  <c:v>997.45999999999981</c:v>
                </c:pt>
                <c:pt idx="704">
                  <c:v>1000.75</c:v>
                </c:pt>
                <c:pt idx="705">
                  <c:v>1001.39</c:v>
                </c:pt>
                <c:pt idx="706">
                  <c:v>1002.12</c:v>
                </c:pt>
                <c:pt idx="707">
                  <c:v>1004.11</c:v>
                </c:pt>
                <c:pt idx="708">
                  <c:v>1004.73</c:v>
                </c:pt>
                <c:pt idx="709">
                  <c:v>1004.08</c:v>
                </c:pt>
                <c:pt idx="710">
                  <c:v>1003.75</c:v>
                </c:pt>
                <c:pt idx="711">
                  <c:v>1004.72</c:v>
                </c:pt>
                <c:pt idx="712">
                  <c:v>1006.02</c:v>
                </c:pt>
                <c:pt idx="713">
                  <c:v>1006.6</c:v>
                </c:pt>
                <c:pt idx="714">
                  <c:v>1006.63</c:v>
                </c:pt>
                <c:pt idx="715">
                  <c:v>1006.65</c:v>
                </c:pt>
                <c:pt idx="716">
                  <c:v>1006.9</c:v>
                </c:pt>
                <c:pt idx="717">
                  <c:v>1007.92</c:v>
                </c:pt>
                <c:pt idx="718">
                  <c:v>1007.8599999999998</c:v>
                </c:pt>
                <c:pt idx="719">
                  <c:v>1008.1700000000002</c:v>
                </c:pt>
                <c:pt idx="720">
                  <c:v>1008.66</c:v>
                </c:pt>
                <c:pt idx="721">
                  <c:v>1009.51</c:v>
                </c:pt>
                <c:pt idx="722">
                  <c:v>1010.6800000000002</c:v>
                </c:pt>
                <c:pt idx="723">
                  <c:v>1011.8199999999998</c:v>
                </c:pt>
                <c:pt idx="724">
                  <c:v>1013.48</c:v>
                </c:pt>
                <c:pt idx="725">
                  <c:v>1013.59</c:v>
                </c:pt>
                <c:pt idx="726">
                  <c:v>1013.69</c:v>
                </c:pt>
                <c:pt idx="727">
                  <c:v>1014.1800000000002</c:v>
                </c:pt>
                <c:pt idx="728">
                  <c:v>1014.47</c:v>
                </c:pt>
                <c:pt idx="729">
                  <c:v>1014.4499999999998</c:v>
                </c:pt>
                <c:pt idx="730">
                  <c:v>1014.6700000000002</c:v>
                </c:pt>
                <c:pt idx="731">
                  <c:v>1015.39</c:v>
                </c:pt>
                <c:pt idx="732">
                  <c:v>1015.9399999999998</c:v>
                </c:pt>
                <c:pt idx="733">
                  <c:v>1016.24</c:v>
                </c:pt>
                <c:pt idx="734">
                  <c:v>1016.56</c:v>
                </c:pt>
                <c:pt idx="735">
                  <c:v>1016.9</c:v>
                </c:pt>
                <c:pt idx="736">
                  <c:v>1017.41</c:v>
                </c:pt>
                <c:pt idx="737">
                  <c:v>1018.2</c:v>
                </c:pt>
                <c:pt idx="738">
                  <c:v>1018.43</c:v>
                </c:pt>
                <c:pt idx="739">
                  <c:v>1018.73</c:v>
                </c:pt>
                <c:pt idx="740">
                  <c:v>1018.56</c:v>
                </c:pt>
                <c:pt idx="741">
                  <c:v>1018.55</c:v>
                </c:pt>
                <c:pt idx="742">
                  <c:v>1018.7700000000002</c:v>
                </c:pt>
                <c:pt idx="743">
                  <c:v>1019.16</c:v>
                </c:pt>
                <c:pt idx="744">
                  <c:v>1019.4399999999998</c:v>
                </c:pt>
                <c:pt idx="745">
                  <c:v>1019.4499999999998</c:v>
                </c:pt>
                <c:pt idx="746">
                  <c:v>1019.3</c:v>
                </c:pt>
                <c:pt idx="747">
                  <c:v>1018.69</c:v>
                </c:pt>
                <c:pt idx="748">
                  <c:v>1018.76</c:v>
                </c:pt>
                <c:pt idx="749">
                  <c:v>1018.7800000000002</c:v>
                </c:pt>
                <c:pt idx="750">
                  <c:v>1018.88</c:v>
                </c:pt>
                <c:pt idx="751">
                  <c:v>1019.8599999999998</c:v>
                </c:pt>
                <c:pt idx="752">
                  <c:v>1021.39</c:v>
                </c:pt>
                <c:pt idx="753">
                  <c:v>1022.9399999999998</c:v>
                </c:pt>
                <c:pt idx="754">
                  <c:v>1024.1599999999999</c:v>
                </c:pt>
                <c:pt idx="755">
                  <c:v>1025.5</c:v>
                </c:pt>
                <c:pt idx="756">
                  <c:v>1026.92</c:v>
                </c:pt>
                <c:pt idx="757">
                  <c:v>1028.21</c:v>
                </c:pt>
                <c:pt idx="758">
                  <c:v>1029.74</c:v>
                </c:pt>
                <c:pt idx="759">
                  <c:v>1030.74</c:v>
                </c:pt>
                <c:pt idx="760">
                  <c:v>1031.6599999999999</c:v>
                </c:pt>
                <c:pt idx="761">
                  <c:v>1032.96</c:v>
                </c:pt>
                <c:pt idx="762">
                  <c:v>1034.03</c:v>
                </c:pt>
                <c:pt idx="763">
                  <c:v>1035.47</c:v>
                </c:pt>
                <c:pt idx="764">
                  <c:v>1036.99</c:v>
                </c:pt>
                <c:pt idx="765">
                  <c:v>1038.29</c:v>
                </c:pt>
                <c:pt idx="766">
                  <c:v>1039.73</c:v>
                </c:pt>
                <c:pt idx="767">
                  <c:v>1041.05</c:v>
                </c:pt>
                <c:pt idx="768">
                  <c:v>1042.23</c:v>
                </c:pt>
                <c:pt idx="769">
                  <c:v>1043.45</c:v>
                </c:pt>
                <c:pt idx="770">
                  <c:v>1044.77</c:v>
                </c:pt>
                <c:pt idx="771">
                  <c:v>1046.0899999999999</c:v>
                </c:pt>
                <c:pt idx="772">
                  <c:v>1047.72</c:v>
                </c:pt>
                <c:pt idx="773">
                  <c:v>1049.43</c:v>
                </c:pt>
                <c:pt idx="774">
                  <c:v>1050.8599999999999</c:v>
                </c:pt>
                <c:pt idx="775">
                  <c:v>1052.3399999999999</c:v>
                </c:pt>
                <c:pt idx="776">
                  <c:v>1054.1599999999999</c:v>
                </c:pt>
                <c:pt idx="777">
                  <c:v>1056.24</c:v>
                </c:pt>
                <c:pt idx="778">
                  <c:v>1058.45</c:v>
                </c:pt>
                <c:pt idx="779">
                  <c:v>1060.81</c:v>
                </c:pt>
                <c:pt idx="780">
                  <c:v>1062.78</c:v>
                </c:pt>
                <c:pt idx="781">
                  <c:v>1064.47</c:v>
                </c:pt>
                <c:pt idx="782">
                  <c:v>1066.49</c:v>
                </c:pt>
                <c:pt idx="783">
                  <c:v>1068.5899999999999</c:v>
                </c:pt>
                <c:pt idx="784">
                  <c:v>1071</c:v>
                </c:pt>
                <c:pt idx="785">
                  <c:v>1073.3599999999999</c:v>
                </c:pt>
                <c:pt idx="786">
                  <c:v>1075.28</c:v>
                </c:pt>
                <c:pt idx="787">
                  <c:v>1077.31</c:v>
                </c:pt>
                <c:pt idx="788">
                  <c:v>1079.9000000000001</c:v>
                </c:pt>
                <c:pt idx="789">
                  <c:v>1082.57</c:v>
                </c:pt>
                <c:pt idx="790">
                  <c:v>1085.07</c:v>
                </c:pt>
                <c:pt idx="791">
                  <c:v>1087.3699999999999</c:v>
                </c:pt>
                <c:pt idx="792">
                  <c:v>1089.23</c:v>
                </c:pt>
                <c:pt idx="793">
                  <c:v>1091.1799999999998</c:v>
                </c:pt>
                <c:pt idx="794">
                  <c:v>1093.25</c:v>
                </c:pt>
                <c:pt idx="795">
                  <c:v>1095.33</c:v>
                </c:pt>
                <c:pt idx="796">
                  <c:v>1097.2</c:v>
                </c:pt>
                <c:pt idx="797">
                  <c:v>1098.99</c:v>
                </c:pt>
                <c:pt idx="798">
                  <c:v>1100.51</c:v>
                </c:pt>
                <c:pt idx="799">
                  <c:v>1102.1899999999998</c:v>
                </c:pt>
                <c:pt idx="800">
                  <c:v>1103.8799999999999</c:v>
                </c:pt>
                <c:pt idx="801">
                  <c:v>1105.1799999999998</c:v>
                </c:pt>
                <c:pt idx="802">
                  <c:v>1106.6699999999998</c:v>
                </c:pt>
                <c:pt idx="803">
                  <c:v>1107.99</c:v>
                </c:pt>
                <c:pt idx="804">
                  <c:v>1109.01</c:v>
                </c:pt>
                <c:pt idx="805">
                  <c:v>1109.92</c:v>
                </c:pt>
                <c:pt idx="806">
                  <c:v>1110.8699999999999</c:v>
                </c:pt>
                <c:pt idx="807">
                  <c:v>1111.8899999999999</c:v>
                </c:pt>
                <c:pt idx="808">
                  <c:v>1112.43</c:v>
                </c:pt>
                <c:pt idx="809">
                  <c:v>1113</c:v>
                </c:pt>
                <c:pt idx="810">
                  <c:v>1113.92</c:v>
                </c:pt>
                <c:pt idx="811">
                  <c:v>1115.08</c:v>
                </c:pt>
                <c:pt idx="812">
                  <c:v>1116.05</c:v>
                </c:pt>
                <c:pt idx="813">
                  <c:v>1116.98</c:v>
                </c:pt>
                <c:pt idx="814">
                  <c:v>1118.05</c:v>
                </c:pt>
                <c:pt idx="815">
                  <c:v>1119.1499999999999</c:v>
                </c:pt>
                <c:pt idx="816">
                  <c:v>1120.1399999999999</c:v>
                </c:pt>
                <c:pt idx="817">
                  <c:v>1121.03</c:v>
                </c:pt>
                <c:pt idx="818">
                  <c:v>1122.07</c:v>
                </c:pt>
                <c:pt idx="819">
                  <c:v>1122.95</c:v>
                </c:pt>
                <c:pt idx="820">
                  <c:v>1124</c:v>
                </c:pt>
                <c:pt idx="821">
                  <c:v>1125.04</c:v>
                </c:pt>
                <c:pt idx="822">
                  <c:v>1125.81</c:v>
                </c:pt>
                <c:pt idx="823">
                  <c:v>1127.04</c:v>
                </c:pt>
                <c:pt idx="824">
                  <c:v>1128.42</c:v>
                </c:pt>
                <c:pt idx="825">
                  <c:v>1129.45</c:v>
                </c:pt>
                <c:pt idx="826">
                  <c:v>1130.42</c:v>
                </c:pt>
                <c:pt idx="827">
                  <c:v>1131.21</c:v>
                </c:pt>
                <c:pt idx="828">
                  <c:v>1131.78</c:v>
                </c:pt>
                <c:pt idx="829">
                  <c:v>1132.43</c:v>
                </c:pt>
                <c:pt idx="830">
                  <c:v>1132.82</c:v>
                </c:pt>
                <c:pt idx="831">
                  <c:v>1133.08</c:v>
                </c:pt>
                <c:pt idx="832">
                  <c:v>1133.4100000000001</c:v>
                </c:pt>
                <c:pt idx="833">
                  <c:v>1133.73</c:v>
                </c:pt>
                <c:pt idx="834">
                  <c:v>1133.8399999999999</c:v>
                </c:pt>
                <c:pt idx="835">
                  <c:v>1134.03</c:v>
                </c:pt>
                <c:pt idx="836">
                  <c:v>1133.73</c:v>
                </c:pt>
                <c:pt idx="837">
                  <c:v>1132.96</c:v>
                </c:pt>
                <c:pt idx="838">
                  <c:v>1132.8</c:v>
                </c:pt>
                <c:pt idx="839">
                  <c:v>1133.06</c:v>
                </c:pt>
                <c:pt idx="840">
                  <c:v>1133.1799999999998</c:v>
                </c:pt>
                <c:pt idx="841">
                  <c:v>1133.0899999999999</c:v>
                </c:pt>
                <c:pt idx="842">
                  <c:v>1133.3</c:v>
                </c:pt>
                <c:pt idx="843">
                  <c:v>1133.42</c:v>
                </c:pt>
                <c:pt idx="844">
                  <c:v>1133.6799999999998</c:v>
                </c:pt>
                <c:pt idx="845">
                  <c:v>1134.1099999999999</c:v>
                </c:pt>
                <c:pt idx="846">
                  <c:v>1134.03</c:v>
                </c:pt>
                <c:pt idx="847">
                  <c:v>1133.1899999999998</c:v>
                </c:pt>
                <c:pt idx="848">
                  <c:v>1132.9100000000001</c:v>
                </c:pt>
                <c:pt idx="849">
                  <c:v>1133.56</c:v>
                </c:pt>
                <c:pt idx="850">
                  <c:v>1133.1799999999998</c:v>
                </c:pt>
                <c:pt idx="851">
                  <c:v>1133.3899999999999</c:v>
                </c:pt>
                <c:pt idx="852">
                  <c:v>1133.52</c:v>
                </c:pt>
                <c:pt idx="853">
                  <c:v>1133.49</c:v>
                </c:pt>
                <c:pt idx="854">
                  <c:v>1133.02</c:v>
                </c:pt>
                <c:pt idx="855">
                  <c:v>1132.92</c:v>
                </c:pt>
                <c:pt idx="856">
                  <c:v>1133.22</c:v>
                </c:pt>
                <c:pt idx="857">
                  <c:v>1133.33</c:v>
                </c:pt>
                <c:pt idx="858">
                  <c:v>1133.28</c:v>
                </c:pt>
                <c:pt idx="859">
                  <c:v>1132.83</c:v>
                </c:pt>
                <c:pt idx="860">
                  <c:v>1132.1699999999998</c:v>
                </c:pt>
                <c:pt idx="861">
                  <c:v>1131.4100000000001</c:v>
                </c:pt>
                <c:pt idx="862">
                  <c:v>1130.8499999999999</c:v>
                </c:pt>
                <c:pt idx="863">
                  <c:v>1130.3</c:v>
                </c:pt>
                <c:pt idx="864">
                  <c:v>1129.5999999999999</c:v>
                </c:pt>
                <c:pt idx="865">
                  <c:v>1129.1199999999999</c:v>
                </c:pt>
                <c:pt idx="866">
                  <c:v>1129.6599999999999</c:v>
                </c:pt>
                <c:pt idx="867">
                  <c:v>1131.1299999999999</c:v>
                </c:pt>
                <c:pt idx="868">
                  <c:v>1133.73</c:v>
                </c:pt>
                <c:pt idx="869">
                  <c:v>1135.23</c:v>
                </c:pt>
                <c:pt idx="870">
                  <c:v>1135.8499999999999</c:v>
                </c:pt>
                <c:pt idx="871">
                  <c:v>1135.52</c:v>
                </c:pt>
                <c:pt idx="872">
                  <c:v>1133.44</c:v>
                </c:pt>
                <c:pt idx="873">
                  <c:v>1132.1199999999999</c:v>
                </c:pt>
                <c:pt idx="874">
                  <c:v>1128.8899999999999</c:v>
                </c:pt>
                <c:pt idx="875">
                  <c:v>1124.1499999999999</c:v>
                </c:pt>
                <c:pt idx="876">
                  <c:v>1118.79</c:v>
                </c:pt>
                <c:pt idx="877">
                  <c:v>1114.6099999999999</c:v>
                </c:pt>
                <c:pt idx="878">
                  <c:v>1111.6799999999998</c:v>
                </c:pt>
                <c:pt idx="879">
                  <c:v>1103.6599999999999</c:v>
                </c:pt>
                <c:pt idx="880">
                  <c:v>1094.3499999999999</c:v>
                </c:pt>
                <c:pt idx="881">
                  <c:v>1086.44</c:v>
                </c:pt>
                <c:pt idx="882">
                  <c:v>1080.58</c:v>
                </c:pt>
                <c:pt idx="883">
                  <c:v>1073.79</c:v>
                </c:pt>
                <c:pt idx="884">
                  <c:v>1065.45</c:v>
                </c:pt>
                <c:pt idx="885">
                  <c:v>1057.96</c:v>
                </c:pt>
                <c:pt idx="886">
                  <c:v>1049.6899999999998</c:v>
                </c:pt>
                <c:pt idx="887">
                  <c:v>1041.07</c:v>
                </c:pt>
                <c:pt idx="888">
                  <c:v>1033.9000000000001</c:v>
                </c:pt>
                <c:pt idx="889">
                  <c:v>1025.75</c:v>
                </c:pt>
                <c:pt idx="890">
                  <c:v>1017.5</c:v>
                </c:pt>
                <c:pt idx="891">
                  <c:v>1010.75</c:v>
                </c:pt>
                <c:pt idx="892">
                  <c:v>1002.81</c:v>
                </c:pt>
                <c:pt idx="893">
                  <c:v>995.27000000000021</c:v>
                </c:pt>
                <c:pt idx="894">
                  <c:v>988.7</c:v>
                </c:pt>
                <c:pt idx="895">
                  <c:v>981.35999999999979</c:v>
                </c:pt>
                <c:pt idx="896">
                  <c:v>974.1</c:v>
                </c:pt>
                <c:pt idx="897">
                  <c:v>967.69</c:v>
                </c:pt>
                <c:pt idx="898">
                  <c:v>960.19</c:v>
                </c:pt>
                <c:pt idx="899">
                  <c:v>952.66</c:v>
                </c:pt>
                <c:pt idx="900">
                  <c:v>946.18000000000018</c:v>
                </c:pt>
                <c:pt idx="901">
                  <c:v>938.31</c:v>
                </c:pt>
                <c:pt idx="902">
                  <c:v>930.27000000000021</c:v>
                </c:pt>
                <c:pt idx="903">
                  <c:v>923.48</c:v>
                </c:pt>
                <c:pt idx="904">
                  <c:v>915.43</c:v>
                </c:pt>
                <c:pt idx="905">
                  <c:v>907.27000000000021</c:v>
                </c:pt>
                <c:pt idx="906">
                  <c:v>900.26</c:v>
                </c:pt>
                <c:pt idx="907">
                  <c:v>892.1</c:v>
                </c:pt>
                <c:pt idx="908">
                  <c:v>883.89</c:v>
                </c:pt>
                <c:pt idx="909">
                  <c:v>876.82999999999981</c:v>
                </c:pt>
                <c:pt idx="910">
                  <c:v>868.62</c:v>
                </c:pt>
                <c:pt idx="911">
                  <c:v>860.48</c:v>
                </c:pt>
                <c:pt idx="912">
                  <c:v>853.59</c:v>
                </c:pt>
                <c:pt idx="913">
                  <c:v>845.61</c:v>
                </c:pt>
                <c:pt idx="914">
                  <c:v>837.7</c:v>
                </c:pt>
                <c:pt idx="915">
                  <c:v>830.94999999999982</c:v>
                </c:pt>
                <c:pt idx="916">
                  <c:v>823.17000000000019</c:v>
                </c:pt>
                <c:pt idx="917">
                  <c:v>814.45999999999981</c:v>
                </c:pt>
                <c:pt idx="918">
                  <c:v>807.75</c:v>
                </c:pt>
                <c:pt idx="919">
                  <c:v>800.21</c:v>
                </c:pt>
                <c:pt idx="920">
                  <c:v>792.75</c:v>
                </c:pt>
                <c:pt idx="921">
                  <c:v>786.41</c:v>
                </c:pt>
                <c:pt idx="922">
                  <c:v>779.15</c:v>
                </c:pt>
                <c:pt idx="923">
                  <c:v>771.97</c:v>
                </c:pt>
                <c:pt idx="924">
                  <c:v>765.89</c:v>
                </c:pt>
                <c:pt idx="925">
                  <c:v>758.85999999999979</c:v>
                </c:pt>
                <c:pt idx="926">
                  <c:v>751.89</c:v>
                </c:pt>
                <c:pt idx="927">
                  <c:v>745.98</c:v>
                </c:pt>
                <c:pt idx="928">
                  <c:v>739.16</c:v>
                </c:pt>
                <c:pt idx="929">
                  <c:v>732.43999999999983</c:v>
                </c:pt>
                <c:pt idx="930">
                  <c:v>726.75</c:v>
                </c:pt>
                <c:pt idx="931">
                  <c:v>720.14</c:v>
                </c:pt>
                <c:pt idx="932">
                  <c:v>713.7</c:v>
                </c:pt>
                <c:pt idx="933">
                  <c:v>708.47</c:v>
                </c:pt>
                <c:pt idx="934">
                  <c:v>702.21</c:v>
                </c:pt>
                <c:pt idx="935">
                  <c:v>696</c:v>
                </c:pt>
                <c:pt idx="936">
                  <c:v>690.71</c:v>
                </c:pt>
                <c:pt idx="937">
                  <c:v>684.63</c:v>
                </c:pt>
                <c:pt idx="938">
                  <c:v>678.64</c:v>
                </c:pt>
                <c:pt idx="939">
                  <c:v>673.59</c:v>
                </c:pt>
                <c:pt idx="940">
                  <c:v>667.79000000000019</c:v>
                </c:pt>
                <c:pt idx="941">
                  <c:v>662.11</c:v>
                </c:pt>
                <c:pt idx="942">
                  <c:v>657.4</c:v>
                </c:pt>
                <c:pt idx="943">
                  <c:v>652.02</c:v>
                </c:pt>
                <c:pt idx="944">
                  <c:v>646.72</c:v>
                </c:pt>
                <c:pt idx="945">
                  <c:v>642.17999999999995</c:v>
                </c:pt>
                <c:pt idx="946">
                  <c:v>636.89</c:v>
                </c:pt>
                <c:pt idx="947">
                  <c:v>631.69000000000005</c:v>
                </c:pt>
                <c:pt idx="948">
                  <c:v>627.39</c:v>
                </c:pt>
                <c:pt idx="949">
                  <c:v>622.70000000000005</c:v>
                </c:pt>
                <c:pt idx="950">
                  <c:v>618.4</c:v>
                </c:pt>
                <c:pt idx="951">
                  <c:v>614.81999999999982</c:v>
                </c:pt>
                <c:pt idx="952">
                  <c:v>610.54999999999973</c:v>
                </c:pt>
                <c:pt idx="953">
                  <c:v>606.02</c:v>
                </c:pt>
                <c:pt idx="954">
                  <c:v>601.98</c:v>
                </c:pt>
                <c:pt idx="955">
                  <c:v>597.16999999999996</c:v>
                </c:pt>
                <c:pt idx="956">
                  <c:v>592.38</c:v>
                </c:pt>
                <c:pt idx="957">
                  <c:v>588.30999999999972</c:v>
                </c:pt>
                <c:pt idx="958">
                  <c:v>583.66</c:v>
                </c:pt>
                <c:pt idx="959">
                  <c:v>579.12</c:v>
                </c:pt>
                <c:pt idx="960">
                  <c:v>575.35999999999979</c:v>
                </c:pt>
                <c:pt idx="961">
                  <c:v>571.04999999999973</c:v>
                </c:pt>
                <c:pt idx="962">
                  <c:v>566.80999999999972</c:v>
                </c:pt>
                <c:pt idx="963">
                  <c:v>563.25</c:v>
                </c:pt>
                <c:pt idx="964">
                  <c:v>559.17999999999995</c:v>
                </c:pt>
                <c:pt idx="965">
                  <c:v>555.17999999999995</c:v>
                </c:pt>
                <c:pt idx="966">
                  <c:v>551.7800000000002</c:v>
                </c:pt>
                <c:pt idx="967">
                  <c:v>547.80999999999972</c:v>
                </c:pt>
                <c:pt idx="968">
                  <c:v>543.80999999999972</c:v>
                </c:pt>
                <c:pt idx="969">
                  <c:v>540.35999999999979</c:v>
                </c:pt>
                <c:pt idx="970">
                  <c:v>536.29000000000019</c:v>
                </c:pt>
              </c:numCache>
            </c:numRef>
          </c:yVal>
          <c:smooth val="1"/>
        </c:ser>
        <c:dLbls>
          <c:showLegendKey val="0"/>
          <c:showVal val="0"/>
          <c:showCatName val="0"/>
          <c:showSerName val="0"/>
          <c:showPercent val="0"/>
          <c:showBubbleSize val="0"/>
        </c:dLbls>
        <c:axId val="90415104"/>
        <c:axId val="90417024"/>
      </c:scatterChart>
      <c:valAx>
        <c:axId val="90415104"/>
        <c:scaling>
          <c:orientation val="minMax"/>
          <c:max val="1000"/>
        </c:scaling>
        <c:delete val="0"/>
        <c:axPos val="b"/>
        <c:title>
          <c:tx>
            <c:rich>
              <a:bodyPr/>
              <a:lstStyle/>
              <a:p>
                <a:pPr>
                  <a:defRPr/>
                </a:pPr>
                <a:r>
                  <a:rPr lang="en-US"/>
                  <a:t>t [s]</a:t>
                </a:r>
              </a:p>
            </c:rich>
          </c:tx>
          <c:layout>
            <c:manualLayout>
              <c:xMode val="edge"/>
              <c:yMode val="edge"/>
              <c:x val="0.47627559055118113"/>
              <c:y val="0.92034703995333922"/>
            </c:manualLayout>
          </c:layout>
          <c:overlay val="0"/>
        </c:title>
        <c:numFmt formatCode="General" sourceLinked="1"/>
        <c:majorTickMark val="none"/>
        <c:minorTickMark val="none"/>
        <c:tickLblPos val="nextTo"/>
        <c:crossAx val="90417024"/>
        <c:crosses val="autoZero"/>
        <c:crossBetween val="midCat"/>
      </c:valAx>
      <c:valAx>
        <c:axId val="90417024"/>
        <c:scaling>
          <c:orientation val="minMax"/>
        </c:scaling>
        <c:delete val="0"/>
        <c:axPos val="l"/>
        <c:majorGridlines/>
        <c:title>
          <c:tx>
            <c:rich>
              <a:bodyPr/>
              <a:lstStyle/>
              <a:p>
                <a:pPr>
                  <a:defRPr/>
                </a:pPr>
                <a:r>
                  <a:rPr lang="en-US"/>
                  <a:t>T [°C]</a:t>
                </a:r>
              </a:p>
            </c:rich>
          </c:tx>
          <c:layout>
            <c:manualLayout>
              <c:xMode val="edge"/>
              <c:yMode val="edge"/>
              <c:x val="1.3888888888888911E-2"/>
              <c:y val="0.4443190434529018"/>
            </c:manualLayout>
          </c:layout>
          <c:overlay val="0"/>
        </c:title>
        <c:numFmt formatCode="General" sourceLinked="1"/>
        <c:majorTickMark val="none"/>
        <c:minorTickMark val="none"/>
        <c:tickLblPos val="nextTo"/>
        <c:crossAx val="90415104"/>
        <c:crosses val="autoZero"/>
        <c:crossBetween val="midCat"/>
      </c:valAx>
    </c:plotArea>
    <c:legend>
      <c:legendPos val="r"/>
      <c:layout>
        <c:manualLayout>
          <c:xMode val="edge"/>
          <c:yMode val="edge"/>
          <c:x val="0.22686111111111121"/>
          <c:y val="0.6466531787693206"/>
          <c:w val="0.21202777777777779"/>
          <c:h val="0.16743438320210002"/>
        </c:manualLayout>
      </c:layout>
      <c:overlay val="0"/>
      <c:spPr>
        <a:solidFill>
          <a:sysClr val="window" lastClr="FFFFFF"/>
        </a:solidFill>
      </c:spPr>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a:t>EP21/Heat up speed/mas influance</a:t>
            </a:r>
          </a:p>
        </c:rich>
      </c:tx>
      <c:layout/>
      <c:overlay val="0"/>
    </c:title>
    <c:autoTitleDeleted val="0"/>
    <c:plotArea>
      <c:layout>
        <c:manualLayout>
          <c:layoutTarget val="inner"/>
          <c:xMode val="edge"/>
          <c:yMode val="edge"/>
          <c:x val="0.10108512817807322"/>
          <c:y val="0.18554425488480669"/>
          <c:w val="0.83828380748889031"/>
          <c:h val="0.67900809273841056"/>
        </c:manualLayout>
      </c:layout>
      <c:scatterChart>
        <c:scatterStyle val="smoothMarker"/>
        <c:varyColors val="0"/>
        <c:ser>
          <c:idx val="0"/>
          <c:order val="0"/>
          <c:tx>
            <c:strRef>
              <c:f>Tabelle1!$B$1:$B$2</c:f>
              <c:strCache>
                <c:ptCount val="1"/>
                <c:pt idx="0">
                  <c:v>Kanal 1 Probe1</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Tabelle1!$B$3:$B$427</c:f>
            </c:numRef>
          </c:yVal>
          <c:smooth val="1"/>
        </c:ser>
        <c:ser>
          <c:idx val="1"/>
          <c:order val="1"/>
          <c:tx>
            <c:strRef>
              <c:f>Tabelle1!$C$1:$C$2</c:f>
              <c:strCache>
                <c:ptCount val="1"/>
                <c:pt idx="0">
                  <c:v>Kanal 2 °C</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Tabelle1!$C$3:$C$427</c:f>
            </c:numRef>
          </c:yVal>
          <c:smooth val="1"/>
        </c:ser>
        <c:ser>
          <c:idx val="2"/>
          <c:order val="2"/>
          <c:tx>
            <c:strRef>
              <c:f>Tabelle1!$D$1:$D$2</c:f>
              <c:strCache>
                <c:ptCount val="1"/>
                <c:pt idx="0">
                  <c:v>Kanal 3 °C</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Tabelle1!$D$3:$D$427</c:f>
            </c:numRef>
          </c:yVal>
          <c:smooth val="1"/>
        </c:ser>
        <c:ser>
          <c:idx val="3"/>
          <c:order val="3"/>
          <c:tx>
            <c:strRef>
              <c:f>Tabelle1!$E$1:$E$2</c:f>
              <c:strCache>
                <c:ptCount val="1"/>
                <c:pt idx="0">
                  <c:v>11,8x12xx12,3 Probe1; 3g</c:v>
                </c:pt>
              </c:strCache>
            </c:strRef>
          </c:tx>
          <c:marker>
            <c:symbol val="none"/>
          </c:marker>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Tabelle1!$E$3:$E$427</c:f>
              <c:numCache>
                <c:formatCode>General</c:formatCode>
                <c:ptCount val="425"/>
                <c:pt idx="1">
                  <c:v>140.96</c:v>
                </c:pt>
                <c:pt idx="2">
                  <c:v>153.39000000000001</c:v>
                </c:pt>
                <c:pt idx="3">
                  <c:v>171.70999999999998</c:v>
                </c:pt>
                <c:pt idx="4">
                  <c:v>193.41</c:v>
                </c:pt>
                <c:pt idx="5">
                  <c:v>216.42000000000004</c:v>
                </c:pt>
                <c:pt idx="6">
                  <c:v>239.45000000000007</c:v>
                </c:pt>
                <c:pt idx="7">
                  <c:v>261.94</c:v>
                </c:pt>
                <c:pt idx="8">
                  <c:v>283.37</c:v>
                </c:pt>
                <c:pt idx="9">
                  <c:v>303.87</c:v>
                </c:pt>
                <c:pt idx="10">
                  <c:v>323.32</c:v>
                </c:pt>
                <c:pt idx="11">
                  <c:v>341.71999999999969</c:v>
                </c:pt>
                <c:pt idx="12">
                  <c:v>358.82</c:v>
                </c:pt>
                <c:pt idx="13">
                  <c:v>374.78</c:v>
                </c:pt>
                <c:pt idx="14">
                  <c:v>389.90999999999963</c:v>
                </c:pt>
                <c:pt idx="15">
                  <c:v>404.13</c:v>
                </c:pt>
                <c:pt idx="16">
                  <c:v>417.53</c:v>
                </c:pt>
                <c:pt idx="17">
                  <c:v>430.16</c:v>
                </c:pt>
                <c:pt idx="18">
                  <c:v>442.17</c:v>
                </c:pt>
                <c:pt idx="19">
                  <c:v>456.41999999999945</c:v>
                </c:pt>
                <c:pt idx="20">
                  <c:v>467.26</c:v>
                </c:pt>
                <c:pt idx="21">
                  <c:v>474.97999999999945</c:v>
                </c:pt>
                <c:pt idx="22">
                  <c:v>484.86</c:v>
                </c:pt>
                <c:pt idx="23">
                  <c:v>496.5</c:v>
                </c:pt>
                <c:pt idx="24">
                  <c:v>507.44</c:v>
                </c:pt>
                <c:pt idx="25">
                  <c:v>515.6</c:v>
                </c:pt>
                <c:pt idx="26">
                  <c:v>523.38</c:v>
                </c:pt>
                <c:pt idx="27">
                  <c:v>530.79999999999995</c:v>
                </c:pt>
                <c:pt idx="28">
                  <c:v>537.91999999999996</c:v>
                </c:pt>
                <c:pt idx="29">
                  <c:v>544.44999999999948</c:v>
                </c:pt>
                <c:pt idx="30">
                  <c:v>550.31999999999948</c:v>
                </c:pt>
                <c:pt idx="31">
                  <c:v>555.70000000000005</c:v>
                </c:pt>
                <c:pt idx="32">
                  <c:v>561.03</c:v>
                </c:pt>
                <c:pt idx="33">
                  <c:v>566.6</c:v>
                </c:pt>
                <c:pt idx="34">
                  <c:v>572.21</c:v>
                </c:pt>
                <c:pt idx="35">
                  <c:v>577.66</c:v>
                </c:pt>
                <c:pt idx="36">
                  <c:v>582.84999999999889</c:v>
                </c:pt>
                <c:pt idx="37">
                  <c:v>587.82999999999947</c:v>
                </c:pt>
                <c:pt idx="38">
                  <c:v>592.6</c:v>
                </c:pt>
                <c:pt idx="39">
                  <c:v>597.07000000000005</c:v>
                </c:pt>
                <c:pt idx="40">
                  <c:v>601.24</c:v>
                </c:pt>
                <c:pt idx="41">
                  <c:v>605.05999999999949</c:v>
                </c:pt>
                <c:pt idx="42">
                  <c:v>608.53</c:v>
                </c:pt>
                <c:pt idx="43">
                  <c:v>611.70000000000005</c:v>
                </c:pt>
                <c:pt idx="44">
                  <c:v>614.55999999999949</c:v>
                </c:pt>
                <c:pt idx="45">
                  <c:v>617.21</c:v>
                </c:pt>
                <c:pt idx="46">
                  <c:v>619.65</c:v>
                </c:pt>
                <c:pt idx="47">
                  <c:v>621.92999999999938</c:v>
                </c:pt>
                <c:pt idx="48">
                  <c:v>624.1</c:v>
                </c:pt>
                <c:pt idx="49">
                  <c:v>626.13</c:v>
                </c:pt>
                <c:pt idx="50">
                  <c:v>628.04</c:v>
                </c:pt>
                <c:pt idx="51">
                  <c:v>629.83999999999946</c:v>
                </c:pt>
                <c:pt idx="52">
                  <c:v>631.63</c:v>
                </c:pt>
                <c:pt idx="53">
                  <c:v>633.19000000000005</c:v>
                </c:pt>
                <c:pt idx="54">
                  <c:v>634.47</c:v>
                </c:pt>
                <c:pt idx="55">
                  <c:v>635.91999999999996</c:v>
                </c:pt>
                <c:pt idx="56">
                  <c:v>637.5</c:v>
                </c:pt>
                <c:pt idx="57">
                  <c:v>638.91999999999996</c:v>
                </c:pt>
                <c:pt idx="58">
                  <c:v>640</c:v>
                </c:pt>
                <c:pt idx="59">
                  <c:v>640.84999999999889</c:v>
                </c:pt>
                <c:pt idx="60">
                  <c:v>641.54</c:v>
                </c:pt>
                <c:pt idx="61">
                  <c:v>642.14</c:v>
                </c:pt>
                <c:pt idx="62">
                  <c:v>642.72</c:v>
                </c:pt>
                <c:pt idx="63">
                  <c:v>643.30999999999949</c:v>
                </c:pt>
                <c:pt idx="64">
                  <c:v>643.91</c:v>
                </c:pt>
                <c:pt idx="65">
                  <c:v>644.45999999999947</c:v>
                </c:pt>
                <c:pt idx="66">
                  <c:v>644.98</c:v>
                </c:pt>
                <c:pt idx="67">
                  <c:v>645.49</c:v>
                </c:pt>
                <c:pt idx="68">
                  <c:v>646.02</c:v>
                </c:pt>
                <c:pt idx="69">
                  <c:v>646.6</c:v>
                </c:pt>
                <c:pt idx="70">
                  <c:v>647.16999999999996</c:v>
                </c:pt>
                <c:pt idx="71">
                  <c:v>647.79000000000053</c:v>
                </c:pt>
                <c:pt idx="72">
                  <c:v>648.5</c:v>
                </c:pt>
                <c:pt idx="73">
                  <c:v>649.33999999999946</c:v>
                </c:pt>
                <c:pt idx="74">
                  <c:v>650.24</c:v>
                </c:pt>
                <c:pt idx="75">
                  <c:v>651.20000000000005</c:v>
                </c:pt>
                <c:pt idx="76">
                  <c:v>652.24</c:v>
                </c:pt>
                <c:pt idx="77">
                  <c:v>653.30999999999949</c:v>
                </c:pt>
                <c:pt idx="78">
                  <c:v>654.92999999999938</c:v>
                </c:pt>
                <c:pt idx="79">
                  <c:v>659.79000000000053</c:v>
                </c:pt>
                <c:pt idx="80">
                  <c:v>665.68000000000052</c:v>
                </c:pt>
                <c:pt idx="81">
                  <c:v>670.66</c:v>
                </c:pt>
                <c:pt idx="82">
                  <c:v>675.27000000000055</c:v>
                </c:pt>
                <c:pt idx="83">
                  <c:v>679.62</c:v>
                </c:pt>
                <c:pt idx="84">
                  <c:v>683.61</c:v>
                </c:pt>
                <c:pt idx="85">
                  <c:v>687.35999999999888</c:v>
                </c:pt>
                <c:pt idx="86">
                  <c:v>690.75</c:v>
                </c:pt>
                <c:pt idx="87">
                  <c:v>693.87</c:v>
                </c:pt>
                <c:pt idx="88">
                  <c:v>696.84999999999889</c:v>
                </c:pt>
                <c:pt idx="89">
                  <c:v>699.95999999999947</c:v>
                </c:pt>
                <c:pt idx="90">
                  <c:v>702.99</c:v>
                </c:pt>
                <c:pt idx="91">
                  <c:v>705.55</c:v>
                </c:pt>
                <c:pt idx="92">
                  <c:v>708.21</c:v>
                </c:pt>
                <c:pt idx="93">
                  <c:v>710.89</c:v>
                </c:pt>
                <c:pt idx="94">
                  <c:v>713.55</c:v>
                </c:pt>
                <c:pt idx="95">
                  <c:v>716.22</c:v>
                </c:pt>
                <c:pt idx="96">
                  <c:v>718.48</c:v>
                </c:pt>
                <c:pt idx="97">
                  <c:v>721.09</c:v>
                </c:pt>
                <c:pt idx="98">
                  <c:v>723.94999999999948</c:v>
                </c:pt>
                <c:pt idx="99">
                  <c:v>726.47</c:v>
                </c:pt>
                <c:pt idx="100">
                  <c:v>729.8</c:v>
                </c:pt>
                <c:pt idx="101">
                  <c:v>733.18000000000052</c:v>
                </c:pt>
                <c:pt idx="102">
                  <c:v>736.57</c:v>
                </c:pt>
                <c:pt idx="103">
                  <c:v>740.01</c:v>
                </c:pt>
                <c:pt idx="104">
                  <c:v>743.57</c:v>
                </c:pt>
                <c:pt idx="105">
                  <c:v>747.94999999999948</c:v>
                </c:pt>
                <c:pt idx="106">
                  <c:v>753.87</c:v>
                </c:pt>
                <c:pt idx="107">
                  <c:v>761.29000000000053</c:v>
                </c:pt>
                <c:pt idx="108">
                  <c:v>770.4</c:v>
                </c:pt>
                <c:pt idx="109">
                  <c:v>781.6</c:v>
                </c:pt>
                <c:pt idx="110">
                  <c:v>793.92</c:v>
                </c:pt>
                <c:pt idx="111">
                  <c:v>806.09</c:v>
                </c:pt>
                <c:pt idx="112">
                  <c:v>817.01</c:v>
                </c:pt>
                <c:pt idx="113">
                  <c:v>826.43999999999949</c:v>
                </c:pt>
                <c:pt idx="114">
                  <c:v>834.06</c:v>
                </c:pt>
                <c:pt idx="115">
                  <c:v>841.29000000000053</c:v>
                </c:pt>
                <c:pt idx="116">
                  <c:v>847.38</c:v>
                </c:pt>
                <c:pt idx="117">
                  <c:v>852.54</c:v>
                </c:pt>
                <c:pt idx="118">
                  <c:v>857.52</c:v>
                </c:pt>
                <c:pt idx="119">
                  <c:v>861.94999999999948</c:v>
                </c:pt>
                <c:pt idx="120">
                  <c:v>864.32999999999947</c:v>
                </c:pt>
                <c:pt idx="121">
                  <c:v>868.34999999999889</c:v>
                </c:pt>
                <c:pt idx="122">
                  <c:v>872.68000000000052</c:v>
                </c:pt>
                <c:pt idx="123">
                  <c:v>875.63</c:v>
                </c:pt>
                <c:pt idx="124">
                  <c:v>879.49</c:v>
                </c:pt>
                <c:pt idx="125">
                  <c:v>879.81</c:v>
                </c:pt>
                <c:pt idx="126">
                  <c:v>882.71</c:v>
                </c:pt>
                <c:pt idx="127">
                  <c:v>885.05</c:v>
                </c:pt>
                <c:pt idx="128">
                  <c:v>888.75</c:v>
                </c:pt>
                <c:pt idx="129">
                  <c:v>888.31999999999948</c:v>
                </c:pt>
                <c:pt idx="130">
                  <c:v>889.9</c:v>
                </c:pt>
                <c:pt idx="131">
                  <c:v>890.8</c:v>
                </c:pt>
                <c:pt idx="132">
                  <c:v>892.81999999999948</c:v>
                </c:pt>
                <c:pt idx="133">
                  <c:v>894.59</c:v>
                </c:pt>
                <c:pt idx="134">
                  <c:v>895.06</c:v>
                </c:pt>
                <c:pt idx="135">
                  <c:v>895.95999999999947</c:v>
                </c:pt>
                <c:pt idx="136">
                  <c:v>898.12</c:v>
                </c:pt>
                <c:pt idx="137">
                  <c:v>897.25</c:v>
                </c:pt>
                <c:pt idx="138">
                  <c:v>898.08</c:v>
                </c:pt>
                <c:pt idx="139">
                  <c:v>900.64</c:v>
                </c:pt>
                <c:pt idx="140">
                  <c:v>900.7</c:v>
                </c:pt>
                <c:pt idx="141">
                  <c:v>901.37</c:v>
                </c:pt>
                <c:pt idx="142">
                  <c:v>902.94999999999948</c:v>
                </c:pt>
                <c:pt idx="143">
                  <c:v>901.03</c:v>
                </c:pt>
                <c:pt idx="144">
                  <c:v>902.31999999999948</c:v>
                </c:pt>
                <c:pt idx="145">
                  <c:v>902.14</c:v>
                </c:pt>
                <c:pt idx="146">
                  <c:v>902.02</c:v>
                </c:pt>
                <c:pt idx="147">
                  <c:v>904.39</c:v>
                </c:pt>
                <c:pt idx="148">
                  <c:v>904.24</c:v>
                </c:pt>
                <c:pt idx="149">
                  <c:v>905.65</c:v>
                </c:pt>
                <c:pt idx="150">
                  <c:v>906.03</c:v>
                </c:pt>
                <c:pt idx="151">
                  <c:v>904.92</c:v>
                </c:pt>
                <c:pt idx="152">
                  <c:v>907.76</c:v>
                </c:pt>
                <c:pt idx="153">
                  <c:v>909.28000000000054</c:v>
                </c:pt>
                <c:pt idx="154">
                  <c:v>911.12</c:v>
                </c:pt>
                <c:pt idx="155">
                  <c:v>909.48</c:v>
                </c:pt>
                <c:pt idx="156">
                  <c:v>909.85999999999888</c:v>
                </c:pt>
                <c:pt idx="157">
                  <c:v>908.94999999999948</c:v>
                </c:pt>
                <c:pt idx="158">
                  <c:v>909.22</c:v>
                </c:pt>
                <c:pt idx="159">
                  <c:v>908.9</c:v>
                </c:pt>
                <c:pt idx="160">
                  <c:v>907.72</c:v>
                </c:pt>
                <c:pt idx="161">
                  <c:v>908.41</c:v>
                </c:pt>
                <c:pt idx="162">
                  <c:v>907.43999999999949</c:v>
                </c:pt>
                <c:pt idx="163">
                  <c:v>913.93999999999949</c:v>
                </c:pt>
                <c:pt idx="164">
                  <c:v>917.25</c:v>
                </c:pt>
                <c:pt idx="165">
                  <c:v>918.15</c:v>
                </c:pt>
                <c:pt idx="166">
                  <c:v>919.53</c:v>
                </c:pt>
                <c:pt idx="167">
                  <c:v>919.41</c:v>
                </c:pt>
                <c:pt idx="168">
                  <c:v>918.64</c:v>
                </c:pt>
                <c:pt idx="169">
                  <c:v>918.26</c:v>
                </c:pt>
                <c:pt idx="170">
                  <c:v>916.79000000000053</c:v>
                </c:pt>
                <c:pt idx="171">
                  <c:v>915.93999999999949</c:v>
                </c:pt>
                <c:pt idx="172">
                  <c:v>934.25</c:v>
                </c:pt>
                <c:pt idx="173">
                  <c:v>953.12</c:v>
                </c:pt>
                <c:pt idx="174">
                  <c:v>951.39</c:v>
                </c:pt>
                <c:pt idx="175">
                  <c:v>947.69</c:v>
                </c:pt>
                <c:pt idx="176">
                  <c:v>944.69</c:v>
                </c:pt>
                <c:pt idx="177">
                  <c:v>956.72</c:v>
                </c:pt>
                <c:pt idx="178">
                  <c:v>836.92</c:v>
                </c:pt>
                <c:pt idx="179">
                  <c:v>1102.6299999999999</c:v>
                </c:pt>
              </c:numCache>
            </c:numRef>
          </c:yVal>
          <c:smooth val="1"/>
        </c:ser>
        <c:ser>
          <c:idx val="4"/>
          <c:order val="4"/>
          <c:tx>
            <c:strRef>
              <c:f>Tabelle1!$F$1:$F$2</c:f>
              <c:strCache>
                <c:ptCount val="1"/>
                <c:pt idx="0">
                  <c:v>Zeit Sekunden</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Tabelle1!$F$3:$F$427</c:f>
            </c:numRef>
          </c:yVal>
          <c:smooth val="1"/>
        </c:ser>
        <c:ser>
          <c:idx val="5"/>
          <c:order val="5"/>
          <c:tx>
            <c:strRef>
              <c:f>Tabelle1!$G$1:$G$2</c:f>
              <c:strCache>
                <c:ptCount val="1"/>
                <c:pt idx="0">
                  <c:v>Kanal 1 Probe2</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Tabelle1!$G$3:$G$427</c:f>
            </c:numRef>
          </c:yVal>
          <c:smooth val="1"/>
        </c:ser>
        <c:ser>
          <c:idx val="6"/>
          <c:order val="6"/>
          <c:tx>
            <c:strRef>
              <c:f>Tabelle1!$H$1:$H$2</c:f>
              <c:strCache>
                <c:ptCount val="1"/>
                <c:pt idx="0">
                  <c:v>Kanal 2 ?C</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Tabelle1!$H$3:$H$427</c:f>
            </c:numRef>
          </c:yVal>
          <c:smooth val="1"/>
        </c:ser>
        <c:ser>
          <c:idx val="7"/>
          <c:order val="7"/>
          <c:tx>
            <c:strRef>
              <c:f>Tabelle1!$I$1:$I$2</c:f>
              <c:strCache>
                <c:ptCount val="1"/>
                <c:pt idx="0">
                  <c:v>Kanal 3 ?C</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Tabelle1!$I$3:$I$427</c:f>
            </c:numRef>
          </c:yVal>
          <c:smooth val="1"/>
        </c:ser>
        <c:ser>
          <c:idx val="8"/>
          <c:order val="8"/>
          <c:tx>
            <c:strRef>
              <c:f>Tabelle1!$J$1:$J$2</c:f>
              <c:strCache>
                <c:ptCount val="1"/>
                <c:pt idx="0">
                  <c:v>10,1x10x10 Probe2; 1,775g</c:v>
                </c:pt>
              </c:strCache>
            </c:strRef>
          </c:tx>
          <c:spPr>
            <a:ln>
              <a:solidFill>
                <a:schemeClr val="accent6">
                  <a:lumMod val="75000"/>
                </a:schemeClr>
              </a:solidFill>
            </a:ln>
          </c:spPr>
          <c:marker>
            <c:symbol val="none"/>
          </c:marker>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Tabelle1!$J$3:$J$340</c:f>
              <c:numCache>
                <c:formatCode>General</c:formatCode>
                <c:ptCount val="338"/>
                <c:pt idx="1">
                  <c:v>124.42</c:v>
                </c:pt>
                <c:pt idx="2">
                  <c:v>130.09</c:v>
                </c:pt>
                <c:pt idx="3">
                  <c:v>147.35000000000028</c:v>
                </c:pt>
                <c:pt idx="4">
                  <c:v>169.68</c:v>
                </c:pt>
                <c:pt idx="5">
                  <c:v>196.75</c:v>
                </c:pt>
                <c:pt idx="6">
                  <c:v>227.94</c:v>
                </c:pt>
                <c:pt idx="7">
                  <c:v>260.44</c:v>
                </c:pt>
                <c:pt idx="8">
                  <c:v>291.92999999999938</c:v>
                </c:pt>
                <c:pt idx="9">
                  <c:v>321.97000000000003</c:v>
                </c:pt>
                <c:pt idx="10">
                  <c:v>350.13</c:v>
                </c:pt>
                <c:pt idx="11">
                  <c:v>375.95</c:v>
                </c:pt>
                <c:pt idx="12">
                  <c:v>399.19</c:v>
                </c:pt>
                <c:pt idx="13">
                  <c:v>419.85</c:v>
                </c:pt>
                <c:pt idx="14">
                  <c:v>438.28</c:v>
                </c:pt>
                <c:pt idx="15">
                  <c:v>454.83</c:v>
                </c:pt>
                <c:pt idx="16">
                  <c:v>469.78</c:v>
                </c:pt>
                <c:pt idx="17">
                  <c:v>483.36</c:v>
                </c:pt>
                <c:pt idx="18">
                  <c:v>495.67</c:v>
                </c:pt>
                <c:pt idx="19">
                  <c:v>506.95</c:v>
                </c:pt>
                <c:pt idx="20">
                  <c:v>516.84999999999889</c:v>
                </c:pt>
                <c:pt idx="21">
                  <c:v>525.42999999999938</c:v>
                </c:pt>
                <c:pt idx="22">
                  <c:v>534.67999999999995</c:v>
                </c:pt>
                <c:pt idx="23">
                  <c:v>543.66999999999996</c:v>
                </c:pt>
                <c:pt idx="24">
                  <c:v>552.48</c:v>
                </c:pt>
                <c:pt idx="25">
                  <c:v>562.05999999999949</c:v>
                </c:pt>
                <c:pt idx="26">
                  <c:v>575.28000000000054</c:v>
                </c:pt>
                <c:pt idx="27">
                  <c:v>589.34999999999889</c:v>
                </c:pt>
                <c:pt idx="28">
                  <c:v>603.57000000000005</c:v>
                </c:pt>
                <c:pt idx="29">
                  <c:v>615.73</c:v>
                </c:pt>
                <c:pt idx="30">
                  <c:v>620.94999999999948</c:v>
                </c:pt>
                <c:pt idx="31">
                  <c:v>623.69000000000005</c:v>
                </c:pt>
                <c:pt idx="32">
                  <c:v>625.70000000000005</c:v>
                </c:pt>
                <c:pt idx="33">
                  <c:v>627.28000000000054</c:v>
                </c:pt>
                <c:pt idx="34">
                  <c:v>628.58000000000004</c:v>
                </c:pt>
                <c:pt idx="35">
                  <c:v>629.79000000000053</c:v>
                </c:pt>
                <c:pt idx="36">
                  <c:v>630.92999999999938</c:v>
                </c:pt>
                <c:pt idx="37">
                  <c:v>632.12</c:v>
                </c:pt>
                <c:pt idx="38">
                  <c:v>633.31999999999948</c:v>
                </c:pt>
                <c:pt idx="39">
                  <c:v>634.49</c:v>
                </c:pt>
                <c:pt idx="40">
                  <c:v>635.58000000000004</c:v>
                </c:pt>
                <c:pt idx="41">
                  <c:v>636.49</c:v>
                </c:pt>
                <c:pt idx="42">
                  <c:v>637.29999999999995</c:v>
                </c:pt>
                <c:pt idx="43">
                  <c:v>638.05999999999949</c:v>
                </c:pt>
                <c:pt idx="44">
                  <c:v>638.76</c:v>
                </c:pt>
                <c:pt idx="45">
                  <c:v>639.4</c:v>
                </c:pt>
                <c:pt idx="46">
                  <c:v>640.03</c:v>
                </c:pt>
                <c:pt idx="47">
                  <c:v>640.62</c:v>
                </c:pt>
                <c:pt idx="48">
                  <c:v>641.21</c:v>
                </c:pt>
                <c:pt idx="49">
                  <c:v>641.81999999999948</c:v>
                </c:pt>
                <c:pt idx="50">
                  <c:v>642.44999999999948</c:v>
                </c:pt>
                <c:pt idx="51">
                  <c:v>643.12</c:v>
                </c:pt>
                <c:pt idx="52">
                  <c:v>643.84999999999889</c:v>
                </c:pt>
                <c:pt idx="53">
                  <c:v>644.66999999999996</c:v>
                </c:pt>
                <c:pt idx="54">
                  <c:v>645.6</c:v>
                </c:pt>
                <c:pt idx="55">
                  <c:v>646.6</c:v>
                </c:pt>
                <c:pt idx="56">
                  <c:v>647.69000000000005</c:v>
                </c:pt>
                <c:pt idx="57">
                  <c:v>648.82999999999947</c:v>
                </c:pt>
                <c:pt idx="58">
                  <c:v>650.29999999999995</c:v>
                </c:pt>
                <c:pt idx="59">
                  <c:v>653.53</c:v>
                </c:pt>
                <c:pt idx="60">
                  <c:v>659.47</c:v>
                </c:pt>
                <c:pt idx="61">
                  <c:v>665.31</c:v>
                </c:pt>
                <c:pt idx="62">
                  <c:v>670.39</c:v>
                </c:pt>
                <c:pt idx="63">
                  <c:v>674.87</c:v>
                </c:pt>
                <c:pt idx="64">
                  <c:v>678.98</c:v>
                </c:pt>
                <c:pt idx="65">
                  <c:v>682.77000000000055</c:v>
                </c:pt>
                <c:pt idx="66">
                  <c:v>686.12</c:v>
                </c:pt>
                <c:pt idx="67">
                  <c:v>689.33999999999946</c:v>
                </c:pt>
                <c:pt idx="68">
                  <c:v>692.28000000000054</c:v>
                </c:pt>
                <c:pt idx="69">
                  <c:v>695.29000000000053</c:v>
                </c:pt>
                <c:pt idx="70">
                  <c:v>698.02</c:v>
                </c:pt>
                <c:pt idx="71">
                  <c:v>700.45999999999947</c:v>
                </c:pt>
                <c:pt idx="72">
                  <c:v>702.84999999999889</c:v>
                </c:pt>
                <c:pt idx="73">
                  <c:v>705.21</c:v>
                </c:pt>
                <c:pt idx="74">
                  <c:v>707.51</c:v>
                </c:pt>
                <c:pt idx="75">
                  <c:v>709.58</c:v>
                </c:pt>
                <c:pt idx="76">
                  <c:v>711.43999999999949</c:v>
                </c:pt>
                <c:pt idx="77">
                  <c:v>713.12</c:v>
                </c:pt>
                <c:pt idx="78">
                  <c:v>714.63</c:v>
                </c:pt>
                <c:pt idx="79">
                  <c:v>715.98</c:v>
                </c:pt>
                <c:pt idx="80">
                  <c:v>717.09</c:v>
                </c:pt>
                <c:pt idx="81">
                  <c:v>718.41</c:v>
                </c:pt>
                <c:pt idx="82">
                  <c:v>719.66</c:v>
                </c:pt>
                <c:pt idx="83">
                  <c:v>721.06</c:v>
                </c:pt>
                <c:pt idx="84">
                  <c:v>722.11</c:v>
                </c:pt>
                <c:pt idx="85">
                  <c:v>723.51</c:v>
                </c:pt>
                <c:pt idx="86">
                  <c:v>725.09</c:v>
                </c:pt>
                <c:pt idx="87">
                  <c:v>726.94999999999948</c:v>
                </c:pt>
                <c:pt idx="88">
                  <c:v>728.95999999999947</c:v>
                </c:pt>
                <c:pt idx="89">
                  <c:v>731.3</c:v>
                </c:pt>
                <c:pt idx="90">
                  <c:v>734.18000000000052</c:v>
                </c:pt>
                <c:pt idx="91">
                  <c:v>738.13</c:v>
                </c:pt>
                <c:pt idx="92">
                  <c:v>743.45999999999947</c:v>
                </c:pt>
                <c:pt idx="93">
                  <c:v>750.81</c:v>
                </c:pt>
                <c:pt idx="94">
                  <c:v>760.93999999999949</c:v>
                </c:pt>
                <c:pt idx="95">
                  <c:v>774.61</c:v>
                </c:pt>
                <c:pt idx="96">
                  <c:v>791.23</c:v>
                </c:pt>
                <c:pt idx="97">
                  <c:v>808.37</c:v>
                </c:pt>
                <c:pt idx="98">
                  <c:v>751.65</c:v>
                </c:pt>
                <c:pt idx="99">
                  <c:v>670.39</c:v>
                </c:pt>
                <c:pt idx="100">
                  <c:v>623.02</c:v>
                </c:pt>
                <c:pt idx="101">
                  <c:v>576.30999999999949</c:v>
                </c:pt>
                <c:pt idx="102">
                  <c:v>533.29000000000053</c:v>
                </c:pt>
                <c:pt idx="103">
                  <c:v>498.47999999999945</c:v>
                </c:pt>
                <c:pt idx="104">
                  <c:v>471.63</c:v>
                </c:pt>
                <c:pt idx="105">
                  <c:v>442.6</c:v>
                </c:pt>
                <c:pt idx="106">
                  <c:v>415.74</c:v>
                </c:pt>
                <c:pt idx="107">
                  <c:v>388.63</c:v>
                </c:pt>
                <c:pt idx="108">
                  <c:v>359.14000000000038</c:v>
                </c:pt>
                <c:pt idx="109">
                  <c:v>328.17</c:v>
                </c:pt>
                <c:pt idx="110">
                  <c:v>304.88</c:v>
                </c:pt>
                <c:pt idx="111">
                  <c:v>277.70999999999964</c:v>
                </c:pt>
                <c:pt idx="112">
                  <c:v>252.55</c:v>
                </c:pt>
                <c:pt idx="113">
                  <c:v>230.25</c:v>
                </c:pt>
                <c:pt idx="114">
                  <c:v>211.16</c:v>
                </c:pt>
                <c:pt idx="115">
                  <c:v>195.38000000000028</c:v>
                </c:pt>
                <c:pt idx="116">
                  <c:v>181.60999999999999</c:v>
                </c:pt>
                <c:pt idx="117">
                  <c:v>169.65</c:v>
                </c:pt>
                <c:pt idx="118">
                  <c:v>159.28</c:v>
                </c:pt>
                <c:pt idx="119">
                  <c:v>150.08000000000001</c:v>
                </c:pt>
                <c:pt idx="120">
                  <c:v>141.80000000000001</c:v>
                </c:pt>
                <c:pt idx="121">
                  <c:v>134.5</c:v>
                </c:pt>
                <c:pt idx="122">
                  <c:v>127.89</c:v>
                </c:pt>
                <c:pt idx="123">
                  <c:v>121.84</c:v>
                </c:pt>
                <c:pt idx="124">
                  <c:v>116.34</c:v>
                </c:pt>
                <c:pt idx="125">
                  <c:v>111.34</c:v>
                </c:pt>
                <c:pt idx="126">
                  <c:v>106.78</c:v>
                </c:pt>
                <c:pt idx="127">
                  <c:v>102.61999999999999</c:v>
                </c:pt>
                <c:pt idx="128">
                  <c:v>98.83</c:v>
                </c:pt>
                <c:pt idx="129">
                  <c:v>95.32</c:v>
                </c:pt>
                <c:pt idx="130">
                  <c:v>91.960000000000022</c:v>
                </c:pt>
                <c:pt idx="131">
                  <c:v>88.910000000000025</c:v>
                </c:pt>
                <c:pt idx="132">
                  <c:v>86.16</c:v>
                </c:pt>
                <c:pt idx="133">
                  <c:v>83.61</c:v>
                </c:pt>
                <c:pt idx="134">
                  <c:v>81.23</c:v>
                </c:pt>
                <c:pt idx="135">
                  <c:v>79.05</c:v>
                </c:pt>
                <c:pt idx="136">
                  <c:v>76.910000000000025</c:v>
                </c:pt>
                <c:pt idx="137">
                  <c:v>74.910000000000025</c:v>
                </c:pt>
                <c:pt idx="138">
                  <c:v>73.069999999999993</c:v>
                </c:pt>
                <c:pt idx="139">
                  <c:v>71.39</c:v>
                </c:pt>
                <c:pt idx="140">
                  <c:v>69.84</c:v>
                </c:pt>
                <c:pt idx="141">
                  <c:v>68.349999999999994</c:v>
                </c:pt>
                <c:pt idx="142">
                  <c:v>66.940000000000026</c:v>
                </c:pt>
                <c:pt idx="143">
                  <c:v>65.58</c:v>
                </c:pt>
                <c:pt idx="144">
                  <c:v>64.349999999999994</c:v>
                </c:pt>
                <c:pt idx="145">
                  <c:v>63.190000000000012</c:v>
                </c:pt>
                <c:pt idx="146">
                  <c:v>62.09</c:v>
                </c:pt>
                <c:pt idx="147">
                  <c:v>61.06</c:v>
                </c:pt>
                <c:pt idx="148">
                  <c:v>60</c:v>
                </c:pt>
                <c:pt idx="149">
                  <c:v>59.03</c:v>
                </c:pt>
                <c:pt idx="150">
                  <c:v>58.04</c:v>
                </c:pt>
                <c:pt idx="151">
                  <c:v>57.21</c:v>
                </c:pt>
                <c:pt idx="152">
                  <c:v>56.36</c:v>
                </c:pt>
                <c:pt idx="153">
                  <c:v>55.58</c:v>
                </c:pt>
                <c:pt idx="154">
                  <c:v>54.85</c:v>
                </c:pt>
                <c:pt idx="155">
                  <c:v>54.160000000000011</c:v>
                </c:pt>
                <c:pt idx="156">
                  <c:v>53.55</c:v>
                </c:pt>
                <c:pt idx="157">
                  <c:v>52.92</c:v>
                </c:pt>
                <c:pt idx="158">
                  <c:v>52.39</c:v>
                </c:pt>
                <c:pt idx="159">
                  <c:v>51.89</c:v>
                </c:pt>
                <c:pt idx="160">
                  <c:v>51.41</c:v>
                </c:pt>
                <c:pt idx="161">
                  <c:v>50.94</c:v>
                </c:pt>
                <c:pt idx="162">
                  <c:v>50.52</c:v>
                </c:pt>
                <c:pt idx="163">
                  <c:v>50.08</c:v>
                </c:pt>
                <c:pt idx="164">
                  <c:v>49.660000000000011</c:v>
                </c:pt>
                <c:pt idx="165">
                  <c:v>49.290000000000013</c:v>
                </c:pt>
                <c:pt idx="166">
                  <c:v>48.92</c:v>
                </c:pt>
                <c:pt idx="167">
                  <c:v>48.55</c:v>
                </c:pt>
                <c:pt idx="168">
                  <c:v>48.18</c:v>
                </c:pt>
                <c:pt idx="169">
                  <c:v>47.730000000000011</c:v>
                </c:pt>
                <c:pt idx="170">
                  <c:v>47.32</c:v>
                </c:pt>
                <c:pt idx="171">
                  <c:v>46.97</c:v>
                </c:pt>
                <c:pt idx="172">
                  <c:v>46.63</c:v>
                </c:pt>
                <c:pt idx="173">
                  <c:v>46.3</c:v>
                </c:pt>
                <c:pt idx="174">
                  <c:v>45.93</c:v>
                </c:pt>
                <c:pt idx="175">
                  <c:v>45.63</c:v>
                </c:pt>
                <c:pt idx="176">
                  <c:v>45.34</c:v>
                </c:pt>
                <c:pt idx="177">
                  <c:v>45.05</c:v>
                </c:pt>
                <c:pt idx="178">
                  <c:v>44.790000000000013</c:v>
                </c:pt>
                <c:pt idx="179">
                  <c:v>44.55</c:v>
                </c:pt>
                <c:pt idx="180">
                  <c:v>44.35</c:v>
                </c:pt>
                <c:pt idx="181">
                  <c:v>44.15</c:v>
                </c:pt>
                <c:pt idx="182">
                  <c:v>43.98</c:v>
                </c:pt>
                <c:pt idx="183">
                  <c:v>43.82</c:v>
                </c:pt>
                <c:pt idx="184">
                  <c:v>43.67</c:v>
                </c:pt>
                <c:pt idx="185">
                  <c:v>43.51</c:v>
                </c:pt>
                <c:pt idx="186">
                  <c:v>43.31</c:v>
                </c:pt>
                <c:pt idx="187">
                  <c:v>43.120000000000012</c:v>
                </c:pt>
                <c:pt idx="188">
                  <c:v>42.98</c:v>
                </c:pt>
                <c:pt idx="189">
                  <c:v>42.82</c:v>
                </c:pt>
                <c:pt idx="190">
                  <c:v>42.690000000000012</c:v>
                </c:pt>
                <c:pt idx="191">
                  <c:v>42.57</c:v>
                </c:pt>
                <c:pt idx="192">
                  <c:v>42.44</c:v>
                </c:pt>
                <c:pt idx="193">
                  <c:v>42.290000000000013</c:v>
                </c:pt>
                <c:pt idx="194">
                  <c:v>42.1</c:v>
                </c:pt>
                <c:pt idx="195">
                  <c:v>41.92</c:v>
                </c:pt>
                <c:pt idx="196">
                  <c:v>41.77</c:v>
                </c:pt>
                <c:pt idx="197">
                  <c:v>41.65</c:v>
                </c:pt>
                <c:pt idx="198">
                  <c:v>41.5</c:v>
                </c:pt>
                <c:pt idx="199">
                  <c:v>41.39</c:v>
                </c:pt>
                <c:pt idx="200">
                  <c:v>41.27</c:v>
                </c:pt>
                <c:pt idx="201">
                  <c:v>41.14</c:v>
                </c:pt>
                <c:pt idx="202">
                  <c:v>41.01</c:v>
                </c:pt>
                <c:pt idx="203">
                  <c:v>40.89</c:v>
                </c:pt>
                <c:pt idx="204">
                  <c:v>40.790000000000013</c:v>
                </c:pt>
                <c:pt idx="205">
                  <c:v>40.690000000000012</c:v>
                </c:pt>
                <c:pt idx="206">
                  <c:v>40.620000000000012</c:v>
                </c:pt>
                <c:pt idx="207">
                  <c:v>40.56</c:v>
                </c:pt>
                <c:pt idx="208">
                  <c:v>40.520000000000003</c:v>
                </c:pt>
                <c:pt idx="209">
                  <c:v>40.480000000000004</c:v>
                </c:pt>
                <c:pt idx="210">
                  <c:v>40.410000000000004</c:v>
                </c:pt>
                <c:pt idx="211">
                  <c:v>40.340000000000003</c:v>
                </c:pt>
                <c:pt idx="212">
                  <c:v>40.31</c:v>
                </c:pt>
                <c:pt idx="213">
                  <c:v>40.290000000000013</c:v>
                </c:pt>
                <c:pt idx="214">
                  <c:v>40.230000000000011</c:v>
                </c:pt>
                <c:pt idx="215">
                  <c:v>40.18</c:v>
                </c:pt>
                <c:pt idx="216">
                  <c:v>40.15</c:v>
                </c:pt>
                <c:pt idx="217">
                  <c:v>40.120000000000012</c:v>
                </c:pt>
                <c:pt idx="218">
                  <c:v>40.06</c:v>
                </c:pt>
                <c:pt idx="219">
                  <c:v>40</c:v>
                </c:pt>
                <c:pt idx="220">
                  <c:v>39.93</c:v>
                </c:pt>
                <c:pt idx="221">
                  <c:v>39.9</c:v>
                </c:pt>
                <c:pt idx="222">
                  <c:v>39.86</c:v>
                </c:pt>
                <c:pt idx="223">
                  <c:v>39.81</c:v>
                </c:pt>
                <c:pt idx="224">
                  <c:v>39.700000000000003</c:v>
                </c:pt>
                <c:pt idx="225">
                  <c:v>39.61</c:v>
                </c:pt>
                <c:pt idx="226">
                  <c:v>39.56</c:v>
                </c:pt>
                <c:pt idx="227">
                  <c:v>39.49</c:v>
                </c:pt>
                <c:pt idx="228">
                  <c:v>39.43</c:v>
                </c:pt>
                <c:pt idx="229">
                  <c:v>39.33</c:v>
                </c:pt>
                <c:pt idx="230">
                  <c:v>39.21</c:v>
                </c:pt>
                <c:pt idx="231">
                  <c:v>39.14</c:v>
                </c:pt>
                <c:pt idx="232">
                  <c:v>39.090000000000003</c:v>
                </c:pt>
                <c:pt idx="233">
                  <c:v>39.050000000000004</c:v>
                </c:pt>
                <c:pt idx="234">
                  <c:v>39.01</c:v>
                </c:pt>
                <c:pt idx="235">
                  <c:v>38.96</c:v>
                </c:pt>
                <c:pt idx="236">
                  <c:v>38.880000000000003</c:v>
                </c:pt>
                <c:pt idx="237">
                  <c:v>38.78</c:v>
                </c:pt>
                <c:pt idx="238">
                  <c:v>38.74</c:v>
                </c:pt>
                <c:pt idx="239">
                  <c:v>38.690000000000012</c:v>
                </c:pt>
                <c:pt idx="240">
                  <c:v>38.64</c:v>
                </c:pt>
                <c:pt idx="241">
                  <c:v>38.61</c:v>
                </c:pt>
                <c:pt idx="242">
                  <c:v>38.58</c:v>
                </c:pt>
                <c:pt idx="243">
                  <c:v>38.53</c:v>
                </c:pt>
                <c:pt idx="244">
                  <c:v>38.49</c:v>
                </c:pt>
                <c:pt idx="245">
                  <c:v>38.43</c:v>
                </c:pt>
                <c:pt idx="246">
                  <c:v>38.4</c:v>
                </c:pt>
                <c:pt idx="247">
                  <c:v>38.35</c:v>
                </c:pt>
                <c:pt idx="248">
                  <c:v>38.31</c:v>
                </c:pt>
                <c:pt idx="249">
                  <c:v>38.270000000000003</c:v>
                </c:pt>
                <c:pt idx="250">
                  <c:v>38.220000000000013</c:v>
                </c:pt>
                <c:pt idx="251">
                  <c:v>38.17</c:v>
                </c:pt>
                <c:pt idx="252">
                  <c:v>38.120000000000012</c:v>
                </c:pt>
                <c:pt idx="253">
                  <c:v>38.1</c:v>
                </c:pt>
                <c:pt idx="254">
                  <c:v>38.090000000000003</c:v>
                </c:pt>
                <c:pt idx="255">
                  <c:v>38.050000000000004</c:v>
                </c:pt>
                <c:pt idx="256">
                  <c:v>38</c:v>
                </c:pt>
                <c:pt idx="257">
                  <c:v>37.950000000000003</c:v>
                </c:pt>
                <c:pt idx="258">
                  <c:v>37.89</c:v>
                </c:pt>
                <c:pt idx="259">
                  <c:v>37.86</c:v>
                </c:pt>
                <c:pt idx="260">
                  <c:v>37.85</c:v>
                </c:pt>
                <c:pt idx="261">
                  <c:v>37.81</c:v>
                </c:pt>
                <c:pt idx="262">
                  <c:v>37.74</c:v>
                </c:pt>
                <c:pt idx="263">
                  <c:v>37.68</c:v>
                </c:pt>
                <c:pt idx="264">
                  <c:v>37.630000000000003</c:v>
                </c:pt>
                <c:pt idx="265">
                  <c:v>37.61</c:v>
                </c:pt>
                <c:pt idx="266">
                  <c:v>37.57</c:v>
                </c:pt>
                <c:pt idx="267">
                  <c:v>37.51</c:v>
                </c:pt>
                <c:pt idx="268">
                  <c:v>37.450000000000003</c:v>
                </c:pt>
                <c:pt idx="269">
                  <c:v>37.43</c:v>
                </c:pt>
                <c:pt idx="270">
                  <c:v>37.4</c:v>
                </c:pt>
                <c:pt idx="271">
                  <c:v>37.380000000000003</c:v>
                </c:pt>
                <c:pt idx="272">
                  <c:v>37.33</c:v>
                </c:pt>
                <c:pt idx="273">
                  <c:v>37.300000000000004</c:v>
                </c:pt>
                <c:pt idx="274">
                  <c:v>37.25</c:v>
                </c:pt>
                <c:pt idx="275">
                  <c:v>37.190000000000012</c:v>
                </c:pt>
                <c:pt idx="276">
                  <c:v>37.17</c:v>
                </c:pt>
                <c:pt idx="277">
                  <c:v>37.15</c:v>
                </c:pt>
                <c:pt idx="278">
                  <c:v>37.14</c:v>
                </c:pt>
                <c:pt idx="279">
                  <c:v>37.120000000000012</c:v>
                </c:pt>
                <c:pt idx="280">
                  <c:v>37.1</c:v>
                </c:pt>
                <c:pt idx="281">
                  <c:v>37.090000000000003</c:v>
                </c:pt>
                <c:pt idx="282">
                  <c:v>37.07</c:v>
                </c:pt>
                <c:pt idx="283">
                  <c:v>37.01</c:v>
                </c:pt>
                <c:pt idx="284">
                  <c:v>37</c:v>
                </c:pt>
                <c:pt idx="285">
                  <c:v>36.99</c:v>
                </c:pt>
                <c:pt idx="286">
                  <c:v>36.950000000000003</c:v>
                </c:pt>
                <c:pt idx="287">
                  <c:v>36.93</c:v>
                </c:pt>
                <c:pt idx="288">
                  <c:v>36.910000000000004</c:v>
                </c:pt>
                <c:pt idx="289">
                  <c:v>36.870000000000005</c:v>
                </c:pt>
                <c:pt idx="290">
                  <c:v>36.85</c:v>
                </c:pt>
                <c:pt idx="291">
                  <c:v>36.85</c:v>
                </c:pt>
                <c:pt idx="292">
                  <c:v>36.86</c:v>
                </c:pt>
                <c:pt idx="293">
                  <c:v>36.85</c:v>
                </c:pt>
                <c:pt idx="294">
                  <c:v>36.840000000000003</c:v>
                </c:pt>
                <c:pt idx="295">
                  <c:v>36.82</c:v>
                </c:pt>
                <c:pt idx="296">
                  <c:v>36.790000000000013</c:v>
                </c:pt>
                <c:pt idx="297">
                  <c:v>36.78</c:v>
                </c:pt>
                <c:pt idx="298">
                  <c:v>36.770000000000003</c:v>
                </c:pt>
                <c:pt idx="299">
                  <c:v>36.75</c:v>
                </c:pt>
                <c:pt idx="300">
                  <c:v>36.730000000000011</c:v>
                </c:pt>
                <c:pt idx="301">
                  <c:v>36.700000000000003</c:v>
                </c:pt>
                <c:pt idx="302">
                  <c:v>36.690000000000012</c:v>
                </c:pt>
                <c:pt idx="303">
                  <c:v>36.690000000000012</c:v>
                </c:pt>
                <c:pt idx="304">
                  <c:v>36.67</c:v>
                </c:pt>
                <c:pt idx="305">
                  <c:v>36.630000000000003</c:v>
                </c:pt>
                <c:pt idx="306">
                  <c:v>36.620000000000012</c:v>
                </c:pt>
                <c:pt idx="307">
                  <c:v>36.6</c:v>
                </c:pt>
                <c:pt idx="308">
                  <c:v>36.58</c:v>
                </c:pt>
                <c:pt idx="309">
                  <c:v>36.58</c:v>
                </c:pt>
                <c:pt idx="310">
                  <c:v>36.590000000000003</c:v>
                </c:pt>
                <c:pt idx="311">
                  <c:v>36.590000000000003</c:v>
                </c:pt>
                <c:pt idx="312">
                  <c:v>36.57</c:v>
                </c:pt>
                <c:pt idx="313">
                  <c:v>36.550000000000004</c:v>
                </c:pt>
                <c:pt idx="314">
                  <c:v>36.450000000000003</c:v>
                </c:pt>
                <c:pt idx="315">
                  <c:v>35.94</c:v>
                </c:pt>
                <c:pt idx="316">
                  <c:v>35.32</c:v>
                </c:pt>
                <c:pt idx="317">
                  <c:v>34.840000000000003</c:v>
                </c:pt>
                <c:pt idx="318">
                  <c:v>34.54</c:v>
                </c:pt>
                <c:pt idx="319">
                  <c:v>34.300000000000004</c:v>
                </c:pt>
                <c:pt idx="320">
                  <c:v>33.980000000000004</c:v>
                </c:pt>
                <c:pt idx="321">
                  <c:v>33.630000000000003</c:v>
                </c:pt>
                <c:pt idx="322">
                  <c:v>33.450000000000003</c:v>
                </c:pt>
                <c:pt idx="323">
                  <c:v>33.31</c:v>
                </c:pt>
                <c:pt idx="324">
                  <c:v>33.050000000000004</c:v>
                </c:pt>
                <c:pt idx="325">
                  <c:v>32.61</c:v>
                </c:pt>
                <c:pt idx="326">
                  <c:v>32.33</c:v>
                </c:pt>
                <c:pt idx="327">
                  <c:v>32.050000000000004</c:v>
                </c:pt>
                <c:pt idx="328">
                  <c:v>32.01</c:v>
                </c:pt>
                <c:pt idx="329">
                  <c:v>31.939999999999987</c:v>
                </c:pt>
                <c:pt idx="330">
                  <c:v>31.86</c:v>
                </c:pt>
                <c:pt idx="331">
                  <c:v>31.89</c:v>
                </c:pt>
                <c:pt idx="332">
                  <c:v>31.89</c:v>
                </c:pt>
                <c:pt idx="333">
                  <c:v>31.77</c:v>
                </c:pt>
                <c:pt idx="334">
                  <c:v>31.459999999999987</c:v>
                </c:pt>
                <c:pt idx="335">
                  <c:v>31.17</c:v>
                </c:pt>
                <c:pt idx="336">
                  <c:v>30.97</c:v>
                </c:pt>
                <c:pt idx="337">
                  <c:v>30.75</c:v>
                </c:pt>
              </c:numCache>
            </c:numRef>
          </c:yVal>
          <c:smooth val="1"/>
        </c:ser>
        <c:ser>
          <c:idx val="9"/>
          <c:order val="9"/>
          <c:tx>
            <c:strRef>
              <c:f>Tabelle1!$K$1:$K$2</c:f>
              <c:strCache>
                <c:ptCount val="1"/>
                <c:pt idx="0">
                  <c:v>Zeit Sekunden</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Tabelle1!$K$3:$K$427</c:f>
            </c:numRef>
          </c:yVal>
          <c:smooth val="1"/>
        </c:ser>
        <c:ser>
          <c:idx val="10"/>
          <c:order val="10"/>
          <c:tx>
            <c:strRef>
              <c:f>Tabelle1!$L$1:$L$2</c:f>
              <c:strCache>
                <c:ptCount val="1"/>
                <c:pt idx="0">
                  <c:v>Kanal 1 Probe3</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Tabelle1!$L$3:$L$427</c:f>
            </c:numRef>
          </c:yVal>
          <c:smooth val="1"/>
        </c:ser>
        <c:ser>
          <c:idx val="11"/>
          <c:order val="11"/>
          <c:tx>
            <c:strRef>
              <c:f>Tabelle1!$M$1:$M$2</c:f>
              <c:strCache>
                <c:ptCount val="1"/>
                <c:pt idx="0">
                  <c:v>Kanal 2 ?C</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Tabelle1!$M$3:$M$427</c:f>
            </c:numRef>
          </c:yVal>
          <c:smooth val="1"/>
        </c:ser>
        <c:ser>
          <c:idx val="12"/>
          <c:order val="12"/>
          <c:tx>
            <c:strRef>
              <c:f>Tabelle1!$N$1:$N$2</c:f>
              <c:strCache>
                <c:ptCount val="1"/>
                <c:pt idx="0">
                  <c:v>Kanal 3 ?C</c:v>
                </c:pt>
              </c:strCache>
            </c:strRef>
          </c:tx>
          <c:xVal>
            <c:numRef>
              <c:f>Tabelle1!$A$3:$A$427</c:f>
              <c:numCache>
                <c:formatCode>General</c:formatCode>
                <c:ptCount val="42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pt idx="367">
                  <c:v>366</c:v>
                </c:pt>
                <c:pt idx="368">
                  <c:v>367</c:v>
                </c:pt>
                <c:pt idx="369">
                  <c:v>368</c:v>
                </c:pt>
                <c:pt idx="370">
                  <c:v>369</c:v>
                </c:pt>
                <c:pt idx="371">
                  <c:v>370</c:v>
                </c:pt>
                <c:pt idx="372">
                  <c:v>371</c:v>
                </c:pt>
                <c:pt idx="373">
                  <c:v>372</c:v>
                </c:pt>
                <c:pt idx="374">
                  <c:v>373</c:v>
                </c:pt>
                <c:pt idx="375">
                  <c:v>374</c:v>
                </c:pt>
                <c:pt idx="376">
                  <c:v>375</c:v>
                </c:pt>
                <c:pt idx="377">
                  <c:v>376</c:v>
                </c:pt>
                <c:pt idx="378">
                  <c:v>377</c:v>
                </c:pt>
                <c:pt idx="379">
                  <c:v>378</c:v>
                </c:pt>
                <c:pt idx="380">
                  <c:v>379</c:v>
                </c:pt>
                <c:pt idx="381">
                  <c:v>380</c:v>
                </c:pt>
                <c:pt idx="382">
                  <c:v>381</c:v>
                </c:pt>
                <c:pt idx="383">
                  <c:v>382</c:v>
                </c:pt>
                <c:pt idx="384">
                  <c:v>383</c:v>
                </c:pt>
                <c:pt idx="385">
                  <c:v>384</c:v>
                </c:pt>
                <c:pt idx="386">
                  <c:v>385</c:v>
                </c:pt>
                <c:pt idx="387">
                  <c:v>386</c:v>
                </c:pt>
                <c:pt idx="388">
                  <c:v>387</c:v>
                </c:pt>
                <c:pt idx="389">
                  <c:v>388</c:v>
                </c:pt>
                <c:pt idx="390">
                  <c:v>389</c:v>
                </c:pt>
                <c:pt idx="391">
                  <c:v>390</c:v>
                </c:pt>
                <c:pt idx="392">
                  <c:v>391</c:v>
                </c:pt>
                <c:pt idx="393">
                  <c:v>392</c:v>
                </c:pt>
                <c:pt idx="394">
                  <c:v>393</c:v>
                </c:pt>
                <c:pt idx="395">
                  <c:v>394</c:v>
                </c:pt>
                <c:pt idx="396">
                  <c:v>395</c:v>
                </c:pt>
                <c:pt idx="397">
                  <c:v>396</c:v>
                </c:pt>
                <c:pt idx="398">
                  <c:v>397</c:v>
                </c:pt>
                <c:pt idx="399">
                  <c:v>398</c:v>
                </c:pt>
                <c:pt idx="400">
                  <c:v>399</c:v>
                </c:pt>
                <c:pt idx="401">
                  <c:v>400</c:v>
                </c:pt>
                <c:pt idx="402">
                  <c:v>401</c:v>
                </c:pt>
                <c:pt idx="403">
                  <c:v>402</c:v>
                </c:pt>
                <c:pt idx="404">
                  <c:v>403</c:v>
                </c:pt>
                <c:pt idx="405">
                  <c:v>404</c:v>
                </c:pt>
                <c:pt idx="406">
                  <c:v>405</c:v>
                </c:pt>
                <c:pt idx="407">
                  <c:v>406</c:v>
                </c:pt>
                <c:pt idx="408">
                  <c:v>407</c:v>
                </c:pt>
                <c:pt idx="409">
                  <c:v>408</c:v>
                </c:pt>
                <c:pt idx="410">
                  <c:v>409</c:v>
                </c:pt>
                <c:pt idx="411">
                  <c:v>410</c:v>
                </c:pt>
                <c:pt idx="412">
                  <c:v>411</c:v>
                </c:pt>
                <c:pt idx="413">
                  <c:v>412</c:v>
                </c:pt>
                <c:pt idx="414">
                  <c:v>413</c:v>
                </c:pt>
                <c:pt idx="415">
                  <c:v>414</c:v>
                </c:pt>
                <c:pt idx="416">
                  <c:v>415</c:v>
                </c:pt>
                <c:pt idx="417">
                  <c:v>416</c:v>
                </c:pt>
                <c:pt idx="418">
                  <c:v>417</c:v>
                </c:pt>
                <c:pt idx="419">
                  <c:v>418</c:v>
                </c:pt>
              </c:numCache>
            </c:numRef>
          </c:xVal>
          <c:yVal>
            <c:numRef>
              <c:f>Tabelle1!$N$3:$N$427</c:f>
            </c:numRef>
          </c:yVal>
          <c:smooth val="1"/>
        </c:ser>
        <c:ser>
          <c:idx val="13"/>
          <c:order val="13"/>
          <c:tx>
            <c:strRef>
              <c:f>Tabelle1!$U$1:$U$2</c:f>
              <c:strCache>
                <c:ptCount val="1"/>
                <c:pt idx="0">
                  <c:v>12x12x12,5  5; 3,085g</c:v>
                </c:pt>
              </c:strCache>
            </c:strRef>
          </c:tx>
          <c:spPr>
            <a:ln>
              <a:solidFill>
                <a:schemeClr val="accent1">
                  <a:lumMod val="50000"/>
                </a:schemeClr>
              </a:solidFill>
            </a:ln>
          </c:spPr>
          <c:marker>
            <c:symbol val="none"/>
          </c:marker>
          <c:yVal>
            <c:numRef>
              <c:f>Tabelle1!$U$4:$U$395</c:f>
              <c:numCache>
                <c:formatCode>General</c:formatCode>
                <c:ptCount val="392"/>
                <c:pt idx="0">
                  <c:v>126.09</c:v>
                </c:pt>
                <c:pt idx="1">
                  <c:v>132.97999999999999</c:v>
                </c:pt>
                <c:pt idx="2">
                  <c:v>139.94</c:v>
                </c:pt>
                <c:pt idx="3">
                  <c:v>147.03</c:v>
                </c:pt>
                <c:pt idx="4">
                  <c:v>154.19</c:v>
                </c:pt>
                <c:pt idx="5">
                  <c:v>161.4</c:v>
                </c:pt>
                <c:pt idx="6">
                  <c:v>168.62</c:v>
                </c:pt>
                <c:pt idx="7">
                  <c:v>175.93</c:v>
                </c:pt>
                <c:pt idx="8">
                  <c:v>183.28</c:v>
                </c:pt>
                <c:pt idx="9">
                  <c:v>190.66</c:v>
                </c:pt>
                <c:pt idx="10">
                  <c:v>198.06</c:v>
                </c:pt>
                <c:pt idx="11">
                  <c:v>205.45000000000007</c:v>
                </c:pt>
                <c:pt idx="12">
                  <c:v>212.82000000000028</c:v>
                </c:pt>
                <c:pt idx="13">
                  <c:v>220.20999999999998</c:v>
                </c:pt>
                <c:pt idx="14">
                  <c:v>227.58</c:v>
                </c:pt>
                <c:pt idx="15">
                  <c:v>234.94</c:v>
                </c:pt>
                <c:pt idx="16">
                  <c:v>242.26</c:v>
                </c:pt>
                <c:pt idx="17">
                  <c:v>249.57</c:v>
                </c:pt>
                <c:pt idx="18">
                  <c:v>256.87</c:v>
                </c:pt>
                <c:pt idx="19">
                  <c:v>264.16000000000008</c:v>
                </c:pt>
                <c:pt idx="20">
                  <c:v>271.45</c:v>
                </c:pt>
                <c:pt idx="21">
                  <c:v>278.72000000000003</c:v>
                </c:pt>
                <c:pt idx="22">
                  <c:v>285.86</c:v>
                </c:pt>
                <c:pt idx="23">
                  <c:v>292.91999999999945</c:v>
                </c:pt>
                <c:pt idx="24">
                  <c:v>300.01</c:v>
                </c:pt>
                <c:pt idx="25">
                  <c:v>307.06</c:v>
                </c:pt>
                <c:pt idx="26">
                  <c:v>314.06</c:v>
                </c:pt>
                <c:pt idx="27">
                  <c:v>321</c:v>
                </c:pt>
                <c:pt idx="28">
                  <c:v>327.9</c:v>
                </c:pt>
                <c:pt idx="29">
                  <c:v>334.71999999999969</c:v>
                </c:pt>
                <c:pt idx="30">
                  <c:v>341.46999999999969</c:v>
                </c:pt>
                <c:pt idx="31">
                  <c:v>348.08</c:v>
                </c:pt>
                <c:pt idx="32">
                  <c:v>354.63</c:v>
                </c:pt>
                <c:pt idx="33">
                  <c:v>361.12</c:v>
                </c:pt>
                <c:pt idx="34">
                  <c:v>367.56</c:v>
                </c:pt>
                <c:pt idx="35">
                  <c:v>373.87</c:v>
                </c:pt>
                <c:pt idx="36">
                  <c:v>380.12</c:v>
                </c:pt>
                <c:pt idx="37">
                  <c:v>386.25</c:v>
                </c:pt>
                <c:pt idx="38">
                  <c:v>392.28999999999945</c:v>
                </c:pt>
                <c:pt idx="39">
                  <c:v>398.32</c:v>
                </c:pt>
                <c:pt idx="40">
                  <c:v>404.26</c:v>
                </c:pt>
                <c:pt idx="41">
                  <c:v>410.06</c:v>
                </c:pt>
                <c:pt idx="42">
                  <c:v>415.76</c:v>
                </c:pt>
                <c:pt idx="43">
                  <c:v>421.34000000000032</c:v>
                </c:pt>
                <c:pt idx="44">
                  <c:v>426.78</c:v>
                </c:pt>
                <c:pt idx="45">
                  <c:v>432.06</c:v>
                </c:pt>
                <c:pt idx="46">
                  <c:v>437.24</c:v>
                </c:pt>
                <c:pt idx="47">
                  <c:v>442.36</c:v>
                </c:pt>
                <c:pt idx="48">
                  <c:v>447.42999999999938</c:v>
                </c:pt>
                <c:pt idx="49">
                  <c:v>452.40999999999963</c:v>
                </c:pt>
                <c:pt idx="50">
                  <c:v>457.35</c:v>
                </c:pt>
                <c:pt idx="51">
                  <c:v>462.28999999999945</c:v>
                </c:pt>
                <c:pt idx="52">
                  <c:v>467.19</c:v>
                </c:pt>
                <c:pt idx="53">
                  <c:v>472.05</c:v>
                </c:pt>
                <c:pt idx="54">
                  <c:v>476.86</c:v>
                </c:pt>
                <c:pt idx="55">
                  <c:v>481.52</c:v>
                </c:pt>
                <c:pt idx="56">
                  <c:v>486.14000000000038</c:v>
                </c:pt>
                <c:pt idx="57">
                  <c:v>490.71</c:v>
                </c:pt>
                <c:pt idx="58">
                  <c:v>495.14000000000038</c:v>
                </c:pt>
                <c:pt idx="59">
                  <c:v>499.53</c:v>
                </c:pt>
                <c:pt idx="60">
                  <c:v>503.89</c:v>
                </c:pt>
                <c:pt idx="61">
                  <c:v>508.15000000000032</c:v>
                </c:pt>
                <c:pt idx="62">
                  <c:v>512.4</c:v>
                </c:pt>
                <c:pt idx="63">
                  <c:v>516.61</c:v>
                </c:pt>
                <c:pt idx="64">
                  <c:v>520.71</c:v>
                </c:pt>
                <c:pt idx="65">
                  <c:v>524.64</c:v>
                </c:pt>
                <c:pt idx="66">
                  <c:v>528.6</c:v>
                </c:pt>
                <c:pt idx="67">
                  <c:v>532.53</c:v>
                </c:pt>
                <c:pt idx="68">
                  <c:v>536.39</c:v>
                </c:pt>
                <c:pt idx="69">
                  <c:v>540.12</c:v>
                </c:pt>
                <c:pt idx="70">
                  <c:v>543.53</c:v>
                </c:pt>
                <c:pt idx="71">
                  <c:v>546.59</c:v>
                </c:pt>
                <c:pt idx="72">
                  <c:v>549.5</c:v>
                </c:pt>
                <c:pt idx="73">
                  <c:v>552.41</c:v>
                </c:pt>
                <c:pt idx="74">
                  <c:v>555.4</c:v>
                </c:pt>
                <c:pt idx="75">
                  <c:v>558.62</c:v>
                </c:pt>
                <c:pt idx="76">
                  <c:v>560.77000000000055</c:v>
                </c:pt>
                <c:pt idx="77">
                  <c:v>561.94999999999948</c:v>
                </c:pt>
                <c:pt idx="78">
                  <c:v>563.5</c:v>
                </c:pt>
                <c:pt idx="79">
                  <c:v>565.16</c:v>
                </c:pt>
                <c:pt idx="80">
                  <c:v>566.99</c:v>
                </c:pt>
                <c:pt idx="81">
                  <c:v>569</c:v>
                </c:pt>
                <c:pt idx="82">
                  <c:v>571.15</c:v>
                </c:pt>
                <c:pt idx="83">
                  <c:v>573.43999999999949</c:v>
                </c:pt>
                <c:pt idx="84">
                  <c:v>575.89</c:v>
                </c:pt>
                <c:pt idx="85">
                  <c:v>578.47</c:v>
                </c:pt>
                <c:pt idx="86">
                  <c:v>581.07000000000005</c:v>
                </c:pt>
                <c:pt idx="87">
                  <c:v>583.78000000000054</c:v>
                </c:pt>
                <c:pt idx="88">
                  <c:v>586.72</c:v>
                </c:pt>
                <c:pt idx="89">
                  <c:v>589.87</c:v>
                </c:pt>
                <c:pt idx="90">
                  <c:v>593.11</c:v>
                </c:pt>
                <c:pt idx="91">
                  <c:v>596.29000000000053</c:v>
                </c:pt>
                <c:pt idx="92">
                  <c:v>599.67999999999995</c:v>
                </c:pt>
                <c:pt idx="93">
                  <c:v>602.82999999999947</c:v>
                </c:pt>
                <c:pt idx="94">
                  <c:v>605.04</c:v>
                </c:pt>
                <c:pt idx="95">
                  <c:v>607.27000000000055</c:v>
                </c:pt>
                <c:pt idx="96">
                  <c:v>609.39</c:v>
                </c:pt>
                <c:pt idx="97">
                  <c:v>611.29000000000053</c:v>
                </c:pt>
                <c:pt idx="98">
                  <c:v>612.98</c:v>
                </c:pt>
                <c:pt idx="99">
                  <c:v>614.51</c:v>
                </c:pt>
                <c:pt idx="100">
                  <c:v>615.83999999999946</c:v>
                </c:pt>
                <c:pt idx="101">
                  <c:v>617.04</c:v>
                </c:pt>
                <c:pt idx="102">
                  <c:v>618.15</c:v>
                </c:pt>
                <c:pt idx="103">
                  <c:v>619.22</c:v>
                </c:pt>
                <c:pt idx="104">
                  <c:v>620.26</c:v>
                </c:pt>
                <c:pt idx="105">
                  <c:v>621.24</c:v>
                </c:pt>
                <c:pt idx="106">
                  <c:v>622.15</c:v>
                </c:pt>
                <c:pt idx="107">
                  <c:v>623.03</c:v>
                </c:pt>
                <c:pt idx="108">
                  <c:v>623.80999999999949</c:v>
                </c:pt>
                <c:pt idx="109">
                  <c:v>624.58000000000004</c:v>
                </c:pt>
                <c:pt idx="110">
                  <c:v>625.30999999999949</c:v>
                </c:pt>
                <c:pt idx="111">
                  <c:v>626</c:v>
                </c:pt>
                <c:pt idx="112">
                  <c:v>626.67999999999995</c:v>
                </c:pt>
                <c:pt idx="113">
                  <c:v>627.31999999999948</c:v>
                </c:pt>
                <c:pt idx="114">
                  <c:v>627.94999999999948</c:v>
                </c:pt>
                <c:pt idx="115">
                  <c:v>628.59</c:v>
                </c:pt>
                <c:pt idx="116">
                  <c:v>629.21</c:v>
                </c:pt>
                <c:pt idx="117">
                  <c:v>630.04</c:v>
                </c:pt>
                <c:pt idx="118">
                  <c:v>631.28000000000054</c:v>
                </c:pt>
                <c:pt idx="119">
                  <c:v>632.16999999999996</c:v>
                </c:pt>
                <c:pt idx="120">
                  <c:v>632.82999999999947</c:v>
                </c:pt>
                <c:pt idx="121">
                  <c:v>633.67999999999995</c:v>
                </c:pt>
                <c:pt idx="122">
                  <c:v>633.99</c:v>
                </c:pt>
                <c:pt idx="123">
                  <c:v>634.22</c:v>
                </c:pt>
                <c:pt idx="124">
                  <c:v>634.52</c:v>
                </c:pt>
                <c:pt idx="125">
                  <c:v>634.92999999999938</c:v>
                </c:pt>
                <c:pt idx="126">
                  <c:v>635.30999999999949</c:v>
                </c:pt>
                <c:pt idx="127">
                  <c:v>635.63</c:v>
                </c:pt>
                <c:pt idx="128">
                  <c:v>635.99</c:v>
                </c:pt>
                <c:pt idx="129">
                  <c:v>636.34999999999889</c:v>
                </c:pt>
                <c:pt idx="130">
                  <c:v>636.71</c:v>
                </c:pt>
                <c:pt idx="131">
                  <c:v>637.08000000000004</c:v>
                </c:pt>
                <c:pt idx="132">
                  <c:v>637.42999999999938</c:v>
                </c:pt>
                <c:pt idx="133">
                  <c:v>637.76</c:v>
                </c:pt>
                <c:pt idx="134">
                  <c:v>638.07000000000005</c:v>
                </c:pt>
                <c:pt idx="135">
                  <c:v>638.38</c:v>
                </c:pt>
                <c:pt idx="136">
                  <c:v>638.66</c:v>
                </c:pt>
                <c:pt idx="137">
                  <c:v>638.97</c:v>
                </c:pt>
                <c:pt idx="138">
                  <c:v>639.29999999999995</c:v>
                </c:pt>
                <c:pt idx="139">
                  <c:v>639.6</c:v>
                </c:pt>
                <c:pt idx="140">
                  <c:v>639.92999999999938</c:v>
                </c:pt>
                <c:pt idx="141">
                  <c:v>640.27000000000055</c:v>
                </c:pt>
                <c:pt idx="142">
                  <c:v>640.62</c:v>
                </c:pt>
                <c:pt idx="143">
                  <c:v>640.97</c:v>
                </c:pt>
                <c:pt idx="144">
                  <c:v>641.33999999999946</c:v>
                </c:pt>
                <c:pt idx="145">
                  <c:v>641.74</c:v>
                </c:pt>
                <c:pt idx="146">
                  <c:v>642.20000000000005</c:v>
                </c:pt>
                <c:pt idx="147">
                  <c:v>642.72</c:v>
                </c:pt>
                <c:pt idx="148">
                  <c:v>643.32999999999947</c:v>
                </c:pt>
                <c:pt idx="149">
                  <c:v>643.92999999999938</c:v>
                </c:pt>
                <c:pt idx="150">
                  <c:v>644.47</c:v>
                </c:pt>
                <c:pt idx="151">
                  <c:v>644.98</c:v>
                </c:pt>
                <c:pt idx="152">
                  <c:v>645.55999999999949</c:v>
                </c:pt>
                <c:pt idx="153">
                  <c:v>646.22</c:v>
                </c:pt>
                <c:pt idx="154">
                  <c:v>646.84999999999889</c:v>
                </c:pt>
                <c:pt idx="155">
                  <c:v>647.6</c:v>
                </c:pt>
                <c:pt idx="156">
                  <c:v>648.4</c:v>
                </c:pt>
                <c:pt idx="157">
                  <c:v>649.5</c:v>
                </c:pt>
                <c:pt idx="158">
                  <c:v>651.74</c:v>
                </c:pt>
                <c:pt idx="159">
                  <c:v>655.16999999999996</c:v>
                </c:pt>
                <c:pt idx="160">
                  <c:v>658.81</c:v>
                </c:pt>
                <c:pt idx="161">
                  <c:v>662.23</c:v>
                </c:pt>
                <c:pt idx="162">
                  <c:v>665.34999999999889</c:v>
                </c:pt>
                <c:pt idx="163">
                  <c:v>668.26</c:v>
                </c:pt>
                <c:pt idx="164">
                  <c:v>671.07</c:v>
                </c:pt>
                <c:pt idx="165">
                  <c:v>673.71</c:v>
                </c:pt>
                <c:pt idx="166">
                  <c:v>676.24</c:v>
                </c:pt>
                <c:pt idx="167">
                  <c:v>678.64</c:v>
                </c:pt>
                <c:pt idx="168">
                  <c:v>680.8</c:v>
                </c:pt>
                <c:pt idx="169">
                  <c:v>682.92</c:v>
                </c:pt>
                <c:pt idx="170">
                  <c:v>684.99</c:v>
                </c:pt>
                <c:pt idx="171">
                  <c:v>686.84999999999889</c:v>
                </c:pt>
                <c:pt idx="172">
                  <c:v>688.62</c:v>
                </c:pt>
                <c:pt idx="173">
                  <c:v>690.39</c:v>
                </c:pt>
                <c:pt idx="174">
                  <c:v>692.07</c:v>
                </c:pt>
                <c:pt idx="175">
                  <c:v>693.69</c:v>
                </c:pt>
                <c:pt idx="176">
                  <c:v>695.45999999999947</c:v>
                </c:pt>
                <c:pt idx="177">
                  <c:v>697.15</c:v>
                </c:pt>
                <c:pt idx="178">
                  <c:v>698.81999999999948</c:v>
                </c:pt>
                <c:pt idx="179">
                  <c:v>700.31999999999948</c:v>
                </c:pt>
                <c:pt idx="180">
                  <c:v>701.75</c:v>
                </c:pt>
                <c:pt idx="181">
                  <c:v>703.25</c:v>
                </c:pt>
                <c:pt idx="182">
                  <c:v>704.83999999999946</c:v>
                </c:pt>
                <c:pt idx="183">
                  <c:v>706.52</c:v>
                </c:pt>
                <c:pt idx="184">
                  <c:v>708.18000000000052</c:v>
                </c:pt>
                <c:pt idx="185">
                  <c:v>710.02</c:v>
                </c:pt>
                <c:pt idx="186">
                  <c:v>711.92</c:v>
                </c:pt>
                <c:pt idx="187">
                  <c:v>714.43</c:v>
                </c:pt>
                <c:pt idx="188">
                  <c:v>717.09</c:v>
                </c:pt>
                <c:pt idx="189">
                  <c:v>719.56</c:v>
                </c:pt>
                <c:pt idx="190">
                  <c:v>721.97</c:v>
                </c:pt>
                <c:pt idx="191">
                  <c:v>725.41</c:v>
                </c:pt>
                <c:pt idx="192">
                  <c:v>729.9</c:v>
                </c:pt>
                <c:pt idx="193">
                  <c:v>734.72</c:v>
                </c:pt>
                <c:pt idx="194">
                  <c:v>740.82999999999947</c:v>
                </c:pt>
                <c:pt idx="195">
                  <c:v>689.27000000000055</c:v>
                </c:pt>
                <c:pt idx="196">
                  <c:v>598.75</c:v>
                </c:pt>
                <c:pt idx="197">
                  <c:v>537.64</c:v>
                </c:pt>
                <c:pt idx="198">
                  <c:v>506.68</c:v>
                </c:pt>
                <c:pt idx="199">
                  <c:v>471.45</c:v>
                </c:pt>
                <c:pt idx="200">
                  <c:v>433.66</c:v>
                </c:pt>
                <c:pt idx="201">
                  <c:v>404.4</c:v>
                </c:pt>
                <c:pt idx="202">
                  <c:v>390.21999999999969</c:v>
                </c:pt>
                <c:pt idx="203">
                  <c:v>377.05</c:v>
                </c:pt>
                <c:pt idx="204">
                  <c:v>363.44</c:v>
                </c:pt>
                <c:pt idx="205">
                  <c:v>350.22999999999945</c:v>
                </c:pt>
                <c:pt idx="206">
                  <c:v>337.61</c:v>
                </c:pt>
                <c:pt idx="207">
                  <c:v>325.56</c:v>
                </c:pt>
                <c:pt idx="208">
                  <c:v>313.95999999999964</c:v>
                </c:pt>
                <c:pt idx="209">
                  <c:v>302.85000000000002</c:v>
                </c:pt>
                <c:pt idx="210">
                  <c:v>292.64000000000038</c:v>
                </c:pt>
                <c:pt idx="211">
                  <c:v>283.07</c:v>
                </c:pt>
                <c:pt idx="212">
                  <c:v>273.64999999999998</c:v>
                </c:pt>
                <c:pt idx="213">
                  <c:v>264.94</c:v>
                </c:pt>
                <c:pt idx="214">
                  <c:v>256.95</c:v>
                </c:pt>
                <c:pt idx="215">
                  <c:v>249.05</c:v>
                </c:pt>
                <c:pt idx="216">
                  <c:v>241.47</c:v>
                </c:pt>
                <c:pt idx="217">
                  <c:v>234.2</c:v>
                </c:pt>
                <c:pt idx="218">
                  <c:v>226.99</c:v>
                </c:pt>
                <c:pt idx="219">
                  <c:v>220.31</c:v>
                </c:pt>
                <c:pt idx="220">
                  <c:v>213.86</c:v>
                </c:pt>
                <c:pt idx="221">
                  <c:v>207.6</c:v>
                </c:pt>
                <c:pt idx="222">
                  <c:v>201.8</c:v>
                </c:pt>
                <c:pt idx="223">
                  <c:v>195.93</c:v>
                </c:pt>
                <c:pt idx="224">
                  <c:v>190.46</c:v>
                </c:pt>
                <c:pt idx="225">
                  <c:v>185.15</c:v>
                </c:pt>
                <c:pt idx="226">
                  <c:v>180.12</c:v>
                </c:pt>
                <c:pt idx="227">
                  <c:v>174.99</c:v>
                </c:pt>
                <c:pt idx="228">
                  <c:v>170.89000000000001</c:v>
                </c:pt>
                <c:pt idx="229">
                  <c:v>166.99</c:v>
                </c:pt>
                <c:pt idx="230">
                  <c:v>162.78</c:v>
                </c:pt>
                <c:pt idx="231">
                  <c:v>158.07</c:v>
                </c:pt>
                <c:pt idx="232">
                  <c:v>153.58000000000001</c:v>
                </c:pt>
                <c:pt idx="233">
                  <c:v>149.54</c:v>
                </c:pt>
                <c:pt idx="234">
                  <c:v>145.66999999999999</c:v>
                </c:pt>
                <c:pt idx="235">
                  <c:v>142.31</c:v>
                </c:pt>
                <c:pt idx="236">
                  <c:v>139.20999999999998</c:v>
                </c:pt>
                <c:pt idx="237">
                  <c:v>136.20999999999998</c:v>
                </c:pt>
                <c:pt idx="238">
                  <c:v>132.94</c:v>
                </c:pt>
                <c:pt idx="239">
                  <c:v>129.62</c:v>
                </c:pt>
                <c:pt idx="240">
                  <c:v>126.64</c:v>
                </c:pt>
                <c:pt idx="241">
                  <c:v>124.06</c:v>
                </c:pt>
                <c:pt idx="242">
                  <c:v>121.55</c:v>
                </c:pt>
                <c:pt idx="243">
                  <c:v>119.27</c:v>
                </c:pt>
                <c:pt idx="244">
                  <c:v>117.16</c:v>
                </c:pt>
                <c:pt idx="245">
                  <c:v>114.88</c:v>
                </c:pt>
                <c:pt idx="246">
                  <c:v>112.58</c:v>
                </c:pt>
                <c:pt idx="247">
                  <c:v>110.33</c:v>
                </c:pt>
                <c:pt idx="248">
                  <c:v>108.33</c:v>
                </c:pt>
                <c:pt idx="249">
                  <c:v>106.49000000000002</c:v>
                </c:pt>
                <c:pt idx="250">
                  <c:v>104.64999999999999</c:v>
                </c:pt>
                <c:pt idx="251">
                  <c:v>102.56</c:v>
                </c:pt>
                <c:pt idx="252">
                  <c:v>100.77</c:v>
                </c:pt>
                <c:pt idx="253">
                  <c:v>98.93</c:v>
                </c:pt>
                <c:pt idx="254">
                  <c:v>97.05</c:v>
                </c:pt>
                <c:pt idx="255">
                  <c:v>95.25</c:v>
                </c:pt>
                <c:pt idx="256">
                  <c:v>93.51</c:v>
                </c:pt>
                <c:pt idx="257">
                  <c:v>91.84</c:v>
                </c:pt>
                <c:pt idx="258">
                  <c:v>90.210000000000022</c:v>
                </c:pt>
                <c:pt idx="259">
                  <c:v>88.82</c:v>
                </c:pt>
                <c:pt idx="260">
                  <c:v>87.440000000000026</c:v>
                </c:pt>
                <c:pt idx="261">
                  <c:v>86.08</c:v>
                </c:pt>
                <c:pt idx="262">
                  <c:v>84.75</c:v>
                </c:pt>
                <c:pt idx="263">
                  <c:v>83.52</c:v>
                </c:pt>
                <c:pt idx="264">
                  <c:v>82.52</c:v>
                </c:pt>
                <c:pt idx="265">
                  <c:v>81.36999999999999</c:v>
                </c:pt>
                <c:pt idx="266">
                  <c:v>80.36</c:v>
                </c:pt>
                <c:pt idx="267">
                  <c:v>79.39</c:v>
                </c:pt>
                <c:pt idx="268">
                  <c:v>78.33</c:v>
                </c:pt>
                <c:pt idx="269">
                  <c:v>77.400000000000006</c:v>
                </c:pt>
                <c:pt idx="270">
                  <c:v>76.34</c:v>
                </c:pt>
                <c:pt idx="271">
                  <c:v>75.23</c:v>
                </c:pt>
                <c:pt idx="272">
                  <c:v>73.92</c:v>
                </c:pt>
                <c:pt idx="273">
                  <c:v>72.72</c:v>
                </c:pt>
                <c:pt idx="274">
                  <c:v>71.58</c:v>
                </c:pt>
                <c:pt idx="275">
                  <c:v>70.53</c:v>
                </c:pt>
                <c:pt idx="276">
                  <c:v>69.599999999999994</c:v>
                </c:pt>
                <c:pt idx="277">
                  <c:v>68.47</c:v>
                </c:pt>
                <c:pt idx="278">
                  <c:v>67.53</c:v>
                </c:pt>
                <c:pt idx="279">
                  <c:v>66.61</c:v>
                </c:pt>
                <c:pt idx="280">
                  <c:v>65.75</c:v>
                </c:pt>
                <c:pt idx="281">
                  <c:v>64.930000000000007</c:v>
                </c:pt>
                <c:pt idx="282">
                  <c:v>64.2</c:v>
                </c:pt>
                <c:pt idx="283">
                  <c:v>63.51</c:v>
                </c:pt>
                <c:pt idx="284">
                  <c:v>62.95</c:v>
                </c:pt>
                <c:pt idx="285">
                  <c:v>62.37</c:v>
                </c:pt>
                <c:pt idx="286">
                  <c:v>61.86</c:v>
                </c:pt>
                <c:pt idx="287">
                  <c:v>61.57</c:v>
                </c:pt>
                <c:pt idx="288">
                  <c:v>60.98</c:v>
                </c:pt>
                <c:pt idx="289">
                  <c:v>60.15</c:v>
                </c:pt>
                <c:pt idx="290">
                  <c:v>59.58</c:v>
                </c:pt>
                <c:pt idx="291">
                  <c:v>59.25</c:v>
                </c:pt>
                <c:pt idx="292">
                  <c:v>58.94</c:v>
                </c:pt>
                <c:pt idx="293">
                  <c:v>58.55</c:v>
                </c:pt>
                <c:pt idx="294">
                  <c:v>58.120000000000012</c:v>
                </c:pt>
                <c:pt idx="295">
                  <c:v>57.68</c:v>
                </c:pt>
                <c:pt idx="296">
                  <c:v>57.28</c:v>
                </c:pt>
                <c:pt idx="297">
                  <c:v>56.87</c:v>
                </c:pt>
                <c:pt idx="298">
                  <c:v>56.06</c:v>
                </c:pt>
                <c:pt idx="299">
                  <c:v>55.46</c:v>
                </c:pt>
                <c:pt idx="300">
                  <c:v>54.81</c:v>
                </c:pt>
                <c:pt idx="301">
                  <c:v>54.33</c:v>
                </c:pt>
                <c:pt idx="302">
                  <c:v>53.85</c:v>
                </c:pt>
                <c:pt idx="303">
                  <c:v>53.38</c:v>
                </c:pt>
                <c:pt idx="304">
                  <c:v>53.160000000000011</c:v>
                </c:pt>
                <c:pt idx="305">
                  <c:v>52.88</c:v>
                </c:pt>
                <c:pt idx="306">
                  <c:v>52.57</c:v>
                </c:pt>
                <c:pt idx="307">
                  <c:v>52.33</c:v>
                </c:pt>
                <c:pt idx="308">
                  <c:v>52.09</c:v>
                </c:pt>
                <c:pt idx="309">
                  <c:v>51.86</c:v>
                </c:pt>
                <c:pt idx="310">
                  <c:v>51.54</c:v>
                </c:pt>
                <c:pt idx="311">
                  <c:v>51.32</c:v>
                </c:pt>
                <c:pt idx="312">
                  <c:v>51.08</c:v>
                </c:pt>
                <c:pt idx="313">
                  <c:v>50.86</c:v>
                </c:pt>
                <c:pt idx="314">
                  <c:v>50.5</c:v>
                </c:pt>
                <c:pt idx="315">
                  <c:v>50.230000000000011</c:v>
                </c:pt>
                <c:pt idx="316">
                  <c:v>49.92</c:v>
                </c:pt>
                <c:pt idx="317">
                  <c:v>49.790000000000013</c:v>
                </c:pt>
                <c:pt idx="318">
                  <c:v>49.63</c:v>
                </c:pt>
                <c:pt idx="319">
                  <c:v>49.31</c:v>
                </c:pt>
                <c:pt idx="320">
                  <c:v>48.96</c:v>
                </c:pt>
                <c:pt idx="321">
                  <c:v>48.51</c:v>
                </c:pt>
                <c:pt idx="322">
                  <c:v>47.92</c:v>
                </c:pt>
                <c:pt idx="323">
                  <c:v>47.28</c:v>
                </c:pt>
                <c:pt idx="324">
                  <c:v>46.75</c:v>
                </c:pt>
                <c:pt idx="325">
                  <c:v>46.27</c:v>
                </c:pt>
                <c:pt idx="326">
                  <c:v>45.790000000000013</c:v>
                </c:pt>
                <c:pt idx="327">
                  <c:v>45.38</c:v>
                </c:pt>
                <c:pt idx="328">
                  <c:v>45.09</c:v>
                </c:pt>
                <c:pt idx="329">
                  <c:v>44.83</c:v>
                </c:pt>
                <c:pt idx="330">
                  <c:v>44.48</c:v>
                </c:pt>
                <c:pt idx="331">
                  <c:v>44.14</c:v>
                </c:pt>
                <c:pt idx="332">
                  <c:v>43.83</c:v>
                </c:pt>
                <c:pt idx="333">
                  <c:v>43.49</c:v>
                </c:pt>
                <c:pt idx="334">
                  <c:v>43.18</c:v>
                </c:pt>
                <c:pt idx="335">
                  <c:v>42.85</c:v>
                </c:pt>
                <c:pt idx="336">
                  <c:v>42.44</c:v>
                </c:pt>
                <c:pt idx="337">
                  <c:v>42.05</c:v>
                </c:pt>
                <c:pt idx="338">
                  <c:v>41.77</c:v>
                </c:pt>
                <c:pt idx="339">
                  <c:v>41.52</c:v>
                </c:pt>
                <c:pt idx="340">
                  <c:v>41.24</c:v>
                </c:pt>
                <c:pt idx="341">
                  <c:v>41.03</c:v>
                </c:pt>
                <c:pt idx="342">
                  <c:v>40.770000000000003</c:v>
                </c:pt>
                <c:pt idx="343">
                  <c:v>40.54</c:v>
                </c:pt>
                <c:pt idx="344">
                  <c:v>40.4</c:v>
                </c:pt>
                <c:pt idx="345">
                  <c:v>40.44</c:v>
                </c:pt>
                <c:pt idx="346">
                  <c:v>40.44</c:v>
                </c:pt>
                <c:pt idx="347">
                  <c:v>40.300000000000004</c:v>
                </c:pt>
                <c:pt idx="348">
                  <c:v>40.08</c:v>
                </c:pt>
                <c:pt idx="349">
                  <c:v>39.9</c:v>
                </c:pt>
                <c:pt idx="350">
                  <c:v>39.660000000000011</c:v>
                </c:pt>
                <c:pt idx="351">
                  <c:v>39.54</c:v>
                </c:pt>
                <c:pt idx="352">
                  <c:v>39.5</c:v>
                </c:pt>
                <c:pt idx="353">
                  <c:v>39.43</c:v>
                </c:pt>
                <c:pt idx="354">
                  <c:v>39.33</c:v>
                </c:pt>
                <c:pt idx="355">
                  <c:v>39.25</c:v>
                </c:pt>
                <c:pt idx="356">
                  <c:v>39.17</c:v>
                </c:pt>
                <c:pt idx="357">
                  <c:v>39.11</c:v>
                </c:pt>
                <c:pt idx="358">
                  <c:v>38.94</c:v>
                </c:pt>
                <c:pt idx="359">
                  <c:v>38.71</c:v>
                </c:pt>
                <c:pt idx="360">
                  <c:v>38.370000000000005</c:v>
                </c:pt>
                <c:pt idx="361">
                  <c:v>38.17</c:v>
                </c:pt>
                <c:pt idx="362">
                  <c:v>37.83</c:v>
                </c:pt>
                <c:pt idx="363">
                  <c:v>37.42</c:v>
                </c:pt>
                <c:pt idx="364">
                  <c:v>37.21</c:v>
                </c:pt>
                <c:pt idx="365">
                  <c:v>37.06</c:v>
                </c:pt>
                <c:pt idx="366">
                  <c:v>36.92</c:v>
                </c:pt>
                <c:pt idx="367">
                  <c:v>36.53</c:v>
                </c:pt>
                <c:pt idx="368">
                  <c:v>36.160000000000011</c:v>
                </c:pt>
                <c:pt idx="369">
                  <c:v>35.94</c:v>
                </c:pt>
                <c:pt idx="370">
                  <c:v>35.760000000000012</c:v>
                </c:pt>
                <c:pt idx="371">
                  <c:v>35.6</c:v>
                </c:pt>
                <c:pt idx="372">
                  <c:v>35.39</c:v>
                </c:pt>
                <c:pt idx="373">
                  <c:v>35.260000000000012</c:v>
                </c:pt>
                <c:pt idx="374">
                  <c:v>35.07</c:v>
                </c:pt>
                <c:pt idx="375">
                  <c:v>34.99</c:v>
                </c:pt>
                <c:pt idx="376">
                  <c:v>34.71</c:v>
                </c:pt>
                <c:pt idx="377">
                  <c:v>34.450000000000003</c:v>
                </c:pt>
                <c:pt idx="378">
                  <c:v>34.300000000000004</c:v>
                </c:pt>
                <c:pt idx="379">
                  <c:v>34.07</c:v>
                </c:pt>
                <c:pt idx="380">
                  <c:v>33.99</c:v>
                </c:pt>
                <c:pt idx="381">
                  <c:v>33.9</c:v>
                </c:pt>
                <c:pt idx="382">
                  <c:v>33.85</c:v>
                </c:pt>
                <c:pt idx="383">
                  <c:v>33.730000000000011</c:v>
                </c:pt>
                <c:pt idx="384">
                  <c:v>33.590000000000003</c:v>
                </c:pt>
                <c:pt idx="385">
                  <c:v>33.44</c:v>
                </c:pt>
                <c:pt idx="386">
                  <c:v>33.260000000000012</c:v>
                </c:pt>
                <c:pt idx="387">
                  <c:v>33.11</c:v>
                </c:pt>
                <c:pt idx="388">
                  <c:v>33.01</c:v>
                </c:pt>
                <c:pt idx="389">
                  <c:v>32.94</c:v>
                </c:pt>
                <c:pt idx="390">
                  <c:v>32.83</c:v>
                </c:pt>
                <c:pt idx="391">
                  <c:v>32.800000000000004</c:v>
                </c:pt>
              </c:numCache>
            </c:numRef>
          </c:yVal>
          <c:smooth val="1"/>
        </c:ser>
        <c:dLbls>
          <c:showLegendKey val="0"/>
          <c:showVal val="0"/>
          <c:showCatName val="0"/>
          <c:showSerName val="0"/>
          <c:showPercent val="0"/>
          <c:showBubbleSize val="0"/>
        </c:dLbls>
        <c:axId val="92191360"/>
        <c:axId val="91915008"/>
      </c:scatterChart>
      <c:valAx>
        <c:axId val="92191360"/>
        <c:scaling>
          <c:orientation val="minMax"/>
          <c:max val="200"/>
        </c:scaling>
        <c:delete val="0"/>
        <c:axPos val="b"/>
        <c:title>
          <c:tx>
            <c:rich>
              <a:bodyPr/>
              <a:lstStyle/>
              <a:p>
                <a:pPr>
                  <a:defRPr/>
                </a:pPr>
                <a:r>
                  <a:rPr lang="de-DE"/>
                  <a:t>t [s]</a:t>
                </a:r>
              </a:p>
            </c:rich>
          </c:tx>
          <c:layout/>
          <c:overlay val="0"/>
        </c:title>
        <c:numFmt formatCode="General" sourceLinked="1"/>
        <c:majorTickMark val="in"/>
        <c:minorTickMark val="in"/>
        <c:tickLblPos val="nextTo"/>
        <c:crossAx val="91915008"/>
        <c:crosses val="autoZero"/>
        <c:crossBetween val="midCat"/>
        <c:majorUnit val="50"/>
        <c:minorUnit val="10"/>
      </c:valAx>
      <c:valAx>
        <c:axId val="91915008"/>
        <c:scaling>
          <c:orientation val="minMax"/>
          <c:max val="1000"/>
        </c:scaling>
        <c:delete val="0"/>
        <c:axPos val="l"/>
        <c:majorGridlines/>
        <c:title>
          <c:tx>
            <c:rich>
              <a:bodyPr/>
              <a:lstStyle/>
              <a:p>
                <a:pPr>
                  <a:defRPr/>
                </a:pPr>
                <a:r>
                  <a:rPr lang="en-US"/>
                  <a:t> T [°C]</a:t>
                </a:r>
              </a:p>
            </c:rich>
          </c:tx>
          <c:layout/>
          <c:overlay val="0"/>
        </c:title>
        <c:numFmt formatCode="General" sourceLinked="1"/>
        <c:majorTickMark val="in"/>
        <c:minorTickMark val="in"/>
        <c:tickLblPos val="nextTo"/>
        <c:crossAx val="92191360"/>
        <c:crosses val="autoZero"/>
        <c:crossBetween val="midCat"/>
        <c:minorUnit val="50"/>
      </c:valAx>
    </c:plotArea>
    <c:legend>
      <c:legendPos val="r"/>
      <c:layout>
        <c:manualLayout>
          <c:xMode val="edge"/>
          <c:yMode val="edge"/>
          <c:x val="0.11203917576982321"/>
          <c:y val="0.12623782542680442"/>
          <c:w val="0.32885464705288348"/>
          <c:h val="0.20544964047115111"/>
        </c:manualLayout>
      </c:layout>
      <c:overlay val="0"/>
      <c:spPr>
        <a:solidFill>
          <a:schemeClr val="bg1"/>
        </a:solidFill>
      </c:spPr>
    </c:legend>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sz="1200" dirty="0" err="1" smtClean="0"/>
              <a:t>Oil</a:t>
            </a:r>
            <a:r>
              <a:rPr lang="de-DE" sz="1200" dirty="0" smtClean="0"/>
              <a:t> </a:t>
            </a:r>
            <a:r>
              <a:rPr lang="de-DE" sz="1200" dirty="0" err="1" smtClean="0"/>
              <a:t>burner</a:t>
            </a:r>
            <a:r>
              <a:rPr lang="de-DE" sz="1200" dirty="0" smtClean="0"/>
              <a:t> RR Mg Test on AZ31 B</a:t>
            </a:r>
            <a:endParaRPr lang="de-DE" sz="1200" dirty="0"/>
          </a:p>
        </c:rich>
      </c:tx>
      <c:layout/>
      <c:overlay val="0"/>
    </c:title>
    <c:autoTitleDeleted val="0"/>
    <c:plotArea>
      <c:layout>
        <c:manualLayout>
          <c:layoutTarget val="inner"/>
          <c:xMode val="edge"/>
          <c:yMode val="edge"/>
          <c:x val="0.15610413451159783"/>
          <c:y val="0.10679303778891859"/>
          <c:w val="0.79963682977586026"/>
          <c:h val="0.71274463387330311"/>
        </c:manualLayout>
      </c:layout>
      <c:scatterChart>
        <c:scatterStyle val="smoothMarker"/>
        <c:varyColors val="0"/>
        <c:ser>
          <c:idx val="1"/>
          <c:order val="0"/>
          <c:tx>
            <c:strRef>
              <c:f>'Calibration_2013-05-31_12-06-09'!$B$134</c:f>
              <c:strCache>
                <c:ptCount val="1"/>
                <c:pt idx="0">
                  <c:v>T1</c:v>
                </c:pt>
              </c:strCache>
            </c:strRef>
          </c:tx>
          <c:spPr>
            <a:ln>
              <a:solidFill>
                <a:srgbClr val="C00000"/>
              </a:solidFill>
            </a:ln>
          </c:spPr>
          <c:marker>
            <c:symbol val="none"/>
          </c:marker>
          <c:yVal>
            <c:numRef>
              <c:f>'Calibration_2013-05-31_12-06-09'!$B$135:$B$667</c:f>
              <c:numCache>
                <c:formatCode>General</c:formatCode>
                <c:ptCount val="533"/>
                <c:pt idx="40" formatCode="0.0">
                  <c:v>405.04489135742244</c:v>
                </c:pt>
                <c:pt idx="41" formatCode="0.0">
                  <c:v>408.58801269531301</c:v>
                </c:pt>
                <c:pt idx="42" formatCode="0.0">
                  <c:v>413.41354370117148</c:v>
                </c:pt>
                <c:pt idx="43" formatCode="0.0">
                  <c:v>416.25402832031352</c:v>
                </c:pt>
                <c:pt idx="44" formatCode="0.0">
                  <c:v>419.08172607421869</c:v>
                </c:pt>
                <c:pt idx="45" formatCode="0.0">
                  <c:v>420.37588500976693</c:v>
                </c:pt>
                <c:pt idx="46" formatCode="0.0">
                  <c:v>422.91342163085932</c:v>
                </c:pt>
                <c:pt idx="47" formatCode="0.0">
                  <c:v>428.02258300781205</c:v>
                </c:pt>
                <c:pt idx="48" formatCode="0.0">
                  <c:v>434.75378417968705</c:v>
                </c:pt>
                <c:pt idx="49" formatCode="0.0">
                  <c:v>440.74179077148369</c:v>
                </c:pt>
                <c:pt idx="50" formatCode="0.0">
                  <c:v>446.046630859375</c:v>
                </c:pt>
                <c:pt idx="51" formatCode="0.0">
                  <c:v>448.43234252929699</c:v>
                </c:pt>
                <c:pt idx="52" formatCode="0.0">
                  <c:v>452.22537231445301</c:v>
                </c:pt>
                <c:pt idx="53" formatCode="0.0">
                  <c:v>454.24349975585898</c:v>
                </c:pt>
                <c:pt idx="54" formatCode="0.0">
                  <c:v>455.84317016601602</c:v>
                </c:pt>
                <c:pt idx="55" formatCode="0.0">
                  <c:v>455.24435424804699</c:v>
                </c:pt>
                <c:pt idx="56" formatCode="0.0">
                  <c:v>459.50500488281205</c:v>
                </c:pt>
                <c:pt idx="57" formatCode="0.0">
                  <c:v>463.75985717773432</c:v>
                </c:pt>
                <c:pt idx="58" formatCode="0.0">
                  <c:v>467.42904663085932</c:v>
                </c:pt>
                <c:pt idx="59" formatCode="0.0">
                  <c:v>470.98403930664062</c:v>
                </c:pt>
                <c:pt idx="60" formatCode="0.0">
                  <c:v>472.98934936523369</c:v>
                </c:pt>
                <c:pt idx="61" formatCode="0.0">
                  <c:v>477.07583618164102</c:v>
                </c:pt>
                <c:pt idx="62" formatCode="0.0">
                  <c:v>478.68096923828062</c:v>
                </c:pt>
                <c:pt idx="63" formatCode="0.0">
                  <c:v>482.177001953125</c:v>
                </c:pt>
                <c:pt idx="64" formatCode="0.0">
                  <c:v>486.93392944335869</c:v>
                </c:pt>
                <c:pt idx="65" formatCode="0.0">
                  <c:v>491.54965209960932</c:v>
                </c:pt>
                <c:pt idx="66" formatCode="0.0">
                  <c:v>495.62777709960898</c:v>
                </c:pt>
                <c:pt idx="67" formatCode="0.0">
                  <c:v>498.63925170898369</c:v>
                </c:pt>
                <c:pt idx="68" formatCode="0.0">
                  <c:v>500.56527709960898</c:v>
                </c:pt>
                <c:pt idx="69" formatCode="0.0">
                  <c:v>502.58084106445347</c:v>
                </c:pt>
                <c:pt idx="70" formatCode="0.0">
                  <c:v>505.34176635742205</c:v>
                </c:pt>
                <c:pt idx="71" formatCode="0.0">
                  <c:v>510.38778686523398</c:v>
                </c:pt>
                <c:pt idx="72" formatCode="0.0">
                  <c:v>514.50982666015693</c:v>
                </c:pt>
                <c:pt idx="73" formatCode="0.0">
                  <c:v>514.49487304687671</c:v>
                </c:pt>
                <c:pt idx="74" formatCode="0.0">
                  <c:v>515.46582031249909</c:v>
                </c:pt>
                <c:pt idx="75" formatCode="0.0">
                  <c:v>515.20928955078193</c:v>
                </c:pt>
                <c:pt idx="76" formatCode="0.0">
                  <c:v>516.35723876953023</c:v>
                </c:pt>
                <c:pt idx="77" formatCode="0.0">
                  <c:v>517.33026123046795</c:v>
                </c:pt>
                <c:pt idx="78" formatCode="0.0">
                  <c:v>517.93273925781307</c:v>
                </c:pt>
                <c:pt idx="79" formatCode="0.0">
                  <c:v>517.66314697265693</c:v>
                </c:pt>
                <c:pt idx="80" formatCode="0.0">
                  <c:v>516.58850097656364</c:v>
                </c:pt>
                <c:pt idx="81" formatCode="0.0">
                  <c:v>518.38757324218852</c:v>
                </c:pt>
                <c:pt idx="82" formatCode="0.0">
                  <c:v>521.277587890625</c:v>
                </c:pt>
                <c:pt idx="83" formatCode="0.0">
                  <c:v>524.98583984375</c:v>
                </c:pt>
                <c:pt idx="84" formatCode="0.0">
                  <c:v>528.2189941406258</c:v>
                </c:pt>
                <c:pt idx="85" formatCode="0.0">
                  <c:v>529.66107177734455</c:v>
                </c:pt>
                <c:pt idx="86" formatCode="0.0">
                  <c:v>532.58477783203193</c:v>
                </c:pt>
                <c:pt idx="87" formatCode="0.0">
                  <c:v>534.67791748046795</c:v>
                </c:pt>
                <c:pt idx="88" formatCode="0.0">
                  <c:v>538.9924316406258</c:v>
                </c:pt>
                <c:pt idx="89" formatCode="0.0">
                  <c:v>542.31597900390523</c:v>
                </c:pt>
                <c:pt idx="90" formatCode="0.0">
                  <c:v>547.459716796875</c:v>
                </c:pt>
                <c:pt idx="91" formatCode="0.0">
                  <c:v>551.37872314453102</c:v>
                </c:pt>
                <c:pt idx="92" formatCode="0.0">
                  <c:v>555.27551269531295</c:v>
                </c:pt>
                <c:pt idx="93" formatCode="0.0">
                  <c:v>558.87023925781307</c:v>
                </c:pt>
                <c:pt idx="94" formatCode="0.0">
                  <c:v>561.25195312499909</c:v>
                </c:pt>
                <c:pt idx="95" formatCode="0.0">
                  <c:v>564.17913818359398</c:v>
                </c:pt>
                <c:pt idx="96" formatCode="0.0">
                  <c:v>567.7744140625008</c:v>
                </c:pt>
                <c:pt idx="97" formatCode="0.0">
                  <c:v>571.2985839843758</c:v>
                </c:pt>
                <c:pt idx="98" formatCode="0.0">
                  <c:v>571.82446289062409</c:v>
                </c:pt>
                <c:pt idx="99" formatCode="0.0">
                  <c:v>573.62109375</c:v>
                </c:pt>
                <c:pt idx="100" formatCode="0.0">
                  <c:v>574.95281982421727</c:v>
                </c:pt>
                <c:pt idx="101" formatCode="0.0">
                  <c:v>576.63433837890693</c:v>
                </c:pt>
                <c:pt idx="102" formatCode="0.0">
                  <c:v>580.111083984375</c:v>
                </c:pt>
                <c:pt idx="103" formatCode="0.0">
                  <c:v>583.81054687499909</c:v>
                </c:pt>
                <c:pt idx="104" formatCode="0.0">
                  <c:v>584.32214355468705</c:v>
                </c:pt>
                <c:pt idx="105" formatCode="0.0">
                  <c:v>583.85229492187409</c:v>
                </c:pt>
                <c:pt idx="106" formatCode="0.0">
                  <c:v>583.58551025390602</c:v>
                </c:pt>
                <c:pt idx="107" formatCode="0.0">
                  <c:v>582.6010742187508</c:v>
                </c:pt>
                <c:pt idx="108" formatCode="0.0">
                  <c:v>581.13458251953193</c:v>
                </c:pt>
                <c:pt idx="109" formatCode="0.0">
                  <c:v>582.1440429687508</c:v>
                </c:pt>
                <c:pt idx="110" formatCode="0.0">
                  <c:v>584.57092285156205</c:v>
                </c:pt>
                <c:pt idx="111" formatCode="0.0">
                  <c:v>588.74627685546795</c:v>
                </c:pt>
                <c:pt idx="112" formatCode="0.0">
                  <c:v>592.00250244140523</c:v>
                </c:pt>
                <c:pt idx="113" formatCode="0.0">
                  <c:v>594.52893066406307</c:v>
                </c:pt>
                <c:pt idx="114" formatCode="0.0">
                  <c:v>595.69726562499909</c:v>
                </c:pt>
                <c:pt idx="115" formatCode="0.0">
                  <c:v>596.71173095703284</c:v>
                </c:pt>
                <c:pt idx="116" formatCode="0.0">
                  <c:v>597.87634277343705</c:v>
                </c:pt>
                <c:pt idx="117" formatCode="0.0">
                  <c:v>598.89733886718807</c:v>
                </c:pt>
                <c:pt idx="118" formatCode="0.0">
                  <c:v>599.32171630859398</c:v>
                </c:pt>
                <c:pt idx="119" formatCode="0.0">
                  <c:v>599.17767333984455</c:v>
                </c:pt>
                <c:pt idx="120" formatCode="0.0">
                  <c:v>599.66223144531239</c:v>
                </c:pt>
                <c:pt idx="121" formatCode="0.0">
                  <c:v>601.05676269531239</c:v>
                </c:pt>
                <c:pt idx="122" formatCode="0.0">
                  <c:v>602.26495361328102</c:v>
                </c:pt>
                <c:pt idx="123" formatCode="0.0">
                  <c:v>603.96447753906352</c:v>
                </c:pt>
                <c:pt idx="124" formatCode="0.0">
                  <c:v>606.187255859375</c:v>
                </c:pt>
                <c:pt idx="125" formatCode="0.0">
                  <c:v>606.95654296875</c:v>
                </c:pt>
                <c:pt idx="126" formatCode="0.0">
                  <c:v>607.87951660156205</c:v>
                </c:pt>
                <c:pt idx="127" formatCode="0.0">
                  <c:v>608.99029541015602</c:v>
                </c:pt>
                <c:pt idx="128" formatCode="0.0">
                  <c:v>609.08099365234455</c:v>
                </c:pt>
                <c:pt idx="129" formatCode="0.0">
                  <c:v>607.15417480468705</c:v>
                </c:pt>
                <c:pt idx="130" formatCode="0.0">
                  <c:v>605.43292236328023</c:v>
                </c:pt>
                <c:pt idx="131" formatCode="0.0">
                  <c:v>604.98004150390602</c:v>
                </c:pt>
                <c:pt idx="132" formatCode="0.0">
                  <c:v>605.97015380859398</c:v>
                </c:pt>
                <c:pt idx="133" formatCode="0.0">
                  <c:v>608.20080566406307</c:v>
                </c:pt>
                <c:pt idx="134" formatCode="0.0">
                  <c:v>611.03631591796898</c:v>
                </c:pt>
                <c:pt idx="135" formatCode="0.0">
                  <c:v>612.23809814453102</c:v>
                </c:pt>
                <c:pt idx="136" formatCode="0.0">
                  <c:v>611.7141113281258</c:v>
                </c:pt>
                <c:pt idx="137" formatCode="0.0">
                  <c:v>610.70892333984455</c:v>
                </c:pt>
                <c:pt idx="138" formatCode="0.0">
                  <c:v>610.10821533203102</c:v>
                </c:pt>
                <c:pt idx="139" formatCode="0.0">
                  <c:v>609.57330322265784</c:v>
                </c:pt>
                <c:pt idx="140" formatCode="0.0">
                  <c:v>610.77923583984455</c:v>
                </c:pt>
                <c:pt idx="141" formatCode="0.0">
                  <c:v>612.07000732421898</c:v>
                </c:pt>
                <c:pt idx="142" formatCode="0.0">
                  <c:v>613.43347167968932</c:v>
                </c:pt>
                <c:pt idx="143" formatCode="0.0">
                  <c:v>614.32800292968852</c:v>
                </c:pt>
                <c:pt idx="144" formatCode="0.0">
                  <c:v>615.51110839843739</c:v>
                </c:pt>
                <c:pt idx="145" formatCode="0.0">
                  <c:v>616.08502197265693</c:v>
                </c:pt>
                <c:pt idx="146" formatCode="0.0">
                  <c:v>616.68634033203193</c:v>
                </c:pt>
                <c:pt idx="147" formatCode="0.0">
                  <c:v>616.30664062499909</c:v>
                </c:pt>
                <c:pt idx="148" formatCode="0.0">
                  <c:v>616.05010986328023</c:v>
                </c:pt>
                <c:pt idx="149" formatCode="0.0">
                  <c:v>616.54840087890602</c:v>
                </c:pt>
                <c:pt idx="150" formatCode="0.0">
                  <c:v>617.076416015625</c:v>
                </c:pt>
                <c:pt idx="151" formatCode="0.0">
                  <c:v>616.98498535156307</c:v>
                </c:pt>
                <c:pt idx="152" formatCode="0.0">
                  <c:v>617.43811035156205</c:v>
                </c:pt>
                <c:pt idx="153" formatCode="0.0">
                  <c:v>617.58599853515693</c:v>
                </c:pt>
                <c:pt idx="154" formatCode="0.0">
                  <c:v>617.6838378906258</c:v>
                </c:pt>
                <c:pt idx="155" formatCode="0.0">
                  <c:v>618.10333251953284</c:v>
                </c:pt>
                <c:pt idx="156" formatCode="0.0">
                  <c:v>618.54296874999909</c:v>
                </c:pt>
                <c:pt idx="157" formatCode="0.0">
                  <c:v>619.266845703125</c:v>
                </c:pt>
                <c:pt idx="158" formatCode="0.0">
                  <c:v>620.06457519531239</c:v>
                </c:pt>
                <c:pt idx="159" formatCode="0.0">
                  <c:v>620.86096191406148</c:v>
                </c:pt>
                <c:pt idx="160" formatCode="0.0">
                  <c:v>621.51196289062409</c:v>
                </c:pt>
                <c:pt idx="161" formatCode="0.0">
                  <c:v>622.7199707031258</c:v>
                </c:pt>
                <c:pt idx="162" formatCode="0.0">
                  <c:v>623.41326904296795</c:v>
                </c:pt>
                <c:pt idx="163" formatCode="0.0">
                  <c:v>623.84478759765693</c:v>
                </c:pt>
                <c:pt idx="164" formatCode="0.0">
                  <c:v>624.63409423828193</c:v>
                </c:pt>
                <c:pt idx="165" formatCode="0.0">
                  <c:v>625.88073730468807</c:v>
                </c:pt>
                <c:pt idx="166" formatCode="0.0">
                  <c:v>626.89007568359398</c:v>
                </c:pt>
                <c:pt idx="167" formatCode="0.0">
                  <c:v>627.607177734375</c:v>
                </c:pt>
                <c:pt idx="168" formatCode="0.0">
                  <c:v>628.30261230468648</c:v>
                </c:pt>
                <c:pt idx="169" formatCode="0.0">
                  <c:v>630.32574462890602</c:v>
                </c:pt>
                <c:pt idx="170" formatCode="0.0">
                  <c:v>635.07739257812671</c:v>
                </c:pt>
                <c:pt idx="171" formatCode="0.0">
                  <c:v>642.03997802734455</c:v>
                </c:pt>
                <c:pt idx="172" formatCode="0.0">
                  <c:v>678.86901855468705</c:v>
                </c:pt>
                <c:pt idx="173" formatCode="0.0">
                  <c:v>948.98614501953102</c:v>
                </c:pt>
                <c:pt idx="174" formatCode="0.0">
                  <c:v>1077.74487304688</c:v>
                </c:pt>
                <c:pt idx="175" formatCode="0.0">
                  <c:v>1126.61608886719</c:v>
                </c:pt>
                <c:pt idx="176" formatCode="0.0">
                  <c:v>1197.1788330078098</c:v>
                </c:pt>
                <c:pt idx="177" formatCode="0.0">
                  <c:v>1224.44323730469</c:v>
                </c:pt>
                <c:pt idx="178" formatCode="0.0">
                  <c:v>1228.1636962890598</c:v>
                </c:pt>
                <c:pt idx="179" formatCode="0.0">
                  <c:v>1200.5264892578098</c:v>
                </c:pt>
                <c:pt idx="180" formatCode="0.0">
                  <c:v>1142.35180664062</c:v>
                </c:pt>
                <c:pt idx="181" formatCode="0.0">
                  <c:v>1080.212890625</c:v>
                </c:pt>
                <c:pt idx="182" formatCode="0.0">
                  <c:v>1064.4508056640611</c:v>
                </c:pt>
                <c:pt idx="183" formatCode="0.0">
                  <c:v>1049.7130126953098</c:v>
                </c:pt>
                <c:pt idx="184" formatCode="0.0">
                  <c:v>1030.29516601562</c:v>
                </c:pt>
                <c:pt idx="185" formatCode="0.0">
                  <c:v>1006.18469238281</c:v>
                </c:pt>
                <c:pt idx="186" formatCode="0.0">
                  <c:v>972.73986816406205</c:v>
                </c:pt>
                <c:pt idx="187" formatCode="0.0">
                  <c:v>960.17517089843795</c:v>
                </c:pt>
                <c:pt idx="188" formatCode="0.0">
                  <c:v>953.99578857421955</c:v>
                </c:pt>
                <c:pt idx="189" formatCode="0.0">
                  <c:v>946.15576171875</c:v>
                </c:pt>
                <c:pt idx="190" formatCode="0.0">
                  <c:v>943.31439208984398</c:v>
                </c:pt>
                <c:pt idx="191" formatCode="0.0">
                  <c:v>928.46240234374909</c:v>
                </c:pt>
                <c:pt idx="192" formatCode="0.0">
                  <c:v>923.91741943359295</c:v>
                </c:pt>
                <c:pt idx="193" formatCode="0.0">
                  <c:v>928.79962158203102</c:v>
                </c:pt>
                <c:pt idx="194" formatCode="0.0">
                  <c:v>925.5830078125</c:v>
                </c:pt>
                <c:pt idx="195" formatCode="0.0">
                  <c:v>932.59393310546898</c:v>
                </c:pt>
                <c:pt idx="196" formatCode="0.0">
                  <c:v>933.56451416015602</c:v>
                </c:pt>
                <c:pt idx="197" formatCode="0.0">
                  <c:v>933.07531738281295</c:v>
                </c:pt>
                <c:pt idx="198" formatCode="0.0">
                  <c:v>922.54974365234455</c:v>
                </c:pt>
                <c:pt idx="199" formatCode="0.0">
                  <c:v>910.58166503906295</c:v>
                </c:pt>
                <c:pt idx="200" formatCode="0.0">
                  <c:v>905.06439208984398</c:v>
                </c:pt>
                <c:pt idx="201" formatCode="0.0">
                  <c:v>897.638671875</c:v>
                </c:pt>
                <c:pt idx="202" formatCode="0.0">
                  <c:v>888.452880859375</c:v>
                </c:pt>
                <c:pt idx="203" formatCode="0.0">
                  <c:v>891.93859863281295</c:v>
                </c:pt>
                <c:pt idx="204" formatCode="0.0">
                  <c:v>892.69635009765693</c:v>
                </c:pt>
                <c:pt idx="205" formatCode="0.0">
                  <c:v>884.33544921875</c:v>
                </c:pt>
                <c:pt idx="206" formatCode="0.0">
                  <c:v>863.17346191406307</c:v>
                </c:pt>
                <c:pt idx="207" formatCode="0.0">
                  <c:v>864.84881591796898</c:v>
                </c:pt>
                <c:pt idx="208" formatCode="0.0">
                  <c:v>865.13275146484398</c:v>
                </c:pt>
                <c:pt idx="209" formatCode="0.0">
                  <c:v>850.19744873046898</c:v>
                </c:pt>
                <c:pt idx="210" formatCode="0.0">
                  <c:v>844.95098876953102</c:v>
                </c:pt>
                <c:pt idx="211" formatCode="0.0">
                  <c:v>842.814697265625</c:v>
                </c:pt>
                <c:pt idx="212" formatCode="0.0">
                  <c:v>853.83160400390443</c:v>
                </c:pt>
                <c:pt idx="213" formatCode="0.0">
                  <c:v>851.14971923828193</c:v>
                </c:pt>
                <c:pt idx="214" formatCode="0.0">
                  <c:v>849.65417480468705</c:v>
                </c:pt>
                <c:pt idx="215" formatCode="0.0">
                  <c:v>851.09173583984455</c:v>
                </c:pt>
                <c:pt idx="216" formatCode="0.0">
                  <c:v>857.68597412109455</c:v>
                </c:pt>
                <c:pt idx="217" formatCode="0.0">
                  <c:v>857.83666992187409</c:v>
                </c:pt>
                <c:pt idx="218" formatCode="0.0">
                  <c:v>857.28436279296898</c:v>
                </c:pt>
                <c:pt idx="219" formatCode="0.0">
                  <c:v>856.36907958984398</c:v>
                </c:pt>
                <c:pt idx="220" formatCode="0.0">
                  <c:v>859.46783447265602</c:v>
                </c:pt>
                <c:pt idx="221" formatCode="0.0">
                  <c:v>868.28448486328193</c:v>
                </c:pt>
                <c:pt idx="222" formatCode="0.0">
                  <c:v>874.2849121093758</c:v>
                </c:pt>
                <c:pt idx="223" formatCode="0.0">
                  <c:v>877.22784423828193</c:v>
                </c:pt>
                <c:pt idx="224" formatCode="0.0">
                  <c:v>880.3864746093758</c:v>
                </c:pt>
                <c:pt idx="225" formatCode="0.0">
                  <c:v>870.71942138671898</c:v>
                </c:pt>
                <c:pt idx="226" formatCode="0.0">
                  <c:v>856.24365234375</c:v>
                </c:pt>
                <c:pt idx="227" formatCode="0.0">
                  <c:v>834.05828857421898</c:v>
                </c:pt>
                <c:pt idx="228" formatCode="0.0">
                  <c:v>815.34051513671795</c:v>
                </c:pt>
                <c:pt idx="229" formatCode="0.0">
                  <c:v>819.91668701171795</c:v>
                </c:pt>
                <c:pt idx="230" formatCode="0.0">
                  <c:v>822.98077392578193</c:v>
                </c:pt>
                <c:pt idx="231" formatCode="0.0">
                  <c:v>831.43841552734455</c:v>
                </c:pt>
                <c:pt idx="232" formatCode="0.0">
                  <c:v>823.36914062499909</c:v>
                </c:pt>
                <c:pt idx="233" formatCode="0.0">
                  <c:v>820.10333251953284</c:v>
                </c:pt>
                <c:pt idx="234" formatCode="0.0">
                  <c:v>831.92987060546898</c:v>
                </c:pt>
                <c:pt idx="235" formatCode="0.0">
                  <c:v>832.84356689452943</c:v>
                </c:pt>
                <c:pt idx="236" formatCode="0.0">
                  <c:v>817.27215576171898</c:v>
                </c:pt>
                <c:pt idx="237" formatCode="0.0">
                  <c:v>823.29595947265693</c:v>
                </c:pt>
                <c:pt idx="238" formatCode="0.0">
                  <c:v>838.90728759765602</c:v>
                </c:pt>
                <c:pt idx="239" formatCode="0.0">
                  <c:v>828.169189453125</c:v>
                </c:pt>
                <c:pt idx="240" formatCode="0.0">
                  <c:v>806.43066406249909</c:v>
                </c:pt>
                <c:pt idx="241" formatCode="0.0">
                  <c:v>802.64385986328102</c:v>
                </c:pt>
                <c:pt idx="242" formatCode="0.0">
                  <c:v>717.99060058593739</c:v>
                </c:pt>
                <c:pt idx="243" formatCode="0.0">
                  <c:v>627.77587890625171</c:v>
                </c:pt>
                <c:pt idx="244" formatCode="0.0">
                  <c:v>556.137939453125</c:v>
                </c:pt>
                <c:pt idx="245" formatCode="0.0">
                  <c:v>499.00900268554744</c:v>
                </c:pt>
                <c:pt idx="246" formatCode="0.0">
                  <c:v>450.33679199218716</c:v>
                </c:pt>
                <c:pt idx="247" formatCode="0.0">
                  <c:v>410.43646240234369</c:v>
                </c:pt>
                <c:pt idx="248" formatCode="0.0">
                  <c:v>379.30038452148398</c:v>
                </c:pt>
                <c:pt idx="249" formatCode="0.0">
                  <c:v>352.45004272460898</c:v>
                </c:pt>
                <c:pt idx="250" formatCode="0.0">
                  <c:v>328.08505249023369</c:v>
                </c:pt>
                <c:pt idx="251" formatCode="0.0">
                  <c:v>307.271484375</c:v>
                </c:pt>
                <c:pt idx="252" formatCode="0.0">
                  <c:v>288.65771484375045</c:v>
                </c:pt>
                <c:pt idx="253" formatCode="0.0">
                  <c:v>273.21798706054705</c:v>
                </c:pt>
                <c:pt idx="254" formatCode="0.0">
                  <c:v>260.52069091796898</c:v>
                </c:pt>
                <c:pt idx="255" formatCode="0.0">
                  <c:v>249.87124633789139</c:v>
                </c:pt>
                <c:pt idx="256" formatCode="0.0">
                  <c:v>243.10206604003926</c:v>
                </c:pt>
                <c:pt idx="257" formatCode="0.0">
                  <c:v>239.76899719238301</c:v>
                </c:pt>
                <c:pt idx="258" formatCode="0.0">
                  <c:v>235.3423614501952</c:v>
                </c:pt>
                <c:pt idx="259" formatCode="0.0">
                  <c:v>228.79701232910179</c:v>
                </c:pt>
                <c:pt idx="260" formatCode="0.0">
                  <c:v>222.69290161132798</c:v>
                </c:pt>
                <c:pt idx="261" formatCode="0.0">
                  <c:v>217.15863037109426</c:v>
                </c:pt>
                <c:pt idx="262" formatCode="0.0">
                  <c:v>213.01132202148401</c:v>
                </c:pt>
                <c:pt idx="263" formatCode="0.0">
                  <c:v>210.01441955566426</c:v>
                </c:pt>
                <c:pt idx="264" formatCode="0.0">
                  <c:v>206.41989135742207</c:v>
                </c:pt>
                <c:pt idx="265" formatCode="0.0">
                  <c:v>202.60289001464798</c:v>
                </c:pt>
                <c:pt idx="266" formatCode="0.0">
                  <c:v>199.4501953125002</c:v>
                </c:pt>
                <c:pt idx="267" formatCode="0.0">
                  <c:v>194.72351074218676</c:v>
                </c:pt>
                <c:pt idx="268" formatCode="0.0">
                  <c:v>190.95726013183599</c:v>
                </c:pt>
                <c:pt idx="269" formatCode="0.0">
                  <c:v>187.51043701171926</c:v>
                </c:pt>
                <c:pt idx="270" formatCode="0.0">
                  <c:v>187.18890380859426</c:v>
                </c:pt>
                <c:pt idx="271" formatCode="0.0">
                  <c:v>186.04876708984398</c:v>
                </c:pt>
                <c:pt idx="272" formatCode="0.0">
                  <c:v>184.25808715820327</c:v>
                </c:pt>
                <c:pt idx="273" formatCode="0.0">
                  <c:v>182.37480163574176</c:v>
                </c:pt>
                <c:pt idx="274" formatCode="0.0">
                  <c:v>181.45829772949207</c:v>
                </c:pt>
                <c:pt idx="275" formatCode="0.0">
                  <c:v>181.99600219726599</c:v>
                </c:pt>
                <c:pt idx="276" formatCode="0.0">
                  <c:v>185.69442749023426</c:v>
                </c:pt>
                <c:pt idx="277" formatCode="0.0">
                  <c:v>189.24586486816372</c:v>
                </c:pt>
                <c:pt idx="278" formatCode="0.0">
                  <c:v>191.92156982421901</c:v>
                </c:pt>
                <c:pt idx="279" formatCode="0.0">
                  <c:v>191.39134216308619</c:v>
                </c:pt>
                <c:pt idx="280" formatCode="0.0">
                  <c:v>191.78739929199199</c:v>
                </c:pt>
                <c:pt idx="281" formatCode="0.0">
                  <c:v>192.14541625976599</c:v>
                </c:pt>
                <c:pt idx="282" formatCode="0.0">
                  <c:v>191.42413330078119</c:v>
                </c:pt>
                <c:pt idx="283" formatCode="0.0">
                  <c:v>190.1056976318358</c:v>
                </c:pt>
                <c:pt idx="284" formatCode="0.0">
                  <c:v>189.18280029296901</c:v>
                </c:pt>
                <c:pt idx="285" formatCode="0.0">
                  <c:v>190.14083862304676</c:v>
                </c:pt>
                <c:pt idx="286" formatCode="0.0">
                  <c:v>191.11875915527301</c:v>
                </c:pt>
                <c:pt idx="287" formatCode="0.0">
                  <c:v>191.27568054199176</c:v>
                </c:pt>
                <c:pt idx="288" formatCode="0.0">
                  <c:v>190.83122253418</c:v>
                </c:pt>
                <c:pt idx="289" formatCode="0.0">
                  <c:v>188.33752441406199</c:v>
                </c:pt>
                <c:pt idx="290" formatCode="0.0">
                  <c:v>186.36807250976599</c:v>
                </c:pt>
                <c:pt idx="291" formatCode="0.0">
                  <c:v>184.7526092529302</c:v>
                </c:pt>
                <c:pt idx="292" formatCode="0.0">
                  <c:v>185.16128540039099</c:v>
                </c:pt>
                <c:pt idx="293" formatCode="0.0">
                  <c:v>188.53517150878901</c:v>
                </c:pt>
                <c:pt idx="294" formatCode="0.0">
                  <c:v>188.14735412597679</c:v>
                </c:pt>
                <c:pt idx="295" formatCode="0.0">
                  <c:v>186.55500793457</c:v>
                </c:pt>
                <c:pt idx="296" formatCode="0.0">
                  <c:v>185.70257568359398</c:v>
                </c:pt>
                <c:pt idx="297" formatCode="0.0">
                  <c:v>183.6124725341798</c:v>
                </c:pt>
                <c:pt idx="298" formatCode="0.0">
                  <c:v>180.83119201660207</c:v>
                </c:pt>
                <c:pt idx="299" formatCode="0.0">
                  <c:v>177.5613555908198</c:v>
                </c:pt>
                <c:pt idx="300" formatCode="0.0">
                  <c:v>174.78663635253946</c:v>
                </c:pt>
                <c:pt idx="301" formatCode="0.0">
                  <c:v>173.10168457031276</c:v>
                </c:pt>
                <c:pt idx="302" formatCode="0.0">
                  <c:v>170.85966491699199</c:v>
                </c:pt>
                <c:pt idx="303" formatCode="0.0">
                  <c:v>168.22683715820327</c:v>
                </c:pt>
                <c:pt idx="304" formatCode="0.0">
                  <c:v>166.29664611816401</c:v>
                </c:pt>
                <c:pt idx="305" formatCode="0.0">
                  <c:v>164.44424438476599</c:v>
                </c:pt>
                <c:pt idx="306" formatCode="0.0">
                  <c:v>164.48930358886699</c:v>
                </c:pt>
                <c:pt idx="307" formatCode="0.0">
                  <c:v>166.89872741699236</c:v>
                </c:pt>
                <c:pt idx="308" formatCode="0.0">
                  <c:v>169.60643005371119</c:v>
                </c:pt>
                <c:pt idx="309" formatCode="0.0">
                  <c:v>169.7438201904298</c:v>
                </c:pt>
                <c:pt idx="310" formatCode="0.0">
                  <c:v>170.18759155273426</c:v>
                </c:pt>
                <c:pt idx="311" formatCode="0.0">
                  <c:v>169.92628479003901</c:v>
                </c:pt>
                <c:pt idx="312" formatCode="0.0">
                  <c:v>170.76029968261707</c:v>
                </c:pt>
                <c:pt idx="313" formatCode="0.0">
                  <c:v>169.72212219238301</c:v>
                </c:pt>
                <c:pt idx="314" formatCode="0.0">
                  <c:v>168.34318542480463</c:v>
                </c:pt>
                <c:pt idx="315" formatCode="0.0">
                  <c:v>169.0350646972658</c:v>
                </c:pt>
                <c:pt idx="316" formatCode="0.0">
                  <c:v>169.66217041015599</c:v>
                </c:pt>
                <c:pt idx="317" formatCode="0.0">
                  <c:v>170.82008361816401</c:v>
                </c:pt>
                <c:pt idx="318" formatCode="0.0">
                  <c:v>169.16732788085926</c:v>
                </c:pt>
                <c:pt idx="319" formatCode="0.0">
                  <c:v>167.21479797363301</c:v>
                </c:pt>
                <c:pt idx="320" formatCode="0.0">
                  <c:v>166.18162536621099</c:v>
                </c:pt>
                <c:pt idx="321" formatCode="0.0">
                  <c:v>163.92027282714798</c:v>
                </c:pt>
                <c:pt idx="322" formatCode="0.0">
                  <c:v>164.16523742675798</c:v>
                </c:pt>
                <c:pt idx="323" formatCode="0.0">
                  <c:v>166.79382324218676</c:v>
                </c:pt>
                <c:pt idx="324" formatCode="0.0">
                  <c:v>168.95828247070327</c:v>
                </c:pt>
                <c:pt idx="325" formatCode="0.0">
                  <c:v>170.8197479248048</c:v>
                </c:pt>
                <c:pt idx="326" formatCode="0.0">
                  <c:v>170.00961303710875</c:v>
                </c:pt>
                <c:pt idx="327" formatCode="0.0">
                  <c:v>168.24597167968676</c:v>
                </c:pt>
                <c:pt idx="328" formatCode="0.0">
                  <c:v>169.62167358398401</c:v>
                </c:pt>
                <c:pt idx="329" formatCode="0.0">
                  <c:v>171.24951171874963</c:v>
                </c:pt>
                <c:pt idx="330" formatCode="0.0">
                  <c:v>169.97555541992176</c:v>
                </c:pt>
                <c:pt idx="331" formatCode="0.0">
                  <c:v>169.20849609375</c:v>
                </c:pt>
                <c:pt idx="332" formatCode="0.0">
                  <c:v>167.8636016845698</c:v>
                </c:pt>
                <c:pt idx="333" formatCode="0.0">
                  <c:v>168.18344116210901</c:v>
                </c:pt>
                <c:pt idx="334" formatCode="0.0">
                  <c:v>168.99234008789139</c:v>
                </c:pt>
                <c:pt idx="335" formatCode="0.0">
                  <c:v>170.02421569824176</c:v>
                </c:pt>
                <c:pt idx="336" formatCode="0.0">
                  <c:v>169.32029724121119</c:v>
                </c:pt>
                <c:pt idx="337" formatCode="0.0">
                  <c:v>168.40771484375</c:v>
                </c:pt>
                <c:pt idx="338" formatCode="0.0">
                  <c:v>171.71372985839798</c:v>
                </c:pt>
                <c:pt idx="339" formatCode="0.0">
                  <c:v>173.66337585449199</c:v>
                </c:pt>
                <c:pt idx="340" formatCode="0.0">
                  <c:v>172.69926452636656</c:v>
                </c:pt>
                <c:pt idx="341" formatCode="0.0">
                  <c:v>170.6787872314448</c:v>
                </c:pt>
                <c:pt idx="342" formatCode="0.0">
                  <c:v>169.93894958496119</c:v>
                </c:pt>
                <c:pt idx="343" formatCode="0.0">
                  <c:v>171.0555877685548</c:v>
                </c:pt>
                <c:pt idx="344" formatCode="0.0">
                  <c:v>171.8033752441406</c:v>
                </c:pt>
                <c:pt idx="345" formatCode="0.0">
                  <c:v>172.8828125000002</c:v>
                </c:pt>
                <c:pt idx="346" formatCode="0.0">
                  <c:v>172.55117797851619</c:v>
                </c:pt>
                <c:pt idx="347" formatCode="0.0">
                  <c:v>171.23556518554656</c:v>
                </c:pt>
                <c:pt idx="348" formatCode="0.0">
                  <c:v>169.91659545898401</c:v>
                </c:pt>
                <c:pt idx="349" formatCode="0.0">
                  <c:v>169.85696411132798</c:v>
                </c:pt>
                <c:pt idx="350" formatCode="0.0">
                  <c:v>170.85453796386699</c:v>
                </c:pt>
                <c:pt idx="351" formatCode="0.0">
                  <c:v>169.76751708984398</c:v>
                </c:pt>
                <c:pt idx="352" formatCode="0.0">
                  <c:v>171.25018310546901</c:v>
                </c:pt>
                <c:pt idx="353" formatCode="0.0">
                  <c:v>173.52244567871119</c:v>
                </c:pt>
                <c:pt idx="354" formatCode="0.0">
                  <c:v>182.05593872070301</c:v>
                </c:pt>
                <c:pt idx="355" formatCode="0.0">
                  <c:v>191.8576660156254</c:v>
                </c:pt>
                <c:pt idx="356" formatCode="0.0">
                  <c:v>199.191970825195</c:v>
                </c:pt>
                <c:pt idx="357" formatCode="0.0">
                  <c:v>204.50811767578119</c:v>
                </c:pt>
                <c:pt idx="358" formatCode="0.0">
                  <c:v>206.90545654296926</c:v>
                </c:pt>
                <c:pt idx="359" formatCode="0.0">
                  <c:v>209.12448120117176</c:v>
                </c:pt>
                <c:pt idx="360" formatCode="0.0">
                  <c:v>213.68168640136699</c:v>
                </c:pt>
                <c:pt idx="361" formatCode="0.0">
                  <c:v>219.81285095214798</c:v>
                </c:pt>
                <c:pt idx="362" formatCode="0.0">
                  <c:v>230.57704162597699</c:v>
                </c:pt>
                <c:pt idx="363" formatCode="0.0">
                  <c:v>235.6716156005858</c:v>
                </c:pt>
                <c:pt idx="364" formatCode="0.0">
                  <c:v>236.56085205078099</c:v>
                </c:pt>
                <c:pt idx="365" formatCode="0.0">
                  <c:v>233.15142822265619</c:v>
                </c:pt>
                <c:pt idx="366" formatCode="0.0">
                  <c:v>230.74256896972679</c:v>
                </c:pt>
                <c:pt idx="367" formatCode="0.0">
                  <c:v>227.30442810058619</c:v>
                </c:pt>
                <c:pt idx="368" formatCode="0.0">
                  <c:v>224.68208312988276</c:v>
                </c:pt>
                <c:pt idx="369" formatCode="0.0">
                  <c:v>222.78224182128926</c:v>
                </c:pt>
                <c:pt idx="370" formatCode="0.0">
                  <c:v>221.12944030761736</c:v>
                </c:pt>
                <c:pt idx="371" formatCode="0.0">
                  <c:v>225.91546630859426</c:v>
                </c:pt>
                <c:pt idx="372" formatCode="0.0">
                  <c:v>236.42970275878901</c:v>
                </c:pt>
                <c:pt idx="373" formatCode="0.0">
                  <c:v>253.11029052734398</c:v>
                </c:pt>
                <c:pt idx="374" formatCode="0.0">
                  <c:v>260.48498535156205</c:v>
                </c:pt>
                <c:pt idx="375" formatCode="0.0">
                  <c:v>269.11404418945392</c:v>
                </c:pt>
                <c:pt idx="376" formatCode="0.0">
                  <c:v>277.68301391601562</c:v>
                </c:pt>
                <c:pt idx="377" formatCode="0.0">
                  <c:v>277.011474609375</c:v>
                </c:pt>
                <c:pt idx="378" formatCode="0.0">
                  <c:v>275.65393066406244</c:v>
                </c:pt>
                <c:pt idx="379" formatCode="0.0">
                  <c:v>278.13958740234398</c:v>
                </c:pt>
                <c:pt idx="380" formatCode="0.0">
                  <c:v>284.59854125976602</c:v>
                </c:pt>
                <c:pt idx="381" formatCode="0.0">
                  <c:v>282.54434204101602</c:v>
                </c:pt>
                <c:pt idx="382" formatCode="0.0">
                  <c:v>276.20584106445347</c:v>
                </c:pt>
                <c:pt idx="383" formatCode="0.0">
                  <c:v>268.98834228515562</c:v>
                </c:pt>
                <c:pt idx="384" formatCode="0.0">
                  <c:v>262.41659545898284</c:v>
                </c:pt>
                <c:pt idx="385" formatCode="0.0">
                  <c:v>256.47299194335898</c:v>
                </c:pt>
                <c:pt idx="386" formatCode="0.0">
                  <c:v>250.09332275390599</c:v>
                </c:pt>
                <c:pt idx="387" formatCode="0.0">
                  <c:v>244.28974914550798</c:v>
                </c:pt>
                <c:pt idx="388" formatCode="0.0">
                  <c:v>239.71943664550798</c:v>
                </c:pt>
                <c:pt idx="389" formatCode="0.0">
                  <c:v>236.38864135742253</c:v>
                </c:pt>
                <c:pt idx="390" formatCode="0.0">
                  <c:v>239.14427185058599</c:v>
                </c:pt>
                <c:pt idx="391" formatCode="0.0">
                  <c:v>242.02487182617176</c:v>
                </c:pt>
                <c:pt idx="392" formatCode="0.0">
                  <c:v>240.83631896972707</c:v>
                </c:pt>
                <c:pt idx="393" formatCode="0.0">
                  <c:v>239.4467620849608</c:v>
                </c:pt>
                <c:pt idx="394" formatCode="0.0">
                  <c:v>242.50175476074156</c:v>
                </c:pt>
                <c:pt idx="395" formatCode="0.0">
                  <c:v>248.96237182617199</c:v>
                </c:pt>
                <c:pt idx="396" formatCode="0.0">
                  <c:v>260.65008544921898</c:v>
                </c:pt>
                <c:pt idx="397" formatCode="0.0">
                  <c:v>267.22525024414062</c:v>
                </c:pt>
                <c:pt idx="398" formatCode="0.0">
                  <c:v>269.62878417968705</c:v>
                </c:pt>
                <c:pt idx="399" formatCode="0.0">
                  <c:v>281.23577880859324</c:v>
                </c:pt>
                <c:pt idx="400" formatCode="0.0">
                  <c:v>298.78887939453102</c:v>
                </c:pt>
                <c:pt idx="401" formatCode="0.0">
                  <c:v>300.11184692382847</c:v>
                </c:pt>
                <c:pt idx="402" formatCode="0.0">
                  <c:v>294.42648315429699</c:v>
                </c:pt>
                <c:pt idx="403" formatCode="0.0">
                  <c:v>285.04040527343852</c:v>
                </c:pt>
                <c:pt idx="404" formatCode="0.0">
                  <c:v>277.81460571289102</c:v>
                </c:pt>
                <c:pt idx="405" formatCode="0.0">
                  <c:v>275.58200073242205</c:v>
                </c:pt>
                <c:pt idx="406" formatCode="0.0">
                  <c:v>272.12756347656205</c:v>
                </c:pt>
                <c:pt idx="407" formatCode="0.0">
                  <c:v>266.22055053710869</c:v>
                </c:pt>
                <c:pt idx="408" formatCode="0.0">
                  <c:v>262.57818603515602</c:v>
                </c:pt>
                <c:pt idx="409" formatCode="0.0">
                  <c:v>258.33447265625</c:v>
                </c:pt>
                <c:pt idx="410" formatCode="0.0">
                  <c:v>253.41181945800801</c:v>
                </c:pt>
                <c:pt idx="411" formatCode="0.0">
                  <c:v>250.81848144531327</c:v>
                </c:pt>
                <c:pt idx="412" formatCode="0.0">
                  <c:v>248.31723022460901</c:v>
                </c:pt>
                <c:pt idx="413" formatCode="0.0">
                  <c:v>243.87300109863301</c:v>
                </c:pt>
                <c:pt idx="414" formatCode="0.0">
                  <c:v>243.51522827148401</c:v>
                </c:pt>
                <c:pt idx="415" formatCode="0.0">
                  <c:v>245.97340393066401</c:v>
                </c:pt>
                <c:pt idx="416" formatCode="0.0">
                  <c:v>247.14561462402256</c:v>
                </c:pt>
                <c:pt idx="417" formatCode="0.0">
                  <c:v>245.44479370117156</c:v>
                </c:pt>
                <c:pt idx="418" formatCode="0.0">
                  <c:v>244.34283447265619</c:v>
                </c:pt>
                <c:pt idx="419" formatCode="0.0">
                  <c:v>240.6179046630858</c:v>
                </c:pt>
                <c:pt idx="420" formatCode="0.0">
                  <c:v>235.41217041015599</c:v>
                </c:pt>
                <c:pt idx="421" formatCode="0.0">
                  <c:v>230.5238494873052</c:v>
                </c:pt>
                <c:pt idx="422" formatCode="0.0">
                  <c:v>226.5030822753908</c:v>
                </c:pt>
                <c:pt idx="423" formatCode="0.0">
                  <c:v>223.01811218261707</c:v>
                </c:pt>
                <c:pt idx="424" formatCode="0.0">
                  <c:v>224.28080749511699</c:v>
                </c:pt>
                <c:pt idx="425" formatCode="0.0">
                  <c:v>227.78512573242199</c:v>
                </c:pt>
                <c:pt idx="426" formatCode="0.0">
                  <c:v>229.51068115234398</c:v>
                </c:pt>
                <c:pt idx="427" formatCode="0.0">
                  <c:v>228.42648315429707</c:v>
                </c:pt>
                <c:pt idx="428" formatCode="0.0">
                  <c:v>226.44447326660179</c:v>
                </c:pt>
                <c:pt idx="429" formatCode="0.0">
                  <c:v>226.34396362304656</c:v>
                </c:pt>
                <c:pt idx="430" formatCode="0.0">
                  <c:v>223.64752197265599</c:v>
                </c:pt>
                <c:pt idx="431" formatCode="0.0">
                  <c:v>221.2883300781252</c:v>
                </c:pt>
                <c:pt idx="432" formatCode="0.0">
                  <c:v>218.098709106445</c:v>
                </c:pt>
                <c:pt idx="433" formatCode="0.0">
                  <c:v>222.02920532226599</c:v>
                </c:pt>
                <c:pt idx="434" formatCode="0.0">
                  <c:v>227.08163452148401</c:v>
                </c:pt>
                <c:pt idx="435" formatCode="0.0">
                  <c:v>231.6617736816408</c:v>
                </c:pt>
                <c:pt idx="436" formatCode="0.0">
                  <c:v>232.30302429199176</c:v>
                </c:pt>
                <c:pt idx="437" formatCode="0.0">
                  <c:v>231.26168823242199</c:v>
                </c:pt>
                <c:pt idx="438" formatCode="0.0">
                  <c:v>235.46798706054699</c:v>
                </c:pt>
                <c:pt idx="439" formatCode="0.0">
                  <c:v>236.52729797363347</c:v>
                </c:pt>
                <c:pt idx="440" formatCode="0.0">
                  <c:v>237.59747314453099</c:v>
                </c:pt>
                <c:pt idx="441" formatCode="0.0">
                  <c:v>246.72819519043</c:v>
                </c:pt>
                <c:pt idx="442" formatCode="0.0">
                  <c:v>261.70806884765562</c:v>
                </c:pt>
                <c:pt idx="443" formatCode="0.0">
                  <c:v>270.63436889648398</c:v>
                </c:pt>
                <c:pt idx="444" formatCode="0.0">
                  <c:v>269.80343627929699</c:v>
                </c:pt>
                <c:pt idx="445" formatCode="0.0">
                  <c:v>267.52938842773398</c:v>
                </c:pt>
                <c:pt idx="446" formatCode="0.0">
                  <c:v>272.92440795898324</c:v>
                </c:pt>
                <c:pt idx="447" formatCode="0.0">
                  <c:v>271.37533569335932</c:v>
                </c:pt>
                <c:pt idx="448" formatCode="0.0">
                  <c:v>266.13159179687455</c:v>
                </c:pt>
                <c:pt idx="449" formatCode="0.0">
                  <c:v>263.47177124023324</c:v>
                </c:pt>
                <c:pt idx="450" formatCode="0.0">
                  <c:v>258.17489624023398</c:v>
                </c:pt>
                <c:pt idx="451" formatCode="0.0">
                  <c:v>251.76026916503901</c:v>
                </c:pt>
                <c:pt idx="452" formatCode="0.0">
                  <c:v>247.7458496093748</c:v>
                </c:pt>
                <c:pt idx="453" formatCode="0.0">
                  <c:v>246.26890563964773</c:v>
                </c:pt>
                <c:pt idx="454" formatCode="0.0">
                  <c:v>244.09854125976599</c:v>
                </c:pt>
                <c:pt idx="455" formatCode="0.0">
                  <c:v>241.02041625976619</c:v>
                </c:pt>
                <c:pt idx="456" formatCode="0.0">
                  <c:v>237.71903991699199</c:v>
                </c:pt>
                <c:pt idx="457" formatCode="0.0">
                  <c:v>234.94160461425773</c:v>
                </c:pt>
                <c:pt idx="458" formatCode="0.0">
                  <c:v>229.67247009277301</c:v>
                </c:pt>
                <c:pt idx="459" formatCode="0.0">
                  <c:v>225.58995056152276</c:v>
                </c:pt>
                <c:pt idx="460" formatCode="0.0">
                  <c:v>222.99656677246099</c:v>
                </c:pt>
                <c:pt idx="461" formatCode="0.0">
                  <c:v>220.94079589843798</c:v>
                </c:pt>
                <c:pt idx="462" formatCode="0.0">
                  <c:v>224.67933654785199</c:v>
                </c:pt>
                <c:pt idx="463" formatCode="0.0">
                  <c:v>229.27273559570276</c:v>
                </c:pt>
                <c:pt idx="464" formatCode="0.0">
                  <c:v>229.305908203125</c:v>
                </c:pt>
                <c:pt idx="465" formatCode="0.0">
                  <c:v>235.837890625</c:v>
                </c:pt>
                <c:pt idx="466" formatCode="0.0">
                  <c:v>243.75645446777301</c:v>
                </c:pt>
                <c:pt idx="467" formatCode="0.0">
                  <c:v>243.37860107421901</c:v>
                </c:pt>
                <c:pt idx="468" formatCode="0.0">
                  <c:v>239.90751647949207</c:v>
                </c:pt>
                <c:pt idx="469" formatCode="0.0">
                  <c:v>237.95225524902301</c:v>
                </c:pt>
                <c:pt idx="470" formatCode="0.0">
                  <c:v>240.0149536132808</c:v>
                </c:pt>
                <c:pt idx="471" formatCode="0.0">
                  <c:v>247.636962890625</c:v>
                </c:pt>
                <c:pt idx="472" formatCode="0.0">
                  <c:v>250.96391296386676</c:v>
                </c:pt>
                <c:pt idx="473" formatCode="0.0">
                  <c:v>254.51136779785179</c:v>
                </c:pt>
                <c:pt idx="474" formatCode="0.0">
                  <c:v>255.531661987305</c:v>
                </c:pt>
                <c:pt idx="475" formatCode="0.0">
                  <c:v>251.8566741943358</c:v>
                </c:pt>
                <c:pt idx="476" formatCode="0.0">
                  <c:v>248.18028259277301</c:v>
                </c:pt>
                <c:pt idx="477" formatCode="0.0">
                  <c:v>242.4536132812498</c:v>
                </c:pt>
                <c:pt idx="478" formatCode="0.0">
                  <c:v>235.89825439453099</c:v>
                </c:pt>
                <c:pt idx="479" formatCode="0.0">
                  <c:v>229.72178649902301</c:v>
                </c:pt>
                <c:pt idx="480" formatCode="0.0">
                  <c:v>223.59732055664119</c:v>
                </c:pt>
                <c:pt idx="481" formatCode="0.0">
                  <c:v>218.05676269531276</c:v>
                </c:pt>
                <c:pt idx="482" formatCode="0.0">
                  <c:v>212.10307312011656</c:v>
                </c:pt>
                <c:pt idx="483" formatCode="0.0">
                  <c:v>206.60992431640599</c:v>
                </c:pt>
                <c:pt idx="484" formatCode="0.0">
                  <c:v>202.75294494628926</c:v>
                </c:pt>
                <c:pt idx="485" formatCode="0.0">
                  <c:v>199.6135864257808</c:v>
                </c:pt>
                <c:pt idx="486" formatCode="0.0">
                  <c:v>196.05523681640639</c:v>
                </c:pt>
                <c:pt idx="487" formatCode="0.0">
                  <c:v>192.69706726074176</c:v>
                </c:pt>
                <c:pt idx="488" formatCode="0.0">
                  <c:v>189.93110656738327</c:v>
                </c:pt>
                <c:pt idx="489" formatCode="0.0">
                  <c:v>188.65313720703119</c:v>
                </c:pt>
                <c:pt idx="490" formatCode="0.0">
                  <c:v>186.23538208007798</c:v>
                </c:pt>
                <c:pt idx="491" formatCode="0.0">
                  <c:v>183.75900268554676</c:v>
                </c:pt>
                <c:pt idx="492" formatCode="0.0">
                  <c:v>181.81587219238276</c:v>
                </c:pt>
                <c:pt idx="493" formatCode="0.0">
                  <c:v>180.03915405273401</c:v>
                </c:pt>
                <c:pt idx="494" formatCode="0.0">
                  <c:v>178.09727478027301</c:v>
                </c:pt>
                <c:pt idx="495" formatCode="0.0">
                  <c:v>177.43524169921901</c:v>
                </c:pt>
                <c:pt idx="496" formatCode="0.0">
                  <c:v>176.76283264160199</c:v>
                </c:pt>
                <c:pt idx="497" formatCode="0.0">
                  <c:v>175.32969665527327</c:v>
                </c:pt>
                <c:pt idx="498" formatCode="0.0">
                  <c:v>173.05944824218707</c:v>
                </c:pt>
                <c:pt idx="499" formatCode="0.0">
                  <c:v>171.22341918945301</c:v>
                </c:pt>
                <c:pt idx="500" formatCode="0.0">
                  <c:v>172.87811279296901</c:v>
                </c:pt>
                <c:pt idx="501" formatCode="0.0">
                  <c:v>174.20510864257798</c:v>
                </c:pt>
                <c:pt idx="502" formatCode="0.0">
                  <c:v>174.9775390625</c:v>
                </c:pt>
                <c:pt idx="503" formatCode="0.0">
                  <c:v>176.62969970703099</c:v>
                </c:pt>
                <c:pt idx="504" formatCode="0.0">
                  <c:v>176.8538360595702</c:v>
                </c:pt>
                <c:pt idx="505" formatCode="0.0">
                  <c:v>176.98831176757801</c:v>
                </c:pt>
                <c:pt idx="506" formatCode="0.0">
                  <c:v>175.47879028320301</c:v>
                </c:pt>
                <c:pt idx="507" formatCode="0.0">
                  <c:v>174.51989746093798</c:v>
                </c:pt>
                <c:pt idx="508" formatCode="0.0">
                  <c:v>172.69691467285179</c:v>
                </c:pt>
                <c:pt idx="509" formatCode="0.0">
                  <c:v>172.16221618652327</c:v>
                </c:pt>
                <c:pt idx="510" formatCode="0.0">
                  <c:v>170.89602661132801</c:v>
                </c:pt>
                <c:pt idx="511" formatCode="0.0">
                  <c:v>168.49671936035199</c:v>
                </c:pt>
                <c:pt idx="512" formatCode="0.0">
                  <c:v>166.22689819335875</c:v>
                </c:pt>
                <c:pt idx="513" formatCode="0.0">
                  <c:v>165.72817993164099</c:v>
                </c:pt>
                <c:pt idx="514" formatCode="0.0">
                  <c:v>164.00637817382798</c:v>
                </c:pt>
                <c:pt idx="515" formatCode="0.0">
                  <c:v>161.848709106445</c:v>
                </c:pt>
                <c:pt idx="516" formatCode="0.0">
                  <c:v>160.28631591796926</c:v>
                </c:pt>
                <c:pt idx="517" formatCode="0.0">
                  <c:v>158.6642303466802</c:v>
                </c:pt>
                <c:pt idx="518" formatCode="0.0">
                  <c:v>157.01860046386676</c:v>
                </c:pt>
                <c:pt idx="519" formatCode="0.0">
                  <c:v>156.61761474609398</c:v>
                </c:pt>
                <c:pt idx="520" formatCode="0.0">
                  <c:v>157.14904785156199</c:v>
                </c:pt>
                <c:pt idx="521" formatCode="0.0">
                  <c:v>157.76116943359401</c:v>
                </c:pt>
                <c:pt idx="522" formatCode="0.0">
                  <c:v>156.6441040039058</c:v>
                </c:pt>
                <c:pt idx="523" formatCode="0.0">
                  <c:v>155.10311889648401</c:v>
                </c:pt>
                <c:pt idx="524" formatCode="0.0">
                  <c:v>152.8092498779304</c:v>
                </c:pt>
                <c:pt idx="525" formatCode="0.0">
                  <c:v>151.04513549804676</c:v>
                </c:pt>
                <c:pt idx="526" formatCode="0.0">
                  <c:v>149.90977478027276</c:v>
                </c:pt>
                <c:pt idx="527" formatCode="0.0">
                  <c:v>148.5233612060548</c:v>
                </c:pt>
                <c:pt idx="528" formatCode="0.0">
                  <c:v>147.81393432617176</c:v>
                </c:pt>
                <c:pt idx="529" formatCode="0.0">
                  <c:v>146.69100952148401</c:v>
                </c:pt>
                <c:pt idx="530" formatCode="0.0">
                  <c:v>145.89710998535207</c:v>
                </c:pt>
                <c:pt idx="531" formatCode="0.0">
                  <c:v>145.36437988281327</c:v>
                </c:pt>
                <c:pt idx="532" formatCode="0.0">
                  <c:v>145.44146728515599</c:v>
                </c:pt>
              </c:numCache>
            </c:numRef>
          </c:yVal>
          <c:smooth val="1"/>
        </c:ser>
        <c:ser>
          <c:idx val="2"/>
          <c:order val="1"/>
          <c:tx>
            <c:strRef>
              <c:f>'Calibration_2013-05-31_12-06-09'!$C$134</c:f>
              <c:strCache>
                <c:ptCount val="1"/>
                <c:pt idx="0">
                  <c:v>T2</c:v>
                </c:pt>
              </c:strCache>
            </c:strRef>
          </c:tx>
          <c:marker>
            <c:symbol val="none"/>
          </c:marker>
          <c:yVal>
            <c:numRef>
              <c:f>'Calibration_2013-05-31_12-06-09'!$C$135:$C$667</c:f>
              <c:numCache>
                <c:formatCode>General</c:formatCode>
                <c:ptCount val="533"/>
                <c:pt idx="40" formatCode="0.0">
                  <c:v>390.87506103515653</c:v>
                </c:pt>
                <c:pt idx="41" formatCode="0.0">
                  <c:v>394.50570678710869</c:v>
                </c:pt>
                <c:pt idx="42" formatCode="0.0">
                  <c:v>398.66598510742244</c:v>
                </c:pt>
                <c:pt idx="43" formatCode="0.0">
                  <c:v>406.54690551757756</c:v>
                </c:pt>
                <c:pt idx="44" formatCode="0.0">
                  <c:v>411.95303344726523</c:v>
                </c:pt>
                <c:pt idx="45" formatCode="0.0">
                  <c:v>412.80953979492205</c:v>
                </c:pt>
                <c:pt idx="46" formatCode="0.0">
                  <c:v>418.63787841796898</c:v>
                </c:pt>
                <c:pt idx="47" formatCode="0.0">
                  <c:v>422.74456787109398</c:v>
                </c:pt>
                <c:pt idx="48" formatCode="0.0">
                  <c:v>426.98062133789102</c:v>
                </c:pt>
                <c:pt idx="49" formatCode="0.0">
                  <c:v>431.29541015624955</c:v>
                </c:pt>
                <c:pt idx="50" formatCode="0.0">
                  <c:v>437.98065185546898</c:v>
                </c:pt>
                <c:pt idx="51" formatCode="0.0">
                  <c:v>442.312255859375</c:v>
                </c:pt>
                <c:pt idx="52" formatCode="0.0">
                  <c:v>445.29626464843756</c:v>
                </c:pt>
                <c:pt idx="53" formatCode="0.0">
                  <c:v>445.85107421875</c:v>
                </c:pt>
                <c:pt idx="54" formatCode="0.0">
                  <c:v>447.19992065429705</c:v>
                </c:pt>
                <c:pt idx="55" formatCode="0.0">
                  <c:v>448.98440551757756</c:v>
                </c:pt>
                <c:pt idx="56" formatCode="0.0">
                  <c:v>456.48065185546898</c:v>
                </c:pt>
                <c:pt idx="57" formatCode="0.0">
                  <c:v>457.532470703125</c:v>
                </c:pt>
                <c:pt idx="58" formatCode="0.0">
                  <c:v>457.45187377929699</c:v>
                </c:pt>
                <c:pt idx="59" formatCode="0.0">
                  <c:v>461.19277954101562</c:v>
                </c:pt>
                <c:pt idx="60" formatCode="0.0">
                  <c:v>463.28707885742199</c:v>
                </c:pt>
                <c:pt idx="61" formatCode="0.0">
                  <c:v>469.12658691406301</c:v>
                </c:pt>
                <c:pt idx="62" formatCode="0.0">
                  <c:v>470.40753173828023</c:v>
                </c:pt>
                <c:pt idx="63" formatCode="0.0">
                  <c:v>474.85061645507756</c:v>
                </c:pt>
                <c:pt idx="64" formatCode="0.0">
                  <c:v>480.42990112304744</c:v>
                </c:pt>
                <c:pt idx="65" formatCode="0.0">
                  <c:v>485.66629028320301</c:v>
                </c:pt>
                <c:pt idx="66" formatCode="0.0">
                  <c:v>487.40362548828023</c:v>
                </c:pt>
                <c:pt idx="67" formatCode="0.0">
                  <c:v>488.61584472656244</c:v>
                </c:pt>
                <c:pt idx="68" formatCode="0.0">
                  <c:v>488.25885009765602</c:v>
                </c:pt>
                <c:pt idx="69" formatCode="0.0">
                  <c:v>493.47293090820216</c:v>
                </c:pt>
                <c:pt idx="70" formatCode="0.0">
                  <c:v>500.96450805664062</c:v>
                </c:pt>
                <c:pt idx="71" formatCode="0.0">
                  <c:v>506.75973510742205</c:v>
                </c:pt>
                <c:pt idx="72" formatCode="0.0">
                  <c:v>507.025390625</c:v>
                </c:pt>
                <c:pt idx="73" formatCode="0.0">
                  <c:v>509.87890624999955</c:v>
                </c:pt>
                <c:pt idx="74" formatCode="0.0">
                  <c:v>512.02673339843795</c:v>
                </c:pt>
                <c:pt idx="75" formatCode="0.0">
                  <c:v>510.92834472656199</c:v>
                </c:pt>
                <c:pt idx="76" formatCode="0.0">
                  <c:v>515.07873535156364</c:v>
                </c:pt>
                <c:pt idx="77" formatCode="0.0">
                  <c:v>516.02655029296795</c:v>
                </c:pt>
                <c:pt idx="78" formatCode="0.0">
                  <c:v>513.9870605468758</c:v>
                </c:pt>
                <c:pt idx="79" formatCode="0.0">
                  <c:v>515.59265136718852</c:v>
                </c:pt>
                <c:pt idx="80" formatCode="0.0">
                  <c:v>516.51208496093705</c:v>
                </c:pt>
                <c:pt idx="81" formatCode="0.0">
                  <c:v>519.53009033203102</c:v>
                </c:pt>
                <c:pt idx="82" formatCode="0.0">
                  <c:v>522.497314453125</c:v>
                </c:pt>
                <c:pt idx="83" formatCode="0.0">
                  <c:v>524.36474609374909</c:v>
                </c:pt>
                <c:pt idx="84" formatCode="0.0">
                  <c:v>527.72723388671795</c:v>
                </c:pt>
                <c:pt idx="85" formatCode="0.0">
                  <c:v>531.11004638671898</c:v>
                </c:pt>
                <c:pt idx="86" formatCode="0.0">
                  <c:v>533.97967529296898</c:v>
                </c:pt>
                <c:pt idx="87" formatCode="0.0">
                  <c:v>533.59362792968807</c:v>
                </c:pt>
                <c:pt idx="88" formatCode="0.0">
                  <c:v>539.25469970703102</c:v>
                </c:pt>
                <c:pt idx="89" formatCode="0.0">
                  <c:v>547.339111328125</c:v>
                </c:pt>
                <c:pt idx="90" formatCode="0.0">
                  <c:v>550.78912353515693</c:v>
                </c:pt>
                <c:pt idx="91" formatCode="0.0">
                  <c:v>557.12255859374909</c:v>
                </c:pt>
                <c:pt idx="92" formatCode="0.0">
                  <c:v>557.39495849609398</c:v>
                </c:pt>
                <c:pt idx="93" formatCode="0.0">
                  <c:v>559.74456787109398</c:v>
                </c:pt>
                <c:pt idx="94" formatCode="0.0">
                  <c:v>558.45184326171898</c:v>
                </c:pt>
                <c:pt idx="95" formatCode="0.0">
                  <c:v>561.13726806640523</c:v>
                </c:pt>
                <c:pt idx="96" formatCode="0.0">
                  <c:v>566.04388427734557</c:v>
                </c:pt>
                <c:pt idx="97" formatCode="0.0">
                  <c:v>567.70373535156364</c:v>
                </c:pt>
                <c:pt idx="98" formatCode="0.0">
                  <c:v>569.17517089843795</c:v>
                </c:pt>
                <c:pt idx="99" formatCode="0.0">
                  <c:v>575.30609130859398</c:v>
                </c:pt>
                <c:pt idx="100" formatCode="0.0">
                  <c:v>572.76623535156205</c:v>
                </c:pt>
                <c:pt idx="101" formatCode="0.0">
                  <c:v>574.06109619140443</c:v>
                </c:pt>
                <c:pt idx="102" formatCode="0.0">
                  <c:v>576.76306152343705</c:v>
                </c:pt>
                <c:pt idx="103" formatCode="0.0">
                  <c:v>580.06463623046898</c:v>
                </c:pt>
                <c:pt idx="104" formatCode="0.0">
                  <c:v>581.84216308593579</c:v>
                </c:pt>
                <c:pt idx="105" formatCode="0.0">
                  <c:v>580.39331054687671</c:v>
                </c:pt>
                <c:pt idx="106" formatCode="0.0">
                  <c:v>582.97814941406205</c:v>
                </c:pt>
                <c:pt idx="107" formatCode="0.0">
                  <c:v>582.27355957031364</c:v>
                </c:pt>
                <c:pt idx="108" formatCode="0.0">
                  <c:v>583.01989746093705</c:v>
                </c:pt>
                <c:pt idx="109" formatCode="0.0">
                  <c:v>584.50689697265693</c:v>
                </c:pt>
                <c:pt idx="110" formatCode="0.0">
                  <c:v>587.37799072265602</c:v>
                </c:pt>
                <c:pt idx="111" formatCode="0.0">
                  <c:v>589.93145751953102</c:v>
                </c:pt>
                <c:pt idx="112" formatCode="0.0">
                  <c:v>590.93103027343705</c:v>
                </c:pt>
                <c:pt idx="113" formatCode="0.0">
                  <c:v>595.0090332031258</c:v>
                </c:pt>
                <c:pt idx="114" formatCode="0.0">
                  <c:v>591.906494140625</c:v>
                </c:pt>
                <c:pt idx="115" formatCode="0.0">
                  <c:v>591.03564453125</c:v>
                </c:pt>
                <c:pt idx="116" formatCode="0.0">
                  <c:v>593.11047363281352</c:v>
                </c:pt>
                <c:pt idx="117" formatCode="0.0">
                  <c:v>595.135009765625</c:v>
                </c:pt>
                <c:pt idx="118" formatCode="0.0">
                  <c:v>595.882568359375</c:v>
                </c:pt>
                <c:pt idx="119" formatCode="0.0">
                  <c:v>595.91271972656295</c:v>
                </c:pt>
                <c:pt idx="120" formatCode="0.0">
                  <c:v>594.44757080078023</c:v>
                </c:pt>
                <c:pt idx="121" formatCode="0.0">
                  <c:v>595.17352294921955</c:v>
                </c:pt>
                <c:pt idx="122" formatCode="0.0">
                  <c:v>596.7106933593758</c:v>
                </c:pt>
                <c:pt idx="123" formatCode="0.0">
                  <c:v>601.56549072265602</c:v>
                </c:pt>
                <c:pt idx="124" formatCode="0.0">
                  <c:v>601.21429443359398</c:v>
                </c:pt>
                <c:pt idx="125" formatCode="0.0">
                  <c:v>601.91979980468705</c:v>
                </c:pt>
                <c:pt idx="126" formatCode="0.0">
                  <c:v>603.45849609374909</c:v>
                </c:pt>
                <c:pt idx="127" formatCode="0.0">
                  <c:v>604.07196044921898</c:v>
                </c:pt>
                <c:pt idx="128" formatCode="0.0">
                  <c:v>604.93597412109398</c:v>
                </c:pt>
                <c:pt idx="129" formatCode="0.0">
                  <c:v>604.13580322265693</c:v>
                </c:pt>
                <c:pt idx="130" formatCode="0.0">
                  <c:v>603.87164306640602</c:v>
                </c:pt>
                <c:pt idx="131" formatCode="0.0">
                  <c:v>605.58319091796955</c:v>
                </c:pt>
                <c:pt idx="132" formatCode="0.0">
                  <c:v>607.216552734375</c:v>
                </c:pt>
                <c:pt idx="133" formatCode="0.0">
                  <c:v>609.31689453125</c:v>
                </c:pt>
                <c:pt idx="134" formatCode="0.0">
                  <c:v>607.21624755859455</c:v>
                </c:pt>
                <c:pt idx="135" formatCode="0.0">
                  <c:v>607.37115478515523</c:v>
                </c:pt>
                <c:pt idx="136" formatCode="0.0">
                  <c:v>608.08355712890602</c:v>
                </c:pt>
                <c:pt idx="137" formatCode="0.0">
                  <c:v>608.35113525390523</c:v>
                </c:pt>
                <c:pt idx="138" formatCode="0.0">
                  <c:v>607.04431152343705</c:v>
                </c:pt>
                <c:pt idx="139" formatCode="0.0">
                  <c:v>605.387451171875</c:v>
                </c:pt>
                <c:pt idx="140" formatCode="0.0">
                  <c:v>607.5888671875</c:v>
                </c:pt>
                <c:pt idx="141" formatCode="0.0">
                  <c:v>610.33544921875</c:v>
                </c:pt>
                <c:pt idx="142" formatCode="0.0">
                  <c:v>611.04931640625</c:v>
                </c:pt>
                <c:pt idx="143" formatCode="0.0">
                  <c:v>614.16864013671898</c:v>
                </c:pt>
                <c:pt idx="144" formatCode="0.0">
                  <c:v>616.36920166015602</c:v>
                </c:pt>
                <c:pt idx="145" formatCode="0.0">
                  <c:v>615.16650390625</c:v>
                </c:pt>
                <c:pt idx="146" formatCode="0.0">
                  <c:v>613.531494140625</c:v>
                </c:pt>
                <c:pt idx="147" formatCode="0.0">
                  <c:v>613.170166015625</c:v>
                </c:pt>
                <c:pt idx="148" formatCode="0.0">
                  <c:v>613.22943115234455</c:v>
                </c:pt>
                <c:pt idx="149" formatCode="0.0">
                  <c:v>615.06134033203102</c:v>
                </c:pt>
                <c:pt idx="150" formatCode="0.0">
                  <c:v>614.02764892578023</c:v>
                </c:pt>
                <c:pt idx="151" formatCode="0.0">
                  <c:v>613.35235595703102</c:v>
                </c:pt>
                <c:pt idx="152" formatCode="0.0">
                  <c:v>612.76599121093705</c:v>
                </c:pt>
                <c:pt idx="153" formatCode="0.0">
                  <c:v>612.81121826171795</c:v>
                </c:pt>
                <c:pt idx="154" formatCode="0.0">
                  <c:v>613.53851318359295</c:v>
                </c:pt>
                <c:pt idx="155" formatCode="0.0">
                  <c:v>613.9958496093758</c:v>
                </c:pt>
                <c:pt idx="156" formatCode="0.0">
                  <c:v>614.38232421875</c:v>
                </c:pt>
                <c:pt idx="157" formatCode="0.0">
                  <c:v>615.20867919921898</c:v>
                </c:pt>
                <c:pt idx="158" formatCode="0.0">
                  <c:v>616.12310791015693</c:v>
                </c:pt>
                <c:pt idx="159" formatCode="0.0">
                  <c:v>616.52728271484295</c:v>
                </c:pt>
                <c:pt idx="160" formatCode="0.0">
                  <c:v>617.20904541015693</c:v>
                </c:pt>
                <c:pt idx="161" formatCode="0.0">
                  <c:v>618.829345703125</c:v>
                </c:pt>
                <c:pt idx="162" formatCode="0.0">
                  <c:v>619.32617187499909</c:v>
                </c:pt>
                <c:pt idx="163" formatCode="0.0">
                  <c:v>620.005859375</c:v>
                </c:pt>
                <c:pt idx="164" formatCode="0.0">
                  <c:v>621.39996337890602</c:v>
                </c:pt>
                <c:pt idx="165" formatCode="0.0">
                  <c:v>621.84558105468705</c:v>
                </c:pt>
                <c:pt idx="166" formatCode="0.0">
                  <c:v>622.43414306640602</c:v>
                </c:pt>
                <c:pt idx="167" formatCode="0.0">
                  <c:v>625.41223144531239</c:v>
                </c:pt>
                <c:pt idx="168" formatCode="0.0">
                  <c:v>631.72064208984398</c:v>
                </c:pt>
                <c:pt idx="169" formatCode="0.0">
                  <c:v>652.5107421875</c:v>
                </c:pt>
                <c:pt idx="170" formatCode="0.0">
                  <c:v>765.09753417968852</c:v>
                </c:pt>
                <c:pt idx="171" formatCode="0.0">
                  <c:v>842.05847167968932</c:v>
                </c:pt>
                <c:pt idx="172" formatCode="0.0">
                  <c:v>894.76989746093705</c:v>
                </c:pt>
                <c:pt idx="173" formatCode="0.0">
                  <c:v>966.80621337890523</c:v>
                </c:pt>
                <c:pt idx="174" formatCode="0.0">
                  <c:v>968.5820312500008</c:v>
                </c:pt>
                <c:pt idx="175" formatCode="0.0">
                  <c:v>963.35565185546727</c:v>
                </c:pt>
                <c:pt idx="176" formatCode="0.0">
                  <c:v>971.10711669921795</c:v>
                </c:pt>
                <c:pt idx="177" formatCode="0.0">
                  <c:v>973.6997070312508</c:v>
                </c:pt>
                <c:pt idx="178" formatCode="0.0">
                  <c:v>987.06500244140523</c:v>
                </c:pt>
                <c:pt idx="179" formatCode="0.0">
                  <c:v>1007.7665405273408</c:v>
                </c:pt>
                <c:pt idx="180" formatCode="0.0">
                  <c:v>1028.8822021484398</c:v>
                </c:pt>
                <c:pt idx="181" formatCode="0.0">
                  <c:v>1046.2904052734398</c:v>
                </c:pt>
                <c:pt idx="182" formatCode="0.0">
                  <c:v>1048.5313720703098</c:v>
                </c:pt>
                <c:pt idx="183" formatCode="0.0">
                  <c:v>1051.9400634765611</c:v>
                </c:pt>
                <c:pt idx="184" formatCode="0.0">
                  <c:v>1056.10046386719</c:v>
                </c:pt>
                <c:pt idx="185" formatCode="0.0">
                  <c:v>1064.1011962890598</c:v>
                </c:pt>
                <c:pt idx="186" formatCode="0.0">
                  <c:v>1055.78063964844</c:v>
                </c:pt>
                <c:pt idx="187" formatCode="0.0">
                  <c:v>1056.09948730469</c:v>
                </c:pt>
                <c:pt idx="188" formatCode="0.0">
                  <c:v>1059.5009765625</c:v>
                </c:pt>
                <c:pt idx="189" formatCode="0.0">
                  <c:v>1063.93786621094</c:v>
                </c:pt>
                <c:pt idx="190" formatCode="0.0">
                  <c:v>1065.37268066406</c:v>
                </c:pt>
                <c:pt idx="191" formatCode="0.0">
                  <c:v>1065.25170898438</c:v>
                </c:pt>
                <c:pt idx="192" formatCode="0.0">
                  <c:v>1066.76501464844</c:v>
                </c:pt>
                <c:pt idx="193" formatCode="0.0">
                  <c:v>1066.1474609374998</c:v>
                </c:pt>
                <c:pt idx="194" formatCode="0.0">
                  <c:v>1074.20178222656</c:v>
                </c:pt>
                <c:pt idx="195" formatCode="0.0">
                  <c:v>1082.74682617188</c:v>
                </c:pt>
                <c:pt idx="196" formatCode="0.0">
                  <c:v>1078.86669921875</c:v>
                </c:pt>
                <c:pt idx="197" formatCode="0.0">
                  <c:v>1073.9699707031211</c:v>
                </c:pt>
                <c:pt idx="198" formatCode="0.0">
                  <c:v>1073.12145996094</c:v>
                </c:pt>
                <c:pt idx="199" formatCode="0.0">
                  <c:v>1071.7302246093798</c:v>
                </c:pt>
                <c:pt idx="200" formatCode="0.0">
                  <c:v>1072.78967285156</c:v>
                </c:pt>
                <c:pt idx="201" formatCode="0.0">
                  <c:v>1069.8258056640611</c:v>
                </c:pt>
                <c:pt idx="202" formatCode="0.0">
                  <c:v>1072.46630859375</c:v>
                </c:pt>
                <c:pt idx="203" formatCode="0.0">
                  <c:v>1072.5941162109368</c:v>
                </c:pt>
                <c:pt idx="204" formatCode="0.0">
                  <c:v>1074.5694580078098</c:v>
                </c:pt>
                <c:pt idx="205" formatCode="0.0">
                  <c:v>1076.30651855469</c:v>
                </c:pt>
                <c:pt idx="206" formatCode="0.0">
                  <c:v>1080.4604492187498</c:v>
                </c:pt>
                <c:pt idx="207" formatCode="0.0">
                  <c:v>1082.52783203125</c:v>
                </c:pt>
                <c:pt idx="208" formatCode="0.0">
                  <c:v>1085.16882324219</c:v>
                </c:pt>
                <c:pt idx="209" formatCode="0.0">
                  <c:v>1084.1838378906198</c:v>
                </c:pt>
                <c:pt idx="210" formatCode="0.0">
                  <c:v>1083.6544189453068</c:v>
                </c:pt>
                <c:pt idx="211" formatCode="0.0">
                  <c:v>1084.7883300781198</c:v>
                </c:pt>
                <c:pt idx="212" formatCode="0.0">
                  <c:v>1084.3223876953098</c:v>
                </c:pt>
                <c:pt idx="213" formatCode="0.0">
                  <c:v>1082.59509277344</c:v>
                </c:pt>
                <c:pt idx="214" formatCode="0.0">
                  <c:v>1081.11279296875</c:v>
                </c:pt>
                <c:pt idx="215" formatCode="0.0">
                  <c:v>1081.30151367188</c:v>
                </c:pt>
                <c:pt idx="216" formatCode="0.0">
                  <c:v>1078.8051757812532</c:v>
                </c:pt>
                <c:pt idx="217" formatCode="0.0">
                  <c:v>1075.5008544921911</c:v>
                </c:pt>
                <c:pt idx="218" formatCode="0.0">
                  <c:v>1052.94372558594</c:v>
                </c:pt>
                <c:pt idx="219" formatCode="0.0">
                  <c:v>1046.4970703125</c:v>
                </c:pt>
                <c:pt idx="220" formatCode="0.0">
                  <c:v>1045.47082519531</c:v>
                </c:pt>
                <c:pt idx="221" formatCode="0.0">
                  <c:v>1045.8348388671898</c:v>
                </c:pt>
                <c:pt idx="222" formatCode="0.0">
                  <c:v>1045.7684326171898</c:v>
                </c:pt>
                <c:pt idx="223" formatCode="0.0">
                  <c:v>1044.52416992188</c:v>
                </c:pt>
                <c:pt idx="224" formatCode="0.0">
                  <c:v>1043.37622070312</c:v>
                </c:pt>
                <c:pt idx="225" formatCode="0.0">
                  <c:v>1043.4499511718811</c:v>
                </c:pt>
                <c:pt idx="226" formatCode="0.0">
                  <c:v>1043.12927246094</c:v>
                </c:pt>
                <c:pt idx="227" formatCode="0.0">
                  <c:v>1042.0467529296911</c:v>
                </c:pt>
                <c:pt idx="228" formatCode="0.0">
                  <c:v>1042.51672363281</c:v>
                </c:pt>
                <c:pt idx="229" formatCode="0.0">
                  <c:v>1043.10998535156</c:v>
                </c:pt>
                <c:pt idx="230" formatCode="0.0">
                  <c:v>1044.51379394531</c:v>
                </c:pt>
                <c:pt idx="231" formatCode="0.0">
                  <c:v>1047.72692871094</c:v>
                </c:pt>
                <c:pt idx="232" formatCode="0.0">
                  <c:v>1051.8605957031211</c:v>
                </c:pt>
                <c:pt idx="233" formatCode="0.0">
                  <c:v>1057.6754150390598</c:v>
                </c:pt>
                <c:pt idx="234" formatCode="0.0">
                  <c:v>1061.00207519531</c:v>
                </c:pt>
                <c:pt idx="235" formatCode="0.0">
                  <c:v>1064.53112792969</c:v>
                </c:pt>
                <c:pt idx="236" formatCode="0.0">
                  <c:v>1065.892578125</c:v>
                </c:pt>
                <c:pt idx="237" formatCode="0.0">
                  <c:v>1065.7480468749998</c:v>
                </c:pt>
                <c:pt idx="238" formatCode="0.0">
                  <c:v>1064.2199707031211</c:v>
                </c:pt>
                <c:pt idx="239" formatCode="0.0">
                  <c:v>1061.22192382812</c:v>
                </c:pt>
                <c:pt idx="240" formatCode="0.0">
                  <c:v>1060.7465820312511</c:v>
                </c:pt>
                <c:pt idx="241" formatCode="0.0">
                  <c:v>1065.35400390625</c:v>
                </c:pt>
                <c:pt idx="242" formatCode="0.0">
                  <c:v>1064.7233886718798</c:v>
                </c:pt>
                <c:pt idx="243" formatCode="0.0">
                  <c:v>1063.8997802734398</c:v>
                </c:pt>
                <c:pt idx="244" formatCode="0.0">
                  <c:v>1065.2395019531211</c:v>
                </c:pt>
                <c:pt idx="245" formatCode="0.0">
                  <c:v>1069.3560791015611</c:v>
                </c:pt>
                <c:pt idx="246" formatCode="0.0">
                  <c:v>1074.89147949219</c:v>
                </c:pt>
                <c:pt idx="247" formatCode="0.0">
                  <c:v>1077.61315917969</c:v>
                </c:pt>
                <c:pt idx="248" formatCode="0.0">
                  <c:v>1078.6541748046898</c:v>
                </c:pt>
                <c:pt idx="249" formatCode="0.0">
                  <c:v>1076.1545410156198</c:v>
                </c:pt>
                <c:pt idx="250" formatCode="0.0">
                  <c:v>1078.6500244140598</c:v>
                </c:pt>
                <c:pt idx="251" formatCode="0.0">
                  <c:v>1078.900390625</c:v>
                </c:pt>
                <c:pt idx="252" formatCode="0.0">
                  <c:v>1079.4404296875</c:v>
                </c:pt>
                <c:pt idx="253" formatCode="0.0">
                  <c:v>1079.76574707031</c:v>
                </c:pt>
                <c:pt idx="254" formatCode="0.0">
                  <c:v>1082.5422363281198</c:v>
                </c:pt>
                <c:pt idx="255" formatCode="0.0">
                  <c:v>1084.5974121093798</c:v>
                </c:pt>
                <c:pt idx="256" formatCode="0.0">
                  <c:v>1086.89709472656</c:v>
                </c:pt>
                <c:pt idx="257" formatCode="0.0">
                  <c:v>1088.2388916015611</c:v>
                </c:pt>
                <c:pt idx="258" formatCode="0.0">
                  <c:v>1088.5485839843811</c:v>
                </c:pt>
                <c:pt idx="259" formatCode="0.0">
                  <c:v>1087.9287109375</c:v>
                </c:pt>
                <c:pt idx="260" formatCode="0.0">
                  <c:v>1087.82702636719</c:v>
                </c:pt>
                <c:pt idx="261" formatCode="0.0">
                  <c:v>1088.0545654296911</c:v>
                </c:pt>
                <c:pt idx="262" formatCode="0.0">
                  <c:v>1088.18054199219</c:v>
                </c:pt>
                <c:pt idx="263" formatCode="0.0">
                  <c:v>1088.43908691406</c:v>
                </c:pt>
                <c:pt idx="264" formatCode="0.0">
                  <c:v>1088.5844726562498</c:v>
                </c:pt>
                <c:pt idx="265" formatCode="0.0">
                  <c:v>1087.8314208984368</c:v>
                </c:pt>
                <c:pt idx="266" formatCode="0.0">
                  <c:v>1089.6784667968798</c:v>
                </c:pt>
                <c:pt idx="267" formatCode="0.0">
                  <c:v>1090.60620117188</c:v>
                </c:pt>
                <c:pt idx="268" formatCode="0.0">
                  <c:v>1091.0983886718798</c:v>
                </c:pt>
                <c:pt idx="269" formatCode="0.0">
                  <c:v>1093.92004394531</c:v>
                </c:pt>
                <c:pt idx="270" formatCode="0.0">
                  <c:v>1094.8150634765611</c:v>
                </c:pt>
                <c:pt idx="271" formatCode="0.0">
                  <c:v>1095.1606445312498</c:v>
                </c:pt>
                <c:pt idx="272" formatCode="0.0">
                  <c:v>1100.56518554688</c:v>
                </c:pt>
                <c:pt idx="273" formatCode="0.0">
                  <c:v>1107.7250976562511</c:v>
                </c:pt>
                <c:pt idx="274" formatCode="0.0">
                  <c:v>1114.2685546875011</c:v>
                </c:pt>
                <c:pt idx="275" formatCode="0.0">
                  <c:v>1119.3413085937498</c:v>
                </c:pt>
                <c:pt idx="276" formatCode="0.0">
                  <c:v>1123.5357666015611</c:v>
                </c:pt>
                <c:pt idx="277" formatCode="0.0">
                  <c:v>1127.80529785156</c:v>
                </c:pt>
                <c:pt idx="278" formatCode="0.0">
                  <c:v>1131.25207519531</c:v>
                </c:pt>
                <c:pt idx="279" formatCode="0.0">
                  <c:v>1127.16516113281</c:v>
                </c:pt>
                <c:pt idx="280" formatCode="0.0">
                  <c:v>1124.55029296875</c:v>
                </c:pt>
                <c:pt idx="281" formatCode="0.0">
                  <c:v>1126.04479980469</c:v>
                </c:pt>
                <c:pt idx="282" formatCode="0.0">
                  <c:v>1122.33630371094</c:v>
                </c:pt>
                <c:pt idx="283" formatCode="0.0">
                  <c:v>1127.4389648437511</c:v>
                </c:pt>
                <c:pt idx="284" formatCode="0.0">
                  <c:v>1133.27917480469</c:v>
                </c:pt>
                <c:pt idx="285" formatCode="0.0">
                  <c:v>1139.4538574218811</c:v>
                </c:pt>
                <c:pt idx="286" formatCode="0.0">
                  <c:v>1143.5786132812511</c:v>
                </c:pt>
                <c:pt idx="287" formatCode="0.0">
                  <c:v>1145.1881103515598</c:v>
                </c:pt>
                <c:pt idx="288" formatCode="0.0">
                  <c:v>1145.9569091796911</c:v>
                </c:pt>
                <c:pt idx="289" formatCode="0.0">
                  <c:v>1146.5942382812498</c:v>
                </c:pt>
                <c:pt idx="290" formatCode="0.0">
                  <c:v>1147.8310546875</c:v>
                </c:pt>
                <c:pt idx="291" formatCode="0.0">
                  <c:v>1147.2783203124998</c:v>
                </c:pt>
                <c:pt idx="292" formatCode="0.0">
                  <c:v>1142.9057617187532</c:v>
                </c:pt>
                <c:pt idx="293" formatCode="0.0">
                  <c:v>1134.580078125</c:v>
                </c:pt>
                <c:pt idx="294" formatCode="0.0">
                  <c:v>1122.6618652343798</c:v>
                </c:pt>
                <c:pt idx="295" formatCode="0.0">
                  <c:v>1109.78210449219</c:v>
                </c:pt>
                <c:pt idx="296" formatCode="0.0">
                  <c:v>1094.14184570312</c:v>
                </c:pt>
                <c:pt idx="297" formatCode="0.0">
                  <c:v>1080.3967285156198</c:v>
                </c:pt>
                <c:pt idx="298" formatCode="0.0">
                  <c:v>1065.9495849609411</c:v>
                </c:pt>
                <c:pt idx="299" formatCode="0.0">
                  <c:v>1050.64208984375</c:v>
                </c:pt>
                <c:pt idx="300" formatCode="0.0">
                  <c:v>1035.02954101562</c:v>
                </c:pt>
                <c:pt idx="301" formatCode="0.0">
                  <c:v>1020.63861083984</c:v>
                </c:pt>
                <c:pt idx="302" formatCode="0.0">
                  <c:v>1005.90814208984</c:v>
                </c:pt>
                <c:pt idx="303" formatCode="0.0">
                  <c:v>990.6203613281258</c:v>
                </c:pt>
                <c:pt idx="304" formatCode="0.0">
                  <c:v>974.95166015624909</c:v>
                </c:pt>
                <c:pt idx="305" formatCode="0.0">
                  <c:v>960.05767822265602</c:v>
                </c:pt>
                <c:pt idx="306" formatCode="0.0">
                  <c:v>945.6755371093758</c:v>
                </c:pt>
                <c:pt idx="307" formatCode="0.0">
                  <c:v>932.0651855468758</c:v>
                </c:pt>
                <c:pt idx="308" formatCode="0.0">
                  <c:v>917.91387939453102</c:v>
                </c:pt>
                <c:pt idx="309" formatCode="0.0">
                  <c:v>904.38958740234398</c:v>
                </c:pt>
                <c:pt idx="310" formatCode="0.0">
                  <c:v>890.44262695312409</c:v>
                </c:pt>
                <c:pt idx="311" formatCode="0.0">
                  <c:v>876.62701416015602</c:v>
                </c:pt>
                <c:pt idx="312" formatCode="0.0">
                  <c:v>863.60626220703102</c:v>
                </c:pt>
                <c:pt idx="313" formatCode="0.0">
                  <c:v>851.47418212890602</c:v>
                </c:pt>
                <c:pt idx="314" formatCode="0.0">
                  <c:v>839.27233886718864</c:v>
                </c:pt>
                <c:pt idx="315" formatCode="0.0">
                  <c:v>827.65539550781307</c:v>
                </c:pt>
                <c:pt idx="316" formatCode="0.0">
                  <c:v>816.46057128906295</c:v>
                </c:pt>
                <c:pt idx="317" formatCode="0.0">
                  <c:v>805.73266601562409</c:v>
                </c:pt>
                <c:pt idx="318" formatCode="0.0">
                  <c:v>795.28961181640602</c:v>
                </c:pt>
                <c:pt idx="319" formatCode="0.0">
                  <c:v>785.70404052734557</c:v>
                </c:pt>
                <c:pt idx="320" formatCode="0.0">
                  <c:v>776.36676025390523</c:v>
                </c:pt>
                <c:pt idx="321" formatCode="0.0">
                  <c:v>767.65576171875</c:v>
                </c:pt>
                <c:pt idx="322" formatCode="0.0">
                  <c:v>758.6977539062508</c:v>
                </c:pt>
                <c:pt idx="323" formatCode="0.0">
                  <c:v>749.94201660156148</c:v>
                </c:pt>
                <c:pt idx="324" formatCode="0.0">
                  <c:v>741.78332519531295</c:v>
                </c:pt>
                <c:pt idx="325" formatCode="0.0">
                  <c:v>734.1481933593758</c:v>
                </c:pt>
                <c:pt idx="326" formatCode="0.0">
                  <c:v>726.64141845703102</c:v>
                </c:pt>
                <c:pt idx="327" formatCode="0.0">
                  <c:v>719.09851074218852</c:v>
                </c:pt>
                <c:pt idx="328" formatCode="0.0">
                  <c:v>712.53399658203102</c:v>
                </c:pt>
                <c:pt idx="329" formatCode="0.0">
                  <c:v>705.57507324218932</c:v>
                </c:pt>
                <c:pt idx="330" formatCode="0.0">
                  <c:v>699.4755859375008</c:v>
                </c:pt>
                <c:pt idx="331" formatCode="0.0">
                  <c:v>692.88916015625</c:v>
                </c:pt>
                <c:pt idx="332" formatCode="0.0">
                  <c:v>687.03424072265602</c:v>
                </c:pt>
                <c:pt idx="333" formatCode="0.0">
                  <c:v>681.44488525390602</c:v>
                </c:pt>
                <c:pt idx="334" formatCode="0.0">
                  <c:v>676.24468994140602</c:v>
                </c:pt>
                <c:pt idx="335" formatCode="0.0">
                  <c:v>670.12170410156205</c:v>
                </c:pt>
                <c:pt idx="336" formatCode="0.0">
                  <c:v>664.77935791015784</c:v>
                </c:pt>
                <c:pt idx="337" formatCode="0.0">
                  <c:v>659.18859863281352</c:v>
                </c:pt>
                <c:pt idx="338" formatCode="0.0">
                  <c:v>653.70758056640693</c:v>
                </c:pt>
                <c:pt idx="339" formatCode="0.0">
                  <c:v>648.08709716796898</c:v>
                </c:pt>
                <c:pt idx="340" formatCode="0.0">
                  <c:v>642.50079345703193</c:v>
                </c:pt>
                <c:pt idx="341" formatCode="0.0">
                  <c:v>637.06365966796898</c:v>
                </c:pt>
                <c:pt idx="342" formatCode="0.0">
                  <c:v>632.03802490234398</c:v>
                </c:pt>
                <c:pt idx="343" formatCode="0.0">
                  <c:v>626.646484375</c:v>
                </c:pt>
                <c:pt idx="344" formatCode="0.0">
                  <c:v>621.8237304687508</c:v>
                </c:pt>
                <c:pt idx="345" formatCode="0.0">
                  <c:v>616.6784667968758</c:v>
                </c:pt>
                <c:pt idx="346" formatCode="0.0">
                  <c:v>611.64447021484455</c:v>
                </c:pt>
                <c:pt idx="347" formatCode="0.0">
                  <c:v>607.2900390625008</c:v>
                </c:pt>
                <c:pt idx="348" formatCode="0.0">
                  <c:v>602.91076660156205</c:v>
                </c:pt>
                <c:pt idx="349" formatCode="0.0">
                  <c:v>599.07989501953193</c:v>
                </c:pt>
                <c:pt idx="350" formatCode="0.0">
                  <c:v>595.119140625</c:v>
                </c:pt>
                <c:pt idx="351" formatCode="0.0">
                  <c:v>591.91162109374818</c:v>
                </c:pt>
                <c:pt idx="352" formatCode="0.0">
                  <c:v>587.15936279296795</c:v>
                </c:pt>
                <c:pt idx="353" formatCode="0.0">
                  <c:v>582.84240722656295</c:v>
                </c:pt>
                <c:pt idx="354" formatCode="0.0">
                  <c:v>578.88879394531352</c:v>
                </c:pt>
                <c:pt idx="355" formatCode="0.0">
                  <c:v>575.16802978515523</c:v>
                </c:pt>
                <c:pt idx="356" formatCode="0.0">
                  <c:v>571.10998535156307</c:v>
                </c:pt>
                <c:pt idx="357" formatCode="0.0">
                  <c:v>566.82946777343739</c:v>
                </c:pt>
                <c:pt idx="358" formatCode="0.0">
                  <c:v>562.90429687499909</c:v>
                </c:pt>
                <c:pt idx="359" formatCode="0.0">
                  <c:v>559.12261962890523</c:v>
                </c:pt>
                <c:pt idx="360" formatCode="0.0">
                  <c:v>555.19146728515602</c:v>
                </c:pt>
                <c:pt idx="361" formatCode="0.0">
                  <c:v>551.38659667968807</c:v>
                </c:pt>
                <c:pt idx="362" formatCode="0.0">
                  <c:v>547.0539550781258</c:v>
                </c:pt>
                <c:pt idx="363" formatCode="0.0">
                  <c:v>543.13824462890602</c:v>
                </c:pt>
                <c:pt idx="364" formatCode="0.0">
                  <c:v>539.38427734375</c:v>
                </c:pt>
                <c:pt idx="365" formatCode="0.0">
                  <c:v>535.60186767578102</c:v>
                </c:pt>
                <c:pt idx="366" formatCode="0.0">
                  <c:v>531.39538574218852</c:v>
                </c:pt>
                <c:pt idx="367" formatCode="0.0">
                  <c:v>528.01715087890523</c:v>
                </c:pt>
                <c:pt idx="368" formatCode="0.0">
                  <c:v>524.04528808593557</c:v>
                </c:pt>
                <c:pt idx="369" formatCode="0.0">
                  <c:v>519.71112060546795</c:v>
                </c:pt>
                <c:pt idx="370" formatCode="0.0">
                  <c:v>515.50469970703102</c:v>
                </c:pt>
                <c:pt idx="371" formatCode="0.0">
                  <c:v>511.30197143554705</c:v>
                </c:pt>
                <c:pt idx="372" formatCode="0.0">
                  <c:v>507.25701904296869</c:v>
                </c:pt>
                <c:pt idx="373" formatCode="0.0">
                  <c:v>503.56875610351602</c:v>
                </c:pt>
                <c:pt idx="374" formatCode="0.0">
                  <c:v>499.49377441406256</c:v>
                </c:pt>
                <c:pt idx="375" formatCode="0.0">
                  <c:v>495.78933715820216</c:v>
                </c:pt>
                <c:pt idx="376" formatCode="0.0">
                  <c:v>492.05450439453153</c:v>
                </c:pt>
                <c:pt idx="377" formatCode="0.0">
                  <c:v>488.00973510742205</c:v>
                </c:pt>
                <c:pt idx="378" formatCode="0.0">
                  <c:v>483.65301513671932</c:v>
                </c:pt>
                <c:pt idx="379" formatCode="0.0">
                  <c:v>479.83135986328023</c:v>
                </c:pt>
                <c:pt idx="380" formatCode="0.0">
                  <c:v>475.17639160156205</c:v>
                </c:pt>
                <c:pt idx="381" formatCode="0.0">
                  <c:v>470.45596313476693</c:v>
                </c:pt>
                <c:pt idx="382" formatCode="0.0">
                  <c:v>465.79162597656199</c:v>
                </c:pt>
                <c:pt idx="383" formatCode="0.0">
                  <c:v>461.39343261718756</c:v>
                </c:pt>
                <c:pt idx="384" formatCode="0.0">
                  <c:v>457.11947631835932</c:v>
                </c:pt>
                <c:pt idx="385" formatCode="0.0">
                  <c:v>452.44454956054705</c:v>
                </c:pt>
                <c:pt idx="386" formatCode="0.0">
                  <c:v>448.24356079101602</c:v>
                </c:pt>
                <c:pt idx="387" formatCode="0.0">
                  <c:v>443.70516967773398</c:v>
                </c:pt>
                <c:pt idx="388" formatCode="0.0">
                  <c:v>439.36560058593744</c:v>
                </c:pt>
                <c:pt idx="389" formatCode="0.0">
                  <c:v>435.40832519531301</c:v>
                </c:pt>
                <c:pt idx="390" formatCode="0.0">
                  <c:v>431.14859008789102</c:v>
                </c:pt>
                <c:pt idx="391" formatCode="0.0">
                  <c:v>426.67568969726653</c:v>
                </c:pt>
                <c:pt idx="392" formatCode="0.0">
                  <c:v>422.27066040039102</c:v>
                </c:pt>
                <c:pt idx="393" formatCode="0.0">
                  <c:v>417.67257690429699</c:v>
                </c:pt>
                <c:pt idx="394" formatCode="0.0">
                  <c:v>413.29058837890562</c:v>
                </c:pt>
                <c:pt idx="395" formatCode="0.0">
                  <c:v>409.11871337890562</c:v>
                </c:pt>
                <c:pt idx="396" formatCode="0.0">
                  <c:v>404.71594238281205</c:v>
                </c:pt>
                <c:pt idx="397" formatCode="0.0">
                  <c:v>400.95046997070301</c:v>
                </c:pt>
                <c:pt idx="398" formatCode="0.0">
                  <c:v>396.23886108398398</c:v>
                </c:pt>
                <c:pt idx="399" formatCode="0.0">
                  <c:v>391.96545410156205</c:v>
                </c:pt>
                <c:pt idx="400" formatCode="0.0">
                  <c:v>387.79153442382756</c:v>
                </c:pt>
                <c:pt idx="401" formatCode="0.0">
                  <c:v>383.50698852539102</c:v>
                </c:pt>
                <c:pt idx="402" formatCode="0.0">
                  <c:v>379.42507934570256</c:v>
                </c:pt>
                <c:pt idx="403" formatCode="0.0">
                  <c:v>375.35733032226602</c:v>
                </c:pt>
                <c:pt idx="404" formatCode="0.0">
                  <c:v>371.64239501953153</c:v>
                </c:pt>
                <c:pt idx="405" formatCode="0.0">
                  <c:v>367.76892089843801</c:v>
                </c:pt>
                <c:pt idx="406" formatCode="0.0">
                  <c:v>364.14050292968705</c:v>
                </c:pt>
                <c:pt idx="407" formatCode="0.0">
                  <c:v>360.44351196289023</c:v>
                </c:pt>
                <c:pt idx="408" formatCode="0.0">
                  <c:v>356.51428222656244</c:v>
                </c:pt>
                <c:pt idx="409" formatCode="0.0">
                  <c:v>352.99102783203062</c:v>
                </c:pt>
                <c:pt idx="410" formatCode="0.0">
                  <c:v>348.79434204101562</c:v>
                </c:pt>
                <c:pt idx="411" formatCode="0.0">
                  <c:v>345.38681030273398</c:v>
                </c:pt>
                <c:pt idx="412" formatCode="0.0">
                  <c:v>341.36758422851602</c:v>
                </c:pt>
                <c:pt idx="413" formatCode="0.0">
                  <c:v>337.73471069335932</c:v>
                </c:pt>
                <c:pt idx="414" formatCode="0.0">
                  <c:v>333.62103271484398</c:v>
                </c:pt>
                <c:pt idx="415" formatCode="0.0">
                  <c:v>329.50253295898324</c:v>
                </c:pt>
                <c:pt idx="416" formatCode="0.0">
                  <c:v>326.08975219726602</c:v>
                </c:pt>
                <c:pt idx="417" formatCode="0.0">
                  <c:v>322.20053100585898</c:v>
                </c:pt>
                <c:pt idx="418" formatCode="0.0">
                  <c:v>318.33087158203102</c:v>
                </c:pt>
                <c:pt idx="419" formatCode="0.0">
                  <c:v>314.54357910156205</c:v>
                </c:pt>
                <c:pt idx="420" formatCode="0.0">
                  <c:v>311.07498168945392</c:v>
                </c:pt>
                <c:pt idx="421" formatCode="0.0">
                  <c:v>307.64419555664102</c:v>
                </c:pt>
                <c:pt idx="422" formatCode="0.0">
                  <c:v>304.30828857421898</c:v>
                </c:pt>
                <c:pt idx="423" formatCode="0.0">
                  <c:v>300.89981079101602</c:v>
                </c:pt>
                <c:pt idx="424" formatCode="0.0">
                  <c:v>297.92834472656199</c:v>
                </c:pt>
                <c:pt idx="425" formatCode="0.0">
                  <c:v>295.19140624999955</c:v>
                </c:pt>
                <c:pt idx="426" formatCode="0.0">
                  <c:v>292.36169433593744</c:v>
                </c:pt>
                <c:pt idx="427" formatCode="0.0">
                  <c:v>289.38522338867199</c:v>
                </c:pt>
                <c:pt idx="428" formatCode="0.0">
                  <c:v>286.52874755859324</c:v>
                </c:pt>
                <c:pt idx="429" formatCode="0.0">
                  <c:v>283.27969360351653</c:v>
                </c:pt>
                <c:pt idx="430" formatCode="0.0">
                  <c:v>280.81726074218699</c:v>
                </c:pt>
                <c:pt idx="431" formatCode="0.0">
                  <c:v>277.70669555664062</c:v>
                </c:pt>
                <c:pt idx="432" formatCode="0.0">
                  <c:v>275.05059814453102</c:v>
                </c:pt>
                <c:pt idx="433" formatCode="0.0">
                  <c:v>272.58349609375045</c:v>
                </c:pt>
                <c:pt idx="434" formatCode="0.0">
                  <c:v>269.69616699218648</c:v>
                </c:pt>
                <c:pt idx="435" formatCode="0.0">
                  <c:v>267.25234985351602</c:v>
                </c:pt>
                <c:pt idx="436" formatCode="0.0">
                  <c:v>264.68469238281352</c:v>
                </c:pt>
                <c:pt idx="437" formatCode="0.0">
                  <c:v>261.832275390625</c:v>
                </c:pt>
                <c:pt idx="438" formatCode="0.0">
                  <c:v>259.12231445312455</c:v>
                </c:pt>
                <c:pt idx="439" formatCode="0.0">
                  <c:v>256.12246704101602</c:v>
                </c:pt>
                <c:pt idx="440" formatCode="0.0">
                  <c:v>253.93270874023426</c:v>
                </c:pt>
                <c:pt idx="441" formatCode="0.0">
                  <c:v>251.36061096191401</c:v>
                </c:pt>
                <c:pt idx="442" formatCode="0.0">
                  <c:v>248.32249450683619</c:v>
                </c:pt>
                <c:pt idx="443" formatCode="0.0">
                  <c:v>245.9450531005858</c:v>
                </c:pt>
                <c:pt idx="444" formatCode="0.0">
                  <c:v>243.579177856445</c:v>
                </c:pt>
                <c:pt idx="445" formatCode="0.0">
                  <c:v>241.2136077880858</c:v>
                </c:pt>
                <c:pt idx="446" formatCode="0.0">
                  <c:v>238.81350708007798</c:v>
                </c:pt>
                <c:pt idx="447" formatCode="0.0">
                  <c:v>236.67022705078119</c:v>
                </c:pt>
                <c:pt idx="448" formatCode="0.0">
                  <c:v>233.951095581055</c:v>
                </c:pt>
                <c:pt idx="449" formatCode="0.0">
                  <c:v>231.99647521972699</c:v>
                </c:pt>
                <c:pt idx="450" formatCode="0.0">
                  <c:v>229.85192871093827</c:v>
                </c:pt>
                <c:pt idx="451" formatCode="0.0">
                  <c:v>227.79550170898398</c:v>
                </c:pt>
                <c:pt idx="452" formatCode="0.0">
                  <c:v>225.8443908691408</c:v>
                </c:pt>
                <c:pt idx="453" formatCode="0.0">
                  <c:v>223.4143066406252</c:v>
                </c:pt>
                <c:pt idx="454" formatCode="0.0">
                  <c:v>221.92768859863327</c:v>
                </c:pt>
                <c:pt idx="455" formatCode="0.0">
                  <c:v>219.61210632324199</c:v>
                </c:pt>
                <c:pt idx="456" formatCode="0.0">
                  <c:v>217.75331115722707</c:v>
                </c:pt>
                <c:pt idx="457" formatCode="0.0">
                  <c:v>215.3793945312498</c:v>
                </c:pt>
                <c:pt idx="458" formatCode="0.0">
                  <c:v>213.75599670410179</c:v>
                </c:pt>
                <c:pt idx="459" formatCode="0.0">
                  <c:v>211.82992553710901</c:v>
                </c:pt>
                <c:pt idx="460" formatCode="0.0">
                  <c:v>209.8393554687498</c:v>
                </c:pt>
                <c:pt idx="461" formatCode="0.0">
                  <c:v>207.88977050781301</c:v>
                </c:pt>
                <c:pt idx="462" formatCode="0.0">
                  <c:v>206.32995605468707</c:v>
                </c:pt>
                <c:pt idx="463" formatCode="0.0">
                  <c:v>204.51824951171926</c:v>
                </c:pt>
                <c:pt idx="464" formatCode="0.0">
                  <c:v>202.47494506835875</c:v>
                </c:pt>
                <c:pt idx="465" formatCode="0.0">
                  <c:v>201.1139373779302</c:v>
                </c:pt>
                <c:pt idx="466" formatCode="0.0">
                  <c:v>199.22122192382798</c:v>
                </c:pt>
                <c:pt idx="467" formatCode="0.0">
                  <c:v>197.30491638183619</c:v>
                </c:pt>
                <c:pt idx="468" formatCode="0.0">
                  <c:v>195.317138671875</c:v>
                </c:pt>
                <c:pt idx="469" formatCode="0.0">
                  <c:v>193.71405029296852</c:v>
                </c:pt>
                <c:pt idx="470" formatCode="0.0">
                  <c:v>192.05796813964798</c:v>
                </c:pt>
                <c:pt idx="471" formatCode="0.0">
                  <c:v>190.56796264648401</c:v>
                </c:pt>
                <c:pt idx="472" formatCode="0.0">
                  <c:v>188.7324218750002</c:v>
                </c:pt>
                <c:pt idx="473" formatCode="0.0">
                  <c:v>186.91928100585875</c:v>
                </c:pt>
                <c:pt idx="474" formatCode="0.0">
                  <c:v>184.56776428222699</c:v>
                </c:pt>
                <c:pt idx="475" formatCode="0.0">
                  <c:v>183.3863067626954</c:v>
                </c:pt>
                <c:pt idx="476" formatCode="0.0">
                  <c:v>181.56959533691398</c:v>
                </c:pt>
                <c:pt idx="477" formatCode="0.0">
                  <c:v>180.30264282226619</c:v>
                </c:pt>
                <c:pt idx="478" formatCode="0.0">
                  <c:v>178.46444702148426</c:v>
                </c:pt>
                <c:pt idx="479" formatCode="0.0">
                  <c:v>176.85877990722736</c:v>
                </c:pt>
                <c:pt idx="480" formatCode="0.0">
                  <c:v>175.86018371582</c:v>
                </c:pt>
                <c:pt idx="481" formatCode="0.0">
                  <c:v>174.2531738281248</c:v>
                </c:pt>
                <c:pt idx="482" formatCode="0.0">
                  <c:v>173.40634155273446</c:v>
                </c:pt>
                <c:pt idx="483" formatCode="0.0">
                  <c:v>171.98968505859401</c:v>
                </c:pt>
                <c:pt idx="484" formatCode="0.0">
                  <c:v>170.29824829101599</c:v>
                </c:pt>
                <c:pt idx="485" formatCode="0.0">
                  <c:v>168.98146057128926</c:v>
                </c:pt>
                <c:pt idx="486" formatCode="0.0">
                  <c:v>168.22117614746119</c:v>
                </c:pt>
                <c:pt idx="487" formatCode="0.0">
                  <c:v>166.97671508789099</c:v>
                </c:pt>
                <c:pt idx="488" formatCode="0.0">
                  <c:v>165.99636840820327</c:v>
                </c:pt>
                <c:pt idx="489" formatCode="0.0">
                  <c:v>164.48391723632798</c:v>
                </c:pt>
                <c:pt idx="490" formatCode="0.0">
                  <c:v>163.13442993164099</c:v>
                </c:pt>
                <c:pt idx="491" formatCode="0.0">
                  <c:v>161.9272460937502</c:v>
                </c:pt>
                <c:pt idx="492" formatCode="0.0">
                  <c:v>160.53271484375</c:v>
                </c:pt>
                <c:pt idx="493" formatCode="0.0">
                  <c:v>159.468826293945</c:v>
                </c:pt>
                <c:pt idx="494" formatCode="0.0">
                  <c:v>158.79374694824199</c:v>
                </c:pt>
                <c:pt idx="495" formatCode="0.0">
                  <c:v>157.3340606689448</c:v>
                </c:pt>
                <c:pt idx="496" formatCode="0.0">
                  <c:v>156.12886047363327</c:v>
                </c:pt>
                <c:pt idx="497" formatCode="0.0">
                  <c:v>155.22157287597699</c:v>
                </c:pt>
                <c:pt idx="498" formatCode="0.0">
                  <c:v>154.42735290527327</c:v>
                </c:pt>
                <c:pt idx="499" formatCode="0.0">
                  <c:v>153.59921264648401</c:v>
                </c:pt>
                <c:pt idx="500" formatCode="0.0">
                  <c:v>152.55992126464773</c:v>
                </c:pt>
                <c:pt idx="501" formatCode="0.0">
                  <c:v>151.32368469238276</c:v>
                </c:pt>
                <c:pt idx="502" formatCode="0.0">
                  <c:v>150.92269897460926</c:v>
                </c:pt>
                <c:pt idx="503" formatCode="0.0">
                  <c:v>149.71014404296901</c:v>
                </c:pt>
                <c:pt idx="504" formatCode="0.0">
                  <c:v>148.7455902099606</c:v>
                </c:pt>
                <c:pt idx="505" formatCode="0.0">
                  <c:v>147.51885986328099</c:v>
                </c:pt>
                <c:pt idx="506" formatCode="0.0">
                  <c:v>146.72074890136699</c:v>
                </c:pt>
                <c:pt idx="507" formatCode="0.0">
                  <c:v>145.76744079589798</c:v>
                </c:pt>
                <c:pt idx="508" formatCode="0.0">
                  <c:v>144.77012634277327</c:v>
                </c:pt>
                <c:pt idx="509" formatCode="0.0">
                  <c:v>144.18984985351619</c:v>
                </c:pt>
                <c:pt idx="510" formatCode="0.0">
                  <c:v>143.41809082031199</c:v>
                </c:pt>
                <c:pt idx="511" formatCode="0.0">
                  <c:v>142.46832275390619</c:v>
                </c:pt>
                <c:pt idx="512" formatCode="0.0">
                  <c:v>141.25283813476599</c:v>
                </c:pt>
                <c:pt idx="513" formatCode="0.0">
                  <c:v>140.49453735351619</c:v>
                </c:pt>
                <c:pt idx="514" formatCode="0.0">
                  <c:v>139.40934753418</c:v>
                </c:pt>
                <c:pt idx="515" formatCode="0.0">
                  <c:v>138.68374633789119</c:v>
                </c:pt>
                <c:pt idx="516" formatCode="0.0">
                  <c:v>137.89111328125</c:v>
                </c:pt>
                <c:pt idx="517" formatCode="0.0">
                  <c:v>136.9508514404302</c:v>
                </c:pt>
                <c:pt idx="518" formatCode="0.0">
                  <c:v>135.94798278808599</c:v>
                </c:pt>
                <c:pt idx="519" formatCode="0.0">
                  <c:v>135.17640686035199</c:v>
                </c:pt>
                <c:pt idx="520" formatCode="0.0">
                  <c:v>134.4664764404304</c:v>
                </c:pt>
                <c:pt idx="521" formatCode="0.0">
                  <c:v>133.721115112305</c:v>
                </c:pt>
                <c:pt idx="522" formatCode="0.0">
                  <c:v>132.49395751953099</c:v>
                </c:pt>
                <c:pt idx="523" formatCode="0.0">
                  <c:v>131.9498596191406</c:v>
                </c:pt>
                <c:pt idx="524" formatCode="0.0">
                  <c:v>130.833908081055</c:v>
                </c:pt>
                <c:pt idx="525" formatCode="0.0">
                  <c:v>130.22782897949207</c:v>
                </c:pt>
                <c:pt idx="526" formatCode="0.0">
                  <c:v>129.10430908203119</c:v>
                </c:pt>
                <c:pt idx="527" formatCode="0.0">
                  <c:v>128.43537902832</c:v>
                </c:pt>
                <c:pt idx="528" formatCode="0.0">
                  <c:v>127.67596435546884</c:v>
                </c:pt>
                <c:pt idx="529" formatCode="0.0">
                  <c:v>126.9308242797851</c:v>
                </c:pt>
                <c:pt idx="530" formatCode="0.0">
                  <c:v>126.24095916748</c:v>
                </c:pt>
                <c:pt idx="531" formatCode="0.0">
                  <c:v>125.473907470703</c:v>
                </c:pt>
                <c:pt idx="532" formatCode="0.0">
                  <c:v>125.065147399902</c:v>
                </c:pt>
              </c:numCache>
            </c:numRef>
          </c:yVal>
          <c:smooth val="1"/>
        </c:ser>
        <c:ser>
          <c:idx val="3"/>
          <c:order val="2"/>
          <c:tx>
            <c:strRef>
              <c:f>'Calibration_2013-05-31_12-06-09'!$D$134</c:f>
              <c:strCache>
                <c:ptCount val="1"/>
                <c:pt idx="0">
                  <c:v>T3</c:v>
                </c:pt>
              </c:strCache>
            </c:strRef>
          </c:tx>
          <c:spPr>
            <a:ln>
              <a:solidFill>
                <a:schemeClr val="tx2">
                  <a:lumMod val="75000"/>
                </a:schemeClr>
              </a:solidFill>
            </a:ln>
          </c:spPr>
          <c:marker>
            <c:symbol val="none"/>
          </c:marker>
          <c:yVal>
            <c:numRef>
              <c:f>'Calibration_2013-05-31_12-06-09'!$D$135:$D$667</c:f>
              <c:numCache>
                <c:formatCode>General</c:formatCode>
                <c:ptCount val="533"/>
                <c:pt idx="40" formatCode="0.0">
                  <c:v>183.22027587890599</c:v>
                </c:pt>
                <c:pt idx="41" formatCode="0.0">
                  <c:v>186.95272827148426</c:v>
                </c:pt>
                <c:pt idx="42" formatCode="0.0">
                  <c:v>190.72634887695327</c:v>
                </c:pt>
                <c:pt idx="43" formatCode="0.0">
                  <c:v>193.76066589355463</c:v>
                </c:pt>
                <c:pt idx="44" formatCode="0.0">
                  <c:v>198.16703796386699</c:v>
                </c:pt>
                <c:pt idx="45" formatCode="0.0">
                  <c:v>202.393310546875</c:v>
                </c:pt>
                <c:pt idx="46" formatCode="0.0">
                  <c:v>208.03604125976599</c:v>
                </c:pt>
                <c:pt idx="47" formatCode="0.0">
                  <c:v>213.22787475585875</c:v>
                </c:pt>
                <c:pt idx="48" formatCode="0.0">
                  <c:v>216.4724884033202</c:v>
                </c:pt>
                <c:pt idx="49" formatCode="0.0">
                  <c:v>222.28869628906199</c:v>
                </c:pt>
                <c:pt idx="50" formatCode="0.0">
                  <c:v>226.77136230468699</c:v>
                </c:pt>
                <c:pt idx="51" formatCode="0.0">
                  <c:v>231.42799377441401</c:v>
                </c:pt>
                <c:pt idx="52" formatCode="0.0">
                  <c:v>233.943603515625</c:v>
                </c:pt>
                <c:pt idx="53" formatCode="0.0">
                  <c:v>236.42010498046926</c:v>
                </c:pt>
                <c:pt idx="54" formatCode="0.0">
                  <c:v>238.51989746093798</c:v>
                </c:pt>
                <c:pt idx="55" formatCode="0.0">
                  <c:v>241.47990417480463</c:v>
                </c:pt>
                <c:pt idx="56" formatCode="0.0">
                  <c:v>243.79872131347707</c:v>
                </c:pt>
                <c:pt idx="57" formatCode="0.0">
                  <c:v>246.50949096679699</c:v>
                </c:pt>
                <c:pt idx="58" formatCode="0.0">
                  <c:v>249.03756713867199</c:v>
                </c:pt>
                <c:pt idx="59" formatCode="0.0">
                  <c:v>251.75651550293</c:v>
                </c:pt>
                <c:pt idx="60" formatCode="0.0">
                  <c:v>253.88470458984398</c:v>
                </c:pt>
                <c:pt idx="61" formatCode="0.0">
                  <c:v>255.1947326660158</c:v>
                </c:pt>
                <c:pt idx="62" formatCode="0.0">
                  <c:v>257.69738769531352</c:v>
                </c:pt>
                <c:pt idx="63" formatCode="0.0">
                  <c:v>260.01605224609324</c:v>
                </c:pt>
                <c:pt idx="64" formatCode="0.0">
                  <c:v>262.23297119140602</c:v>
                </c:pt>
                <c:pt idx="65" formatCode="0.0">
                  <c:v>264.56072998046898</c:v>
                </c:pt>
                <c:pt idx="66" formatCode="0.0">
                  <c:v>267.46347045898324</c:v>
                </c:pt>
                <c:pt idx="67" formatCode="0.0">
                  <c:v>270.20645141601563</c:v>
                </c:pt>
                <c:pt idx="68" formatCode="0.0">
                  <c:v>272.43927001953102</c:v>
                </c:pt>
                <c:pt idx="69" formatCode="0.0">
                  <c:v>275.89138793945301</c:v>
                </c:pt>
                <c:pt idx="70" formatCode="0.0">
                  <c:v>279.72198486328062</c:v>
                </c:pt>
                <c:pt idx="71" formatCode="0.0">
                  <c:v>283.77969360351653</c:v>
                </c:pt>
                <c:pt idx="72" formatCode="0.0">
                  <c:v>286.65637207031301</c:v>
                </c:pt>
                <c:pt idx="73" formatCode="0.0">
                  <c:v>290.00540161132847</c:v>
                </c:pt>
                <c:pt idx="74" formatCode="0.0">
                  <c:v>292.56640624999955</c:v>
                </c:pt>
                <c:pt idx="75" formatCode="0.0">
                  <c:v>294.67520141601602</c:v>
                </c:pt>
                <c:pt idx="76" formatCode="0.0">
                  <c:v>297.75924682617205</c:v>
                </c:pt>
                <c:pt idx="77" formatCode="0.0">
                  <c:v>299.90472412109398</c:v>
                </c:pt>
                <c:pt idx="78" formatCode="0.0">
                  <c:v>302.42233276367148</c:v>
                </c:pt>
                <c:pt idx="79" formatCode="0.0">
                  <c:v>303.92965698242199</c:v>
                </c:pt>
                <c:pt idx="80" formatCode="0.0">
                  <c:v>305.73367309570301</c:v>
                </c:pt>
                <c:pt idx="81" formatCode="0.0">
                  <c:v>307.34915161132847</c:v>
                </c:pt>
                <c:pt idx="82" formatCode="0.0">
                  <c:v>309.39620971679699</c:v>
                </c:pt>
                <c:pt idx="83" formatCode="0.0">
                  <c:v>311.65737915039102</c:v>
                </c:pt>
                <c:pt idx="84" formatCode="0.0">
                  <c:v>314.09637451171869</c:v>
                </c:pt>
                <c:pt idx="85" formatCode="0.0">
                  <c:v>317.32955932617199</c:v>
                </c:pt>
                <c:pt idx="86" formatCode="0.0">
                  <c:v>320.00811767578062</c:v>
                </c:pt>
                <c:pt idx="87" formatCode="0.0">
                  <c:v>322.04479980468705</c:v>
                </c:pt>
                <c:pt idx="88" formatCode="0.0">
                  <c:v>325.32672119140602</c:v>
                </c:pt>
                <c:pt idx="89" formatCode="0.0">
                  <c:v>329.643798828125</c:v>
                </c:pt>
                <c:pt idx="90" formatCode="0.0">
                  <c:v>332.85876464843801</c:v>
                </c:pt>
                <c:pt idx="91" formatCode="0.0">
                  <c:v>336.34228515625045</c:v>
                </c:pt>
                <c:pt idx="92" formatCode="0.0">
                  <c:v>338.94525146484398</c:v>
                </c:pt>
                <c:pt idx="93" formatCode="0.0">
                  <c:v>342.30871582031301</c:v>
                </c:pt>
                <c:pt idx="94" formatCode="0.0">
                  <c:v>344.90048217773432</c:v>
                </c:pt>
                <c:pt idx="95" formatCode="0.0">
                  <c:v>347.76718139648398</c:v>
                </c:pt>
                <c:pt idx="96" formatCode="0.0">
                  <c:v>350.23669433593705</c:v>
                </c:pt>
                <c:pt idx="97" formatCode="0.0">
                  <c:v>352.37509155273398</c:v>
                </c:pt>
                <c:pt idx="98" formatCode="0.0">
                  <c:v>353.82687377929699</c:v>
                </c:pt>
                <c:pt idx="99" formatCode="0.0">
                  <c:v>356.82980346679705</c:v>
                </c:pt>
                <c:pt idx="100" formatCode="0.0">
                  <c:v>358.57092285156205</c:v>
                </c:pt>
                <c:pt idx="101" formatCode="0.0">
                  <c:v>359.67337036132801</c:v>
                </c:pt>
                <c:pt idx="102" formatCode="0.0">
                  <c:v>360.55395507812455</c:v>
                </c:pt>
                <c:pt idx="103" formatCode="0.0">
                  <c:v>362.31994628906352</c:v>
                </c:pt>
                <c:pt idx="104" formatCode="0.0">
                  <c:v>364.27804565429699</c:v>
                </c:pt>
                <c:pt idx="105" formatCode="0.0">
                  <c:v>365.87289428710898</c:v>
                </c:pt>
                <c:pt idx="106" formatCode="0.0">
                  <c:v>367.50076293945352</c:v>
                </c:pt>
                <c:pt idx="107" formatCode="0.0">
                  <c:v>369.85858154296898</c:v>
                </c:pt>
                <c:pt idx="108" formatCode="0.0">
                  <c:v>372.015380859375</c:v>
                </c:pt>
                <c:pt idx="109" formatCode="0.0">
                  <c:v>374.02239990234369</c:v>
                </c:pt>
                <c:pt idx="110" formatCode="0.0">
                  <c:v>374.82113647460824</c:v>
                </c:pt>
                <c:pt idx="111" formatCode="0.0">
                  <c:v>376.91970825195256</c:v>
                </c:pt>
                <c:pt idx="112" formatCode="0.0">
                  <c:v>379.43865966796869</c:v>
                </c:pt>
                <c:pt idx="113" formatCode="0.0">
                  <c:v>381.51022338867199</c:v>
                </c:pt>
                <c:pt idx="114" formatCode="0.0">
                  <c:v>383.41281127929699</c:v>
                </c:pt>
                <c:pt idx="115" formatCode="0.0">
                  <c:v>385.55798339843852</c:v>
                </c:pt>
                <c:pt idx="116" formatCode="0.0">
                  <c:v>386.97402954101562</c:v>
                </c:pt>
                <c:pt idx="117" formatCode="0.0">
                  <c:v>389.21926879882801</c:v>
                </c:pt>
                <c:pt idx="118" formatCode="0.0">
                  <c:v>391.66717529296898</c:v>
                </c:pt>
                <c:pt idx="119" formatCode="0.0">
                  <c:v>393.56915283203102</c:v>
                </c:pt>
                <c:pt idx="120" formatCode="0.0">
                  <c:v>394.48107910156199</c:v>
                </c:pt>
                <c:pt idx="121" formatCode="0.0">
                  <c:v>397.82351684570256</c:v>
                </c:pt>
                <c:pt idx="122" formatCode="0.0">
                  <c:v>401.72030639648369</c:v>
                </c:pt>
                <c:pt idx="123" formatCode="0.0">
                  <c:v>405.08224487304744</c:v>
                </c:pt>
                <c:pt idx="124" formatCode="0.0">
                  <c:v>407.11053466796898</c:v>
                </c:pt>
                <c:pt idx="125" formatCode="0.0">
                  <c:v>408.41473388671898</c:v>
                </c:pt>
                <c:pt idx="126" formatCode="0.0">
                  <c:v>412.07363891601562</c:v>
                </c:pt>
                <c:pt idx="127" formatCode="0.0">
                  <c:v>415.34255981445347</c:v>
                </c:pt>
                <c:pt idx="128" formatCode="0.0">
                  <c:v>417.84683227539102</c:v>
                </c:pt>
                <c:pt idx="129" formatCode="0.0">
                  <c:v>419.82086181640653</c:v>
                </c:pt>
                <c:pt idx="130" formatCode="0.0">
                  <c:v>421.44821166992205</c:v>
                </c:pt>
                <c:pt idx="131" formatCode="0.0">
                  <c:v>422.93441772460869</c:v>
                </c:pt>
                <c:pt idx="132" formatCode="0.0">
                  <c:v>424.25189208984432</c:v>
                </c:pt>
                <c:pt idx="133" formatCode="0.0">
                  <c:v>426.96438598632801</c:v>
                </c:pt>
                <c:pt idx="134" formatCode="0.0">
                  <c:v>427.81237792968699</c:v>
                </c:pt>
                <c:pt idx="135" formatCode="0.0">
                  <c:v>428.45303344726523</c:v>
                </c:pt>
                <c:pt idx="136" formatCode="0.0">
                  <c:v>428.7421875</c:v>
                </c:pt>
                <c:pt idx="137" formatCode="0.0">
                  <c:v>429.74636840820216</c:v>
                </c:pt>
                <c:pt idx="138" formatCode="0.0">
                  <c:v>430.56921386718756</c:v>
                </c:pt>
                <c:pt idx="139" formatCode="0.0">
                  <c:v>431.23086547851562</c:v>
                </c:pt>
                <c:pt idx="140" formatCode="0.0">
                  <c:v>431.84332275390602</c:v>
                </c:pt>
                <c:pt idx="141" formatCode="0.0">
                  <c:v>432.261474609375</c:v>
                </c:pt>
                <c:pt idx="142" formatCode="0.0">
                  <c:v>432.24835205078062</c:v>
                </c:pt>
                <c:pt idx="143" formatCode="0.0">
                  <c:v>435.00851440429648</c:v>
                </c:pt>
                <c:pt idx="144" formatCode="0.0">
                  <c:v>438.14831542968699</c:v>
                </c:pt>
                <c:pt idx="145" formatCode="0.0">
                  <c:v>439.63223266601602</c:v>
                </c:pt>
                <c:pt idx="146" formatCode="0.0">
                  <c:v>440.36663818359398</c:v>
                </c:pt>
                <c:pt idx="147" formatCode="0.0">
                  <c:v>441.80078125</c:v>
                </c:pt>
                <c:pt idx="148" formatCode="0.0">
                  <c:v>442.79876708984398</c:v>
                </c:pt>
                <c:pt idx="149" formatCode="0.0">
                  <c:v>444.71411132812455</c:v>
                </c:pt>
                <c:pt idx="150" formatCode="0.0">
                  <c:v>445.77819824218687</c:v>
                </c:pt>
                <c:pt idx="151" formatCode="0.0">
                  <c:v>443.78671264648324</c:v>
                </c:pt>
                <c:pt idx="152" formatCode="0.0">
                  <c:v>444.06658935546898</c:v>
                </c:pt>
                <c:pt idx="153" formatCode="0.0">
                  <c:v>444.36944580078153</c:v>
                </c:pt>
                <c:pt idx="154" formatCode="0.0">
                  <c:v>445.03717041015562</c:v>
                </c:pt>
                <c:pt idx="155" formatCode="0.0">
                  <c:v>445.07534790039062</c:v>
                </c:pt>
                <c:pt idx="156" formatCode="0.0">
                  <c:v>446.05715942382801</c:v>
                </c:pt>
                <c:pt idx="157" formatCode="0.0">
                  <c:v>447.48699951171869</c:v>
                </c:pt>
                <c:pt idx="158" formatCode="0.0">
                  <c:v>448.47067260742205</c:v>
                </c:pt>
                <c:pt idx="159" formatCode="0.0">
                  <c:v>448.93786621093705</c:v>
                </c:pt>
                <c:pt idx="160" formatCode="0.0">
                  <c:v>450.16461181640653</c:v>
                </c:pt>
                <c:pt idx="161" formatCode="0.0">
                  <c:v>450.17498779296932</c:v>
                </c:pt>
                <c:pt idx="162" formatCode="0.0">
                  <c:v>451.368408203125</c:v>
                </c:pt>
                <c:pt idx="163" formatCode="0.0">
                  <c:v>451.76193237304705</c:v>
                </c:pt>
                <c:pt idx="164" formatCode="0.0">
                  <c:v>451.76596069335966</c:v>
                </c:pt>
                <c:pt idx="165" formatCode="0.0">
                  <c:v>452.78713989257716</c:v>
                </c:pt>
                <c:pt idx="166" formatCode="0.0">
                  <c:v>453.37362670898369</c:v>
                </c:pt>
                <c:pt idx="167" formatCode="0.0">
                  <c:v>453.43441772460869</c:v>
                </c:pt>
                <c:pt idx="168" formatCode="0.0">
                  <c:v>454.44253540039062</c:v>
                </c:pt>
                <c:pt idx="169" formatCode="0.0">
                  <c:v>455.01708984375045</c:v>
                </c:pt>
                <c:pt idx="170" formatCode="0.0">
                  <c:v>455.48449707031301</c:v>
                </c:pt>
                <c:pt idx="171" formatCode="0.0">
                  <c:v>456.43182373046898</c:v>
                </c:pt>
                <c:pt idx="172" formatCode="0.0">
                  <c:v>457.44668579101602</c:v>
                </c:pt>
                <c:pt idx="173" formatCode="0.0">
                  <c:v>457.75564575195301</c:v>
                </c:pt>
                <c:pt idx="174" formatCode="0.0">
                  <c:v>458.32742309570347</c:v>
                </c:pt>
                <c:pt idx="175" formatCode="0.0">
                  <c:v>458.93957519531301</c:v>
                </c:pt>
                <c:pt idx="176" formatCode="0.0">
                  <c:v>458.67675781249955</c:v>
                </c:pt>
                <c:pt idx="177" formatCode="0.0">
                  <c:v>460.20336914062455</c:v>
                </c:pt>
                <c:pt idx="178" formatCode="0.0">
                  <c:v>461.70751953124955</c:v>
                </c:pt>
                <c:pt idx="179" formatCode="0.0">
                  <c:v>462.70809936523369</c:v>
                </c:pt>
                <c:pt idx="180" formatCode="0.0">
                  <c:v>462.87222290039102</c:v>
                </c:pt>
                <c:pt idx="181" formatCode="0.0">
                  <c:v>462.03732299804699</c:v>
                </c:pt>
                <c:pt idx="182" formatCode="0.0">
                  <c:v>462.17852783203102</c:v>
                </c:pt>
                <c:pt idx="183" formatCode="0.0">
                  <c:v>462.11016845703062</c:v>
                </c:pt>
                <c:pt idx="184" formatCode="0.0">
                  <c:v>462.01318359375045</c:v>
                </c:pt>
                <c:pt idx="185" formatCode="0.0">
                  <c:v>461.34570312500045</c:v>
                </c:pt>
                <c:pt idx="186" formatCode="0.0">
                  <c:v>461.14627075195301</c:v>
                </c:pt>
                <c:pt idx="187" formatCode="0.0">
                  <c:v>461.43786621093705</c:v>
                </c:pt>
                <c:pt idx="188" formatCode="0.0">
                  <c:v>461.3466796875</c:v>
                </c:pt>
                <c:pt idx="189" formatCode="0.0">
                  <c:v>461.11087036132852</c:v>
                </c:pt>
                <c:pt idx="190" formatCode="0.0">
                  <c:v>461.32559204101562</c:v>
                </c:pt>
                <c:pt idx="191" formatCode="0.0">
                  <c:v>461.81002807617199</c:v>
                </c:pt>
                <c:pt idx="192" formatCode="0.0">
                  <c:v>462.12545776367199</c:v>
                </c:pt>
                <c:pt idx="193" formatCode="0.0">
                  <c:v>462.36801147460869</c:v>
                </c:pt>
                <c:pt idx="194" formatCode="0.0">
                  <c:v>461.79598999023369</c:v>
                </c:pt>
                <c:pt idx="195" formatCode="0.0">
                  <c:v>462.57177734375</c:v>
                </c:pt>
                <c:pt idx="196" formatCode="0.0">
                  <c:v>462.98208618164102</c:v>
                </c:pt>
                <c:pt idx="197" formatCode="0.0">
                  <c:v>463.94354248046898</c:v>
                </c:pt>
                <c:pt idx="198" formatCode="0.0">
                  <c:v>465.16406250000045</c:v>
                </c:pt>
                <c:pt idx="199" formatCode="0.0">
                  <c:v>465.17810058593705</c:v>
                </c:pt>
                <c:pt idx="200" formatCode="0.0">
                  <c:v>465.20248413085966</c:v>
                </c:pt>
                <c:pt idx="201" formatCode="0.0">
                  <c:v>466.01669311523398</c:v>
                </c:pt>
                <c:pt idx="202" formatCode="0.0">
                  <c:v>466.72930908203062</c:v>
                </c:pt>
                <c:pt idx="203" formatCode="0.0">
                  <c:v>466.75274658203102</c:v>
                </c:pt>
                <c:pt idx="204" formatCode="0.0">
                  <c:v>466.99554443359369</c:v>
                </c:pt>
                <c:pt idx="205" formatCode="0.0">
                  <c:v>467.82653808593699</c:v>
                </c:pt>
                <c:pt idx="206" formatCode="0.0">
                  <c:v>468.56750488281205</c:v>
                </c:pt>
                <c:pt idx="207" formatCode="0.0">
                  <c:v>468.84716796875</c:v>
                </c:pt>
                <c:pt idx="208" formatCode="0.0">
                  <c:v>469.63031005859324</c:v>
                </c:pt>
                <c:pt idx="209" formatCode="0.0">
                  <c:v>469.92831420898284</c:v>
                </c:pt>
                <c:pt idx="210" formatCode="0.0">
                  <c:v>470.62521362304744</c:v>
                </c:pt>
                <c:pt idx="211" formatCode="0.0">
                  <c:v>470.69958496093705</c:v>
                </c:pt>
                <c:pt idx="212" formatCode="0.0">
                  <c:v>471.76559448242199</c:v>
                </c:pt>
                <c:pt idx="213" formatCode="0.0">
                  <c:v>473.28759765624955</c:v>
                </c:pt>
                <c:pt idx="214" formatCode="0.0">
                  <c:v>474.45083618164102</c:v>
                </c:pt>
                <c:pt idx="215" formatCode="0.0">
                  <c:v>475.60763549804705</c:v>
                </c:pt>
                <c:pt idx="216" formatCode="0.0">
                  <c:v>476.34649658203102</c:v>
                </c:pt>
                <c:pt idx="217" formatCode="0.0">
                  <c:v>477.56338500976653</c:v>
                </c:pt>
                <c:pt idx="218" formatCode="0.0">
                  <c:v>478.30718994140562</c:v>
                </c:pt>
                <c:pt idx="219" formatCode="0.0">
                  <c:v>479.05917358398398</c:v>
                </c:pt>
                <c:pt idx="220" formatCode="0.0">
                  <c:v>479.30850219726602</c:v>
                </c:pt>
                <c:pt idx="221" formatCode="0.0">
                  <c:v>480.48364257812455</c:v>
                </c:pt>
                <c:pt idx="222" formatCode="0.0">
                  <c:v>481.11700439453153</c:v>
                </c:pt>
                <c:pt idx="223" formatCode="0.0">
                  <c:v>481.30648803710898</c:v>
                </c:pt>
                <c:pt idx="224" formatCode="0.0">
                  <c:v>482.11627197265562</c:v>
                </c:pt>
                <c:pt idx="225" formatCode="0.0">
                  <c:v>482.61712646484398</c:v>
                </c:pt>
                <c:pt idx="226" formatCode="0.0">
                  <c:v>483.10086059570392</c:v>
                </c:pt>
                <c:pt idx="227" formatCode="0.0">
                  <c:v>484.31643676757716</c:v>
                </c:pt>
                <c:pt idx="228" formatCode="0.0">
                  <c:v>485.02011108398369</c:v>
                </c:pt>
                <c:pt idx="229" formatCode="0.0">
                  <c:v>485.35708618164153</c:v>
                </c:pt>
                <c:pt idx="230" formatCode="0.0">
                  <c:v>485.13684082031352</c:v>
                </c:pt>
                <c:pt idx="231" formatCode="0.0">
                  <c:v>486.47396850585898</c:v>
                </c:pt>
                <c:pt idx="232" formatCode="0.0">
                  <c:v>486.71707153320301</c:v>
                </c:pt>
                <c:pt idx="233" formatCode="0.0">
                  <c:v>488.18362426757756</c:v>
                </c:pt>
                <c:pt idx="234" formatCode="0.0">
                  <c:v>488.77279663085932</c:v>
                </c:pt>
                <c:pt idx="235" formatCode="0.0">
                  <c:v>490.27911376953062</c:v>
                </c:pt>
                <c:pt idx="236" formatCode="0.0">
                  <c:v>490.34616088867199</c:v>
                </c:pt>
                <c:pt idx="237" formatCode="0.0">
                  <c:v>491.01153564453062</c:v>
                </c:pt>
                <c:pt idx="238" formatCode="0.0">
                  <c:v>491.80624389648398</c:v>
                </c:pt>
                <c:pt idx="239" formatCode="0.0">
                  <c:v>492.21612548827983</c:v>
                </c:pt>
                <c:pt idx="240" formatCode="0.0">
                  <c:v>492.356201171875</c:v>
                </c:pt>
                <c:pt idx="241" formatCode="0.0">
                  <c:v>493.57879638671898</c:v>
                </c:pt>
                <c:pt idx="242" formatCode="0.0">
                  <c:v>485.45187377929699</c:v>
                </c:pt>
                <c:pt idx="243" formatCode="0.0">
                  <c:v>490.90646362304744</c:v>
                </c:pt>
                <c:pt idx="244" formatCode="0.0">
                  <c:v>496.23345947265523</c:v>
                </c:pt>
                <c:pt idx="245" formatCode="0.0">
                  <c:v>496.96484375</c:v>
                </c:pt>
                <c:pt idx="246" formatCode="0.0">
                  <c:v>496.2158203125</c:v>
                </c:pt>
                <c:pt idx="247" formatCode="0.0">
                  <c:v>496.99896240234369</c:v>
                </c:pt>
                <c:pt idx="248" formatCode="0.0">
                  <c:v>497.20968627929705</c:v>
                </c:pt>
                <c:pt idx="249" formatCode="0.0">
                  <c:v>497.92532348632756</c:v>
                </c:pt>
                <c:pt idx="250" formatCode="0.0">
                  <c:v>498.31753540039062</c:v>
                </c:pt>
                <c:pt idx="251" formatCode="0.0">
                  <c:v>498.09304809570301</c:v>
                </c:pt>
                <c:pt idx="252" formatCode="0.0">
                  <c:v>497.94601440429648</c:v>
                </c:pt>
                <c:pt idx="253" formatCode="0.0">
                  <c:v>498.09280395507756</c:v>
                </c:pt>
                <c:pt idx="254" formatCode="0.0">
                  <c:v>497.39303588867148</c:v>
                </c:pt>
                <c:pt idx="255" formatCode="0.0">
                  <c:v>496.99285888671898</c:v>
                </c:pt>
                <c:pt idx="256" formatCode="0.0">
                  <c:v>497.80862426757756</c:v>
                </c:pt>
                <c:pt idx="257" formatCode="0.0">
                  <c:v>498.73678588867148</c:v>
                </c:pt>
                <c:pt idx="258" formatCode="0.0">
                  <c:v>499.40914916992205</c:v>
                </c:pt>
                <c:pt idx="259" formatCode="0.0">
                  <c:v>500.55087280273432</c:v>
                </c:pt>
                <c:pt idx="260" formatCode="0.0">
                  <c:v>501.67440795898369</c:v>
                </c:pt>
                <c:pt idx="261" formatCode="0.0">
                  <c:v>502.28414916992205</c:v>
                </c:pt>
                <c:pt idx="262" formatCode="0.0">
                  <c:v>503.87252807617199</c:v>
                </c:pt>
                <c:pt idx="263" formatCode="0.0">
                  <c:v>504.83566284179705</c:v>
                </c:pt>
                <c:pt idx="264" formatCode="0.0">
                  <c:v>505.81951904296869</c:v>
                </c:pt>
                <c:pt idx="265" formatCode="0.0">
                  <c:v>507.06912231445347</c:v>
                </c:pt>
                <c:pt idx="266" formatCode="0.0">
                  <c:v>508.33999633789102</c:v>
                </c:pt>
                <c:pt idx="267" formatCode="0.0">
                  <c:v>509.25051879882756</c:v>
                </c:pt>
                <c:pt idx="268" formatCode="0.0">
                  <c:v>509.72656249999955</c:v>
                </c:pt>
                <c:pt idx="269" formatCode="0.0">
                  <c:v>511.05288696289102</c:v>
                </c:pt>
                <c:pt idx="270" formatCode="0.0">
                  <c:v>512.2431640625</c:v>
                </c:pt>
                <c:pt idx="271" formatCode="0.0">
                  <c:v>513.28302001953193</c:v>
                </c:pt>
                <c:pt idx="272" formatCode="0.0">
                  <c:v>514.57757568359398</c:v>
                </c:pt>
                <c:pt idx="273" formatCode="0.0">
                  <c:v>515.791259765625</c:v>
                </c:pt>
                <c:pt idx="274" formatCode="0.0">
                  <c:v>517.47479248046898</c:v>
                </c:pt>
                <c:pt idx="275" formatCode="0.0">
                  <c:v>518.2060546875</c:v>
                </c:pt>
                <c:pt idx="276" formatCode="0.0">
                  <c:v>519.35095214843739</c:v>
                </c:pt>
                <c:pt idx="277" formatCode="0.0">
                  <c:v>520.05426025390523</c:v>
                </c:pt>
                <c:pt idx="278" formatCode="0.0">
                  <c:v>520.52380371093705</c:v>
                </c:pt>
                <c:pt idx="279" formatCode="0.0">
                  <c:v>521.89556884765602</c:v>
                </c:pt>
                <c:pt idx="280" formatCode="0.0">
                  <c:v>523.05743408203023</c:v>
                </c:pt>
                <c:pt idx="281" formatCode="0.0">
                  <c:v>524.05859375</c:v>
                </c:pt>
                <c:pt idx="282" formatCode="0.0">
                  <c:v>525.55212402343659</c:v>
                </c:pt>
                <c:pt idx="283" formatCode="0.0">
                  <c:v>526.37738037109455</c:v>
                </c:pt>
                <c:pt idx="284" formatCode="0.0">
                  <c:v>528.07269287109398</c:v>
                </c:pt>
                <c:pt idx="285" formatCode="0.0">
                  <c:v>529.48254394531295</c:v>
                </c:pt>
                <c:pt idx="286" formatCode="0.0">
                  <c:v>530.33245849609295</c:v>
                </c:pt>
                <c:pt idx="287" formatCode="0.0">
                  <c:v>531.87896728515602</c:v>
                </c:pt>
                <c:pt idx="288" formatCode="0.0">
                  <c:v>533.07977294922057</c:v>
                </c:pt>
                <c:pt idx="289" formatCode="0.0">
                  <c:v>534.91082763671898</c:v>
                </c:pt>
                <c:pt idx="290" formatCode="0.0">
                  <c:v>536.48229980468648</c:v>
                </c:pt>
                <c:pt idx="291" formatCode="0.0">
                  <c:v>538.18182373046898</c:v>
                </c:pt>
                <c:pt idx="292" formatCode="0.0">
                  <c:v>540.54522705078023</c:v>
                </c:pt>
                <c:pt idx="293" formatCode="0.0">
                  <c:v>543.15264892578023</c:v>
                </c:pt>
                <c:pt idx="294" formatCode="0.0">
                  <c:v>545.63055419921795</c:v>
                </c:pt>
                <c:pt idx="295" formatCode="0.0">
                  <c:v>547.25549316406295</c:v>
                </c:pt>
                <c:pt idx="296" formatCode="0.0">
                  <c:v>549.47003173828193</c:v>
                </c:pt>
                <c:pt idx="297" formatCode="0.0">
                  <c:v>551.67962646484398</c:v>
                </c:pt>
                <c:pt idx="298" formatCode="0.0">
                  <c:v>554.89044189453023</c:v>
                </c:pt>
                <c:pt idx="299" formatCode="0.0">
                  <c:v>557.98242187499909</c:v>
                </c:pt>
                <c:pt idx="300" formatCode="0.0">
                  <c:v>561.12243652343795</c:v>
                </c:pt>
                <c:pt idx="301" formatCode="0.0">
                  <c:v>564.52429199218795</c:v>
                </c:pt>
                <c:pt idx="302" formatCode="0.0">
                  <c:v>566.93072509765602</c:v>
                </c:pt>
                <c:pt idx="303" formatCode="0.0">
                  <c:v>567.463134765625</c:v>
                </c:pt>
                <c:pt idx="304" formatCode="0.0">
                  <c:v>567.43170166015693</c:v>
                </c:pt>
                <c:pt idx="305" formatCode="0.0">
                  <c:v>566.13916015625</c:v>
                </c:pt>
                <c:pt idx="306" formatCode="0.0">
                  <c:v>565.68017578125</c:v>
                </c:pt>
                <c:pt idx="307" formatCode="0.0">
                  <c:v>565.79162597656307</c:v>
                </c:pt>
                <c:pt idx="308" formatCode="0.0">
                  <c:v>564.71466064453102</c:v>
                </c:pt>
                <c:pt idx="309" formatCode="0.0">
                  <c:v>564.25769042968705</c:v>
                </c:pt>
                <c:pt idx="310" formatCode="0.0">
                  <c:v>564.88818359375</c:v>
                </c:pt>
                <c:pt idx="311" formatCode="0.0">
                  <c:v>564.86755371093557</c:v>
                </c:pt>
                <c:pt idx="312" formatCode="0.0">
                  <c:v>564.94091796875</c:v>
                </c:pt>
                <c:pt idx="313" formatCode="0.0">
                  <c:v>564.75299072265602</c:v>
                </c:pt>
                <c:pt idx="314" formatCode="0.0">
                  <c:v>565.44287109374909</c:v>
                </c:pt>
                <c:pt idx="315" formatCode="0.0">
                  <c:v>566.49365234375</c:v>
                </c:pt>
                <c:pt idx="316" formatCode="0.0">
                  <c:v>567.88372802734455</c:v>
                </c:pt>
                <c:pt idx="317" formatCode="0.0">
                  <c:v>569.34478759765693</c:v>
                </c:pt>
                <c:pt idx="318" formatCode="0.0">
                  <c:v>570.06182861328023</c:v>
                </c:pt>
                <c:pt idx="319" formatCode="0.0">
                  <c:v>572.16552734374909</c:v>
                </c:pt>
                <c:pt idx="320" formatCode="0.0">
                  <c:v>573.740966796875</c:v>
                </c:pt>
                <c:pt idx="321" formatCode="0.0">
                  <c:v>575.56494140625</c:v>
                </c:pt>
                <c:pt idx="322" formatCode="0.0">
                  <c:v>577.881591796875</c:v>
                </c:pt>
                <c:pt idx="323" formatCode="0.0">
                  <c:v>580.55889892578102</c:v>
                </c:pt>
                <c:pt idx="324" formatCode="0.0">
                  <c:v>582.32641601562409</c:v>
                </c:pt>
                <c:pt idx="325" formatCode="0.0">
                  <c:v>584.44494628906295</c:v>
                </c:pt>
                <c:pt idx="326" formatCode="0.0">
                  <c:v>586.05944824218852</c:v>
                </c:pt>
                <c:pt idx="327" formatCode="0.0">
                  <c:v>587.89550781249909</c:v>
                </c:pt>
                <c:pt idx="328" formatCode="0.0">
                  <c:v>589.89178466796955</c:v>
                </c:pt>
                <c:pt idx="329" formatCode="0.0">
                  <c:v>591.78424072265693</c:v>
                </c:pt>
                <c:pt idx="330" formatCode="0.0">
                  <c:v>593.21490478515602</c:v>
                </c:pt>
                <c:pt idx="331" formatCode="0.0">
                  <c:v>594.42559814453023</c:v>
                </c:pt>
                <c:pt idx="332" formatCode="0.0">
                  <c:v>596.65875244140602</c:v>
                </c:pt>
                <c:pt idx="333" formatCode="0.0">
                  <c:v>598.83355712890523</c:v>
                </c:pt>
                <c:pt idx="334" formatCode="0.0">
                  <c:v>600.92034912109398</c:v>
                </c:pt>
                <c:pt idx="335" formatCode="0.0">
                  <c:v>604.6337890625008</c:v>
                </c:pt>
                <c:pt idx="336" formatCode="0.0">
                  <c:v>607.56335449218795</c:v>
                </c:pt>
                <c:pt idx="337" formatCode="0.0">
                  <c:v>611.85778808593659</c:v>
                </c:pt>
                <c:pt idx="338" formatCode="0.0">
                  <c:v>615.41754150390523</c:v>
                </c:pt>
                <c:pt idx="339" formatCode="0.0">
                  <c:v>620.12585449218795</c:v>
                </c:pt>
                <c:pt idx="340" formatCode="0.0">
                  <c:v>625.37518310546795</c:v>
                </c:pt>
                <c:pt idx="341" formatCode="0.0">
                  <c:v>631.91113281249909</c:v>
                </c:pt>
                <c:pt idx="342" formatCode="0.0">
                  <c:v>637.73181152343705</c:v>
                </c:pt>
                <c:pt idx="343" formatCode="0.0">
                  <c:v>644.14532470703102</c:v>
                </c:pt>
                <c:pt idx="344" formatCode="0.0">
                  <c:v>649.41296386718705</c:v>
                </c:pt>
                <c:pt idx="345" formatCode="0.0">
                  <c:v>644.01849365234455</c:v>
                </c:pt>
                <c:pt idx="346" formatCode="0.0">
                  <c:v>650.29827880859455</c:v>
                </c:pt>
                <c:pt idx="347" formatCode="0.0">
                  <c:v>661.56756591796795</c:v>
                </c:pt>
                <c:pt idx="348" formatCode="0.0">
                  <c:v>669.57873535156364</c:v>
                </c:pt>
                <c:pt idx="349" formatCode="0.0">
                  <c:v>676.95471191406205</c:v>
                </c:pt>
                <c:pt idx="350" formatCode="0.0">
                  <c:v>679.38781738281239</c:v>
                </c:pt>
                <c:pt idx="351" formatCode="0.0">
                  <c:v>669.93316650390523</c:v>
                </c:pt>
                <c:pt idx="352" formatCode="0.0">
                  <c:v>673.49963378906295</c:v>
                </c:pt>
                <c:pt idx="353" formatCode="0.0">
                  <c:v>638.87145996093705</c:v>
                </c:pt>
                <c:pt idx="354" formatCode="0.0">
                  <c:v>622.56243896484398</c:v>
                </c:pt>
                <c:pt idx="355" formatCode="0.0">
                  <c:v>615.23059082031205</c:v>
                </c:pt>
                <c:pt idx="356" formatCode="0.0">
                  <c:v>621.2390136718758</c:v>
                </c:pt>
                <c:pt idx="357" formatCode="0.0">
                  <c:v>637.39007568359398</c:v>
                </c:pt>
                <c:pt idx="358" formatCode="0.0">
                  <c:v>635.61102294921898</c:v>
                </c:pt>
                <c:pt idx="359" formatCode="0.0">
                  <c:v>733.01654052734455</c:v>
                </c:pt>
                <c:pt idx="360" formatCode="0.0">
                  <c:v>968.52307128906352</c:v>
                </c:pt>
                <c:pt idx="361" formatCode="0.0">
                  <c:v>1025.81652832031</c:v>
                </c:pt>
                <c:pt idx="362" formatCode="0.0">
                  <c:v>1041.28894042969</c:v>
                </c:pt>
                <c:pt idx="363" formatCode="0.0">
                  <c:v>1057.39111328125</c:v>
                </c:pt>
                <c:pt idx="364" formatCode="0.0">
                  <c:v>1075.51599121094</c:v>
                </c:pt>
                <c:pt idx="365" formatCode="0.0">
                  <c:v>1103.2385253906211</c:v>
                </c:pt>
                <c:pt idx="366" formatCode="0.0">
                  <c:v>1147.6682128906198</c:v>
                </c:pt>
                <c:pt idx="367" formatCode="0.0">
                  <c:v>1185.17358398438</c:v>
                </c:pt>
                <c:pt idx="368" formatCode="0.0">
                  <c:v>1216.92980957031</c:v>
                </c:pt>
                <c:pt idx="369" formatCode="0.0">
                  <c:v>1233.30151367188</c:v>
                </c:pt>
                <c:pt idx="370" formatCode="0.0">
                  <c:v>1193.34802246094</c:v>
                </c:pt>
                <c:pt idx="371" formatCode="0.0">
                  <c:v>1121.2535400390598</c:v>
                </c:pt>
                <c:pt idx="372" formatCode="0.0">
                  <c:v>1039.37744140625</c:v>
                </c:pt>
                <c:pt idx="373" formatCode="0.0">
                  <c:v>953.88641357421898</c:v>
                </c:pt>
                <c:pt idx="374" formatCode="0.0">
                  <c:v>881.58190917968852</c:v>
                </c:pt>
                <c:pt idx="375" formatCode="0.0">
                  <c:v>818.51416015625</c:v>
                </c:pt>
                <c:pt idx="376" formatCode="0.0">
                  <c:v>761.58270263671955</c:v>
                </c:pt>
                <c:pt idx="377" formatCode="0.0">
                  <c:v>708.51593017578102</c:v>
                </c:pt>
                <c:pt idx="378" formatCode="0.0">
                  <c:v>662.54138183593739</c:v>
                </c:pt>
                <c:pt idx="379" formatCode="0.0">
                  <c:v>621.23291015625</c:v>
                </c:pt>
                <c:pt idx="380" formatCode="0.0">
                  <c:v>581.91510009765602</c:v>
                </c:pt>
                <c:pt idx="381" formatCode="0.0">
                  <c:v>548.51507568359398</c:v>
                </c:pt>
                <c:pt idx="382" formatCode="0.0">
                  <c:v>517.01013183593648</c:v>
                </c:pt>
                <c:pt idx="383" formatCode="0.0">
                  <c:v>487.94464111328153</c:v>
                </c:pt>
                <c:pt idx="384" formatCode="0.0">
                  <c:v>462.08416748046898</c:v>
                </c:pt>
                <c:pt idx="385" formatCode="0.0">
                  <c:v>439.08154296874955</c:v>
                </c:pt>
                <c:pt idx="386" formatCode="0.0">
                  <c:v>417.81362915039102</c:v>
                </c:pt>
                <c:pt idx="387" formatCode="0.0">
                  <c:v>397.54177856445301</c:v>
                </c:pt>
                <c:pt idx="388" formatCode="0.0">
                  <c:v>378.92666625976602</c:v>
                </c:pt>
                <c:pt idx="389" formatCode="0.0">
                  <c:v>361.78057861328062</c:v>
                </c:pt>
                <c:pt idx="390" formatCode="0.0">
                  <c:v>345.13815307617148</c:v>
                </c:pt>
                <c:pt idx="391" formatCode="0.0">
                  <c:v>330.99023437499955</c:v>
                </c:pt>
                <c:pt idx="392" formatCode="0.0">
                  <c:v>317.83419799804699</c:v>
                </c:pt>
                <c:pt idx="393" formatCode="0.0">
                  <c:v>305.74960327148398</c:v>
                </c:pt>
                <c:pt idx="394" formatCode="0.0">
                  <c:v>294.44564819335966</c:v>
                </c:pt>
                <c:pt idx="395" formatCode="0.0">
                  <c:v>283.59313964843716</c:v>
                </c:pt>
                <c:pt idx="396" formatCode="0.0">
                  <c:v>272.59957885742199</c:v>
                </c:pt>
                <c:pt idx="397" formatCode="0.0">
                  <c:v>262.51080322265602</c:v>
                </c:pt>
                <c:pt idx="398" formatCode="0.0">
                  <c:v>251.80831909179707</c:v>
                </c:pt>
                <c:pt idx="399" formatCode="0.0">
                  <c:v>242.84374999999997</c:v>
                </c:pt>
                <c:pt idx="400" formatCode="0.0">
                  <c:v>234.37512207031301</c:v>
                </c:pt>
                <c:pt idx="401" formatCode="0.0">
                  <c:v>227.20275878906176</c:v>
                </c:pt>
                <c:pt idx="402" formatCode="0.0">
                  <c:v>219.84361267089773</c:v>
                </c:pt>
                <c:pt idx="403" formatCode="0.0">
                  <c:v>213.51370239257773</c:v>
                </c:pt>
                <c:pt idx="404" formatCode="0.0">
                  <c:v>207.39999389648401</c:v>
                </c:pt>
                <c:pt idx="405" formatCode="0.0">
                  <c:v>201.17372131347699</c:v>
                </c:pt>
                <c:pt idx="406" formatCode="0.0">
                  <c:v>195.95944213867207</c:v>
                </c:pt>
                <c:pt idx="407" formatCode="0.0">
                  <c:v>190.81307983398401</c:v>
                </c:pt>
                <c:pt idx="408" formatCode="0.0">
                  <c:v>186.09812927246119</c:v>
                </c:pt>
                <c:pt idx="409" formatCode="0.0">
                  <c:v>180.51832580566426</c:v>
                </c:pt>
                <c:pt idx="410" formatCode="0.0">
                  <c:v>175.84338378906176</c:v>
                </c:pt>
                <c:pt idx="411" formatCode="0.0">
                  <c:v>171.22930908203119</c:v>
                </c:pt>
                <c:pt idx="412" formatCode="0.0">
                  <c:v>166.6228637695308</c:v>
                </c:pt>
                <c:pt idx="413" formatCode="0.0">
                  <c:v>161.43420410156176</c:v>
                </c:pt>
                <c:pt idx="414" formatCode="0.0">
                  <c:v>157.42831420898426</c:v>
                </c:pt>
                <c:pt idx="415" formatCode="0.0">
                  <c:v>154.62461853027301</c:v>
                </c:pt>
                <c:pt idx="416" formatCode="0.0">
                  <c:v>151.46861267089798</c:v>
                </c:pt>
                <c:pt idx="417" formatCode="0.0">
                  <c:v>148.4229278564454</c:v>
                </c:pt>
                <c:pt idx="418" formatCode="0.0">
                  <c:v>144.993896484375</c:v>
                </c:pt>
                <c:pt idx="419" formatCode="0.0">
                  <c:v>141.97747802734401</c:v>
                </c:pt>
                <c:pt idx="420" formatCode="0.0">
                  <c:v>139.24401855468798</c:v>
                </c:pt>
                <c:pt idx="421" formatCode="0.0">
                  <c:v>137.13075256347679</c:v>
                </c:pt>
                <c:pt idx="422" formatCode="0.0">
                  <c:v>134.61708068847699</c:v>
                </c:pt>
                <c:pt idx="423" formatCode="0.0">
                  <c:v>132.1734161376952</c:v>
                </c:pt>
                <c:pt idx="424" formatCode="0.0">
                  <c:v>130.078689575195</c:v>
                </c:pt>
                <c:pt idx="425" formatCode="0.0">
                  <c:v>127.47414398193418</c:v>
                </c:pt>
                <c:pt idx="426" formatCode="0.0">
                  <c:v>125.7665176391601</c:v>
                </c:pt>
                <c:pt idx="427" formatCode="0.0">
                  <c:v>123.89344024658183</c:v>
                </c:pt>
                <c:pt idx="428" formatCode="0.0">
                  <c:v>121.50725555419902</c:v>
                </c:pt>
                <c:pt idx="429" formatCode="0.0">
                  <c:v>120.25810241699183</c:v>
                </c:pt>
                <c:pt idx="430" formatCode="0.0">
                  <c:v>118.552658081055</c:v>
                </c:pt>
                <c:pt idx="431" formatCode="0.0">
                  <c:v>116.99745178222712</c:v>
                </c:pt>
                <c:pt idx="432" formatCode="0.0">
                  <c:v>115.56673431396482</c:v>
                </c:pt>
                <c:pt idx="433" formatCode="0.0">
                  <c:v>114.1675872802731</c:v>
                </c:pt>
                <c:pt idx="434" formatCode="0.0">
                  <c:v>112.23899078369098</c:v>
                </c:pt>
                <c:pt idx="435" formatCode="0.0">
                  <c:v>110.106323242187</c:v>
                </c:pt>
                <c:pt idx="436" formatCode="0.0">
                  <c:v>108.301322937012</c:v>
                </c:pt>
                <c:pt idx="437" formatCode="0.0">
                  <c:v>106.7540130615231</c:v>
                </c:pt>
                <c:pt idx="438" formatCode="0.0">
                  <c:v>105.33717346191418</c:v>
                </c:pt>
                <c:pt idx="439" formatCode="0.0">
                  <c:v>103.809707641602</c:v>
                </c:pt>
                <c:pt idx="440" formatCode="0.0">
                  <c:v>103.284057617187</c:v>
                </c:pt>
                <c:pt idx="441" formatCode="0.0">
                  <c:v>101.61036682128901</c:v>
                </c:pt>
                <c:pt idx="442" formatCode="0.0">
                  <c:v>99.875205993652258</c:v>
                </c:pt>
                <c:pt idx="443" formatCode="0.0">
                  <c:v>98.232719421386705</c:v>
                </c:pt>
                <c:pt idx="444" formatCode="0.0">
                  <c:v>96.690757751464616</c:v>
                </c:pt>
                <c:pt idx="445" formatCode="0.0">
                  <c:v>95.585441589355483</c:v>
                </c:pt>
                <c:pt idx="446" formatCode="0.0">
                  <c:v>95.312019348144503</c:v>
                </c:pt>
                <c:pt idx="447" formatCode="0.0">
                  <c:v>95.100616455078097</c:v>
                </c:pt>
                <c:pt idx="448" formatCode="0.0">
                  <c:v>94.873535156249815</c:v>
                </c:pt>
                <c:pt idx="449" formatCode="0.0">
                  <c:v>94.302177429199148</c:v>
                </c:pt>
                <c:pt idx="450" formatCode="0.0">
                  <c:v>93.043106079101605</c:v>
                </c:pt>
                <c:pt idx="451" formatCode="0.0">
                  <c:v>91.742317199707003</c:v>
                </c:pt>
                <c:pt idx="452" formatCode="0.0">
                  <c:v>91.966606140136705</c:v>
                </c:pt>
                <c:pt idx="453" formatCode="0.0">
                  <c:v>91.152236938476435</c:v>
                </c:pt>
                <c:pt idx="454" formatCode="0.0">
                  <c:v>90.722480773925639</c:v>
                </c:pt>
                <c:pt idx="455" formatCode="0.0">
                  <c:v>89.97021484375</c:v>
                </c:pt>
                <c:pt idx="456" formatCode="0.0">
                  <c:v>89.611114501953097</c:v>
                </c:pt>
                <c:pt idx="457" formatCode="0.0">
                  <c:v>89.259841918945298</c:v>
                </c:pt>
                <c:pt idx="458" formatCode="0.0">
                  <c:v>88.867584228515597</c:v>
                </c:pt>
                <c:pt idx="459" formatCode="0.0">
                  <c:v>88.112167358398381</c:v>
                </c:pt>
                <c:pt idx="460" formatCode="0.0">
                  <c:v>87.520553588867315</c:v>
                </c:pt>
                <c:pt idx="461" formatCode="0.0">
                  <c:v>86.948593139648395</c:v>
                </c:pt>
                <c:pt idx="462" formatCode="0.0">
                  <c:v>85.941566467285369</c:v>
                </c:pt>
                <c:pt idx="463" formatCode="0.0">
                  <c:v>85.452751159667869</c:v>
                </c:pt>
                <c:pt idx="464" formatCode="0.0">
                  <c:v>85.388053894042983</c:v>
                </c:pt>
                <c:pt idx="465" formatCode="0.0">
                  <c:v>85.496192932128878</c:v>
                </c:pt>
                <c:pt idx="466" formatCode="0.0">
                  <c:v>85.022087097167869</c:v>
                </c:pt>
                <c:pt idx="467" formatCode="0.0">
                  <c:v>84.147880554199148</c:v>
                </c:pt>
                <c:pt idx="468" formatCode="0.0">
                  <c:v>82.739265441894617</c:v>
                </c:pt>
                <c:pt idx="469" formatCode="0.0">
                  <c:v>82.164512634277415</c:v>
                </c:pt>
                <c:pt idx="470" formatCode="0.0">
                  <c:v>81.586631774902301</c:v>
                </c:pt>
                <c:pt idx="471" formatCode="0.0">
                  <c:v>80.518035888671889</c:v>
                </c:pt>
                <c:pt idx="472" formatCode="0.0">
                  <c:v>79.918937683105497</c:v>
                </c:pt>
                <c:pt idx="473" formatCode="0.0">
                  <c:v>79.1350479125975</c:v>
                </c:pt>
                <c:pt idx="474" formatCode="0.0">
                  <c:v>78.815757751464616</c:v>
                </c:pt>
                <c:pt idx="475" formatCode="0.0">
                  <c:v>78.376777648925639</c:v>
                </c:pt>
                <c:pt idx="476" formatCode="0.0">
                  <c:v>78.520492553710724</c:v>
                </c:pt>
                <c:pt idx="477" formatCode="0.0">
                  <c:v>78.045585632324148</c:v>
                </c:pt>
                <c:pt idx="478" formatCode="0.0">
                  <c:v>77.669448852538821</c:v>
                </c:pt>
                <c:pt idx="479" formatCode="0.0">
                  <c:v>77.723823547363295</c:v>
                </c:pt>
                <c:pt idx="480" formatCode="0.0">
                  <c:v>77.619468688964801</c:v>
                </c:pt>
                <c:pt idx="481" formatCode="0.0">
                  <c:v>76.652488708495852</c:v>
                </c:pt>
                <c:pt idx="482" formatCode="0.0">
                  <c:v>76.937446594238295</c:v>
                </c:pt>
                <c:pt idx="483" formatCode="0.0">
                  <c:v>77.1058349609375</c:v>
                </c:pt>
                <c:pt idx="484" formatCode="0.0">
                  <c:v>76.710617065429702</c:v>
                </c:pt>
                <c:pt idx="485" formatCode="0.0">
                  <c:v>76.520027160644489</c:v>
                </c:pt>
                <c:pt idx="486" formatCode="0.0">
                  <c:v>76.204490661621094</c:v>
                </c:pt>
                <c:pt idx="487" formatCode="0.0">
                  <c:v>76.32912445068358</c:v>
                </c:pt>
                <c:pt idx="488" formatCode="0.0">
                  <c:v>76.437866210937599</c:v>
                </c:pt>
                <c:pt idx="489" formatCode="0.0">
                  <c:v>75.837051391601548</c:v>
                </c:pt>
                <c:pt idx="490" formatCode="0.0">
                  <c:v>75.901405334472699</c:v>
                </c:pt>
                <c:pt idx="491" formatCode="0.0">
                  <c:v>75.933898925781179</c:v>
                </c:pt>
                <c:pt idx="492" formatCode="0.0">
                  <c:v>75.812385559081847</c:v>
                </c:pt>
                <c:pt idx="493" formatCode="0.0">
                  <c:v>75.513999938964801</c:v>
                </c:pt>
                <c:pt idx="494" formatCode="0.0">
                  <c:v>74.608589172363139</c:v>
                </c:pt>
                <c:pt idx="495" formatCode="0.0">
                  <c:v>74.210258483886705</c:v>
                </c:pt>
                <c:pt idx="496" formatCode="0.0">
                  <c:v>73.926895141601548</c:v>
                </c:pt>
                <c:pt idx="497" formatCode="0.0">
                  <c:v>72.791839599609403</c:v>
                </c:pt>
                <c:pt idx="498" formatCode="0.0">
                  <c:v>73.073921203613281</c:v>
                </c:pt>
                <c:pt idx="499" formatCode="0.0">
                  <c:v>72.788085937499815</c:v>
                </c:pt>
                <c:pt idx="500" formatCode="0.0">
                  <c:v>72.8411865234375</c:v>
                </c:pt>
                <c:pt idx="501" formatCode="0.0">
                  <c:v>72.029502868652258</c:v>
                </c:pt>
                <c:pt idx="502" formatCode="0.0">
                  <c:v>71.843315124511648</c:v>
                </c:pt>
                <c:pt idx="503" formatCode="0.0">
                  <c:v>71.923866271972727</c:v>
                </c:pt>
                <c:pt idx="504" formatCode="0.0">
                  <c:v>71.706130981445327</c:v>
                </c:pt>
                <c:pt idx="505" formatCode="0.0">
                  <c:v>71.512435913085724</c:v>
                </c:pt>
                <c:pt idx="506" formatCode="0.0">
                  <c:v>71.261573791503906</c:v>
                </c:pt>
                <c:pt idx="507" formatCode="0.0">
                  <c:v>71.055656433105483</c:v>
                </c:pt>
                <c:pt idx="508" formatCode="0.0">
                  <c:v>70.656997680664048</c:v>
                </c:pt>
                <c:pt idx="509" formatCode="0.0">
                  <c:v>70.575164794921889</c:v>
                </c:pt>
                <c:pt idx="510" formatCode="0.0">
                  <c:v>70.80446624755858</c:v>
                </c:pt>
                <c:pt idx="511" formatCode="0.0">
                  <c:v>70.218986511230483</c:v>
                </c:pt>
                <c:pt idx="512" formatCode="0.0">
                  <c:v>69.791275024414105</c:v>
                </c:pt>
                <c:pt idx="513" formatCode="0.0">
                  <c:v>69.617919921875199</c:v>
                </c:pt>
                <c:pt idx="514" formatCode="0.0">
                  <c:v>69.434898376464616</c:v>
                </c:pt>
                <c:pt idx="515" formatCode="0.0">
                  <c:v>68.715568542480369</c:v>
                </c:pt>
                <c:pt idx="516" formatCode="0.0">
                  <c:v>68.237487792968778</c:v>
                </c:pt>
                <c:pt idx="517" formatCode="0.0">
                  <c:v>67.837600708007827</c:v>
                </c:pt>
                <c:pt idx="518" formatCode="0.0">
                  <c:v>67.66113281249973</c:v>
                </c:pt>
                <c:pt idx="519" formatCode="0.0">
                  <c:v>67.552864074707003</c:v>
                </c:pt>
                <c:pt idx="520" formatCode="0.0">
                  <c:v>66.932136535644489</c:v>
                </c:pt>
                <c:pt idx="521" formatCode="0.0">
                  <c:v>66.528167724609389</c:v>
                </c:pt>
                <c:pt idx="522" formatCode="0.0">
                  <c:v>66.384246826171889</c:v>
                </c:pt>
                <c:pt idx="523" formatCode="0.0">
                  <c:v>66.791328430175795</c:v>
                </c:pt>
                <c:pt idx="524" formatCode="0.0">
                  <c:v>66.629562377929517</c:v>
                </c:pt>
                <c:pt idx="525" formatCode="0.0">
                  <c:v>66.553520202636648</c:v>
                </c:pt>
                <c:pt idx="526" formatCode="0.0">
                  <c:v>66.402404785156193</c:v>
                </c:pt>
                <c:pt idx="527" formatCode="0.0">
                  <c:v>66.25095367431652</c:v>
                </c:pt>
                <c:pt idx="528" formatCode="0.0">
                  <c:v>65.930862426757798</c:v>
                </c:pt>
                <c:pt idx="529" formatCode="0.0">
                  <c:v>66.003471374511534</c:v>
                </c:pt>
                <c:pt idx="530" formatCode="0.0">
                  <c:v>65.628936767577954</c:v>
                </c:pt>
                <c:pt idx="531" formatCode="0.0">
                  <c:v>65.678985595702954</c:v>
                </c:pt>
                <c:pt idx="532" formatCode="0.0">
                  <c:v>65.041946411132827</c:v>
                </c:pt>
              </c:numCache>
            </c:numRef>
          </c:yVal>
          <c:smooth val="1"/>
        </c:ser>
        <c:dLbls>
          <c:showLegendKey val="0"/>
          <c:showVal val="0"/>
          <c:showCatName val="0"/>
          <c:showSerName val="0"/>
          <c:showPercent val="0"/>
          <c:showBubbleSize val="0"/>
        </c:dLbls>
        <c:axId val="91941888"/>
        <c:axId val="92046464"/>
      </c:scatterChart>
      <c:valAx>
        <c:axId val="91941888"/>
        <c:scaling>
          <c:orientation val="minMax"/>
        </c:scaling>
        <c:delete val="0"/>
        <c:axPos val="b"/>
        <c:title>
          <c:tx>
            <c:rich>
              <a:bodyPr/>
              <a:lstStyle/>
              <a:p>
                <a:pPr>
                  <a:defRPr/>
                </a:pPr>
                <a:r>
                  <a:rPr lang="en-US"/>
                  <a:t>t [s]</a:t>
                </a:r>
              </a:p>
            </c:rich>
          </c:tx>
          <c:layout/>
          <c:overlay val="0"/>
        </c:title>
        <c:majorTickMark val="none"/>
        <c:minorTickMark val="none"/>
        <c:tickLblPos val="nextTo"/>
        <c:txPr>
          <a:bodyPr/>
          <a:lstStyle/>
          <a:p>
            <a:pPr>
              <a:defRPr sz="1000" b="1" baseline="0"/>
            </a:pPr>
            <a:endParaRPr lang="en-US"/>
          </a:p>
        </c:txPr>
        <c:crossAx val="92046464"/>
        <c:crosses val="autoZero"/>
        <c:crossBetween val="midCat"/>
      </c:valAx>
      <c:valAx>
        <c:axId val="92046464"/>
        <c:scaling>
          <c:orientation val="minMax"/>
          <c:max val="1200"/>
          <c:min val="0"/>
        </c:scaling>
        <c:delete val="0"/>
        <c:axPos val="l"/>
        <c:majorGridlines/>
        <c:title>
          <c:tx>
            <c:rich>
              <a:bodyPr/>
              <a:lstStyle/>
              <a:p>
                <a:pPr>
                  <a:defRPr/>
                </a:pPr>
                <a:r>
                  <a:rPr lang="en-US"/>
                  <a:t>T [°C]</a:t>
                </a:r>
              </a:p>
            </c:rich>
          </c:tx>
          <c:layout/>
          <c:overlay val="0"/>
        </c:title>
        <c:numFmt formatCode="General" sourceLinked="1"/>
        <c:majorTickMark val="none"/>
        <c:minorTickMark val="none"/>
        <c:tickLblPos val="nextTo"/>
        <c:txPr>
          <a:bodyPr/>
          <a:lstStyle/>
          <a:p>
            <a:pPr>
              <a:defRPr sz="1000" b="1" baseline="0">
                <a:solidFill>
                  <a:sysClr val="windowText" lastClr="000000"/>
                </a:solidFill>
              </a:defRPr>
            </a:pPr>
            <a:endParaRPr lang="en-US"/>
          </a:p>
        </c:txPr>
        <c:crossAx val="91941888"/>
        <c:crosses val="autoZero"/>
        <c:crossBetween val="midCat"/>
        <c:majorUnit val="200"/>
      </c:valAx>
      <c:spPr>
        <a:ln>
          <a:solidFill>
            <a:prstClr val="black"/>
          </a:solidFill>
        </a:ln>
      </c:spPr>
    </c:plotArea>
    <c:legend>
      <c:legendPos val="r"/>
      <c:legendEntry>
        <c:idx val="0"/>
        <c:txPr>
          <a:bodyPr/>
          <a:lstStyle/>
          <a:p>
            <a:pPr>
              <a:defRPr sz="1200" b="1"/>
            </a:pPr>
            <a:endParaRPr lang="en-US"/>
          </a:p>
        </c:txPr>
      </c:legendEntry>
      <c:legendEntry>
        <c:idx val="1"/>
        <c:txPr>
          <a:bodyPr/>
          <a:lstStyle/>
          <a:p>
            <a:pPr>
              <a:defRPr sz="1200" b="1"/>
            </a:pPr>
            <a:endParaRPr lang="en-US"/>
          </a:p>
        </c:txPr>
      </c:legendEntry>
      <c:legendEntry>
        <c:idx val="2"/>
        <c:txPr>
          <a:bodyPr/>
          <a:lstStyle/>
          <a:p>
            <a:pPr>
              <a:defRPr sz="1200" b="1"/>
            </a:pPr>
            <a:endParaRPr lang="en-US"/>
          </a:p>
        </c:txPr>
      </c:legendEntry>
      <c:layout>
        <c:manualLayout>
          <c:xMode val="edge"/>
          <c:yMode val="edge"/>
          <c:x val="0.81884399048501322"/>
          <c:y val="0.26814483121756139"/>
          <c:w val="0.11227058532119713"/>
          <c:h val="0.2707996867270499"/>
        </c:manualLayout>
      </c:layout>
      <c:overlay val="0"/>
      <c:spPr>
        <a:solidFill>
          <a:schemeClr val="bg1"/>
        </a:solidFill>
      </c:spPr>
      <c:txPr>
        <a:bodyPr/>
        <a:lstStyle/>
        <a:p>
          <a:pPr>
            <a:defRPr sz="110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98657713545071"/>
          <c:y val="0.11115834299174338"/>
          <c:w val="0.75985531393326622"/>
          <c:h val="0.73430261426501453"/>
        </c:manualLayout>
      </c:layout>
      <c:scatterChart>
        <c:scatterStyle val="smoothMarker"/>
        <c:varyColors val="0"/>
        <c:ser>
          <c:idx val="0"/>
          <c:order val="0"/>
          <c:tx>
            <c:strRef>
              <c:f>Übersicht!$B$2</c:f>
              <c:strCache>
                <c:ptCount val="1"/>
                <c:pt idx="0">
                  <c:v>10x10x10</c:v>
                </c:pt>
              </c:strCache>
            </c:strRef>
          </c:tx>
          <c:marker>
            <c:symbol val="none"/>
          </c:marker>
          <c:xVal>
            <c:numRef>
              <c:f>Übersicht!$A$3:$A$277</c:f>
              <c:numCache>
                <c:formatCode>General</c:formatCode>
                <c:ptCount val="27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numCache>
            </c:numRef>
          </c:xVal>
          <c:yVal>
            <c:numRef>
              <c:f>Übersicht!$B$4:$B$276</c:f>
              <c:numCache>
                <c:formatCode>General</c:formatCode>
                <c:ptCount val="273"/>
                <c:pt idx="0">
                  <c:v>34.480000000000004</c:v>
                </c:pt>
                <c:pt idx="1">
                  <c:v>38.54</c:v>
                </c:pt>
                <c:pt idx="2">
                  <c:v>43.41</c:v>
                </c:pt>
                <c:pt idx="3">
                  <c:v>49.07</c:v>
                </c:pt>
                <c:pt idx="4">
                  <c:v>54.34</c:v>
                </c:pt>
                <c:pt idx="5">
                  <c:v>57.42</c:v>
                </c:pt>
                <c:pt idx="6">
                  <c:v>61.84</c:v>
                </c:pt>
                <c:pt idx="7">
                  <c:v>66.739999999999995</c:v>
                </c:pt>
                <c:pt idx="8">
                  <c:v>71.98</c:v>
                </c:pt>
                <c:pt idx="9">
                  <c:v>77.66</c:v>
                </c:pt>
                <c:pt idx="10">
                  <c:v>84.16</c:v>
                </c:pt>
                <c:pt idx="11">
                  <c:v>91.81</c:v>
                </c:pt>
                <c:pt idx="12">
                  <c:v>100.34</c:v>
                </c:pt>
                <c:pt idx="13">
                  <c:v>105</c:v>
                </c:pt>
                <c:pt idx="14">
                  <c:v>119.56</c:v>
                </c:pt>
                <c:pt idx="15">
                  <c:v>127.47</c:v>
                </c:pt>
                <c:pt idx="16">
                  <c:v>139.65</c:v>
                </c:pt>
                <c:pt idx="17">
                  <c:v>153.4</c:v>
                </c:pt>
                <c:pt idx="18">
                  <c:v>170.76</c:v>
                </c:pt>
                <c:pt idx="19">
                  <c:v>191.2</c:v>
                </c:pt>
                <c:pt idx="20">
                  <c:v>202.76</c:v>
                </c:pt>
                <c:pt idx="21">
                  <c:v>227.48000000000016</c:v>
                </c:pt>
                <c:pt idx="22">
                  <c:v>239.5</c:v>
                </c:pt>
                <c:pt idx="23">
                  <c:v>251.35000000000016</c:v>
                </c:pt>
                <c:pt idx="24">
                  <c:v>277.18</c:v>
                </c:pt>
                <c:pt idx="25">
                  <c:v>289.44</c:v>
                </c:pt>
                <c:pt idx="26">
                  <c:v>301.61</c:v>
                </c:pt>
                <c:pt idx="27">
                  <c:v>313.8</c:v>
                </c:pt>
                <c:pt idx="28">
                  <c:v>326.12</c:v>
                </c:pt>
                <c:pt idx="29">
                  <c:v>338.44</c:v>
                </c:pt>
                <c:pt idx="30">
                  <c:v>350.48999999999961</c:v>
                </c:pt>
                <c:pt idx="31">
                  <c:v>362.47999999999968</c:v>
                </c:pt>
                <c:pt idx="32">
                  <c:v>374.44</c:v>
                </c:pt>
                <c:pt idx="33">
                  <c:v>386.45</c:v>
                </c:pt>
                <c:pt idx="34">
                  <c:v>398.4</c:v>
                </c:pt>
                <c:pt idx="35">
                  <c:v>410.2</c:v>
                </c:pt>
                <c:pt idx="36">
                  <c:v>422</c:v>
                </c:pt>
                <c:pt idx="37">
                  <c:v>433.75</c:v>
                </c:pt>
                <c:pt idx="38">
                  <c:v>445.34000000000032</c:v>
                </c:pt>
                <c:pt idx="39">
                  <c:v>456.68</c:v>
                </c:pt>
                <c:pt idx="40">
                  <c:v>467.72999999999968</c:v>
                </c:pt>
                <c:pt idx="41">
                  <c:v>478.24</c:v>
                </c:pt>
                <c:pt idx="42">
                  <c:v>488.34000000000032</c:v>
                </c:pt>
                <c:pt idx="43">
                  <c:v>498.25</c:v>
                </c:pt>
                <c:pt idx="44">
                  <c:v>507.87</c:v>
                </c:pt>
                <c:pt idx="45">
                  <c:v>517.35999999999933</c:v>
                </c:pt>
                <c:pt idx="46">
                  <c:v>526.74</c:v>
                </c:pt>
                <c:pt idx="47">
                  <c:v>535.62</c:v>
                </c:pt>
                <c:pt idx="48">
                  <c:v>543.03</c:v>
                </c:pt>
                <c:pt idx="49">
                  <c:v>549.87</c:v>
                </c:pt>
                <c:pt idx="50">
                  <c:v>557.83999999999946</c:v>
                </c:pt>
                <c:pt idx="51">
                  <c:v>566.16</c:v>
                </c:pt>
                <c:pt idx="52">
                  <c:v>573.91999999999996</c:v>
                </c:pt>
                <c:pt idx="53">
                  <c:v>581.19000000000005</c:v>
                </c:pt>
                <c:pt idx="54">
                  <c:v>587.94999999999948</c:v>
                </c:pt>
                <c:pt idx="55">
                  <c:v>594.5</c:v>
                </c:pt>
                <c:pt idx="56">
                  <c:v>600.58000000000004</c:v>
                </c:pt>
                <c:pt idx="57">
                  <c:v>606.03</c:v>
                </c:pt>
                <c:pt idx="58">
                  <c:v>610.88</c:v>
                </c:pt>
                <c:pt idx="59">
                  <c:v>615.14</c:v>
                </c:pt>
                <c:pt idx="60">
                  <c:v>619.14</c:v>
                </c:pt>
                <c:pt idx="61">
                  <c:v>623.28000000000054</c:v>
                </c:pt>
                <c:pt idx="62">
                  <c:v>626.59</c:v>
                </c:pt>
                <c:pt idx="63">
                  <c:v>628.39</c:v>
                </c:pt>
                <c:pt idx="64">
                  <c:v>629.33999999999946</c:v>
                </c:pt>
                <c:pt idx="65">
                  <c:v>629.88</c:v>
                </c:pt>
                <c:pt idx="66">
                  <c:v>630.41</c:v>
                </c:pt>
                <c:pt idx="67">
                  <c:v>632.65</c:v>
                </c:pt>
                <c:pt idx="68">
                  <c:v>636.77000000000055</c:v>
                </c:pt>
                <c:pt idx="69">
                  <c:v>638.11</c:v>
                </c:pt>
                <c:pt idx="70">
                  <c:v>639.15</c:v>
                </c:pt>
                <c:pt idx="71">
                  <c:v>640.91</c:v>
                </c:pt>
                <c:pt idx="72">
                  <c:v>644.01</c:v>
                </c:pt>
                <c:pt idx="73">
                  <c:v>647.08000000000004</c:v>
                </c:pt>
                <c:pt idx="74">
                  <c:v>650.32999999999947</c:v>
                </c:pt>
                <c:pt idx="75">
                  <c:v>656.14</c:v>
                </c:pt>
                <c:pt idx="76">
                  <c:v>667.61</c:v>
                </c:pt>
                <c:pt idx="77">
                  <c:v>678.95999999999947</c:v>
                </c:pt>
                <c:pt idx="78">
                  <c:v>689.24</c:v>
                </c:pt>
                <c:pt idx="79">
                  <c:v>698.77000000000055</c:v>
                </c:pt>
                <c:pt idx="80">
                  <c:v>707.77000000000055</c:v>
                </c:pt>
                <c:pt idx="81">
                  <c:v>716.17000000000053</c:v>
                </c:pt>
                <c:pt idx="82">
                  <c:v>723.85999999999933</c:v>
                </c:pt>
                <c:pt idx="83">
                  <c:v>731.17000000000053</c:v>
                </c:pt>
                <c:pt idx="84">
                  <c:v>737.68000000000052</c:v>
                </c:pt>
                <c:pt idx="85">
                  <c:v>743.72</c:v>
                </c:pt>
                <c:pt idx="86">
                  <c:v>749.35999999999933</c:v>
                </c:pt>
                <c:pt idx="87">
                  <c:v>756.23</c:v>
                </c:pt>
                <c:pt idx="88">
                  <c:v>763.95999999999947</c:v>
                </c:pt>
                <c:pt idx="89">
                  <c:v>771.22</c:v>
                </c:pt>
                <c:pt idx="90">
                  <c:v>778.3</c:v>
                </c:pt>
                <c:pt idx="91">
                  <c:v>784.26</c:v>
                </c:pt>
                <c:pt idx="92">
                  <c:v>793.07</c:v>
                </c:pt>
                <c:pt idx="93">
                  <c:v>806.01</c:v>
                </c:pt>
                <c:pt idx="94">
                  <c:v>821.99</c:v>
                </c:pt>
                <c:pt idx="95">
                  <c:v>833.19</c:v>
                </c:pt>
                <c:pt idx="96">
                  <c:v>836.75</c:v>
                </c:pt>
                <c:pt idx="97">
                  <c:v>836.35999999999933</c:v>
                </c:pt>
                <c:pt idx="98">
                  <c:v>835.67000000000053</c:v>
                </c:pt>
                <c:pt idx="99">
                  <c:v>834.52</c:v>
                </c:pt>
                <c:pt idx="100">
                  <c:v>831.33999999999946</c:v>
                </c:pt>
                <c:pt idx="101">
                  <c:v>829.16</c:v>
                </c:pt>
                <c:pt idx="102">
                  <c:v>824.94999999999948</c:v>
                </c:pt>
                <c:pt idx="103">
                  <c:v>820.2</c:v>
                </c:pt>
                <c:pt idx="104">
                  <c:v>815.37</c:v>
                </c:pt>
                <c:pt idx="105">
                  <c:v>809.57</c:v>
                </c:pt>
                <c:pt idx="106">
                  <c:v>802.6</c:v>
                </c:pt>
                <c:pt idx="107">
                  <c:v>794.07</c:v>
                </c:pt>
                <c:pt idx="108">
                  <c:v>783.57</c:v>
                </c:pt>
                <c:pt idx="109">
                  <c:v>770.41</c:v>
                </c:pt>
                <c:pt idx="110">
                  <c:v>756.25</c:v>
                </c:pt>
                <c:pt idx="111">
                  <c:v>743.22</c:v>
                </c:pt>
                <c:pt idx="112">
                  <c:v>731.63</c:v>
                </c:pt>
                <c:pt idx="113">
                  <c:v>720.97</c:v>
                </c:pt>
                <c:pt idx="114">
                  <c:v>710.35999999999933</c:v>
                </c:pt>
                <c:pt idx="115">
                  <c:v>700.08</c:v>
                </c:pt>
                <c:pt idx="116">
                  <c:v>690.28000000000054</c:v>
                </c:pt>
                <c:pt idx="117">
                  <c:v>680.92</c:v>
                </c:pt>
                <c:pt idx="118">
                  <c:v>671.72</c:v>
                </c:pt>
                <c:pt idx="119">
                  <c:v>663.01</c:v>
                </c:pt>
                <c:pt idx="120">
                  <c:v>654.74</c:v>
                </c:pt>
                <c:pt idx="121">
                  <c:v>646.66</c:v>
                </c:pt>
                <c:pt idx="122">
                  <c:v>641.54</c:v>
                </c:pt>
                <c:pt idx="123">
                  <c:v>637.23</c:v>
                </c:pt>
                <c:pt idx="124">
                  <c:v>632.69000000000005</c:v>
                </c:pt>
                <c:pt idx="125">
                  <c:v>630.97</c:v>
                </c:pt>
                <c:pt idx="126">
                  <c:v>630.59</c:v>
                </c:pt>
                <c:pt idx="127">
                  <c:v>629.98</c:v>
                </c:pt>
                <c:pt idx="128">
                  <c:v>628.76</c:v>
                </c:pt>
                <c:pt idx="129">
                  <c:v>627.17999999999995</c:v>
                </c:pt>
                <c:pt idx="130">
                  <c:v>625.52</c:v>
                </c:pt>
                <c:pt idx="131">
                  <c:v>623.16</c:v>
                </c:pt>
                <c:pt idx="132">
                  <c:v>620.19000000000005</c:v>
                </c:pt>
                <c:pt idx="133">
                  <c:v>616.52</c:v>
                </c:pt>
                <c:pt idx="134">
                  <c:v>611.80999999999949</c:v>
                </c:pt>
                <c:pt idx="135">
                  <c:v>606.08000000000004</c:v>
                </c:pt>
                <c:pt idx="136">
                  <c:v>599.71</c:v>
                </c:pt>
                <c:pt idx="137">
                  <c:v>592.91999999999996</c:v>
                </c:pt>
                <c:pt idx="138">
                  <c:v>585.74</c:v>
                </c:pt>
                <c:pt idx="139">
                  <c:v>578.33999999999946</c:v>
                </c:pt>
                <c:pt idx="140">
                  <c:v>570.72</c:v>
                </c:pt>
                <c:pt idx="141">
                  <c:v>563.11</c:v>
                </c:pt>
                <c:pt idx="142">
                  <c:v>555.70000000000005</c:v>
                </c:pt>
                <c:pt idx="143">
                  <c:v>548.51</c:v>
                </c:pt>
                <c:pt idx="144">
                  <c:v>541.58000000000004</c:v>
                </c:pt>
                <c:pt idx="145">
                  <c:v>534.97</c:v>
                </c:pt>
                <c:pt idx="146">
                  <c:v>528.5</c:v>
                </c:pt>
                <c:pt idx="147">
                  <c:v>522.87</c:v>
                </c:pt>
                <c:pt idx="148">
                  <c:v>518.77000000000055</c:v>
                </c:pt>
                <c:pt idx="149">
                  <c:v>513.57000000000005</c:v>
                </c:pt>
                <c:pt idx="150">
                  <c:v>507.65000000000032</c:v>
                </c:pt>
                <c:pt idx="151">
                  <c:v>501.71</c:v>
                </c:pt>
                <c:pt idx="152">
                  <c:v>495.98999999999961</c:v>
                </c:pt>
                <c:pt idx="153">
                  <c:v>490.61</c:v>
                </c:pt>
                <c:pt idx="154">
                  <c:v>485.45</c:v>
                </c:pt>
                <c:pt idx="155">
                  <c:v>480.31</c:v>
                </c:pt>
                <c:pt idx="156">
                  <c:v>475.21999999999969</c:v>
                </c:pt>
                <c:pt idx="157">
                  <c:v>470.31</c:v>
                </c:pt>
                <c:pt idx="158">
                  <c:v>465.57</c:v>
                </c:pt>
                <c:pt idx="159">
                  <c:v>461.11</c:v>
                </c:pt>
                <c:pt idx="160">
                  <c:v>456.89</c:v>
                </c:pt>
                <c:pt idx="161">
                  <c:v>452.78999999999968</c:v>
                </c:pt>
                <c:pt idx="162">
                  <c:v>448.84000000000032</c:v>
                </c:pt>
                <c:pt idx="163">
                  <c:v>444.96999999999969</c:v>
                </c:pt>
                <c:pt idx="164">
                  <c:v>441.1</c:v>
                </c:pt>
                <c:pt idx="165">
                  <c:v>437.24</c:v>
                </c:pt>
                <c:pt idx="166">
                  <c:v>433.5</c:v>
                </c:pt>
                <c:pt idx="167">
                  <c:v>429.9</c:v>
                </c:pt>
                <c:pt idx="168">
                  <c:v>426.28999999999968</c:v>
                </c:pt>
                <c:pt idx="169">
                  <c:v>422.8</c:v>
                </c:pt>
                <c:pt idx="170">
                  <c:v>419.53</c:v>
                </c:pt>
                <c:pt idx="171">
                  <c:v>416.35</c:v>
                </c:pt>
                <c:pt idx="172">
                  <c:v>413.26</c:v>
                </c:pt>
                <c:pt idx="173">
                  <c:v>410.25</c:v>
                </c:pt>
                <c:pt idx="174">
                  <c:v>407.24</c:v>
                </c:pt>
                <c:pt idx="175">
                  <c:v>404.28</c:v>
                </c:pt>
                <c:pt idx="176">
                  <c:v>401.33</c:v>
                </c:pt>
                <c:pt idx="177">
                  <c:v>398.33</c:v>
                </c:pt>
                <c:pt idx="178">
                  <c:v>395.45</c:v>
                </c:pt>
                <c:pt idx="179">
                  <c:v>392.77</c:v>
                </c:pt>
                <c:pt idx="180">
                  <c:v>390.13</c:v>
                </c:pt>
                <c:pt idx="181">
                  <c:v>387.45</c:v>
                </c:pt>
                <c:pt idx="182">
                  <c:v>384.75</c:v>
                </c:pt>
                <c:pt idx="183">
                  <c:v>382.08</c:v>
                </c:pt>
                <c:pt idx="184">
                  <c:v>379.6</c:v>
                </c:pt>
                <c:pt idx="185">
                  <c:v>377.31</c:v>
                </c:pt>
                <c:pt idx="186">
                  <c:v>375.07</c:v>
                </c:pt>
                <c:pt idx="187">
                  <c:v>372.82</c:v>
                </c:pt>
                <c:pt idx="188">
                  <c:v>370.54</c:v>
                </c:pt>
                <c:pt idx="189">
                  <c:v>368.21</c:v>
                </c:pt>
                <c:pt idx="190">
                  <c:v>365.90999999999968</c:v>
                </c:pt>
                <c:pt idx="191">
                  <c:v>363.6</c:v>
                </c:pt>
                <c:pt idx="192">
                  <c:v>361.27</c:v>
                </c:pt>
                <c:pt idx="193">
                  <c:v>359.05</c:v>
                </c:pt>
                <c:pt idx="194">
                  <c:v>356.9</c:v>
                </c:pt>
                <c:pt idx="195">
                  <c:v>354.72999999999968</c:v>
                </c:pt>
                <c:pt idx="196">
                  <c:v>352.55</c:v>
                </c:pt>
                <c:pt idx="197">
                  <c:v>350.46</c:v>
                </c:pt>
                <c:pt idx="198">
                  <c:v>364.46</c:v>
                </c:pt>
                <c:pt idx="199">
                  <c:v>362.41999999999967</c:v>
                </c:pt>
                <c:pt idx="200">
                  <c:v>360.41999999999967</c:v>
                </c:pt>
                <c:pt idx="201">
                  <c:v>358.55</c:v>
                </c:pt>
                <c:pt idx="202">
                  <c:v>356.7</c:v>
                </c:pt>
                <c:pt idx="203">
                  <c:v>314.26</c:v>
                </c:pt>
                <c:pt idx="204">
                  <c:v>273.16000000000008</c:v>
                </c:pt>
                <c:pt idx="205">
                  <c:v>261.31</c:v>
                </c:pt>
                <c:pt idx="206">
                  <c:v>257.88</c:v>
                </c:pt>
                <c:pt idx="207">
                  <c:v>199.12</c:v>
                </c:pt>
                <c:pt idx="208">
                  <c:v>102.75</c:v>
                </c:pt>
                <c:pt idx="209">
                  <c:v>103.75</c:v>
                </c:pt>
                <c:pt idx="210">
                  <c:v>100.9</c:v>
                </c:pt>
                <c:pt idx="211">
                  <c:v>98.58</c:v>
                </c:pt>
                <c:pt idx="212">
                  <c:v>96.29</c:v>
                </c:pt>
                <c:pt idx="213">
                  <c:v>90.27</c:v>
                </c:pt>
                <c:pt idx="214">
                  <c:v>87.07</c:v>
                </c:pt>
                <c:pt idx="215">
                  <c:v>85.06</c:v>
                </c:pt>
                <c:pt idx="216">
                  <c:v>83.25</c:v>
                </c:pt>
                <c:pt idx="217">
                  <c:v>81.169999999999987</c:v>
                </c:pt>
                <c:pt idx="218">
                  <c:v>78.569999999999993</c:v>
                </c:pt>
                <c:pt idx="219">
                  <c:v>77.09</c:v>
                </c:pt>
                <c:pt idx="220">
                  <c:v>76.819999999999993</c:v>
                </c:pt>
                <c:pt idx="221">
                  <c:v>75.989999999999995</c:v>
                </c:pt>
                <c:pt idx="222">
                  <c:v>75.73</c:v>
                </c:pt>
                <c:pt idx="223">
                  <c:v>75.599999999999994</c:v>
                </c:pt>
                <c:pt idx="224">
                  <c:v>73.27</c:v>
                </c:pt>
                <c:pt idx="225">
                  <c:v>71.52</c:v>
                </c:pt>
                <c:pt idx="226">
                  <c:v>72.13</c:v>
                </c:pt>
                <c:pt idx="227">
                  <c:v>70.459999999999994</c:v>
                </c:pt>
                <c:pt idx="228">
                  <c:v>69.760000000000005</c:v>
                </c:pt>
                <c:pt idx="229">
                  <c:v>68.260000000000005</c:v>
                </c:pt>
                <c:pt idx="230">
                  <c:v>66.540000000000006</c:v>
                </c:pt>
                <c:pt idx="231">
                  <c:v>65.11</c:v>
                </c:pt>
                <c:pt idx="232">
                  <c:v>63.39</c:v>
                </c:pt>
                <c:pt idx="233">
                  <c:v>62.1</c:v>
                </c:pt>
                <c:pt idx="234">
                  <c:v>61.160000000000011</c:v>
                </c:pt>
                <c:pt idx="235">
                  <c:v>59.61</c:v>
                </c:pt>
                <c:pt idx="236">
                  <c:v>58.68</c:v>
                </c:pt>
                <c:pt idx="237">
                  <c:v>57.63</c:v>
                </c:pt>
                <c:pt idx="238">
                  <c:v>56.28</c:v>
                </c:pt>
                <c:pt idx="239">
                  <c:v>55.97</c:v>
                </c:pt>
                <c:pt idx="240">
                  <c:v>55.230000000000011</c:v>
                </c:pt>
                <c:pt idx="241">
                  <c:v>54.690000000000012</c:v>
                </c:pt>
                <c:pt idx="242">
                  <c:v>54.45</c:v>
                </c:pt>
                <c:pt idx="243">
                  <c:v>53.98</c:v>
                </c:pt>
                <c:pt idx="244">
                  <c:v>53.06</c:v>
                </c:pt>
                <c:pt idx="245">
                  <c:v>52.17</c:v>
                </c:pt>
                <c:pt idx="246">
                  <c:v>51.77</c:v>
                </c:pt>
                <c:pt idx="247">
                  <c:v>51.5</c:v>
                </c:pt>
                <c:pt idx="248">
                  <c:v>50.61</c:v>
                </c:pt>
                <c:pt idx="249">
                  <c:v>50.02</c:v>
                </c:pt>
                <c:pt idx="250">
                  <c:v>50.160000000000011</c:v>
                </c:pt>
                <c:pt idx="251">
                  <c:v>50.03</c:v>
                </c:pt>
                <c:pt idx="252">
                  <c:v>49.54</c:v>
                </c:pt>
                <c:pt idx="253">
                  <c:v>49.51</c:v>
                </c:pt>
                <c:pt idx="254">
                  <c:v>49.14</c:v>
                </c:pt>
                <c:pt idx="255">
                  <c:v>48.56</c:v>
                </c:pt>
                <c:pt idx="256">
                  <c:v>48.160000000000011</c:v>
                </c:pt>
                <c:pt idx="257">
                  <c:v>48.1</c:v>
                </c:pt>
                <c:pt idx="258">
                  <c:v>47.88</c:v>
                </c:pt>
                <c:pt idx="259">
                  <c:v>47.21</c:v>
                </c:pt>
                <c:pt idx="260">
                  <c:v>47.09</c:v>
                </c:pt>
                <c:pt idx="261">
                  <c:v>46.65</c:v>
                </c:pt>
                <c:pt idx="262">
                  <c:v>46.46</c:v>
                </c:pt>
                <c:pt idx="263">
                  <c:v>45.97</c:v>
                </c:pt>
                <c:pt idx="264">
                  <c:v>45.43</c:v>
                </c:pt>
                <c:pt idx="265">
                  <c:v>44.87</c:v>
                </c:pt>
                <c:pt idx="266">
                  <c:v>44.41</c:v>
                </c:pt>
                <c:pt idx="267">
                  <c:v>43.94</c:v>
                </c:pt>
                <c:pt idx="268">
                  <c:v>43.58</c:v>
                </c:pt>
                <c:pt idx="269">
                  <c:v>43.190000000000012</c:v>
                </c:pt>
                <c:pt idx="270">
                  <c:v>42.59</c:v>
                </c:pt>
                <c:pt idx="271">
                  <c:v>41.78</c:v>
                </c:pt>
                <c:pt idx="272">
                  <c:v>41.36</c:v>
                </c:pt>
              </c:numCache>
            </c:numRef>
          </c:yVal>
          <c:smooth val="1"/>
        </c:ser>
        <c:ser>
          <c:idx val="1"/>
          <c:order val="1"/>
          <c:tx>
            <c:strRef>
              <c:f>Übersicht!$C$2</c:f>
              <c:strCache>
                <c:ptCount val="1"/>
                <c:pt idx="0">
                  <c:v>10x10x10</c:v>
                </c:pt>
              </c:strCache>
            </c:strRef>
          </c:tx>
          <c:spPr>
            <a:ln>
              <a:solidFill>
                <a:schemeClr val="accent6">
                  <a:lumMod val="75000"/>
                </a:schemeClr>
              </a:solidFill>
            </a:ln>
          </c:spPr>
          <c:marker>
            <c:symbol val="none"/>
          </c:marker>
          <c:xVal>
            <c:numRef>
              <c:f>Übersicht!$A$3:$A$277</c:f>
              <c:numCache>
                <c:formatCode>General</c:formatCode>
                <c:ptCount val="275"/>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numCache>
            </c:numRef>
          </c:xVal>
          <c:yVal>
            <c:numRef>
              <c:f>Übersicht!$C$3:$C$271</c:f>
              <c:numCache>
                <c:formatCode>General</c:formatCode>
                <c:ptCount val="269"/>
                <c:pt idx="1">
                  <c:v>34.480000000000004</c:v>
                </c:pt>
                <c:pt idx="2">
                  <c:v>38.54</c:v>
                </c:pt>
                <c:pt idx="3">
                  <c:v>43.41</c:v>
                </c:pt>
                <c:pt idx="4">
                  <c:v>49.07</c:v>
                </c:pt>
                <c:pt idx="5">
                  <c:v>54.34</c:v>
                </c:pt>
                <c:pt idx="6">
                  <c:v>57.42</c:v>
                </c:pt>
                <c:pt idx="7">
                  <c:v>61.84</c:v>
                </c:pt>
                <c:pt idx="8">
                  <c:v>66.739999999999995</c:v>
                </c:pt>
                <c:pt idx="9">
                  <c:v>71.98</c:v>
                </c:pt>
                <c:pt idx="10">
                  <c:v>77.66</c:v>
                </c:pt>
                <c:pt idx="11">
                  <c:v>84.16</c:v>
                </c:pt>
                <c:pt idx="12">
                  <c:v>91.81</c:v>
                </c:pt>
                <c:pt idx="13">
                  <c:v>100.34</c:v>
                </c:pt>
                <c:pt idx="14">
                  <c:v>109.49000000000002</c:v>
                </c:pt>
                <c:pt idx="15">
                  <c:v>119.16999999999999</c:v>
                </c:pt>
                <c:pt idx="16">
                  <c:v>129.47999999999999</c:v>
                </c:pt>
                <c:pt idx="17">
                  <c:v>141.9</c:v>
                </c:pt>
                <c:pt idx="18">
                  <c:v>156.93</c:v>
                </c:pt>
                <c:pt idx="19">
                  <c:v>173.86</c:v>
                </c:pt>
                <c:pt idx="20">
                  <c:v>191.73</c:v>
                </c:pt>
                <c:pt idx="21">
                  <c:v>209.99</c:v>
                </c:pt>
                <c:pt idx="22">
                  <c:v>228.42000000000004</c:v>
                </c:pt>
                <c:pt idx="23">
                  <c:v>246.69</c:v>
                </c:pt>
                <c:pt idx="24">
                  <c:v>264.51</c:v>
                </c:pt>
                <c:pt idx="25">
                  <c:v>281.91999999999967</c:v>
                </c:pt>
                <c:pt idx="26">
                  <c:v>298.88</c:v>
                </c:pt>
                <c:pt idx="27">
                  <c:v>315.42999999999961</c:v>
                </c:pt>
                <c:pt idx="28">
                  <c:v>331.42999999999961</c:v>
                </c:pt>
                <c:pt idx="29">
                  <c:v>346.74</c:v>
                </c:pt>
                <c:pt idx="30">
                  <c:v>361.47999999999968</c:v>
                </c:pt>
                <c:pt idx="31">
                  <c:v>375.78999999999968</c:v>
                </c:pt>
                <c:pt idx="32">
                  <c:v>389.78</c:v>
                </c:pt>
                <c:pt idx="33">
                  <c:v>403.52</c:v>
                </c:pt>
                <c:pt idx="34">
                  <c:v>417.06</c:v>
                </c:pt>
                <c:pt idx="35">
                  <c:v>430.52</c:v>
                </c:pt>
                <c:pt idx="36">
                  <c:v>444.03</c:v>
                </c:pt>
                <c:pt idx="37">
                  <c:v>457.25</c:v>
                </c:pt>
                <c:pt idx="38">
                  <c:v>469.82</c:v>
                </c:pt>
                <c:pt idx="39">
                  <c:v>481.71999999999969</c:v>
                </c:pt>
                <c:pt idx="40">
                  <c:v>493.27</c:v>
                </c:pt>
                <c:pt idx="41">
                  <c:v>504.71999999999969</c:v>
                </c:pt>
                <c:pt idx="42">
                  <c:v>516.16</c:v>
                </c:pt>
                <c:pt idx="43">
                  <c:v>527.09</c:v>
                </c:pt>
                <c:pt idx="44">
                  <c:v>536.29999999999995</c:v>
                </c:pt>
                <c:pt idx="45">
                  <c:v>544.22</c:v>
                </c:pt>
                <c:pt idx="46">
                  <c:v>552.31999999999948</c:v>
                </c:pt>
                <c:pt idx="47">
                  <c:v>560.92999999999938</c:v>
                </c:pt>
                <c:pt idx="48">
                  <c:v>569.70000000000005</c:v>
                </c:pt>
                <c:pt idx="49">
                  <c:v>578.31999999999948</c:v>
                </c:pt>
                <c:pt idx="50">
                  <c:v>586.43999999999949</c:v>
                </c:pt>
                <c:pt idx="51">
                  <c:v>594.04999999999939</c:v>
                </c:pt>
                <c:pt idx="52">
                  <c:v>600.89</c:v>
                </c:pt>
                <c:pt idx="53">
                  <c:v>606.91</c:v>
                </c:pt>
                <c:pt idx="54">
                  <c:v>612.28000000000054</c:v>
                </c:pt>
                <c:pt idx="55">
                  <c:v>617.19000000000005</c:v>
                </c:pt>
                <c:pt idx="56">
                  <c:v>621.94999999999948</c:v>
                </c:pt>
                <c:pt idx="57">
                  <c:v>625.99</c:v>
                </c:pt>
                <c:pt idx="58">
                  <c:v>628.91</c:v>
                </c:pt>
                <c:pt idx="59">
                  <c:v>631.05999999999949</c:v>
                </c:pt>
                <c:pt idx="60">
                  <c:v>632.71</c:v>
                </c:pt>
                <c:pt idx="61">
                  <c:v>634.14</c:v>
                </c:pt>
                <c:pt idx="62">
                  <c:v>635.61</c:v>
                </c:pt>
                <c:pt idx="63">
                  <c:v>636.91999999999996</c:v>
                </c:pt>
                <c:pt idx="64">
                  <c:v>638.19000000000005</c:v>
                </c:pt>
                <c:pt idx="65">
                  <c:v>639.72</c:v>
                </c:pt>
                <c:pt idx="66">
                  <c:v>641.70000000000005</c:v>
                </c:pt>
                <c:pt idx="67">
                  <c:v>644.04999999999939</c:v>
                </c:pt>
                <c:pt idx="68">
                  <c:v>646.74</c:v>
                </c:pt>
                <c:pt idx="69">
                  <c:v>650.23</c:v>
                </c:pt>
                <c:pt idx="70">
                  <c:v>657.82999999999947</c:v>
                </c:pt>
                <c:pt idx="71">
                  <c:v>669.47</c:v>
                </c:pt>
                <c:pt idx="72">
                  <c:v>680.93</c:v>
                </c:pt>
                <c:pt idx="73">
                  <c:v>691.28000000000054</c:v>
                </c:pt>
                <c:pt idx="74">
                  <c:v>700.71</c:v>
                </c:pt>
                <c:pt idx="75">
                  <c:v>709.43</c:v>
                </c:pt>
                <c:pt idx="76">
                  <c:v>717.43999999999949</c:v>
                </c:pt>
                <c:pt idx="77">
                  <c:v>724.53</c:v>
                </c:pt>
                <c:pt idx="78">
                  <c:v>729.41</c:v>
                </c:pt>
                <c:pt idx="79">
                  <c:v>731.41</c:v>
                </c:pt>
                <c:pt idx="80">
                  <c:v>731.31999999999948</c:v>
                </c:pt>
                <c:pt idx="81">
                  <c:v>729.8</c:v>
                </c:pt>
                <c:pt idx="82">
                  <c:v>727.16</c:v>
                </c:pt>
                <c:pt idx="83">
                  <c:v>723.6</c:v>
                </c:pt>
                <c:pt idx="84">
                  <c:v>719.38</c:v>
                </c:pt>
                <c:pt idx="85">
                  <c:v>714.85999999999933</c:v>
                </c:pt>
                <c:pt idx="86">
                  <c:v>709.93999999999949</c:v>
                </c:pt>
                <c:pt idx="87">
                  <c:v>704.62</c:v>
                </c:pt>
                <c:pt idx="88">
                  <c:v>699.09</c:v>
                </c:pt>
                <c:pt idx="89">
                  <c:v>693.28000000000054</c:v>
                </c:pt>
                <c:pt idx="90">
                  <c:v>687.39</c:v>
                </c:pt>
                <c:pt idx="91">
                  <c:v>681.49</c:v>
                </c:pt>
                <c:pt idx="92">
                  <c:v>675.59</c:v>
                </c:pt>
                <c:pt idx="93">
                  <c:v>669.74</c:v>
                </c:pt>
                <c:pt idx="94">
                  <c:v>663.83999999999946</c:v>
                </c:pt>
                <c:pt idx="95">
                  <c:v>657.68000000000052</c:v>
                </c:pt>
                <c:pt idx="96">
                  <c:v>651.07000000000005</c:v>
                </c:pt>
                <c:pt idx="97">
                  <c:v>645.55999999999949</c:v>
                </c:pt>
                <c:pt idx="98">
                  <c:v>642.91999999999996</c:v>
                </c:pt>
                <c:pt idx="99">
                  <c:v>641.17999999999995</c:v>
                </c:pt>
                <c:pt idx="100">
                  <c:v>639.76</c:v>
                </c:pt>
                <c:pt idx="101">
                  <c:v>638.62</c:v>
                </c:pt>
                <c:pt idx="102">
                  <c:v>637.79000000000053</c:v>
                </c:pt>
                <c:pt idx="103">
                  <c:v>636.91999999999996</c:v>
                </c:pt>
                <c:pt idx="104">
                  <c:v>635.89</c:v>
                </c:pt>
                <c:pt idx="105">
                  <c:v>634.81999999999948</c:v>
                </c:pt>
                <c:pt idx="106">
                  <c:v>633.71</c:v>
                </c:pt>
                <c:pt idx="107">
                  <c:v>632.49</c:v>
                </c:pt>
                <c:pt idx="108">
                  <c:v>631.17999999999995</c:v>
                </c:pt>
                <c:pt idx="109">
                  <c:v>629.91</c:v>
                </c:pt>
                <c:pt idx="110">
                  <c:v>628.74</c:v>
                </c:pt>
                <c:pt idx="111">
                  <c:v>627.41</c:v>
                </c:pt>
                <c:pt idx="112">
                  <c:v>625.45999999999947</c:v>
                </c:pt>
                <c:pt idx="113">
                  <c:v>623.05999999999949</c:v>
                </c:pt>
                <c:pt idx="114">
                  <c:v>620.19000000000005</c:v>
                </c:pt>
                <c:pt idx="115">
                  <c:v>616.52</c:v>
                </c:pt>
                <c:pt idx="116">
                  <c:v>611.80999999999949</c:v>
                </c:pt>
                <c:pt idx="117">
                  <c:v>606.08000000000004</c:v>
                </c:pt>
                <c:pt idx="118">
                  <c:v>599.71</c:v>
                </c:pt>
                <c:pt idx="119">
                  <c:v>592.91999999999996</c:v>
                </c:pt>
                <c:pt idx="120">
                  <c:v>585.74</c:v>
                </c:pt>
                <c:pt idx="121">
                  <c:v>578.33999999999946</c:v>
                </c:pt>
                <c:pt idx="122">
                  <c:v>570.72</c:v>
                </c:pt>
                <c:pt idx="123">
                  <c:v>563.11</c:v>
                </c:pt>
                <c:pt idx="124">
                  <c:v>555.70000000000005</c:v>
                </c:pt>
                <c:pt idx="125">
                  <c:v>548.51</c:v>
                </c:pt>
                <c:pt idx="126">
                  <c:v>541.58000000000004</c:v>
                </c:pt>
                <c:pt idx="127">
                  <c:v>534.97</c:v>
                </c:pt>
                <c:pt idx="128">
                  <c:v>528.5</c:v>
                </c:pt>
                <c:pt idx="129">
                  <c:v>522.87</c:v>
                </c:pt>
                <c:pt idx="130">
                  <c:v>518.77000000000055</c:v>
                </c:pt>
                <c:pt idx="131">
                  <c:v>513.57000000000005</c:v>
                </c:pt>
                <c:pt idx="132">
                  <c:v>507.65000000000032</c:v>
                </c:pt>
                <c:pt idx="133">
                  <c:v>501.71</c:v>
                </c:pt>
                <c:pt idx="134">
                  <c:v>495.98999999999961</c:v>
                </c:pt>
                <c:pt idx="135">
                  <c:v>490.61</c:v>
                </c:pt>
                <c:pt idx="136">
                  <c:v>485.45</c:v>
                </c:pt>
                <c:pt idx="137">
                  <c:v>480.31</c:v>
                </c:pt>
                <c:pt idx="138">
                  <c:v>475.21999999999969</c:v>
                </c:pt>
                <c:pt idx="139">
                  <c:v>470.31</c:v>
                </c:pt>
                <c:pt idx="140">
                  <c:v>465.57</c:v>
                </c:pt>
                <c:pt idx="141">
                  <c:v>461.11</c:v>
                </c:pt>
                <c:pt idx="142">
                  <c:v>456.89</c:v>
                </c:pt>
                <c:pt idx="143">
                  <c:v>452.78999999999968</c:v>
                </c:pt>
                <c:pt idx="144">
                  <c:v>448.84000000000032</c:v>
                </c:pt>
                <c:pt idx="145">
                  <c:v>444.96999999999969</c:v>
                </c:pt>
                <c:pt idx="146">
                  <c:v>441.1</c:v>
                </c:pt>
                <c:pt idx="147">
                  <c:v>437.24</c:v>
                </c:pt>
                <c:pt idx="148">
                  <c:v>433.5</c:v>
                </c:pt>
                <c:pt idx="149">
                  <c:v>429.9</c:v>
                </c:pt>
                <c:pt idx="150">
                  <c:v>426.28999999999968</c:v>
                </c:pt>
                <c:pt idx="151">
                  <c:v>422.8</c:v>
                </c:pt>
                <c:pt idx="152">
                  <c:v>419.53</c:v>
                </c:pt>
                <c:pt idx="153">
                  <c:v>416.35</c:v>
                </c:pt>
                <c:pt idx="154">
                  <c:v>413.26</c:v>
                </c:pt>
                <c:pt idx="155">
                  <c:v>410.25</c:v>
                </c:pt>
                <c:pt idx="156">
                  <c:v>407.24</c:v>
                </c:pt>
                <c:pt idx="157">
                  <c:v>404.28</c:v>
                </c:pt>
                <c:pt idx="158">
                  <c:v>401.33</c:v>
                </c:pt>
                <c:pt idx="159">
                  <c:v>398.33</c:v>
                </c:pt>
                <c:pt idx="160">
                  <c:v>395.45</c:v>
                </c:pt>
                <c:pt idx="161">
                  <c:v>392.77</c:v>
                </c:pt>
                <c:pt idx="162">
                  <c:v>390.13</c:v>
                </c:pt>
                <c:pt idx="163">
                  <c:v>387.45</c:v>
                </c:pt>
                <c:pt idx="164">
                  <c:v>384.75</c:v>
                </c:pt>
                <c:pt idx="165">
                  <c:v>382.08</c:v>
                </c:pt>
                <c:pt idx="166">
                  <c:v>379.6</c:v>
                </c:pt>
                <c:pt idx="167">
                  <c:v>377.31</c:v>
                </c:pt>
                <c:pt idx="168">
                  <c:v>375.07</c:v>
                </c:pt>
                <c:pt idx="169">
                  <c:v>372.82</c:v>
                </c:pt>
                <c:pt idx="170">
                  <c:v>370.54</c:v>
                </c:pt>
                <c:pt idx="171">
                  <c:v>368.21</c:v>
                </c:pt>
                <c:pt idx="172">
                  <c:v>365.90999999999968</c:v>
                </c:pt>
                <c:pt idx="173">
                  <c:v>363.6</c:v>
                </c:pt>
                <c:pt idx="174">
                  <c:v>361.27</c:v>
                </c:pt>
                <c:pt idx="175">
                  <c:v>359.05</c:v>
                </c:pt>
                <c:pt idx="176">
                  <c:v>356.9</c:v>
                </c:pt>
                <c:pt idx="177">
                  <c:v>354.72999999999968</c:v>
                </c:pt>
                <c:pt idx="178">
                  <c:v>352.55</c:v>
                </c:pt>
                <c:pt idx="179">
                  <c:v>350.46</c:v>
                </c:pt>
              </c:numCache>
            </c:numRef>
          </c:yVal>
          <c:smooth val="1"/>
        </c:ser>
        <c:ser>
          <c:idx val="3"/>
          <c:order val="2"/>
          <c:tx>
            <c:strRef>
              <c:f>Übersicht!$D$2</c:f>
              <c:strCache>
                <c:ptCount val="1"/>
                <c:pt idx="0">
                  <c:v>15x15x10</c:v>
                </c:pt>
              </c:strCache>
            </c:strRef>
          </c:tx>
          <c:spPr>
            <a:ln>
              <a:solidFill>
                <a:schemeClr val="bg2">
                  <a:lumMod val="25000"/>
                </a:schemeClr>
              </a:solidFill>
            </a:ln>
          </c:spPr>
          <c:marker>
            <c:symbol val="none"/>
          </c:marker>
          <c:xVal>
            <c:strRef>
              <c:f>Übersicht!$A:$A</c:f>
              <c:strCache>
                <c:ptCount val="277"/>
                <c:pt idx="0">
                  <c:v>Zeit</c:v>
                </c:pt>
                <c:pt idx="1">
                  <c:v>Sekunden</c:v>
                </c:pt>
                <c:pt idx="3">
                  <c:v>0</c:v>
                </c:pt>
                <c:pt idx="4">
                  <c:v>1</c:v>
                </c:pt>
                <c:pt idx="5">
                  <c:v>2</c:v>
                </c:pt>
                <c:pt idx="6">
                  <c:v>3</c:v>
                </c:pt>
                <c:pt idx="7">
                  <c:v>4</c:v>
                </c:pt>
                <c:pt idx="8">
                  <c:v>5</c:v>
                </c:pt>
                <c:pt idx="9">
                  <c:v>6</c:v>
                </c:pt>
                <c:pt idx="10">
                  <c:v>7</c:v>
                </c:pt>
                <c:pt idx="11">
                  <c:v>8</c:v>
                </c:pt>
                <c:pt idx="12">
                  <c:v>9</c:v>
                </c:pt>
                <c:pt idx="13">
                  <c:v>10</c:v>
                </c:pt>
                <c:pt idx="14">
                  <c:v>11</c:v>
                </c:pt>
                <c:pt idx="15">
                  <c:v>12</c:v>
                </c:pt>
                <c:pt idx="16">
                  <c:v>13</c:v>
                </c:pt>
                <c:pt idx="17">
                  <c:v>14</c:v>
                </c:pt>
                <c:pt idx="18">
                  <c:v>15</c:v>
                </c:pt>
                <c:pt idx="19">
                  <c:v>16</c:v>
                </c:pt>
                <c:pt idx="20">
                  <c:v>17</c:v>
                </c:pt>
                <c:pt idx="21">
                  <c:v>18</c:v>
                </c:pt>
                <c:pt idx="22">
                  <c:v>19</c:v>
                </c:pt>
                <c:pt idx="23">
                  <c:v>20</c:v>
                </c:pt>
                <c:pt idx="24">
                  <c:v>21</c:v>
                </c:pt>
                <c:pt idx="25">
                  <c:v>22</c:v>
                </c:pt>
                <c:pt idx="26">
                  <c:v>23</c:v>
                </c:pt>
                <c:pt idx="27">
                  <c:v>24</c:v>
                </c:pt>
                <c:pt idx="28">
                  <c:v>25</c:v>
                </c:pt>
                <c:pt idx="29">
                  <c:v>26</c:v>
                </c:pt>
                <c:pt idx="30">
                  <c:v>27</c:v>
                </c:pt>
                <c:pt idx="31">
                  <c:v>28</c:v>
                </c:pt>
                <c:pt idx="32">
                  <c:v>29</c:v>
                </c:pt>
                <c:pt idx="33">
                  <c:v>30</c:v>
                </c:pt>
                <c:pt idx="34">
                  <c:v>31</c:v>
                </c:pt>
                <c:pt idx="35">
                  <c:v>32</c:v>
                </c:pt>
                <c:pt idx="36">
                  <c:v>33</c:v>
                </c:pt>
                <c:pt idx="37">
                  <c:v>34</c:v>
                </c:pt>
                <c:pt idx="38">
                  <c:v>35</c:v>
                </c:pt>
                <c:pt idx="39">
                  <c:v>36</c:v>
                </c:pt>
                <c:pt idx="40">
                  <c:v>37</c:v>
                </c:pt>
                <c:pt idx="41">
                  <c:v>38</c:v>
                </c:pt>
                <c:pt idx="42">
                  <c:v>39</c:v>
                </c:pt>
                <c:pt idx="43">
                  <c:v>40</c:v>
                </c:pt>
                <c:pt idx="44">
                  <c:v>41</c:v>
                </c:pt>
                <c:pt idx="45">
                  <c:v>42</c:v>
                </c:pt>
                <c:pt idx="46">
                  <c:v>43</c:v>
                </c:pt>
                <c:pt idx="47">
                  <c:v>44</c:v>
                </c:pt>
                <c:pt idx="48">
                  <c:v>45</c:v>
                </c:pt>
                <c:pt idx="49">
                  <c:v>46</c:v>
                </c:pt>
                <c:pt idx="50">
                  <c:v>47</c:v>
                </c:pt>
                <c:pt idx="51">
                  <c:v>48</c:v>
                </c:pt>
                <c:pt idx="52">
                  <c:v>49</c:v>
                </c:pt>
                <c:pt idx="53">
                  <c:v>50</c:v>
                </c:pt>
                <c:pt idx="54">
                  <c:v>51</c:v>
                </c:pt>
                <c:pt idx="55">
                  <c:v>52</c:v>
                </c:pt>
                <c:pt idx="56">
                  <c:v>53</c:v>
                </c:pt>
                <c:pt idx="57">
                  <c:v>54</c:v>
                </c:pt>
                <c:pt idx="58">
                  <c:v>55</c:v>
                </c:pt>
                <c:pt idx="59">
                  <c:v>56</c:v>
                </c:pt>
                <c:pt idx="60">
                  <c:v>57</c:v>
                </c:pt>
                <c:pt idx="61">
                  <c:v>58</c:v>
                </c:pt>
                <c:pt idx="62">
                  <c:v>59</c:v>
                </c:pt>
                <c:pt idx="63">
                  <c:v>60</c:v>
                </c:pt>
                <c:pt idx="64">
                  <c:v>61</c:v>
                </c:pt>
                <c:pt idx="65">
                  <c:v>62</c:v>
                </c:pt>
                <c:pt idx="66">
                  <c:v>63</c:v>
                </c:pt>
                <c:pt idx="67">
                  <c:v>64</c:v>
                </c:pt>
                <c:pt idx="68">
                  <c:v>65</c:v>
                </c:pt>
                <c:pt idx="69">
                  <c:v>66</c:v>
                </c:pt>
                <c:pt idx="70">
                  <c:v>67</c:v>
                </c:pt>
                <c:pt idx="71">
                  <c:v>68</c:v>
                </c:pt>
                <c:pt idx="72">
                  <c:v>69</c:v>
                </c:pt>
                <c:pt idx="73">
                  <c:v>70</c:v>
                </c:pt>
                <c:pt idx="74">
                  <c:v>71</c:v>
                </c:pt>
                <c:pt idx="75">
                  <c:v>72</c:v>
                </c:pt>
                <c:pt idx="76">
                  <c:v>73</c:v>
                </c:pt>
                <c:pt idx="77">
                  <c:v>74</c:v>
                </c:pt>
                <c:pt idx="78">
                  <c:v>75</c:v>
                </c:pt>
                <c:pt idx="79">
                  <c:v>76</c:v>
                </c:pt>
                <c:pt idx="80">
                  <c:v>77</c:v>
                </c:pt>
                <c:pt idx="81">
                  <c:v>78</c:v>
                </c:pt>
                <c:pt idx="82">
                  <c:v>79</c:v>
                </c:pt>
                <c:pt idx="83">
                  <c:v>80</c:v>
                </c:pt>
                <c:pt idx="84">
                  <c:v>81</c:v>
                </c:pt>
                <c:pt idx="85">
                  <c:v>82</c:v>
                </c:pt>
                <c:pt idx="86">
                  <c:v>83</c:v>
                </c:pt>
                <c:pt idx="87">
                  <c:v>84</c:v>
                </c:pt>
                <c:pt idx="88">
                  <c:v>85</c:v>
                </c:pt>
                <c:pt idx="89">
                  <c:v>86</c:v>
                </c:pt>
                <c:pt idx="90">
                  <c:v>87</c:v>
                </c:pt>
                <c:pt idx="91">
                  <c:v>88</c:v>
                </c:pt>
                <c:pt idx="92">
                  <c:v>89</c:v>
                </c:pt>
                <c:pt idx="93">
                  <c:v>90</c:v>
                </c:pt>
                <c:pt idx="94">
                  <c:v>91</c:v>
                </c:pt>
                <c:pt idx="95">
                  <c:v>92</c:v>
                </c:pt>
                <c:pt idx="96">
                  <c:v>93</c:v>
                </c:pt>
                <c:pt idx="97">
                  <c:v>94</c:v>
                </c:pt>
                <c:pt idx="98">
                  <c:v>95</c:v>
                </c:pt>
                <c:pt idx="99">
                  <c:v>96</c:v>
                </c:pt>
                <c:pt idx="100">
                  <c:v>97</c:v>
                </c:pt>
                <c:pt idx="101">
                  <c:v>98</c:v>
                </c:pt>
                <c:pt idx="102">
                  <c:v>99</c:v>
                </c:pt>
                <c:pt idx="103">
                  <c:v>100</c:v>
                </c:pt>
                <c:pt idx="104">
                  <c:v>101</c:v>
                </c:pt>
                <c:pt idx="105">
                  <c:v>102</c:v>
                </c:pt>
                <c:pt idx="106">
                  <c:v>103</c:v>
                </c:pt>
                <c:pt idx="107">
                  <c:v>104</c:v>
                </c:pt>
                <c:pt idx="108">
                  <c:v>105</c:v>
                </c:pt>
                <c:pt idx="109">
                  <c:v>106</c:v>
                </c:pt>
                <c:pt idx="110">
                  <c:v>107</c:v>
                </c:pt>
                <c:pt idx="111">
                  <c:v>108</c:v>
                </c:pt>
                <c:pt idx="112">
                  <c:v>109</c:v>
                </c:pt>
                <c:pt idx="113">
                  <c:v>110</c:v>
                </c:pt>
                <c:pt idx="114">
                  <c:v>111</c:v>
                </c:pt>
                <c:pt idx="115">
                  <c:v>112</c:v>
                </c:pt>
                <c:pt idx="116">
                  <c:v>113</c:v>
                </c:pt>
                <c:pt idx="117">
                  <c:v>114</c:v>
                </c:pt>
                <c:pt idx="118">
                  <c:v>115</c:v>
                </c:pt>
                <c:pt idx="119">
                  <c:v>116</c:v>
                </c:pt>
                <c:pt idx="120">
                  <c:v>117</c:v>
                </c:pt>
                <c:pt idx="121">
                  <c:v>118</c:v>
                </c:pt>
                <c:pt idx="122">
                  <c:v>119</c:v>
                </c:pt>
                <c:pt idx="123">
                  <c:v>120</c:v>
                </c:pt>
                <c:pt idx="124">
                  <c:v>121</c:v>
                </c:pt>
                <c:pt idx="125">
                  <c:v>122</c:v>
                </c:pt>
                <c:pt idx="126">
                  <c:v>123</c:v>
                </c:pt>
                <c:pt idx="127">
                  <c:v>124</c:v>
                </c:pt>
                <c:pt idx="128">
                  <c:v>125</c:v>
                </c:pt>
                <c:pt idx="129">
                  <c:v>126</c:v>
                </c:pt>
                <c:pt idx="130">
                  <c:v>127</c:v>
                </c:pt>
                <c:pt idx="131">
                  <c:v>128</c:v>
                </c:pt>
                <c:pt idx="132">
                  <c:v>129</c:v>
                </c:pt>
                <c:pt idx="133">
                  <c:v>130</c:v>
                </c:pt>
                <c:pt idx="134">
                  <c:v>131</c:v>
                </c:pt>
                <c:pt idx="135">
                  <c:v>132</c:v>
                </c:pt>
                <c:pt idx="136">
                  <c:v>133</c:v>
                </c:pt>
                <c:pt idx="137">
                  <c:v>134</c:v>
                </c:pt>
                <c:pt idx="138">
                  <c:v>135</c:v>
                </c:pt>
                <c:pt idx="139">
                  <c:v>136</c:v>
                </c:pt>
                <c:pt idx="140">
                  <c:v>137</c:v>
                </c:pt>
                <c:pt idx="141">
                  <c:v>138</c:v>
                </c:pt>
                <c:pt idx="142">
                  <c:v>139</c:v>
                </c:pt>
                <c:pt idx="143">
                  <c:v>140</c:v>
                </c:pt>
                <c:pt idx="144">
                  <c:v>141</c:v>
                </c:pt>
                <c:pt idx="145">
                  <c:v>142</c:v>
                </c:pt>
                <c:pt idx="146">
                  <c:v>143</c:v>
                </c:pt>
                <c:pt idx="147">
                  <c:v>144</c:v>
                </c:pt>
                <c:pt idx="148">
                  <c:v>145</c:v>
                </c:pt>
                <c:pt idx="149">
                  <c:v>146</c:v>
                </c:pt>
                <c:pt idx="150">
                  <c:v>147</c:v>
                </c:pt>
                <c:pt idx="151">
                  <c:v>148</c:v>
                </c:pt>
                <c:pt idx="152">
                  <c:v>149</c:v>
                </c:pt>
                <c:pt idx="153">
                  <c:v>150</c:v>
                </c:pt>
                <c:pt idx="154">
                  <c:v>151</c:v>
                </c:pt>
                <c:pt idx="155">
                  <c:v>152</c:v>
                </c:pt>
                <c:pt idx="156">
                  <c:v>153</c:v>
                </c:pt>
                <c:pt idx="157">
                  <c:v>154</c:v>
                </c:pt>
                <c:pt idx="158">
                  <c:v>155</c:v>
                </c:pt>
                <c:pt idx="159">
                  <c:v>156</c:v>
                </c:pt>
                <c:pt idx="160">
                  <c:v>157</c:v>
                </c:pt>
                <c:pt idx="161">
                  <c:v>158</c:v>
                </c:pt>
                <c:pt idx="162">
                  <c:v>159</c:v>
                </c:pt>
                <c:pt idx="163">
                  <c:v>160</c:v>
                </c:pt>
                <c:pt idx="164">
                  <c:v>161</c:v>
                </c:pt>
                <c:pt idx="165">
                  <c:v>162</c:v>
                </c:pt>
                <c:pt idx="166">
                  <c:v>163</c:v>
                </c:pt>
                <c:pt idx="167">
                  <c:v>164</c:v>
                </c:pt>
                <c:pt idx="168">
                  <c:v>165</c:v>
                </c:pt>
                <c:pt idx="169">
                  <c:v>166</c:v>
                </c:pt>
                <c:pt idx="170">
                  <c:v>167</c:v>
                </c:pt>
                <c:pt idx="171">
                  <c:v>168</c:v>
                </c:pt>
                <c:pt idx="172">
                  <c:v>169</c:v>
                </c:pt>
                <c:pt idx="173">
                  <c:v>170</c:v>
                </c:pt>
                <c:pt idx="174">
                  <c:v>171</c:v>
                </c:pt>
                <c:pt idx="175">
                  <c:v>172</c:v>
                </c:pt>
                <c:pt idx="176">
                  <c:v>173</c:v>
                </c:pt>
                <c:pt idx="177">
                  <c:v>174</c:v>
                </c:pt>
                <c:pt idx="178">
                  <c:v>175</c:v>
                </c:pt>
                <c:pt idx="179">
                  <c:v>176</c:v>
                </c:pt>
                <c:pt idx="180">
                  <c:v>177</c:v>
                </c:pt>
                <c:pt idx="181">
                  <c:v>178</c:v>
                </c:pt>
                <c:pt idx="182">
                  <c:v>179</c:v>
                </c:pt>
                <c:pt idx="183">
                  <c:v>180</c:v>
                </c:pt>
                <c:pt idx="184">
                  <c:v>181</c:v>
                </c:pt>
                <c:pt idx="185">
                  <c:v>182</c:v>
                </c:pt>
                <c:pt idx="186">
                  <c:v>183</c:v>
                </c:pt>
                <c:pt idx="187">
                  <c:v>184</c:v>
                </c:pt>
                <c:pt idx="188">
                  <c:v>185</c:v>
                </c:pt>
                <c:pt idx="189">
                  <c:v>186</c:v>
                </c:pt>
                <c:pt idx="190">
                  <c:v>187</c:v>
                </c:pt>
                <c:pt idx="191">
                  <c:v>188</c:v>
                </c:pt>
                <c:pt idx="192">
                  <c:v>189</c:v>
                </c:pt>
                <c:pt idx="193">
                  <c:v>190</c:v>
                </c:pt>
                <c:pt idx="194">
                  <c:v>191</c:v>
                </c:pt>
                <c:pt idx="195">
                  <c:v>192</c:v>
                </c:pt>
                <c:pt idx="196">
                  <c:v>193</c:v>
                </c:pt>
                <c:pt idx="197">
                  <c:v>194</c:v>
                </c:pt>
                <c:pt idx="198">
                  <c:v>195</c:v>
                </c:pt>
                <c:pt idx="199">
                  <c:v>196</c:v>
                </c:pt>
                <c:pt idx="200">
                  <c:v>197</c:v>
                </c:pt>
                <c:pt idx="201">
                  <c:v>198</c:v>
                </c:pt>
                <c:pt idx="202">
                  <c:v>199</c:v>
                </c:pt>
                <c:pt idx="203">
                  <c:v>200</c:v>
                </c:pt>
                <c:pt idx="204">
                  <c:v>201</c:v>
                </c:pt>
                <c:pt idx="205">
                  <c:v>202</c:v>
                </c:pt>
                <c:pt idx="206">
                  <c:v>203</c:v>
                </c:pt>
                <c:pt idx="207">
                  <c:v>204</c:v>
                </c:pt>
                <c:pt idx="208">
                  <c:v>205</c:v>
                </c:pt>
                <c:pt idx="209">
                  <c:v>206</c:v>
                </c:pt>
                <c:pt idx="210">
                  <c:v>207</c:v>
                </c:pt>
                <c:pt idx="211">
                  <c:v>208</c:v>
                </c:pt>
                <c:pt idx="212">
                  <c:v>209</c:v>
                </c:pt>
                <c:pt idx="213">
                  <c:v>210</c:v>
                </c:pt>
                <c:pt idx="214">
                  <c:v>211</c:v>
                </c:pt>
                <c:pt idx="215">
                  <c:v>212</c:v>
                </c:pt>
                <c:pt idx="216">
                  <c:v>213</c:v>
                </c:pt>
                <c:pt idx="217">
                  <c:v>214</c:v>
                </c:pt>
                <c:pt idx="218">
                  <c:v>215</c:v>
                </c:pt>
                <c:pt idx="219">
                  <c:v>216</c:v>
                </c:pt>
                <c:pt idx="220">
                  <c:v>217</c:v>
                </c:pt>
                <c:pt idx="221">
                  <c:v>218</c:v>
                </c:pt>
                <c:pt idx="222">
                  <c:v>219</c:v>
                </c:pt>
                <c:pt idx="223">
                  <c:v>220</c:v>
                </c:pt>
                <c:pt idx="224">
                  <c:v>221</c:v>
                </c:pt>
                <c:pt idx="225">
                  <c:v>222</c:v>
                </c:pt>
                <c:pt idx="226">
                  <c:v>223</c:v>
                </c:pt>
                <c:pt idx="227">
                  <c:v>224</c:v>
                </c:pt>
                <c:pt idx="228">
                  <c:v>225</c:v>
                </c:pt>
                <c:pt idx="229">
                  <c:v>226</c:v>
                </c:pt>
                <c:pt idx="230">
                  <c:v>227</c:v>
                </c:pt>
                <c:pt idx="231">
                  <c:v>228</c:v>
                </c:pt>
                <c:pt idx="232">
                  <c:v>229</c:v>
                </c:pt>
                <c:pt idx="233">
                  <c:v>230</c:v>
                </c:pt>
                <c:pt idx="234">
                  <c:v>231</c:v>
                </c:pt>
                <c:pt idx="235">
                  <c:v>232</c:v>
                </c:pt>
                <c:pt idx="236">
                  <c:v>233</c:v>
                </c:pt>
                <c:pt idx="237">
                  <c:v>234</c:v>
                </c:pt>
                <c:pt idx="238">
                  <c:v>235</c:v>
                </c:pt>
                <c:pt idx="239">
                  <c:v>236</c:v>
                </c:pt>
                <c:pt idx="240">
                  <c:v>237</c:v>
                </c:pt>
                <c:pt idx="241">
                  <c:v>238</c:v>
                </c:pt>
                <c:pt idx="242">
                  <c:v>239</c:v>
                </c:pt>
                <c:pt idx="243">
                  <c:v>240</c:v>
                </c:pt>
                <c:pt idx="244">
                  <c:v>241</c:v>
                </c:pt>
                <c:pt idx="245">
                  <c:v>242</c:v>
                </c:pt>
                <c:pt idx="246">
                  <c:v>243</c:v>
                </c:pt>
                <c:pt idx="247">
                  <c:v>244</c:v>
                </c:pt>
                <c:pt idx="248">
                  <c:v>245</c:v>
                </c:pt>
                <c:pt idx="249">
                  <c:v>246</c:v>
                </c:pt>
                <c:pt idx="250">
                  <c:v>247</c:v>
                </c:pt>
                <c:pt idx="251">
                  <c:v>248</c:v>
                </c:pt>
                <c:pt idx="252">
                  <c:v>249</c:v>
                </c:pt>
                <c:pt idx="253">
                  <c:v>250</c:v>
                </c:pt>
                <c:pt idx="254">
                  <c:v>251</c:v>
                </c:pt>
                <c:pt idx="255">
                  <c:v>252</c:v>
                </c:pt>
                <c:pt idx="256">
                  <c:v>253</c:v>
                </c:pt>
                <c:pt idx="257">
                  <c:v>254</c:v>
                </c:pt>
                <c:pt idx="258">
                  <c:v>255</c:v>
                </c:pt>
                <c:pt idx="259">
                  <c:v>256</c:v>
                </c:pt>
                <c:pt idx="260">
                  <c:v>257</c:v>
                </c:pt>
                <c:pt idx="261">
                  <c:v>258</c:v>
                </c:pt>
                <c:pt idx="262">
                  <c:v>259</c:v>
                </c:pt>
                <c:pt idx="263">
                  <c:v>260</c:v>
                </c:pt>
                <c:pt idx="264">
                  <c:v>261</c:v>
                </c:pt>
                <c:pt idx="265">
                  <c:v>262</c:v>
                </c:pt>
                <c:pt idx="266">
                  <c:v>263</c:v>
                </c:pt>
                <c:pt idx="267">
                  <c:v>264</c:v>
                </c:pt>
                <c:pt idx="268">
                  <c:v>265</c:v>
                </c:pt>
                <c:pt idx="269">
                  <c:v>266</c:v>
                </c:pt>
                <c:pt idx="270">
                  <c:v>267</c:v>
                </c:pt>
                <c:pt idx="271">
                  <c:v>268</c:v>
                </c:pt>
                <c:pt idx="272">
                  <c:v>269</c:v>
                </c:pt>
                <c:pt idx="273">
                  <c:v>270</c:v>
                </c:pt>
                <c:pt idx="274">
                  <c:v>271</c:v>
                </c:pt>
                <c:pt idx="275">
                  <c:v>272</c:v>
                </c:pt>
                <c:pt idx="276">
                  <c:v>273</c:v>
                </c:pt>
              </c:strCache>
            </c:strRef>
          </c:xVal>
          <c:yVal>
            <c:numRef>
              <c:f>Übersicht!$D$4:$D$223</c:f>
              <c:numCache>
                <c:formatCode>0.00</c:formatCode>
                <c:ptCount val="220"/>
                <c:pt idx="0">
                  <c:v>26.675621301775113</c:v>
                </c:pt>
                <c:pt idx="1">
                  <c:v>28.746463122837643</c:v>
                </c:pt>
                <c:pt idx="2">
                  <c:v>31.896018204158175</c:v>
                </c:pt>
                <c:pt idx="3">
                  <c:v>35.667987195654227</c:v>
                </c:pt>
                <c:pt idx="4">
                  <c:v>40.226652439615862</c:v>
                </c:pt>
                <c:pt idx="5">
                  <c:v>45.315039609402774</c:v>
                </c:pt>
                <c:pt idx="6">
                  <c:v>50.973482394024629</c:v>
                </c:pt>
                <c:pt idx="7">
                  <c:v>56.142792543732007</c:v>
                </c:pt>
                <c:pt idx="8">
                  <c:v>60.94548452808219</c:v>
                </c:pt>
                <c:pt idx="9">
                  <c:v>67.050534807773118</c:v>
                </c:pt>
                <c:pt idx="10">
                  <c:v>73.856619297054309</c:v>
                </c:pt>
                <c:pt idx="11">
                  <c:v>80.227954053092773</c:v>
                </c:pt>
                <c:pt idx="12">
                  <c:v>85.845818217091704</c:v>
                </c:pt>
                <c:pt idx="13">
                  <c:v>91.139733727810608</c:v>
                </c:pt>
                <c:pt idx="14">
                  <c:v>96.878343356937137</c:v>
                </c:pt>
                <c:pt idx="15">
                  <c:v>103.57936689623936</c:v>
                </c:pt>
                <c:pt idx="16">
                  <c:v>111.16344925146311</c:v>
                </c:pt>
                <c:pt idx="17">
                  <c:v>118.4858406893654</c:v>
                </c:pt>
                <c:pt idx="18">
                  <c:v>126.09680861383255</c:v>
                </c:pt>
                <c:pt idx="19">
                  <c:v>134.53625246548324</c:v>
                </c:pt>
                <c:pt idx="20">
                  <c:v>143.14586316163837</c:v>
                </c:pt>
                <c:pt idx="21">
                  <c:v>151.85072412455119</c:v>
                </c:pt>
                <c:pt idx="22">
                  <c:v>160.00394978497752</c:v>
                </c:pt>
                <c:pt idx="23">
                  <c:v>168.28000113169722</c:v>
                </c:pt>
                <c:pt idx="24">
                  <c:v>177.35452840560052</c:v>
                </c:pt>
                <c:pt idx="25">
                  <c:v>185.92283748827913</c:v>
                </c:pt>
                <c:pt idx="26">
                  <c:v>194.62374979791122</c:v>
                </c:pt>
                <c:pt idx="27">
                  <c:v>204.08861076082388</c:v>
                </c:pt>
                <c:pt idx="28">
                  <c:v>212.92725353251205</c:v>
                </c:pt>
                <c:pt idx="29">
                  <c:v>221.13211449542484</c:v>
                </c:pt>
                <c:pt idx="30">
                  <c:v>230.12285996055218</c:v>
                </c:pt>
                <c:pt idx="31">
                  <c:v>239.86297119022214</c:v>
                </c:pt>
                <c:pt idx="32">
                  <c:v>248.78742037701707</c:v>
                </c:pt>
                <c:pt idx="33">
                  <c:v>257.52397225725048</c:v>
                </c:pt>
                <c:pt idx="34">
                  <c:v>266.93369418307628</c:v>
                </c:pt>
                <c:pt idx="35">
                  <c:v>276.47822145697876</c:v>
                </c:pt>
                <c:pt idx="36">
                  <c:v>286.11319364956182</c:v>
                </c:pt>
                <c:pt idx="37">
                  <c:v>295.03719791767634</c:v>
                </c:pt>
                <c:pt idx="38">
                  <c:v>303.89849953115396</c:v>
                </c:pt>
                <c:pt idx="39">
                  <c:v>313.41855514598836</c:v>
                </c:pt>
                <c:pt idx="40">
                  <c:v>322.17278187344442</c:v>
                </c:pt>
                <c:pt idx="41">
                  <c:v>330.70972305752224</c:v>
                </c:pt>
                <c:pt idx="42">
                  <c:v>339.72514016878415</c:v>
                </c:pt>
                <c:pt idx="43">
                  <c:v>348.03367171080265</c:v>
                </c:pt>
                <c:pt idx="44">
                  <c:v>356.24564070229889</c:v>
                </c:pt>
                <c:pt idx="45">
                  <c:v>364.95591877647314</c:v>
                </c:pt>
                <c:pt idx="46">
                  <c:v>373.02920005173473</c:v>
                </c:pt>
                <c:pt idx="47">
                  <c:v>380.52908882206486</c:v>
                </c:pt>
                <c:pt idx="48">
                  <c:v>388.63580754680373</c:v>
                </c:pt>
                <c:pt idx="49">
                  <c:v>397.29603000614304</c:v>
                </c:pt>
                <c:pt idx="50">
                  <c:v>405.23981181491905</c:v>
                </c:pt>
                <c:pt idx="51">
                  <c:v>413.06166957674532</c:v>
                </c:pt>
                <c:pt idx="52">
                  <c:v>421.42183642124934</c:v>
                </c:pt>
                <c:pt idx="53">
                  <c:v>429.63250379926922</c:v>
                </c:pt>
                <c:pt idx="54">
                  <c:v>437.66283748827863</c:v>
                </c:pt>
                <c:pt idx="55">
                  <c:v>445.05606314870499</c:v>
                </c:pt>
                <c:pt idx="56">
                  <c:v>452.38814336987093</c:v>
                </c:pt>
                <c:pt idx="57">
                  <c:v>460.08903320722936</c:v>
                </c:pt>
                <c:pt idx="58">
                  <c:v>466.9677315937534</c:v>
                </c:pt>
                <c:pt idx="59">
                  <c:v>473.65008988909403</c:v>
                </c:pt>
                <c:pt idx="60">
                  <c:v>480.78522892618054</c:v>
                </c:pt>
                <c:pt idx="61">
                  <c:v>487.40298186051035</c:v>
                </c:pt>
                <c:pt idx="62">
                  <c:v>493.61248132699626</c:v>
                </c:pt>
                <c:pt idx="63">
                  <c:v>500.37986742975454</c:v>
                </c:pt>
                <c:pt idx="64">
                  <c:v>508.11211449542469</c:v>
                </c:pt>
                <c:pt idx="65">
                  <c:v>516.1382545995408</c:v>
                </c:pt>
                <c:pt idx="66">
                  <c:v>523.55053480777292</c:v>
                </c:pt>
                <c:pt idx="67">
                  <c:v>529.88426100171296</c:v>
                </c:pt>
                <c:pt idx="68">
                  <c:v>535.90723106023847</c:v>
                </c:pt>
                <c:pt idx="69">
                  <c:v>542.0535936236945</c:v>
                </c:pt>
                <c:pt idx="70">
                  <c:v>547.08843211433373</c:v>
                </c:pt>
                <c:pt idx="71">
                  <c:v>551.53681928412038</c:v>
                </c:pt>
                <c:pt idx="72">
                  <c:v>556.51051233549947</c:v>
                </c:pt>
                <c:pt idx="73">
                  <c:v>561.52659682478009</c:v>
                </c:pt>
                <c:pt idx="74">
                  <c:v>566.89353800885954</c:v>
                </c:pt>
                <c:pt idx="75">
                  <c:v>572.76878827561814</c:v>
                </c:pt>
                <c:pt idx="76">
                  <c:v>578.11151340252798</c:v>
                </c:pt>
                <c:pt idx="77">
                  <c:v>582.92173586186823</c:v>
                </c:pt>
                <c:pt idx="78">
                  <c:v>588.02984495748126</c:v>
                </c:pt>
                <c:pt idx="79">
                  <c:v>593.4649283797329</c:v>
                </c:pt>
                <c:pt idx="80">
                  <c:v>598.89487276489854</c:v>
                </c:pt>
                <c:pt idx="81">
                  <c:v>604.18073479483951</c:v>
                </c:pt>
                <c:pt idx="82">
                  <c:v>608.70412729977033</c:v>
                </c:pt>
                <c:pt idx="83">
                  <c:v>612.78318184757779</c:v>
                </c:pt>
                <c:pt idx="84">
                  <c:v>616.93871018850837</c:v>
                </c:pt>
                <c:pt idx="85">
                  <c:v>620.72523959646912</c:v>
                </c:pt>
                <c:pt idx="86">
                  <c:v>624.70262569922716</c:v>
                </c:pt>
                <c:pt idx="87">
                  <c:v>629.08301500307175</c:v>
                </c:pt>
                <c:pt idx="88">
                  <c:v>632.53282568629299</c:v>
                </c:pt>
                <c:pt idx="89">
                  <c:v>634.92388236815862</c:v>
                </c:pt>
                <c:pt idx="90">
                  <c:v>636.95482782035106</c:v>
                </c:pt>
                <c:pt idx="91">
                  <c:v>638.40710802858337</c:v>
                </c:pt>
                <c:pt idx="92">
                  <c:v>639.24324813269959</c:v>
                </c:pt>
                <c:pt idx="93">
                  <c:v>639.84341497720459</c:v>
                </c:pt>
                <c:pt idx="94">
                  <c:v>640.54269198434929</c:v>
                </c:pt>
                <c:pt idx="95">
                  <c:v>641.60638503572932</c:v>
                </c:pt>
                <c:pt idx="96">
                  <c:v>642.85169091732143</c:v>
                </c:pt>
                <c:pt idx="97">
                  <c:v>643.86766417693173</c:v>
                </c:pt>
                <c:pt idx="98">
                  <c:v>645.01096792446731</c:v>
                </c:pt>
                <c:pt idx="99">
                  <c:v>647.22668558217754</c:v>
                </c:pt>
                <c:pt idx="100">
                  <c:v>649.90343744947802</c:v>
                </c:pt>
                <c:pt idx="101">
                  <c:v>652.67115724124551</c:v>
                </c:pt>
                <c:pt idx="102">
                  <c:v>656.50251446955724</c:v>
                </c:pt>
                <c:pt idx="103">
                  <c:v>662.87697545833805</c:v>
                </c:pt>
                <c:pt idx="104">
                  <c:v>671.95252627154241</c:v>
                </c:pt>
                <c:pt idx="105">
                  <c:v>681.21597439130858</c:v>
                </c:pt>
                <c:pt idx="106">
                  <c:v>688.84661929705328</c:v>
                </c:pt>
                <c:pt idx="107">
                  <c:v>695.77483962233782</c:v>
                </c:pt>
                <c:pt idx="108">
                  <c:v>703.03478400750225</c:v>
                </c:pt>
                <c:pt idx="109">
                  <c:v>709.76778720858852</c:v>
                </c:pt>
                <c:pt idx="110">
                  <c:v>716.17656368221867</c:v>
                </c:pt>
                <c:pt idx="111">
                  <c:v>722.52314870501448</c:v>
                </c:pt>
                <c:pt idx="112">
                  <c:v>728.07101286901411</c:v>
                </c:pt>
                <c:pt idx="113">
                  <c:v>733.44906634979145</c:v>
                </c:pt>
                <c:pt idx="114">
                  <c:v>739.12437223138454</c:v>
                </c:pt>
                <c:pt idx="115">
                  <c:v>744.31179147670321</c:v>
                </c:pt>
                <c:pt idx="116">
                  <c:v>749.83745351957828</c:v>
                </c:pt>
                <c:pt idx="117">
                  <c:v>756.44578507453025</c:v>
                </c:pt>
                <c:pt idx="118">
                  <c:v>762.7292888091315</c:v>
                </c:pt>
                <c:pt idx="119">
                  <c:v>768.63287063084101</c:v>
                </c:pt>
                <c:pt idx="120">
                  <c:v>775.05142464513199</c:v>
                </c:pt>
                <c:pt idx="121">
                  <c:v>781.95517331134602</c:v>
                </c:pt>
                <c:pt idx="122">
                  <c:v>791.42707601771849</c:v>
                </c:pt>
                <c:pt idx="123">
                  <c:v>806.06144824910302</c:v>
                </c:pt>
                <c:pt idx="124">
                  <c:v>824.00375092960917</c:v>
                </c:pt>
                <c:pt idx="125">
                  <c:v>843.28896805380384</c:v>
                </c:pt>
                <c:pt idx="126">
                  <c:v>861.25617551007269</c:v>
                </c:pt>
                <c:pt idx="127">
                  <c:v>875.50960115756459</c:v>
                </c:pt>
                <c:pt idx="128">
                  <c:v>886.49436156109641</c:v>
                </c:pt>
                <c:pt idx="129">
                  <c:v>890.64272512691139</c:v>
                </c:pt>
                <c:pt idx="130">
                  <c:v>887.70368124939489</c:v>
                </c:pt>
                <c:pt idx="131">
                  <c:v>881.83399246613055</c:v>
                </c:pt>
                <c:pt idx="132">
                  <c:v>874.26313577133305</c:v>
                </c:pt>
                <c:pt idx="133">
                  <c:v>865.8635806900121</c:v>
                </c:pt>
                <c:pt idx="134">
                  <c:v>855.67314644162161</c:v>
                </c:pt>
                <c:pt idx="135">
                  <c:v>843.46475927183371</c:v>
                </c:pt>
                <c:pt idx="136">
                  <c:v>831.77522666278662</c:v>
                </c:pt>
                <c:pt idx="137">
                  <c:v>820.3483410935429</c:v>
                </c:pt>
                <c:pt idx="138">
                  <c:v>808.64672826332992</c:v>
                </c:pt>
                <c:pt idx="139">
                  <c:v>797.78366944740856</c:v>
                </c:pt>
                <c:pt idx="140">
                  <c:v>787.21511543311681</c:v>
                </c:pt>
                <c:pt idx="141">
                  <c:v>776.73814110647663</c:v>
                </c:pt>
                <c:pt idx="142">
                  <c:v>767.64241277847839</c:v>
                </c:pt>
                <c:pt idx="143">
                  <c:v>759.09513790539052</c:v>
                </c:pt>
                <c:pt idx="144">
                  <c:v>750.21922026061384</c:v>
                </c:pt>
                <c:pt idx="145">
                  <c:v>742.28985449607239</c:v>
                </c:pt>
                <c:pt idx="146">
                  <c:v>734.87141171144947</c:v>
                </c:pt>
                <c:pt idx="147">
                  <c:v>727.16146732628442</c:v>
                </c:pt>
                <c:pt idx="148">
                  <c:v>720.01326947327539</c:v>
                </c:pt>
                <c:pt idx="149">
                  <c:v>712.96096679276877</c:v>
                </c:pt>
                <c:pt idx="150">
                  <c:v>705.44582775568279</c:v>
                </c:pt>
                <c:pt idx="151">
                  <c:v>698.66187910240239</c:v>
                </c:pt>
                <c:pt idx="152">
                  <c:v>692.08471545898453</c:v>
                </c:pt>
                <c:pt idx="153">
                  <c:v>685.08421492546938</c:v>
                </c:pt>
                <c:pt idx="154">
                  <c:v>678.85540530927676</c:v>
                </c:pt>
                <c:pt idx="155">
                  <c:v>672.71377000679195</c:v>
                </c:pt>
                <c:pt idx="156">
                  <c:v>665.92399246613081</c:v>
                </c:pt>
                <c:pt idx="157">
                  <c:v>659.65087803537369</c:v>
                </c:pt>
                <c:pt idx="158">
                  <c:v>653.67735182849935</c:v>
                </c:pt>
                <c:pt idx="159">
                  <c:v>648.44670692275349</c:v>
                </c:pt>
                <c:pt idx="160">
                  <c:v>645.93222459339665</c:v>
                </c:pt>
                <c:pt idx="161">
                  <c:v>645.25155721537817</c:v>
                </c:pt>
                <c:pt idx="162">
                  <c:v>644.67166844504789</c:v>
                </c:pt>
                <c:pt idx="163">
                  <c:v>644.08658502279559</c:v>
                </c:pt>
                <c:pt idx="164">
                  <c:v>643.59116791153349</c:v>
                </c:pt>
                <c:pt idx="165">
                  <c:v>643.31536149642648</c:v>
                </c:pt>
                <c:pt idx="166">
                  <c:v>643.07100106702944</c:v>
                </c:pt>
                <c:pt idx="167">
                  <c:v>642.6364181782908</c:v>
                </c:pt>
                <c:pt idx="168">
                  <c:v>642.05183528955308</c:v>
                </c:pt>
                <c:pt idx="169">
                  <c:v>641.4067518673005</c:v>
                </c:pt>
                <c:pt idx="170">
                  <c:v>640.5828363565829</c:v>
                </c:pt>
                <c:pt idx="171">
                  <c:v>639.30925453487259</c:v>
                </c:pt>
                <c:pt idx="172">
                  <c:v>638.05272512691147</c:v>
                </c:pt>
                <c:pt idx="173">
                  <c:v>636.79925453487317</c:v>
                </c:pt>
                <c:pt idx="174">
                  <c:v>634.93114543926026</c:v>
                </c:pt>
                <c:pt idx="175">
                  <c:v>632.42778607689172</c:v>
                </c:pt>
                <c:pt idx="176">
                  <c:v>628.89687376725851</c:v>
                </c:pt>
                <c:pt idx="177">
                  <c:v>624.21915397549071</c:v>
                </c:pt>
                <c:pt idx="178">
                  <c:v>619.22859782714215</c:v>
                </c:pt>
                <c:pt idx="179">
                  <c:v>613.69718498399448</c:v>
                </c:pt>
                <c:pt idx="180">
                  <c:v>607.40282455459635</c:v>
                </c:pt>
                <c:pt idx="181">
                  <c:v>601.42043311669454</c:v>
                </c:pt>
                <c:pt idx="182">
                  <c:v>595.32846412519791</c:v>
                </c:pt>
                <c:pt idx="183">
                  <c:v>588.68846412519815</c:v>
                </c:pt>
                <c:pt idx="184">
                  <c:v>582.52082242053848</c:v>
                </c:pt>
                <c:pt idx="185">
                  <c:v>576.46288016943129</c:v>
                </c:pt>
                <c:pt idx="186">
                  <c:v>570.06768551750906</c:v>
                </c:pt>
                <c:pt idx="187">
                  <c:v>564.21982135350993</c:v>
                </c:pt>
                <c:pt idx="188">
                  <c:v>558.53679568015002</c:v>
                </c:pt>
                <c:pt idx="189">
                  <c:v>552.59126733921789</c:v>
                </c:pt>
                <c:pt idx="190">
                  <c:v>547.20368124939489</c:v>
                </c:pt>
                <c:pt idx="191">
                  <c:v>541.90579461312154</c:v>
                </c:pt>
                <c:pt idx="192">
                  <c:v>536.31529407960682</c:v>
                </c:pt>
                <c:pt idx="193">
                  <c:v>531.31251333786008</c:v>
                </c:pt>
                <c:pt idx="194">
                  <c:v>527.35448232935653</c:v>
                </c:pt>
                <c:pt idx="195">
                  <c:v>523.82514970737543</c:v>
                </c:pt>
                <c:pt idx="196">
                  <c:v>519.72765237494741</c:v>
                </c:pt>
                <c:pt idx="197">
                  <c:v>514.80971012384009</c:v>
                </c:pt>
                <c:pt idx="198">
                  <c:v>509.53959889417013</c:v>
                </c:pt>
                <c:pt idx="199">
                  <c:v>465.46671920975263</c:v>
                </c:pt>
                <c:pt idx="200">
                  <c:v>371.32220034274371</c:v>
                </c:pt>
                <c:pt idx="201">
                  <c:v>347.95024105150765</c:v>
                </c:pt>
                <c:pt idx="202">
                  <c:v>370.0181849193263</c:v>
                </c:pt>
                <c:pt idx="203">
                  <c:v>355.05998706631772</c:v>
                </c:pt>
                <c:pt idx="204">
                  <c:v>342.07220098942702</c:v>
                </c:pt>
                <c:pt idx="205">
                  <c:v>330.37784056002897</c:v>
                </c:pt>
                <c:pt idx="206">
                  <c:v>325.7824919972835</c:v>
                </c:pt>
                <c:pt idx="207">
                  <c:v>337.12416270572658</c:v>
                </c:pt>
                <c:pt idx="208">
                  <c:v>346.16589517250338</c:v>
                </c:pt>
                <c:pt idx="209">
                  <c:v>339.95875286966094</c:v>
                </c:pt>
                <c:pt idx="210">
                  <c:v>326.73488117179221</c:v>
                </c:pt>
                <c:pt idx="211">
                  <c:v>315.56210156174222</c:v>
                </c:pt>
                <c:pt idx="212">
                  <c:v>308.73091117793524</c:v>
                </c:pt>
                <c:pt idx="213">
                  <c:v>304.33842031234872</c:v>
                </c:pt>
                <c:pt idx="214">
                  <c:v>300.47813043618783</c:v>
                </c:pt>
                <c:pt idx="215">
                  <c:v>290.17429188088136</c:v>
                </c:pt>
                <c:pt idx="216">
                  <c:v>279.22649513370231</c:v>
                </c:pt>
                <c:pt idx="217">
                  <c:v>273.81353687716199</c:v>
                </c:pt>
                <c:pt idx="218">
                  <c:v>266.48734002651395</c:v>
                </c:pt>
                <c:pt idx="219">
                  <c:v>261.23385562610463</c:v>
                </c:pt>
              </c:numCache>
            </c:numRef>
          </c:yVal>
          <c:smooth val="1"/>
        </c:ser>
        <c:ser>
          <c:idx val="2"/>
          <c:order val="3"/>
          <c:tx>
            <c:strRef>
              <c:f>Übersicht!$E$2</c:f>
              <c:strCache>
                <c:ptCount val="1"/>
                <c:pt idx="0">
                  <c:v>15x15x10</c:v>
                </c:pt>
              </c:strCache>
            </c:strRef>
          </c:tx>
          <c:spPr>
            <a:ln>
              <a:solidFill>
                <a:srgbClr val="00B050"/>
              </a:solidFill>
            </a:ln>
          </c:spPr>
          <c:marker>
            <c:symbol val="none"/>
          </c:marker>
          <c:xVal>
            <c:strRef>
              <c:f>Übersicht!$A:$A</c:f>
              <c:strCache>
                <c:ptCount val="277"/>
                <c:pt idx="0">
                  <c:v>Zeit</c:v>
                </c:pt>
                <c:pt idx="1">
                  <c:v>Sekunden</c:v>
                </c:pt>
                <c:pt idx="3">
                  <c:v>0</c:v>
                </c:pt>
                <c:pt idx="4">
                  <c:v>1</c:v>
                </c:pt>
                <c:pt idx="5">
                  <c:v>2</c:v>
                </c:pt>
                <c:pt idx="6">
                  <c:v>3</c:v>
                </c:pt>
                <c:pt idx="7">
                  <c:v>4</c:v>
                </c:pt>
                <c:pt idx="8">
                  <c:v>5</c:v>
                </c:pt>
                <c:pt idx="9">
                  <c:v>6</c:v>
                </c:pt>
                <c:pt idx="10">
                  <c:v>7</c:v>
                </c:pt>
                <c:pt idx="11">
                  <c:v>8</c:v>
                </c:pt>
                <c:pt idx="12">
                  <c:v>9</c:v>
                </c:pt>
                <c:pt idx="13">
                  <c:v>10</c:v>
                </c:pt>
                <c:pt idx="14">
                  <c:v>11</c:v>
                </c:pt>
                <c:pt idx="15">
                  <c:v>12</c:v>
                </c:pt>
                <c:pt idx="16">
                  <c:v>13</c:v>
                </c:pt>
                <c:pt idx="17">
                  <c:v>14</c:v>
                </c:pt>
                <c:pt idx="18">
                  <c:v>15</c:v>
                </c:pt>
                <c:pt idx="19">
                  <c:v>16</c:v>
                </c:pt>
                <c:pt idx="20">
                  <c:v>17</c:v>
                </c:pt>
                <c:pt idx="21">
                  <c:v>18</c:v>
                </c:pt>
                <c:pt idx="22">
                  <c:v>19</c:v>
                </c:pt>
                <c:pt idx="23">
                  <c:v>20</c:v>
                </c:pt>
                <c:pt idx="24">
                  <c:v>21</c:v>
                </c:pt>
                <c:pt idx="25">
                  <c:v>22</c:v>
                </c:pt>
                <c:pt idx="26">
                  <c:v>23</c:v>
                </c:pt>
                <c:pt idx="27">
                  <c:v>24</c:v>
                </c:pt>
                <c:pt idx="28">
                  <c:v>25</c:v>
                </c:pt>
                <c:pt idx="29">
                  <c:v>26</c:v>
                </c:pt>
                <c:pt idx="30">
                  <c:v>27</c:v>
                </c:pt>
                <c:pt idx="31">
                  <c:v>28</c:v>
                </c:pt>
                <c:pt idx="32">
                  <c:v>29</c:v>
                </c:pt>
                <c:pt idx="33">
                  <c:v>30</c:v>
                </c:pt>
                <c:pt idx="34">
                  <c:v>31</c:v>
                </c:pt>
                <c:pt idx="35">
                  <c:v>32</c:v>
                </c:pt>
                <c:pt idx="36">
                  <c:v>33</c:v>
                </c:pt>
                <c:pt idx="37">
                  <c:v>34</c:v>
                </c:pt>
                <c:pt idx="38">
                  <c:v>35</c:v>
                </c:pt>
                <c:pt idx="39">
                  <c:v>36</c:v>
                </c:pt>
                <c:pt idx="40">
                  <c:v>37</c:v>
                </c:pt>
                <c:pt idx="41">
                  <c:v>38</c:v>
                </c:pt>
                <c:pt idx="42">
                  <c:v>39</c:v>
                </c:pt>
                <c:pt idx="43">
                  <c:v>40</c:v>
                </c:pt>
                <c:pt idx="44">
                  <c:v>41</c:v>
                </c:pt>
                <c:pt idx="45">
                  <c:v>42</c:v>
                </c:pt>
                <c:pt idx="46">
                  <c:v>43</c:v>
                </c:pt>
                <c:pt idx="47">
                  <c:v>44</c:v>
                </c:pt>
                <c:pt idx="48">
                  <c:v>45</c:v>
                </c:pt>
                <c:pt idx="49">
                  <c:v>46</c:v>
                </c:pt>
                <c:pt idx="50">
                  <c:v>47</c:v>
                </c:pt>
                <c:pt idx="51">
                  <c:v>48</c:v>
                </c:pt>
                <c:pt idx="52">
                  <c:v>49</c:v>
                </c:pt>
                <c:pt idx="53">
                  <c:v>50</c:v>
                </c:pt>
                <c:pt idx="54">
                  <c:v>51</c:v>
                </c:pt>
                <c:pt idx="55">
                  <c:v>52</c:v>
                </c:pt>
                <c:pt idx="56">
                  <c:v>53</c:v>
                </c:pt>
                <c:pt idx="57">
                  <c:v>54</c:v>
                </c:pt>
                <c:pt idx="58">
                  <c:v>55</c:v>
                </c:pt>
                <c:pt idx="59">
                  <c:v>56</c:v>
                </c:pt>
                <c:pt idx="60">
                  <c:v>57</c:v>
                </c:pt>
                <c:pt idx="61">
                  <c:v>58</c:v>
                </c:pt>
                <c:pt idx="62">
                  <c:v>59</c:v>
                </c:pt>
                <c:pt idx="63">
                  <c:v>60</c:v>
                </c:pt>
                <c:pt idx="64">
                  <c:v>61</c:v>
                </c:pt>
                <c:pt idx="65">
                  <c:v>62</c:v>
                </c:pt>
                <c:pt idx="66">
                  <c:v>63</c:v>
                </c:pt>
                <c:pt idx="67">
                  <c:v>64</c:v>
                </c:pt>
                <c:pt idx="68">
                  <c:v>65</c:v>
                </c:pt>
                <c:pt idx="69">
                  <c:v>66</c:v>
                </c:pt>
                <c:pt idx="70">
                  <c:v>67</c:v>
                </c:pt>
                <c:pt idx="71">
                  <c:v>68</c:v>
                </c:pt>
                <c:pt idx="72">
                  <c:v>69</c:v>
                </c:pt>
                <c:pt idx="73">
                  <c:v>70</c:v>
                </c:pt>
                <c:pt idx="74">
                  <c:v>71</c:v>
                </c:pt>
                <c:pt idx="75">
                  <c:v>72</c:v>
                </c:pt>
                <c:pt idx="76">
                  <c:v>73</c:v>
                </c:pt>
                <c:pt idx="77">
                  <c:v>74</c:v>
                </c:pt>
                <c:pt idx="78">
                  <c:v>75</c:v>
                </c:pt>
                <c:pt idx="79">
                  <c:v>76</c:v>
                </c:pt>
                <c:pt idx="80">
                  <c:v>77</c:v>
                </c:pt>
                <c:pt idx="81">
                  <c:v>78</c:v>
                </c:pt>
                <c:pt idx="82">
                  <c:v>79</c:v>
                </c:pt>
                <c:pt idx="83">
                  <c:v>80</c:v>
                </c:pt>
                <c:pt idx="84">
                  <c:v>81</c:v>
                </c:pt>
                <c:pt idx="85">
                  <c:v>82</c:v>
                </c:pt>
                <c:pt idx="86">
                  <c:v>83</c:v>
                </c:pt>
                <c:pt idx="87">
                  <c:v>84</c:v>
                </c:pt>
                <c:pt idx="88">
                  <c:v>85</c:v>
                </c:pt>
                <c:pt idx="89">
                  <c:v>86</c:v>
                </c:pt>
                <c:pt idx="90">
                  <c:v>87</c:v>
                </c:pt>
                <c:pt idx="91">
                  <c:v>88</c:v>
                </c:pt>
                <c:pt idx="92">
                  <c:v>89</c:v>
                </c:pt>
                <c:pt idx="93">
                  <c:v>90</c:v>
                </c:pt>
                <c:pt idx="94">
                  <c:v>91</c:v>
                </c:pt>
                <c:pt idx="95">
                  <c:v>92</c:v>
                </c:pt>
                <c:pt idx="96">
                  <c:v>93</c:v>
                </c:pt>
                <c:pt idx="97">
                  <c:v>94</c:v>
                </c:pt>
                <c:pt idx="98">
                  <c:v>95</c:v>
                </c:pt>
                <c:pt idx="99">
                  <c:v>96</c:v>
                </c:pt>
                <c:pt idx="100">
                  <c:v>97</c:v>
                </c:pt>
                <c:pt idx="101">
                  <c:v>98</c:v>
                </c:pt>
                <c:pt idx="102">
                  <c:v>99</c:v>
                </c:pt>
                <c:pt idx="103">
                  <c:v>100</c:v>
                </c:pt>
                <c:pt idx="104">
                  <c:v>101</c:v>
                </c:pt>
                <c:pt idx="105">
                  <c:v>102</c:v>
                </c:pt>
                <c:pt idx="106">
                  <c:v>103</c:v>
                </c:pt>
                <c:pt idx="107">
                  <c:v>104</c:v>
                </c:pt>
                <c:pt idx="108">
                  <c:v>105</c:v>
                </c:pt>
                <c:pt idx="109">
                  <c:v>106</c:v>
                </c:pt>
                <c:pt idx="110">
                  <c:v>107</c:v>
                </c:pt>
                <c:pt idx="111">
                  <c:v>108</c:v>
                </c:pt>
                <c:pt idx="112">
                  <c:v>109</c:v>
                </c:pt>
                <c:pt idx="113">
                  <c:v>110</c:v>
                </c:pt>
                <c:pt idx="114">
                  <c:v>111</c:v>
                </c:pt>
                <c:pt idx="115">
                  <c:v>112</c:v>
                </c:pt>
                <c:pt idx="116">
                  <c:v>113</c:v>
                </c:pt>
                <c:pt idx="117">
                  <c:v>114</c:v>
                </c:pt>
                <c:pt idx="118">
                  <c:v>115</c:v>
                </c:pt>
                <c:pt idx="119">
                  <c:v>116</c:v>
                </c:pt>
                <c:pt idx="120">
                  <c:v>117</c:v>
                </c:pt>
                <c:pt idx="121">
                  <c:v>118</c:v>
                </c:pt>
                <c:pt idx="122">
                  <c:v>119</c:v>
                </c:pt>
                <c:pt idx="123">
                  <c:v>120</c:v>
                </c:pt>
                <c:pt idx="124">
                  <c:v>121</c:v>
                </c:pt>
                <c:pt idx="125">
                  <c:v>122</c:v>
                </c:pt>
                <c:pt idx="126">
                  <c:v>123</c:v>
                </c:pt>
                <c:pt idx="127">
                  <c:v>124</c:v>
                </c:pt>
                <c:pt idx="128">
                  <c:v>125</c:v>
                </c:pt>
                <c:pt idx="129">
                  <c:v>126</c:v>
                </c:pt>
                <c:pt idx="130">
                  <c:v>127</c:v>
                </c:pt>
                <c:pt idx="131">
                  <c:v>128</c:v>
                </c:pt>
                <c:pt idx="132">
                  <c:v>129</c:v>
                </c:pt>
                <c:pt idx="133">
                  <c:v>130</c:v>
                </c:pt>
                <c:pt idx="134">
                  <c:v>131</c:v>
                </c:pt>
                <c:pt idx="135">
                  <c:v>132</c:v>
                </c:pt>
                <c:pt idx="136">
                  <c:v>133</c:v>
                </c:pt>
                <c:pt idx="137">
                  <c:v>134</c:v>
                </c:pt>
                <c:pt idx="138">
                  <c:v>135</c:v>
                </c:pt>
                <c:pt idx="139">
                  <c:v>136</c:v>
                </c:pt>
                <c:pt idx="140">
                  <c:v>137</c:v>
                </c:pt>
                <c:pt idx="141">
                  <c:v>138</c:v>
                </c:pt>
                <c:pt idx="142">
                  <c:v>139</c:v>
                </c:pt>
                <c:pt idx="143">
                  <c:v>140</c:v>
                </c:pt>
                <c:pt idx="144">
                  <c:v>141</c:v>
                </c:pt>
                <c:pt idx="145">
                  <c:v>142</c:v>
                </c:pt>
                <c:pt idx="146">
                  <c:v>143</c:v>
                </c:pt>
                <c:pt idx="147">
                  <c:v>144</c:v>
                </c:pt>
                <c:pt idx="148">
                  <c:v>145</c:v>
                </c:pt>
                <c:pt idx="149">
                  <c:v>146</c:v>
                </c:pt>
                <c:pt idx="150">
                  <c:v>147</c:v>
                </c:pt>
                <c:pt idx="151">
                  <c:v>148</c:v>
                </c:pt>
                <c:pt idx="152">
                  <c:v>149</c:v>
                </c:pt>
                <c:pt idx="153">
                  <c:v>150</c:v>
                </c:pt>
                <c:pt idx="154">
                  <c:v>151</c:v>
                </c:pt>
                <c:pt idx="155">
                  <c:v>152</c:v>
                </c:pt>
                <c:pt idx="156">
                  <c:v>153</c:v>
                </c:pt>
                <c:pt idx="157">
                  <c:v>154</c:v>
                </c:pt>
                <c:pt idx="158">
                  <c:v>155</c:v>
                </c:pt>
                <c:pt idx="159">
                  <c:v>156</c:v>
                </c:pt>
                <c:pt idx="160">
                  <c:v>157</c:v>
                </c:pt>
                <c:pt idx="161">
                  <c:v>158</c:v>
                </c:pt>
                <c:pt idx="162">
                  <c:v>159</c:v>
                </c:pt>
                <c:pt idx="163">
                  <c:v>160</c:v>
                </c:pt>
                <c:pt idx="164">
                  <c:v>161</c:v>
                </c:pt>
                <c:pt idx="165">
                  <c:v>162</c:v>
                </c:pt>
                <c:pt idx="166">
                  <c:v>163</c:v>
                </c:pt>
                <c:pt idx="167">
                  <c:v>164</c:v>
                </c:pt>
                <c:pt idx="168">
                  <c:v>165</c:v>
                </c:pt>
                <c:pt idx="169">
                  <c:v>166</c:v>
                </c:pt>
                <c:pt idx="170">
                  <c:v>167</c:v>
                </c:pt>
                <c:pt idx="171">
                  <c:v>168</c:v>
                </c:pt>
                <c:pt idx="172">
                  <c:v>169</c:v>
                </c:pt>
                <c:pt idx="173">
                  <c:v>170</c:v>
                </c:pt>
                <c:pt idx="174">
                  <c:v>171</c:v>
                </c:pt>
                <c:pt idx="175">
                  <c:v>172</c:v>
                </c:pt>
                <c:pt idx="176">
                  <c:v>173</c:v>
                </c:pt>
                <c:pt idx="177">
                  <c:v>174</c:v>
                </c:pt>
                <c:pt idx="178">
                  <c:v>175</c:v>
                </c:pt>
                <c:pt idx="179">
                  <c:v>176</c:v>
                </c:pt>
                <c:pt idx="180">
                  <c:v>177</c:v>
                </c:pt>
                <c:pt idx="181">
                  <c:v>178</c:v>
                </c:pt>
                <c:pt idx="182">
                  <c:v>179</c:v>
                </c:pt>
                <c:pt idx="183">
                  <c:v>180</c:v>
                </c:pt>
                <c:pt idx="184">
                  <c:v>181</c:v>
                </c:pt>
                <c:pt idx="185">
                  <c:v>182</c:v>
                </c:pt>
                <c:pt idx="186">
                  <c:v>183</c:v>
                </c:pt>
                <c:pt idx="187">
                  <c:v>184</c:v>
                </c:pt>
                <c:pt idx="188">
                  <c:v>185</c:v>
                </c:pt>
                <c:pt idx="189">
                  <c:v>186</c:v>
                </c:pt>
                <c:pt idx="190">
                  <c:v>187</c:v>
                </c:pt>
                <c:pt idx="191">
                  <c:v>188</c:v>
                </c:pt>
                <c:pt idx="192">
                  <c:v>189</c:v>
                </c:pt>
                <c:pt idx="193">
                  <c:v>190</c:v>
                </c:pt>
                <c:pt idx="194">
                  <c:v>191</c:v>
                </c:pt>
                <c:pt idx="195">
                  <c:v>192</c:v>
                </c:pt>
                <c:pt idx="196">
                  <c:v>193</c:v>
                </c:pt>
                <c:pt idx="197">
                  <c:v>194</c:v>
                </c:pt>
                <c:pt idx="198">
                  <c:v>195</c:v>
                </c:pt>
                <c:pt idx="199">
                  <c:v>196</c:v>
                </c:pt>
                <c:pt idx="200">
                  <c:v>197</c:v>
                </c:pt>
                <c:pt idx="201">
                  <c:v>198</c:v>
                </c:pt>
                <c:pt idx="202">
                  <c:v>199</c:v>
                </c:pt>
                <c:pt idx="203">
                  <c:v>200</c:v>
                </c:pt>
                <c:pt idx="204">
                  <c:v>201</c:v>
                </c:pt>
                <c:pt idx="205">
                  <c:v>202</c:v>
                </c:pt>
                <c:pt idx="206">
                  <c:v>203</c:v>
                </c:pt>
                <c:pt idx="207">
                  <c:v>204</c:v>
                </c:pt>
                <c:pt idx="208">
                  <c:v>205</c:v>
                </c:pt>
                <c:pt idx="209">
                  <c:v>206</c:v>
                </c:pt>
                <c:pt idx="210">
                  <c:v>207</c:v>
                </c:pt>
                <c:pt idx="211">
                  <c:v>208</c:v>
                </c:pt>
                <c:pt idx="212">
                  <c:v>209</c:v>
                </c:pt>
                <c:pt idx="213">
                  <c:v>210</c:v>
                </c:pt>
                <c:pt idx="214">
                  <c:v>211</c:v>
                </c:pt>
                <c:pt idx="215">
                  <c:v>212</c:v>
                </c:pt>
                <c:pt idx="216">
                  <c:v>213</c:v>
                </c:pt>
                <c:pt idx="217">
                  <c:v>214</c:v>
                </c:pt>
                <c:pt idx="218">
                  <c:v>215</c:v>
                </c:pt>
                <c:pt idx="219">
                  <c:v>216</c:v>
                </c:pt>
                <c:pt idx="220">
                  <c:v>217</c:v>
                </c:pt>
                <c:pt idx="221">
                  <c:v>218</c:v>
                </c:pt>
                <c:pt idx="222">
                  <c:v>219</c:v>
                </c:pt>
                <c:pt idx="223">
                  <c:v>220</c:v>
                </c:pt>
                <c:pt idx="224">
                  <c:v>221</c:v>
                </c:pt>
                <c:pt idx="225">
                  <c:v>222</c:v>
                </c:pt>
                <c:pt idx="226">
                  <c:v>223</c:v>
                </c:pt>
                <c:pt idx="227">
                  <c:v>224</c:v>
                </c:pt>
                <c:pt idx="228">
                  <c:v>225</c:v>
                </c:pt>
                <c:pt idx="229">
                  <c:v>226</c:v>
                </c:pt>
                <c:pt idx="230">
                  <c:v>227</c:v>
                </c:pt>
                <c:pt idx="231">
                  <c:v>228</c:v>
                </c:pt>
                <c:pt idx="232">
                  <c:v>229</c:v>
                </c:pt>
                <c:pt idx="233">
                  <c:v>230</c:v>
                </c:pt>
                <c:pt idx="234">
                  <c:v>231</c:v>
                </c:pt>
                <c:pt idx="235">
                  <c:v>232</c:v>
                </c:pt>
                <c:pt idx="236">
                  <c:v>233</c:v>
                </c:pt>
                <c:pt idx="237">
                  <c:v>234</c:v>
                </c:pt>
                <c:pt idx="238">
                  <c:v>235</c:v>
                </c:pt>
                <c:pt idx="239">
                  <c:v>236</c:v>
                </c:pt>
                <c:pt idx="240">
                  <c:v>237</c:v>
                </c:pt>
                <c:pt idx="241">
                  <c:v>238</c:v>
                </c:pt>
                <c:pt idx="242">
                  <c:v>239</c:v>
                </c:pt>
                <c:pt idx="243">
                  <c:v>240</c:v>
                </c:pt>
                <c:pt idx="244">
                  <c:v>241</c:v>
                </c:pt>
                <c:pt idx="245">
                  <c:v>242</c:v>
                </c:pt>
                <c:pt idx="246">
                  <c:v>243</c:v>
                </c:pt>
                <c:pt idx="247">
                  <c:v>244</c:v>
                </c:pt>
                <c:pt idx="248">
                  <c:v>245</c:v>
                </c:pt>
                <c:pt idx="249">
                  <c:v>246</c:v>
                </c:pt>
                <c:pt idx="250">
                  <c:v>247</c:v>
                </c:pt>
                <c:pt idx="251">
                  <c:v>248</c:v>
                </c:pt>
                <c:pt idx="252">
                  <c:v>249</c:v>
                </c:pt>
                <c:pt idx="253">
                  <c:v>250</c:v>
                </c:pt>
                <c:pt idx="254">
                  <c:v>251</c:v>
                </c:pt>
                <c:pt idx="255">
                  <c:v>252</c:v>
                </c:pt>
                <c:pt idx="256">
                  <c:v>253</c:v>
                </c:pt>
                <c:pt idx="257">
                  <c:v>254</c:v>
                </c:pt>
                <c:pt idx="258">
                  <c:v>255</c:v>
                </c:pt>
                <c:pt idx="259">
                  <c:v>256</c:v>
                </c:pt>
                <c:pt idx="260">
                  <c:v>257</c:v>
                </c:pt>
                <c:pt idx="261">
                  <c:v>258</c:v>
                </c:pt>
                <c:pt idx="262">
                  <c:v>259</c:v>
                </c:pt>
                <c:pt idx="263">
                  <c:v>260</c:v>
                </c:pt>
                <c:pt idx="264">
                  <c:v>261</c:v>
                </c:pt>
                <c:pt idx="265">
                  <c:v>262</c:v>
                </c:pt>
                <c:pt idx="266">
                  <c:v>263</c:v>
                </c:pt>
                <c:pt idx="267">
                  <c:v>264</c:v>
                </c:pt>
                <c:pt idx="268">
                  <c:v>265</c:v>
                </c:pt>
                <c:pt idx="269">
                  <c:v>266</c:v>
                </c:pt>
                <c:pt idx="270">
                  <c:v>267</c:v>
                </c:pt>
                <c:pt idx="271">
                  <c:v>268</c:v>
                </c:pt>
                <c:pt idx="272">
                  <c:v>269</c:v>
                </c:pt>
                <c:pt idx="273">
                  <c:v>270</c:v>
                </c:pt>
                <c:pt idx="274">
                  <c:v>271</c:v>
                </c:pt>
                <c:pt idx="275">
                  <c:v>272</c:v>
                </c:pt>
                <c:pt idx="276">
                  <c:v>273</c:v>
                </c:pt>
              </c:strCache>
            </c:strRef>
          </c:xVal>
          <c:yVal>
            <c:numRef>
              <c:f>Übersicht!$E$4:$E$225</c:f>
              <c:numCache>
                <c:formatCode>General</c:formatCode>
                <c:ptCount val="222"/>
                <c:pt idx="2" formatCode="0.00">
                  <c:v>36.886682615629944</c:v>
                </c:pt>
                <c:pt idx="3" formatCode="0.00">
                  <c:v>38.617147096504304</c:v>
                </c:pt>
                <c:pt idx="4" formatCode="0.00">
                  <c:v>41.455623970507474</c:v>
                </c:pt>
                <c:pt idx="5" formatCode="0.00">
                  <c:v>45.234944440086807</c:v>
                </c:pt>
                <c:pt idx="6" formatCode="0.00">
                  <c:v>49.772829633696745</c:v>
                </c:pt>
                <c:pt idx="7" formatCode="0.00">
                  <c:v>54.350492195466238</c:v>
                </c:pt>
                <c:pt idx="8" formatCode="0.00">
                  <c:v>59.850966742489604</c:v>
                </c:pt>
                <c:pt idx="9" formatCode="0.00">
                  <c:v>66.017106178262367</c:v>
                </c:pt>
                <c:pt idx="10" formatCode="0.00">
                  <c:v>71.92950218317776</c:v>
                </c:pt>
                <c:pt idx="11" formatCode="0.00">
                  <c:v>78.849074567939951</c:v>
                </c:pt>
                <c:pt idx="12" formatCode="0.00">
                  <c:v>86.370228645383946</c:v>
                </c:pt>
                <c:pt idx="13" formatCode="0.00">
                  <c:v>93.467639291970769</c:v>
                </c:pt>
                <c:pt idx="14" formatCode="0.00">
                  <c:v>101.51985959683113</c:v>
                </c:pt>
                <c:pt idx="15" formatCode="0.00">
                  <c:v>110.09749287525818</c:v>
                </c:pt>
                <c:pt idx="16" formatCode="0.00">
                  <c:v>118.08521400371272</c:v>
                </c:pt>
                <c:pt idx="17" formatCode="0.00">
                  <c:v>127.03625094778675</c:v>
                </c:pt>
                <c:pt idx="18" formatCode="0.00">
                  <c:v>136.65151750464088</c:v>
                </c:pt>
                <c:pt idx="19" formatCode="0.00">
                  <c:v>145.38839503751962</c:v>
                </c:pt>
                <c:pt idx="20" formatCode="0.00">
                  <c:v>154.9106153423798</c:v>
                </c:pt>
                <c:pt idx="21" formatCode="0.00">
                  <c:v>164.89207990169186</c:v>
                </c:pt>
                <c:pt idx="22" formatCode="0.00">
                  <c:v>173.95101367427517</c:v>
                </c:pt>
                <c:pt idx="23" formatCode="0.00">
                  <c:v>183.88410685805457</c:v>
                </c:pt>
                <c:pt idx="24" formatCode="0.00">
                  <c:v>194.34233181687478</c:v>
                </c:pt>
                <c:pt idx="25" formatCode="0.00">
                  <c:v>203.76628023112912</c:v>
                </c:pt>
                <c:pt idx="26" formatCode="0.00">
                  <c:v>213.91644429628471</c:v>
                </c:pt>
                <c:pt idx="27" formatCode="0.00">
                  <c:v>224.38557141736609</c:v>
                </c:pt>
                <c:pt idx="28" formatCode="0.00">
                  <c:v>233.81098439093265</c:v>
                </c:pt>
                <c:pt idx="29" formatCode="0.00">
                  <c:v>243.97379637618639</c:v>
                </c:pt>
                <c:pt idx="30" formatCode="0.00">
                  <c:v>254.54850053598977</c:v>
                </c:pt>
                <c:pt idx="31" formatCode="0.00">
                  <c:v>265.12114845608738</c:v>
                </c:pt>
                <c:pt idx="32" formatCode="0.00">
                  <c:v>275.66174013648163</c:v>
                </c:pt>
                <c:pt idx="33" formatCode="0.00">
                  <c:v>285.04481567181779</c:v>
                </c:pt>
                <c:pt idx="34" formatCode="0.00">
                  <c:v>293.97070319240726</c:v>
                </c:pt>
                <c:pt idx="35" formatCode="0.00">
                  <c:v>303.91734645854518</c:v>
                </c:pt>
                <c:pt idx="36" formatCode="0.00">
                  <c:v>314.20058605903733</c:v>
                </c:pt>
                <c:pt idx="37" formatCode="0.00">
                  <c:v>323.31630951447164</c:v>
                </c:pt>
                <c:pt idx="38" formatCode="0.00">
                  <c:v>332.979431981593</c:v>
                </c:pt>
                <c:pt idx="39" formatCode="0.00">
                  <c:v>342.98943198159299</c:v>
                </c:pt>
                <c:pt idx="40" formatCode="0.00">
                  <c:v>352.02160535466834</c:v>
                </c:pt>
                <c:pt idx="41" formatCode="0.00">
                  <c:v>361.81912149972572</c:v>
                </c:pt>
                <c:pt idx="42" formatCode="0.00">
                  <c:v>371.96030486051194</c:v>
                </c:pt>
                <c:pt idx="43" formatCode="0.00">
                  <c:v>381.08777407378358</c:v>
                </c:pt>
                <c:pt idx="44" formatCode="0.00">
                  <c:v>390.98264229874241</c:v>
                </c:pt>
                <c:pt idx="45" formatCode="0.00">
                  <c:v>401.12089654090522</c:v>
                </c:pt>
                <c:pt idx="46" formatCode="0.00">
                  <c:v>411.05385494287123</c:v>
                </c:pt>
                <c:pt idx="47" formatCode="0.00">
                  <c:v>420.96326326247765</c:v>
                </c:pt>
                <c:pt idx="48" formatCode="0.00">
                  <c:v>429.65546591889557</c:v>
                </c:pt>
                <c:pt idx="49" formatCode="0.00">
                  <c:v>437.78783264046871</c:v>
                </c:pt>
                <c:pt idx="50" formatCode="0.00">
                  <c:v>446.78213846837593</c:v>
                </c:pt>
                <c:pt idx="51" formatCode="0.00">
                  <c:v>455.91833647083376</c:v>
                </c:pt>
                <c:pt idx="52" formatCode="0.00">
                  <c:v>463.97374944440037</c:v>
                </c:pt>
                <c:pt idx="53" formatCode="0.00">
                  <c:v>472.79596974926125</c:v>
                </c:pt>
                <c:pt idx="54" formatCode="0.00">
                  <c:v>481.34957839830577</c:v>
                </c:pt>
                <c:pt idx="55" formatCode="0.00">
                  <c:v>488.6008788924625</c:v>
                </c:pt>
                <c:pt idx="56" formatCode="0.00">
                  <c:v>496.26490352184487</c:v>
                </c:pt>
                <c:pt idx="57" formatCode="0.00">
                  <c:v>504.09727024341765</c:v>
                </c:pt>
                <c:pt idx="58" formatCode="0.00">
                  <c:v>510.97561233560805</c:v>
                </c:pt>
                <c:pt idx="59" formatCode="0.00">
                  <c:v>518.14318704735092</c:v>
                </c:pt>
                <c:pt idx="60" formatCode="0.00">
                  <c:v>525.45231416843149</c:v>
                </c:pt>
                <c:pt idx="61" formatCode="0.00">
                  <c:v>532.60732881010279</c:v>
                </c:pt>
                <c:pt idx="62" formatCode="0.00">
                  <c:v>539.67321633069344</c:v>
                </c:pt>
                <c:pt idx="63" formatCode="0.00">
                  <c:v>545.75274178366931</c:v>
                </c:pt>
                <c:pt idx="64" formatCode="0.00">
                  <c:v>550.87987123173139</c:v>
                </c:pt>
                <c:pt idx="65" formatCode="0.00">
                  <c:v>555.93691282976374</c:v>
                </c:pt>
                <c:pt idx="66" formatCode="0.00">
                  <c:v>561.48803762386683</c:v>
                </c:pt>
                <c:pt idx="67" formatCode="0.00">
                  <c:v>567.08775642534044</c:v>
                </c:pt>
                <c:pt idx="68" formatCode="0.00">
                  <c:v>573.48589353413354</c:v>
                </c:pt>
                <c:pt idx="69" formatCode="0.00">
                  <c:v>580.31087889246146</c:v>
                </c:pt>
                <c:pt idx="70" formatCode="0.00">
                  <c:v>586.53389586111325</c:v>
                </c:pt>
                <c:pt idx="71" formatCode="0.00">
                  <c:v>593.4870183282344</c:v>
                </c:pt>
                <c:pt idx="72" formatCode="0.00">
                  <c:v>601.09580568410593</c:v>
                </c:pt>
                <c:pt idx="73" formatCode="0.00">
                  <c:v>608.83050984390786</c:v>
                </c:pt>
                <c:pt idx="74" formatCode="0.00">
                  <c:v>616.84253680027109</c:v>
                </c:pt>
                <c:pt idx="75" formatCode="0.00">
                  <c:v>625.14369087771581</c:v>
                </c:pt>
                <c:pt idx="76" formatCode="0.00">
                  <c:v>632.78583496744955</c:v>
                </c:pt>
                <c:pt idx="77" formatCode="0.00">
                  <c:v>637.26176340628024</c:v>
                </c:pt>
                <c:pt idx="78" formatCode="0.00">
                  <c:v>639.55219102151796</c:v>
                </c:pt>
                <c:pt idx="79" formatCode="0.00">
                  <c:v>641.15281198525281</c:v>
                </c:pt>
                <c:pt idx="80" formatCode="0.00">
                  <c:v>642.53517870682663</c:v>
                </c:pt>
                <c:pt idx="81" formatCode="0.00">
                  <c:v>643.72078502889246</c:v>
                </c:pt>
                <c:pt idx="82" formatCode="0.00">
                  <c:v>644.68168719115261</c:v>
                </c:pt>
                <c:pt idx="83" formatCode="0.00">
                  <c:v>645.72872878918668</c:v>
                </c:pt>
                <c:pt idx="84" formatCode="0.00">
                  <c:v>646.86548918869448</c:v>
                </c:pt>
                <c:pt idx="85" formatCode="0.00">
                  <c:v>647.99343294899029</c:v>
                </c:pt>
                <c:pt idx="86" formatCode="0.00">
                  <c:v>649.48103694407405</c:v>
                </c:pt>
                <c:pt idx="87" formatCode="0.00">
                  <c:v>651.27748686171458</c:v>
                </c:pt>
                <c:pt idx="88" formatCode="0.00">
                  <c:v>653.00514942348354</c:v>
                </c:pt>
                <c:pt idx="89" formatCode="0.00">
                  <c:v>655.03804925876614</c:v>
                </c:pt>
                <c:pt idx="90" formatCode="0.00">
                  <c:v>657.42596373571746</c:v>
                </c:pt>
                <c:pt idx="91" formatCode="0.00">
                  <c:v>660.30032813031039</c:v>
                </c:pt>
                <c:pt idx="92" formatCode="0.00">
                  <c:v>664.26139435772802</c:v>
                </c:pt>
                <c:pt idx="93" formatCode="0.00">
                  <c:v>670.24502065521449</c:v>
                </c:pt>
                <c:pt idx="94" formatCode="0.00">
                  <c:v>679.10681334483752</c:v>
                </c:pt>
                <c:pt idx="95" formatCode="0.00">
                  <c:v>688.19129487280043</c:v>
                </c:pt>
                <c:pt idx="96" formatCode="0.00">
                  <c:v>695.65704761157735</c:v>
                </c:pt>
                <c:pt idx="97" formatCode="0.00">
                  <c:v>702.33031649540999</c:v>
                </c:pt>
                <c:pt idx="98" formatCode="0.00">
                  <c:v>709.53259536695691</c:v>
                </c:pt>
                <c:pt idx="99" formatCode="0.00">
                  <c:v>716.74938504980855</c:v>
                </c:pt>
                <c:pt idx="100" formatCode="0.00">
                  <c:v>722.8968542630796</c:v>
                </c:pt>
                <c:pt idx="101" formatCode="0.00">
                  <c:v>729.24561233560792</c:v>
                </c:pt>
                <c:pt idx="102" formatCode="0.00">
                  <c:v>736.28820168902155</c:v>
                </c:pt>
                <c:pt idx="103" formatCode="0.00">
                  <c:v>742.87592281747538</c:v>
                </c:pt>
                <c:pt idx="104" formatCode="0.00">
                  <c:v>748.86831882239119</c:v>
                </c:pt>
                <c:pt idx="105" formatCode="0.00">
                  <c:v>754.5298126650456</c:v>
                </c:pt>
                <c:pt idx="106" formatCode="0.00">
                  <c:v>760.25950218317769</c:v>
                </c:pt>
                <c:pt idx="107" formatCode="0.00">
                  <c:v>766.4512186576726</c:v>
                </c:pt>
                <c:pt idx="108" formatCode="0.00">
                  <c:v>772.14423562632362</c:v>
                </c:pt>
                <c:pt idx="109" formatCode="0.00">
                  <c:v>778.31003529688655</c:v>
                </c:pt>
                <c:pt idx="110" formatCode="0.00">
                  <c:v>787.69292349726777</c:v>
                </c:pt>
                <c:pt idx="111" formatCode="0.00">
                  <c:v>800.79702434177841</c:v>
                </c:pt>
                <c:pt idx="112" formatCode="0.00">
                  <c:v>816.29803200251069</c:v>
                </c:pt>
                <c:pt idx="113" formatCode="0.00">
                  <c:v>836.16316979109388</c:v>
                </c:pt>
                <c:pt idx="114" formatCode="0.00">
                  <c:v>855.03109590294639</c:v>
                </c:pt>
                <c:pt idx="115" formatCode="0.00">
                  <c:v>870.68107825450352</c:v>
                </c:pt>
                <c:pt idx="116" formatCode="0.00">
                  <c:v>884.31209755013458</c:v>
                </c:pt>
                <c:pt idx="117" formatCode="0.00">
                  <c:v>893.80929719977939</c:v>
                </c:pt>
                <c:pt idx="118" formatCode="0.00">
                  <c:v>900.01364394593043</c:v>
                </c:pt>
                <c:pt idx="119" formatCode="0.00">
                  <c:v>904.34466324156142</c:v>
                </c:pt>
                <c:pt idx="120" formatCode="0.00">
                  <c:v>910.68820168902153</c:v>
                </c:pt>
                <c:pt idx="121" formatCode="0.00">
                  <c:v>917.43031649541035</c:v>
                </c:pt>
                <c:pt idx="122" formatCode="0.00">
                  <c:v>922.47108387585945</c:v>
                </c:pt>
                <c:pt idx="123" formatCode="0.00">
                  <c:v>928.54913313462487</c:v>
                </c:pt>
                <c:pt idx="124" formatCode="0.00">
                  <c:v>936.07403064292691</c:v>
                </c:pt>
                <c:pt idx="125" formatCode="0.00">
                  <c:v>946.17111917274542</c:v>
                </c:pt>
                <c:pt idx="126" formatCode="0.00">
                  <c:v>942.53135304729801</c:v>
                </c:pt>
                <c:pt idx="127" formatCode="0.00">
                  <c:v>937.74646155254004</c:v>
                </c:pt>
                <c:pt idx="128" formatCode="0.00">
                  <c:v>933.42922660600789</c:v>
                </c:pt>
                <c:pt idx="129" formatCode="0.00">
                  <c:v>926.38920895756553</c:v>
                </c:pt>
                <c:pt idx="130" formatCode="0.00">
                  <c:v>918.6241943158941</c:v>
                </c:pt>
                <c:pt idx="131" formatCode="0.00">
                  <c:v>909.78667817083794</c:v>
                </c:pt>
                <c:pt idx="132" formatCode="0.00">
                  <c:v>901.95092543205931</c:v>
                </c:pt>
                <c:pt idx="133" formatCode="0.00">
                  <c:v>900.68639135095555</c:v>
                </c:pt>
                <c:pt idx="134" formatCode="0.00">
                  <c:v>906.64256608361336</c:v>
                </c:pt>
                <c:pt idx="135" formatCode="0.00">
                  <c:v>910.69976573326005</c:v>
                </c:pt>
                <c:pt idx="136" formatCode="0.00">
                  <c:v>912.43458702643341</c:v>
                </c:pt>
                <c:pt idx="137" formatCode="0.00">
                  <c:v>912.9838019975432</c:v>
                </c:pt>
                <c:pt idx="138" formatCode="0.00">
                  <c:v>912.3442003294374</c:v>
                </c:pt>
                <c:pt idx="139" formatCode="0.00">
                  <c:v>911.03865257405812</c:v>
                </c:pt>
                <c:pt idx="140" formatCode="0.00">
                  <c:v>909.57189217454959</c:v>
                </c:pt>
                <c:pt idx="141" formatCode="0.00">
                  <c:v>907.75369649907179</c:v>
                </c:pt>
                <c:pt idx="142" formatCode="0.00">
                  <c:v>906.35775041179647</c:v>
                </c:pt>
                <c:pt idx="143" formatCode="0.00">
                  <c:v>904.45195074123376</c:v>
                </c:pt>
                <c:pt idx="144" formatCode="0.00">
                  <c:v>902.54927353779385</c:v>
                </c:pt>
                <c:pt idx="145" formatCode="0.00">
                  <c:v>901.92295840196527</c:v>
                </c:pt>
                <c:pt idx="146" formatCode="0.00">
                  <c:v>901.60532512353848</c:v>
                </c:pt>
                <c:pt idx="147" formatCode="0.00">
                  <c:v>901.04681896619354</c:v>
                </c:pt>
                <c:pt idx="148" formatCode="0.00">
                  <c:v>899.74777969513957</c:v>
                </c:pt>
                <c:pt idx="149" formatCode="0.00">
                  <c:v>898.28130049415654</c:v>
                </c:pt>
                <c:pt idx="150" formatCode="0.00">
                  <c:v>897.56915640442276</c:v>
                </c:pt>
                <c:pt idx="151" formatCode="0.00">
                  <c:v>896.78831280884867</c:v>
                </c:pt>
                <c:pt idx="152" formatCode="0.00">
                  <c:v>895.82949616963424</c:v>
                </c:pt>
                <c:pt idx="153" formatCode="0.00">
                  <c:v>894.81273577012644</c:v>
                </c:pt>
                <c:pt idx="154" formatCode="0.00">
                  <c:v>893.9297773681609</c:v>
                </c:pt>
                <c:pt idx="155" formatCode="0.00">
                  <c:v>893.0336086490446</c:v>
                </c:pt>
                <c:pt idx="156" formatCode="0.00">
                  <c:v>891.87834209219091</c:v>
                </c:pt>
                <c:pt idx="157" formatCode="0.00">
                  <c:v>890.99859400737353</c:v>
                </c:pt>
                <c:pt idx="158" formatCode="0.00">
                  <c:v>890.41033976521032</c:v>
                </c:pt>
                <c:pt idx="159" formatCode="0.00">
                  <c:v>889.7774106465879</c:v>
                </c:pt>
                <c:pt idx="160" formatCode="0.00">
                  <c:v>889.08535440688252</c:v>
                </c:pt>
                <c:pt idx="161" formatCode="0.00">
                  <c:v>887.90746921327138</c:v>
                </c:pt>
                <c:pt idx="162" formatCode="0.00">
                  <c:v>887.40295840196529</c:v>
                </c:pt>
                <c:pt idx="163" formatCode="0.00">
                  <c:v>887.54115407744348</c:v>
                </c:pt>
                <c:pt idx="164" formatCode="0.00">
                  <c:v>887.59529584019663</c:v>
                </c:pt>
                <c:pt idx="165" formatCode="0.00">
                  <c:v>887.75909783773898</c:v>
                </c:pt>
                <c:pt idx="166" formatCode="0.00">
                  <c:v>887.5185647240304</c:v>
                </c:pt>
                <c:pt idx="167" formatCode="0.00">
                  <c:v>887.3805916803932</c:v>
                </c:pt>
                <c:pt idx="168" formatCode="0.00">
                  <c:v>886.89946688629141</c:v>
                </c:pt>
                <c:pt idx="169" formatCode="0.00">
                  <c:v>886.99467487646154</c:v>
                </c:pt>
                <c:pt idx="170" formatCode="0.00">
                  <c:v>885.81073809710574</c:v>
                </c:pt>
                <c:pt idx="171" formatCode="0.00">
                  <c:v>884.81329816717653</c:v>
                </c:pt>
                <c:pt idx="172" formatCode="0.00">
                  <c:v>885.6786995058435</c:v>
                </c:pt>
                <c:pt idx="173" formatCode="0.00">
                  <c:v>888.25091981070318</c:v>
                </c:pt>
                <c:pt idx="174" formatCode="0.00">
                  <c:v>891.98818404057852</c:v>
                </c:pt>
                <c:pt idx="175" formatCode="0.00">
                  <c:v>896.09376107930132</c:v>
                </c:pt>
                <c:pt idx="176" formatCode="0.00">
                  <c:v>898.48396606269853</c:v>
                </c:pt>
                <c:pt idx="177" formatCode="0.00">
                  <c:v>900.06016406515539</c:v>
                </c:pt>
                <c:pt idx="178" formatCode="0.00">
                  <c:v>904.60657306455403</c:v>
                </c:pt>
                <c:pt idx="179" formatCode="0.00">
                  <c:v>907.10723494653246</c:v>
                </c:pt>
                <c:pt idx="180" formatCode="0.00">
                  <c:v>907.18326888383331</c:v>
                </c:pt>
                <c:pt idx="181" formatCode="0.00">
                  <c:v>907.4328998352803</c:v>
                </c:pt>
                <c:pt idx="182" formatCode="0.00">
                  <c:v>907.01594608727487</c:v>
                </c:pt>
                <c:pt idx="183" formatCode="0.00">
                  <c:v>906.349466886291</c:v>
                </c:pt>
                <c:pt idx="184" formatCode="0.00">
                  <c:v>906.18000000000052</c:v>
                </c:pt>
                <c:pt idx="185" formatCode="0.00">
                  <c:v>906.11383128088573</c:v>
                </c:pt>
                <c:pt idx="186" formatCode="0.00">
                  <c:v>905.96501464167125</c:v>
                </c:pt>
                <c:pt idx="187" formatCode="0.00">
                  <c:v>904.61868185740059</c:v>
                </c:pt>
                <c:pt idx="188" formatCode="0.00">
                  <c:v>903.65741064658664</c:v>
                </c:pt>
                <c:pt idx="189" formatCode="0.00">
                  <c:v>904.00199767302013</c:v>
                </c:pt>
                <c:pt idx="190" formatCode="0.00">
                  <c:v>905.6236555808299</c:v>
                </c:pt>
                <c:pt idx="191" formatCode="0.00">
                  <c:v>907.42661398279506</c:v>
                </c:pt>
                <c:pt idx="192" formatCode="0.00">
                  <c:v>908.38258935341298</c:v>
                </c:pt>
                <c:pt idx="193" formatCode="0.00">
                  <c:v>907.31749849661333</c:v>
                </c:pt>
                <c:pt idx="194" formatCode="0.00">
                  <c:v>907.56844759066075</c:v>
                </c:pt>
                <c:pt idx="195" formatCode="0.00">
                  <c:v>909.91534277198252</c:v>
                </c:pt>
                <c:pt idx="196" formatCode="0.00">
                  <c:v>911.25816639213531</c:v>
                </c:pt>
                <c:pt idx="197" formatCode="0.00">
                  <c:v>913.521230292572</c:v>
                </c:pt>
                <c:pt idx="198" formatCode="0.00">
                  <c:v>919.78876408607323</c:v>
                </c:pt>
                <c:pt idx="199" formatCode="0.00">
                  <c:v>925.23785013043641</c:v>
                </c:pt>
                <c:pt idx="200" formatCode="0.00">
                  <c:v>929.94107721266801</c:v>
                </c:pt>
                <c:pt idx="201" formatCode="0.00">
                  <c:v>934.64430429489914</c:v>
                </c:pt>
                <c:pt idx="202" formatCode="0.00">
                  <c:v>939.34753137713051</c:v>
                </c:pt>
                <c:pt idx="203" formatCode="0.00">
                  <c:v>944.05075845936256</c:v>
                </c:pt>
                <c:pt idx="204" formatCode="0.00">
                  <c:v>948.75398554159403</c:v>
                </c:pt>
                <c:pt idx="205" formatCode="0.00">
                  <c:v>953.45721262382347</c:v>
                </c:pt>
                <c:pt idx="206" formatCode="0.00">
                  <c:v>958.16043970605585</c:v>
                </c:pt>
                <c:pt idx="207" formatCode="0.00">
                  <c:v>962.86366678828642</c:v>
                </c:pt>
                <c:pt idx="208" formatCode="0.00">
                  <c:v>967.56689387051847</c:v>
                </c:pt>
                <c:pt idx="209" formatCode="0.00">
                  <c:v>972.27012095274995</c:v>
                </c:pt>
                <c:pt idx="210" formatCode="0.00">
                  <c:v>976.97334803498154</c:v>
                </c:pt>
                <c:pt idx="211" formatCode="0.00">
                  <c:v>981.67657511721302</c:v>
                </c:pt>
                <c:pt idx="212" formatCode="0.00">
                  <c:v>986.37980219944347</c:v>
                </c:pt>
                <c:pt idx="213" formatCode="0.00">
                  <c:v>991.08302928167552</c:v>
                </c:pt>
                <c:pt idx="214" formatCode="0.00">
                  <c:v>995.78625636390677</c:v>
                </c:pt>
                <c:pt idx="215" formatCode="0.00">
                  <c:v>1000.4894834461388</c:v>
                </c:pt>
                <c:pt idx="216" formatCode="0.00">
                  <c:v>1005.1927105283704</c:v>
                </c:pt>
                <c:pt idx="217" formatCode="0.00">
                  <c:v>1009.8959376106014</c:v>
                </c:pt>
                <c:pt idx="218" formatCode="0.00">
                  <c:v>1014.5991646928321</c:v>
                </c:pt>
                <c:pt idx="219" formatCode="0.00">
                  <c:v>1019.3023917750634</c:v>
                </c:pt>
                <c:pt idx="220" formatCode="0.00">
                  <c:v>1024.0056188572951</c:v>
                </c:pt>
                <c:pt idx="221" formatCode="0.00">
                  <c:v>1028.7088459395259</c:v>
                </c:pt>
              </c:numCache>
            </c:numRef>
          </c:yVal>
          <c:smooth val="1"/>
        </c:ser>
        <c:dLbls>
          <c:showLegendKey val="0"/>
          <c:showVal val="0"/>
          <c:showCatName val="0"/>
          <c:showSerName val="0"/>
          <c:showPercent val="0"/>
          <c:showBubbleSize val="0"/>
        </c:dLbls>
        <c:axId val="83388672"/>
        <c:axId val="83390848"/>
      </c:scatterChart>
      <c:valAx>
        <c:axId val="83388672"/>
        <c:scaling>
          <c:orientation val="minMax"/>
          <c:max val="250"/>
        </c:scaling>
        <c:delete val="0"/>
        <c:axPos val="b"/>
        <c:title>
          <c:tx>
            <c:rich>
              <a:bodyPr/>
              <a:lstStyle/>
              <a:p>
                <a:pPr>
                  <a:defRPr/>
                </a:pPr>
                <a:r>
                  <a:rPr lang="en-US"/>
                  <a:t>t [s]</a:t>
                </a:r>
              </a:p>
            </c:rich>
          </c:tx>
          <c:layout/>
          <c:overlay val="0"/>
        </c:title>
        <c:numFmt formatCode="General" sourceLinked="1"/>
        <c:majorTickMark val="none"/>
        <c:minorTickMark val="none"/>
        <c:tickLblPos val="nextTo"/>
        <c:crossAx val="83390848"/>
        <c:crosses val="autoZero"/>
        <c:crossBetween val="midCat"/>
      </c:valAx>
      <c:valAx>
        <c:axId val="83390848"/>
        <c:scaling>
          <c:orientation val="minMax"/>
        </c:scaling>
        <c:delete val="0"/>
        <c:axPos val="l"/>
        <c:majorGridlines/>
        <c:title>
          <c:tx>
            <c:rich>
              <a:bodyPr/>
              <a:lstStyle/>
              <a:p>
                <a:pPr>
                  <a:defRPr/>
                </a:pPr>
                <a:r>
                  <a:rPr lang="de-DE"/>
                  <a:t>T[°C]</a:t>
                </a:r>
              </a:p>
            </c:rich>
          </c:tx>
          <c:layout/>
          <c:overlay val="0"/>
        </c:title>
        <c:numFmt formatCode="General" sourceLinked="1"/>
        <c:majorTickMark val="none"/>
        <c:minorTickMark val="none"/>
        <c:tickLblPos val="nextTo"/>
        <c:crossAx val="83388672"/>
        <c:crosses val="autoZero"/>
        <c:crossBetween val="midCat"/>
      </c:valAx>
    </c:plotArea>
    <c:legend>
      <c:legendPos val="t"/>
      <c:layout>
        <c:manualLayout>
          <c:xMode val="edge"/>
          <c:yMode val="edge"/>
          <c:x val="0.30789667723497416"/>
          <c:y val="0.64526117810342065"/>
          <c:w val="0.42292347772845501"/>
          <c:h val="0.19289727584672095"/>
        </c:manualLayout>
      </c:layout>
      <c:overlay val="0"/>
      <c:spPr>
        <a:solidFill>
          <a:schemeClr val="bg1"/>
        </a:solidFill>
      </c:sp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dirty="0" smtClean="0"/>
              <a:t>Small Scale Mg-Test AZ </a:t>
            </a:r>
            <a:r>
              <a:rPr lang="en-US" sz="1100" dirty="0"/>
              <a:t>31 </a:t>
            </a:r>
            <a:r>
              <a:rPr lang="en-US" sz="1100" dirty="0" smtClean="0"/>
              <a:t>(1</a:t>
            </a:r>
            <a:r>
              <a:rPr lang="en-US" sz="1000" dirty="0" smtClean="0"/>
              <a:t>5x15x10)mm³cube</a:t>
            </a:r>
            <a:endParaRPr lang="en-US" sz="1000" dirty="0"/>
          </a:p>
        </c:rich>
      </c:tx>
      <c:layout>
        <c:manualLayout>
          <c:xMode val="edge"/>
          <c:yMode val="edge"/>
          <c:x val="0.19035855031395388"/>
          <c:y val="5.3960311035886957E-3"/>
        </c:manualLayout>
      </c:layout>
      <c:overlay val="0"/>
      <c:spPr>
        <a:solidFill>
          <a:schemeClr val="bg1"/>
        </a:solidFill>
      </c:spPr>
    </c:title>
    <c:autoTitleDeleted val="0"/>
    <c:plotArea>
      <c:layout>
        <c:manualLayout>
          <c:layoutTarget val="inner"/>
          <c:xMode val="edge"/>
          <c:yMode val="edge"/>
          <c:x val="0.15544932989571036"/>
          <c:y val="0.13527980877390325"/>
          <c:w val="0.78813957989764438"/>
          <c:h val="0.70414041994750665"/>
        </c:manualLayout>
      </c:layout>
      <c:scatterChart>
        <c:scatterStyle val="smoothMarker"/>
        <c:varyColors val="0"/>
        <c:ser>
          <c:idx val="1"/>
          <c:order val="0"/>
          <c:tx>
            <c:strRef>
              <c:f>'AZ31 15x15 Pur'!$G$1</c:f>
              <c:strCache>
                <c:ptCount val="1"/>
                <c:pt idx="0">
                  <c:v>AZ 31 15x15 cube</c:v>
                </c:pt>
              </c:strCache>
            </c:strRef>
          </c:tx>
          <c:marker>
            <c:symbol val="none"/>
          </c:marker>
          <c:yVal>
            <c:numRef>
              <c:f>'AZ31 15x15 Pur'!$G$1:$G$229</c:f>
              <c:numCache>
                <c:formatCode>General</c:formatCode>
                <c:ptCount val="229"/>
                <c:pt idx="0">
                  <c:v>0</c:v>
                </c:pt>
                <c:pt idx="3">
                  <c:v>26.88</c:v>
                </c:pt>
                <c:pt idx="4">
                  <c:v>27.865000000000002</c:v>
                </c:pt>
                <c:pt idx="5">
                  <c:v>29.05</c:v>
                </c:pt>
                <c:pt idx="6">
                  <c:v>30.224999999999987</c:v>
                </c:pt>
                <c:pt idx="7">
                  <c:v>31.86</c:v>
                </c:pt>
                <c:pt idx="8">
                  <c:v>33.895000000000003</c:v>
                </c:pt>
                <c:pt idx="9">
                  <c:v>36.025000000000013</c:v>
                </c:pt>
                <c:pt idx="10">
                  <c:v>38.620000000000012</c:v>
                </c:pt>
                <c:pt idx="11">
                  <c:v>41.89</c:v>
                </c:pt>
                <c:pt idx="12">
                  <c:v>45.36</c:v>
                </c:pt>
                <c:pt idx="13">
                  <c:v>48.935000000000002</c:v>
                </c:pt>
                <c:pt idx="14">
                  <c:v>52.905000000000001</c:v>
                </c:pt>
                <c:pt idx="15">
                  <c:v>57.015000000000001</c:v>
                </c:pt>
                <c:pt idx="16">
                  <c:v>61.309999999999995</c:v>
                </c:pt>
                <c:pt idx="17">
                  <c:v>66.06</c:v>
                </c:pt>
                <c:pt idx="18">
                  <c:v>71.52</c:v>
                </c:pt>
                <c:pt idx="19">
                  <c:v>77.174999999999983</c:v>
                </c:pt>
                <c:pt idx="20">
                  <c:v>82.669999999999987</c:v>
                </c:pt>
                <c:pt idx="21">
                  <c:v>88.35499999999999</c:v>
                </c:pt>
                <c:pt idx="22">
                  <c:v>94.715000000000003</c:v>
                </c:pt>
                <c:pt idx="23">
                  <c:v>100.86500000000001</c:v>
                </c:pt>
                <c:pt idx="24">
                  <c:v>106.69999999999999</c:v>
                </c:pt>
                <c:pt idx="25">
                  <c:v>113.16499999999999</c:v>
                </c:pt>
                <c:pt idx="26">
                  <c:v>120.28999999999999</c:v>
                </c:pt>
                <c:pt idx="27">
                  <c:v>127.07</c:v>
                </c:pt>
                <c:pt idx="28">
                  <c:v>133.99</c:v>
                </c:pt>
                <c:pt idx="29">
                  <c:v>141.57</c:v>
                </c:pt>
                <c:pt idx="30">
                  <c:v>148.78500000000003</c:v>
                </c:pt>
                <c:pt idx="31">
                  <c:v>156.685</c:v>
                </c:pt>
                <c:pt idx="32">
                  <c:v>164.65</c:v>
                </c:pt>
                <c:pt idx="33">
                  <c:v>172.07</c:v>
                </c:pt>
                <c:pt idx="34">
                  <c:v>180.15</c:v>
                </c:pt>
                <c:pt idx="35">
                  <c:v>187.81</c:v>
                </c:pt>
                <c:pt idx="36">
                  <c:v>194.935</c:v>
                </c:pt>
                <c:pt idx="37">
                  <c:v>203.25</c:v>
                </c:pt>
                <c:pt idx="38">
                  <c:v>211.64</c:v>
                </c:pt>
                <c:pt idx="39">
                  <c:v>218.87</c:v>
                </c:pt>
                <c:pt idx="40">
                  <c:v>227.38000000000019</c:v>
                </c:pt>
                <c:pt idx="41">
                  <c:v>235.91</c:v>
                </c:pt>
                <c:pt idx="42">
                  <c:v>243.2</c:v>
                </c:pt>
                <c:pt idx="43">
                  <c:v>251.06</c:v>
                </c:pt>
                <c:pt idx="44">
                  <c:v>259.40999999999963</c:v>
                </c:pt>
                <c:pt idx="45">
                  <c:v>267.68</c:v>
                </c:pt>
                <c:pt idx="46">
                  <c:v>275.45499999999993</c:v>
                </c:pt>
                <c:pt idx="47">
                  <c:v>283.15499999999997</c:v>
                </c:pt>
                <c:pt idx="48">
                  <c:v>291.53999999999957</c:v>
                </c:pt>
                <c:pt idx="49">
                  <c:v>299.32499999999999</c:v>
                </c:pt>
                <c:pt idx="50">
                  <c:v>306.89999999999969</c:v>
                </c:pt>
                <c:pt idx="51">
                  <c:v>315.05500000000001</c:v>
                </c:pt>
                <c:pt idx="52">
                  <c:v>322.84500000000008</c:v>
                </c:pt>
                <c:pt idx="53">
                  <c:v>329.89</c:v>
                </c:pt>
                <c:pt idx="54">
                  <c:v>336.02</c:v>
                </c:pt>
                <c:pt idx="55">
                  <c:v>343.82500000000005</c:v>
                </c:pt>
                <c:pt idx="56">
                  <c:v>351.71500000000003</c:v>
                </c:pt>
                <c:pt idx="57">
                  <c:v>358.43499999999955</c:v>
                </c:pt>
                <c:pt idx="58">
                  <c:v>366.20000000000005</c:v>
                </c:pt>
                <c:pt idx="59">
                  <c:v>373.815</c:v>
                </c:pt>
                <c:pt idx="60">
                  <c:v>380.28999999999957</c:v>
                </c:pt>
                <c:pt idx="61">
                  <c:v>387.65499999999997</c:v>
                </c:pt>
                <c:pt idx="62">
                  <c:v>394.91999999999962</c:v>
                </c:pt>
                <c:pt idx="63">
                  <c:v>401.66999999999996</c:v>
                </c:pt>
                <c:pt idx="64">
                  <c:v>408.31</c:v>
                </c:pt>
                <c:pt idx="65">
                  <c:v>414.745</c:v>
                </c:pt>
                <c:pt idx="66">
                  <c:v>421.565</c:v>
                </c:pt>
                <c:pt idx="67">
                  <c:v>427.85500000000002</c:v>
                </c:pt>
                <c:pt idx="68">
                  <c:v>434.02499999999969</c:v>
                </c:pt>
                <c:pt idx="69">
                  <c:v>440.68</c:v>
                </c:pt>
                <c:pt idx="70">
                  <c:v>447.15000000000032</c:v>
                </c:pt>
                <c:pt idx="71">
                  <c:v>453.04</c:v>
                </c:pt>
                <c:pt idx="72">
                  <c:v>458.46500000000003</c:v>
                </c:pt>
                <c:pt idx="73">
                  <c:v>464.76</c:v>
                </c:pt>
                <c:pt idx="74">
                  <c:v>471.02499999999969</c:v>
                </c:pt>
                <c:pt idx="75">
                  <c:v>476.32000000000005</c:v>
                </c:pt>
                <c:pt idx="76">
                  <c:v>482.03</c:v>
                </c:pt>
                <c:pt idx="77">
                  <c:v>488.04</c:v>
                </c:pt>
                <c:pt idx="78">
                  <c:v>493.91999999999962</c:v>
                </c:pt>
                <c:pt idx="79">
                  <c:v>499.36</c:v>
                </c:pt>
                <c:pt idx="80">
                  <c:v>504.65499999999997</c:v>
                </c:pt>
                <c:pt idx="81">
                  <c:v>510.255</c:v>
                </c:pt>
                <c:pt idx="82">
                  <c:v>515.81499999999949</c:v>
                </c:pt>
                <c:pt idx="83">
                  <c:v>520.89499999999998</c:v>
                </c:pt>
                <c:pt idx="84">
                  <c:v>525.625</c:v>
                </c:pt>
                <c:pt idx="85">
                  <c:v>531.125</c:v>
                </c:pt>
                <c:pt idx="86">
                  <c:v>536.78000000000054</c:v>
                </c:pt>
                <c:pt idx="87">
                  <c:v>541.84999999999923</c:v>
                </c:pt>
                <c:pt idx="88">
                  <c:v>548.05500000000006</c:v>
                </c:pt>
                <c:pt idx="89">
                  <c:v>554.93000000000006</c:v>
                </c:pt>
                <c:pt idx="90">
                  <c:v>561.505</c:v>
                </c:pt>
                <c:pt idx="91">
                  <c:v>568.79500000000053</c:v>
                </c:pt>
                <c:pt idx="92">
                  <c:v>577.20000000000005</c:v>
                </c:pt>
                <c:pt idx="93">
                  <c:v>584.18000000000052</c:v>
                </c:pt>
                <c:pt idx="94">
                  <c:v>588.4</c:v>
                </c:pt>
                <c:pt idx="95">
                  <c:v>591.93499999999949</c:v>
                </c:pt>
                <c:pt idx="96">
                  <c:v>595.09500000000003</c:v>
                </c:pt>
                <c:pt idx="97">
                  <c:v>597.92499999999939</c:v>
                </c:pt>
                <c:pt idx="98">
                  <c:v>600.625</c:v>
                </c:pt>
                <c:pt idx="99">
                  <c:v>603.08500000000004</c:v>
                </c:pt>
                <c:pt idx="100">
                  <c:v>605.31999999999948</c:v>
                </c:pt>
                <c:pt idx="101">
                  <c:v>607.28500000000054</c:v>
                </c:pt>
                <c:pt idx="102">
                  <c:v>609.69000000000005</c:v>
                </c:pt>
                <c:pt idx="103">
                  <c:v>625.84999999999923</c:v>
                </c:pt>
                <c:pt idx="104">
                  <c:v>650.02</c:v>
                </c:pt>
                <c:pt idx="105">
                  <c:v>666.82499999999948</c:v>
                </c:pt>
                <c:pt idx="106">
                  <c:v>683.16499999999996</c:v>
                </c:pt>
                <c:pt idx="107">
                  <c:v>699.53</c:v>
                </c:pt>
                <c:pt idx="108">
                  <c:v>710.06</c:v>
                </c:pt>
                <c:pt idx="109">
                  <c:v>719.58500000000004</c:v>
                </c:pt>
                <c:pt idx="110">
                  <c:v>726.83999999999946</c:v>
                </c:pt>
                <c:pt idx="111">
                  <c:v>731.46499999999946</c:v>
                </c:pt>
                <c:pt idx="112">
                  <c:v>736.755</c:v>
                </c:pt>
                <c:pt idx="113">
                  <c:v>740.93999999999949</c:v>
                </c:pt>
                <c:pt idx="114">
                  <c:v>748.125</c:v>
                </c:pt>
                <c:pt idx="115">
                  <c:v>755.745</c:v>
                </c:pt>
                <c:pt idx="116">
                  <c:v>761.73500000000001</c:v>
                </c:pt>
                <c:pt idx="117">
                  <c:v>768.94499999999948</c:v>
                </c:pt>
                <c:pt idx="118">
                  <c:v>783.63499999999999</c:v>
                </c:pt>
                <c:pt idx="119">
                  <c:v>812.43000000000006</c:v>
                </c:pt>
                <c:pt idx="120">
                  <c:v>832.65499999999997</c:v>
                </c:pt>
                <c:pt idx="121">
                  <c:v>846.98</c:v>
                </c:pt>
                <c:pt idx="122">
                  <c:v>853.53</c:v>
                </c:pt>
                <c:pt idx="123">
                  <c:v>853.94999999999948</c:v>
                </c:pt>
                <c:pt idx="124">
                  <c:v>854.63499999999999</c:v>
                </c:pt>
                <c:pt idx="125">
                  <c:v>855.15</c:v>
                </c:pt>
                <c:pt idx="126">
                  <c:v>852.2</c:v>
                </c:pt>
                <c:pt idx="127">
                  <c:v>848.15499999999997</c:v>
                </c:pt>
                <c:pt idx="128">
                  <c:v>844.93499999999949</c:v>
                </c:pt>
                <c:pt idx="129">
                  <c:v>842.57500000000005</c:v>
                </c:pt>
                <c:pt idx="130">
                  <c:v>840.68000000000052</c:v>
                </c:pt>
                <c:pt idx="131">
                  <c:v>833.56499999999949</c:v>
                </c:pt>
                <c:pt idx="132">
                  <c:v>834.28000000000054</c:v>
                </c:pt>
                <c:pt idx="133">
                  <c:v>831.78500000000054</c:v>
                </c:pt>
                <c:pt idx="134">
                  <c:v>831.46499999999946</c:v>
                </c:pt>
                <c:pt idx="135">
                  <c:v>843.15000000000009</c:v>
                </c:pt>
                <c:pt idx="136">
                  <c:v>843.8</c:v>
                </c:pt>
                <c:pt idx="137">
                  <c:v>842.13000000000011</c:v>
                </c:pt>
                <c:pt idx="138">
                  <c:v>842.87</c:v>
                </c:pt>
                <c:pt idx="139">
                  <c:v>843.81499999999949</c:v>
                </c:pt>
                <c:pt idx="140">
                  <c:v>846.35499999999922</c:v>
                </c:pt>
                <c:pt idx="141">
                  <c:v>863.64499999999998</c:v>
                </c:pt>
                <c:pt idx="142">
                  <c:v>875.63</c:v>
                </c:pt>
                <c:pt idx="143">
                  <c:v>876.88499999999999</c:v>
                </c:pt>
                <c:pt idx="144">
                  <c:v>882.45999999999947</c:v>
                </c:pt>
                <c:pt idx="145">
                  <c:v>882.24</c:v>
                </c:pt>
                <c:pt idx="146">
                  <c:v>876.98</c:v>
                </c:pt>
                <c:pt idx="147">
                  <c:v>875.97</c:v>
                </c:pt>
                <c:pt idx="148">
                  <c:v>875.82999999999947</c:v>
                </c:pt>
                <c:pt idx="149">
                  <c:v>869.99</c:v>
                </c:pt>
                <c:pt idx="150">
                  <c:v>873.07999999999993</c:v>
                </c:pt>
                <c:pt idx="151">
                  <c:v>876.10500000000002</c:v>
                </c:pt>
                <c:pt idx="152">
                  <c:v>877.69499999999994</c:v>
                </c:pt>
                <c:pt idx="153">
                  <c:v>878.78000000000054</c:v>
                </c:pt>
                <c:pt idx="154">
                  <c:v>883.28500000000054</c:v>
                </c:pt>
                <c:pt idx="155">
                  <c:v>896.48500000000001</c:v>
                </c:pt>
                <c:pt idx="156">
                  <c:v>905.76</c:v>
                </c:pt>
                <c:pt idx="157">
                  <c:v>918.31499999999949</c:v>
                </c:pt>
                <c:pt idx="158">
                  <c:v>919.39</c:v>
                </c:pt>
                <c:pt idx="159">
                  <c:v>921.02499999999998</c:v>
                </c:pt>
                <c:pt idx="160">
                  <c:v>923.96499999999946</c:v>
                </c:pt>
                <c:pt idx="161">
                  <c:v>923.73500000000001</c:v>
                </c:pt>
                <c:pt idx="162">
                  <c:v>924</c:v>
                </c:pt>
                <c:pt idx="163">
                  <c:v>924.65499999999997</c:v>
                </c:pt>
                <c:pt idx="164">
                  <c:v>935.96499999999946</c:v>
                </c:pt>
                <c:pt idx="165">
                  <c:v>944.81999999999948</c:v>
                </c:pt>
                <c:pt idx="166">
                  <c:v>950.90499999999997</c:v>
                </c:pt>
                <c:pt idx="167">
                  <c:v>952.6</c:v>
                </c:pt>
                <c:pt idx="168">
                  <c:v>952.33499999999947</c:v>
                </c:pt>
                <c:pt idx="169">
                  <c:v>951.33999999999946</c:v>
                </c:pt>
                <c:pt idx="170">
                  <c:v>952.745</c:v>
                </c:pt>
                <c:pt idx="171">
                  <c:v>957.30499999999938</c:v>
                </c:pt>
                <c:pt idx="172">
                  <c:v>963.84499999999946</c:v>
                </c:pt>
                <c:pt idx="173">
                  <c:v>970.85499999999922</c:v>
                </c:pt>
                <c:pt idx="174">
                  <c:v>992.37</c:v>
                </c:pt>
                <c:pt idx="175">
                  <c:v>1009.985</c:v>
                </c:pt>
                <c:pt idx="176">
                  <c:v>1001.645</c:v>
                </c:pt>
                <c:pt idx="177">
                  <c:v>1001.735</c:v>
                </c:pt>
                <c:pt idx="178">
                  <c:v>1003.8549999999992</c:v>
                </c:pt>
                <c:pt idx="179">
                  <c:v>1005.41</c:v>
                </c:pt>
                <c:pt idx="180">
                  <c:v>1009.3800000000001</c:v>
                </c:pt>
                <c:pt idx="181">
                  <c:v>1014.8050000000001</c:v>
                </c:pt>
                <c:pt idx="182">
                  <c:v>1021.49</c:v>
                </c:pt>
                <c:pt idx="183">
                  <c:v>1027.5550000000001</c:v>
                </c:pt>
                <c:pt idx="184">
                  <c:v>1031.94</c:v>
                </c:pt>
                <c:pt idx="185">
                  <c:v>1033.125</c:v>
                </c:pt>
                <c:pt idx="186">
                  <c:v>1037.6699999999998</c:v>
                </c:pt>
                <c:pt idx="187">
                  <c:v>1047.45</c:v>
                </c:pt>
                <c:pt idx="188">
                  <c:v>1065.9850000000001</c:v>
                </c:pt>
                <c:pt idx="189">
                  <c:v>1072.1199999999999</c:v>
                </c:pt>
                <c:pt idx="190">
                  <c:v>1069.385</c:v>
                </c:pt>
                <c:pt idx="191">
                  <c:v>1066.0999999999999</c:v>
                </c:pt>
                <c:pt idx="192">
                  <c:v>1063.73</c:v>
                </c:pt>
                <c:pt idx="193">
                  <c:v>1056.9649999999999</c:v>
                </c:pt>
                <c:pt idx="194">
                  <c:v>1044.45</c:v>
                </c:pt>
                <c:pt idx="195">
                  <c:v>1035.75</c:v>
                </c:pt>
                <c:pt idx="196">
                  <c:v>1023.88</c:v>
                </c:pt>
                <c:pt idx="197">
                  <c:v>1012.9549999999994</c:v>
                </c:pt>
                <c:pt idx="198">
                  <c:v>987.06999999999948</c:v>
                </c:pt>
                <c:pt idx="199">
                  <c:v>955.26499999999999</c:v>
                </c:pt>
                <c:pt idx="200">
                  <c:v>933.55</c:v>
                </c:pt>
                <c:pt idx="201">
                  <c:v>924.97</c:v>
                </c:pt>
                <c:pt idx="202">
                  <c:v>909.79000000000053</c:v>
                </c:pt>
                <c:pt idx="203">
                  <c:v>890.66500000000008</c:v>
                </c:pt>
                <c:pt idx="204">
                  <c:v>883.15</c:v>
                </c:pt>
                <c:pt idx="205">
                  <c:v>885.91499999999996</c:v>
                </c:pt>
                <c:pt idx="206">
                  <c:v>892.65499999999997</c:v>
                </c:pt>
                <c:pt idx="207">
                  <c:v>903.83499999999947</c:v>
                </c:pt>
                <c:pt idx="208">
                  <c:v>915.49</c:v>
                </c:pt>
                <c:pt idx="209">
                  <c:v>928.66</c:v>
                </c:pt>
                <c:pt idx="210">
                  <c:v>940.41000000000008</c:v>
                </c:pt>
                <c:pt idx="211">
                  <c:v>949.31499999999949</c:v>
                </c:pt>
                <c:pt idx="212">
                  <c:v>954.84999999999911</c:v>
                </c:pt>
                <c:pt idx="213">
                  <c:v>959.74499999999989</c:v>
                </c:pt>
                <c:pt idx="214">
                  <c:v>967.15000000000009</c:v>
                </c:pt>
                <c:pt idx="215">
                  <c:v>972.38000000000011</c:v>
                </c:pt>
                <c:pt idx="216">
                  <c:v>971.16499999999996</c:v>
                </c:pt>
                <c:pt idx="217">
                  <c:v>973.02</c:v>
                </c:pt>
                <c:pt idx="218">
                  <c:v>974.42499999999939</c:v>
                </c:pt>
                <c:pt idx="219">
                  <c:v>976.81</c:v>
                </c:pt>
                <c:pt idx="220">
                  <c:v>978.01</c:v>
                </c:pt>
                <c:pt idx="221">
                  <c:v>978.81999999999948</c:v>
                </c:pt>
                <c:pt idx="222">
                  <c:v>977.42000000000007</c:v>
                </c:pt>
                <c:pt idx="223">
                  <c:v>979.72</c:v>
                </c:pt>
                <c:pt idx="224">
                  <c:v>988.76</c:v>
                </c:pt>
                <c:pt idx="225">
                  <c:v>1004.2049999999999</c:v>
                </c:pt>
                <c:pt idx="226">
                  <c:v>1025.8499999999999</c:v>
                </c:pt>
                <c:pt idx="227">
                  <c:v>1084.615</c:v>
                </c:pt>
                <c:pt idx="228">
                  <c:v>1078.675</c:v>
                </c:pt>
              </c:numCache>
            </c:numRef>
          </c:yVal>
          <c:smooth val="1"/>
        </c:ser>
        <c:dLbls>
          <c:showLegendKey val="0"/>
          <c:showVal val="0"/>
          <c:showCatName val="0"/>
          <c:showSerName val="0"/>
          <c:showPercent val="0"/>
          <c:showBubbleSize val="0"/>
        </c:dLbls>
        <c:axId val="92064768"/>
        <c:axId val="92570752"/>
      </c:scatterChart>
      <c:valAx>
        <c:axId val="92064768"/>
        <c:scaling>
          <c:orientation val="minMax"/>
          <c:max val="400"/>
        </c:scaling>
        <c:delete val="0"/>
        <c:axPos val="b"/>
        <c:title>
          <c:tx>
            <c:rich>
              <a:bodyPr/>
              <a:lstStyle/>
              <a:p>
                <a:pPr>
                  <a:defRPr/>
                </a:pPr>
                <a:r>
                  <a:rPr lang="de-DE"/>
                  <a:t>t [s]</a:t>
                </a:r>
              </a:p>
            </c:rich>
          </c:tx>
          <c:layout>
            <c:manualLayout>
              <c:xMode val="edge"/>
              <c:yMode val="edge"/>
              <c:x val="0.41196427059520835"/>
              <c:y val="0.91369047619047805"/>
            </c:manualLayout>
          </c:layout>
          <c:overlay val="0"/>
        </c:title>
        <c:majorTickMark val="none"/>
        <c:minorTickMark val="none"/>
        <c:tickLblPos val="nextTo"/>
        <c:crossAx val="92570752"/>
        <c:crosses val="autoZero"/>
        <c:crossBetween val="midCat"/>
      </c:valAx>
      <c:valAx>
        <c:axId val="92570752"/>
        <c:scaling>
          <c:orientation val="minMax"/>
        </c:scaling>
        <c:delete val="0"/>
        <c:axPos val="l"/>
        <c:majorGridlines/>
        <c:title>
          <c:tx>
            <c:rich>
              <a:bodyPr/>
              <a:lstStyle/>
              <a:p>
                <a:pPr>
                  <a:defRPr/>
                </a:pPr>
                <a:r>
                  <a:rPr lang="en-US"/>
                  <a:t>T [°C]</a:t>
                </a:r>
              </a:p>
            </c:rich>
          </c:tx>
          <c:layout/>
          <c:overlay val="0"/>
        </c:title>
        <c:numFmt formatCode="General" sourceLinked="1"/>
        <c:majorTickMark val="none"/>
        <c:minorTickMark val="none"/>
        <c:tickLblPos val="nextTo"/>
        <c:crossAx val="92064768"/>
        <c:crosses val="autoZero"/>
        <c:crossBetween val="midCat"/>
      </c:valAx>
    </c:plotArea>
    <c:legend>
      <c:legendPos val="r"/>
      <c:layout>
        <c:manualLayout>
          <c:xMode val="edge"/>
          <c:yMode val="edge"/>
          <c:x val="0.38134711286089301"/>
          <c:y val="0.65021325459317802"/>
          <c:w val="0.51551660881099426"/>
          <c:h val="8.3717191601050026E-2"/>
        </c:manualLayout>
      </c:layout>
      <c:overlay val="0"/>
      <c:spPr>
        <a:solidFill>
          <a:sysClr val="window" lastClr="FFFFFF"/>
        </a:solidFill>
      </c:spPr>
    </c:legend>
    <c:plotVisOnly val="1"/>
    <c:dispBlanksAs val="gap"/>
    <c:showDLblsOverMax val="0"/>
  </c:chart>
  <c:spPr>
    <a:ln>
      <a:solidFill>
        <a:srgbClr val="E2E6EE">
          <a:lumMod val="10000"/>
        </a:srgbClr>
      </a:solid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96099121528383"/>
          <c:y val="3.9114013649436695E-2"/>
          <c:w val="0.80077381425806748"/>
          <c:h val="0.8323284413700226"/>
        </c:manualLayout>
      </c:layout>
      <c:scatterChart>
        <c:scatterStyle val="smoothMarker"/>
        <c:varyColors val="0"/>
        <c:ser>
          <c:idx val="0"/>
          <c:order val="0"/>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Tabelle1!$B$300:$B$379</c:f>
              <c:numCache>
                <c:formatCode>General</c:formatCode>
                <c:ptCount val="80"/>
              </c:numCache>
            </c:numRef>
          </c:yVal>
          <c:smooth val="1"/>
        </c:ser>
        <c:ser>
          <c:idx val="1"/>
          <c:order val="1"/>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Tabelle1!$C$300:$C$379</c:f>
              <c:numCache>
                <c:formatCode>General</c:formatCode>
                <c:ptCount val="80"/>
                <c:pt idx="0">
                  <c:v>583.22</c:v>
                </c:pt>
                <c:pt idx="1">
                  <c:v>582.05999999999949</c:v>
                </c:pt>
                <c:pt idx="2">
                  <c:v>580.75</c:v>
                </c:pt>
                <c:pt idx="3">
                  <c:v>579.27000000000055</c:v>
                </c:pt>
                <c:pt idx="4">
                  <c:v>577.95999999999947</c:v>
                </c:pt>
                <c:pt idx="5">
                  <c:v>576.75</c:v>
                </c:pt>
                <c:pt idx="6">
                  <c:v>575.25</c:v>
                </c:pt>
                <c:pt idx="7">
                  <c:v>573.63</c:v>
                </c:pt>
                <c:pt idx="8">
                  <c:v>571.91999999999996</c:v>
                </c:pt>
                <c:pt idx="9">
                  <c:v>569.94999999999948</c:v>
                </c:pt>
                <c:pt idx="10">
                  <c:v>568.12</c:v>
                </c:pt>
                <c:pt idx="11">
                  <c:v>566.39</c:v>
                </c:pt>
                <c:pt idx="12">
                  <c:v>564.27000000000055</c:v>
                </c:pt>
                <c:pt idx="13">
                  <c:v>561.95999999999947</c:v>
                </c:pt>
                <c:pt idx="14">
                  <c:v>559.67999999999995</c:v>
                </c:pt>
                <c:pt idx="15">
                  <c:v>557.75</c:v>
                </c:pt>
                <c:pt idx="16">
                  <c:v>555.47</c:v>
                </c:pt>
                <c:pt idx="17">
                  <c:v>553.17999999999995</c:v>
                </c:pt>
                <c:pt idx="18">
                  <c:v>550.95999999999947</c:v>
                </c:pt>
                <c:pt idx="19">
                  <c:v>548.91</c:v>
                </c:pt>
                <c:pt idx="20">
                  <c:v>546.77000000000055</c:v>
                </c:pt>
                <c:pt idx="21">
                  <c:v>544.49</c:v>
                </c:pt>
                <c:pt idx="22">
                  <c:v>542</c:v>
                </c:pt>
                <c:pt idx="23">
                  <c:v>539.52</c:v>
                </c:pt>
                <c:pt idx="24">
                  <c:v>537.03</c:v>
                </c:pt>
                <c:pt idx="25">
                  <c:v>534.24</c:v>
                </c:pt>
                <c:pt idx="26">
                  <c:v>531.49</c:v>
                </c:pt>
                <c:pt idx="27">
                  <c:v>528.8599999999991</c:v>
                </c:pt>
                <c:pt idx="28">
                  <c:v>526.53</c:v>
                </c:pt>
                <c:pt idx="29">
                  <c:v>526.49</c:v>
                </c:pt>
                <c:pt idx="30">
                  <c:v>526.76</c:v>
                </c:pt>
                <c:pt idx="31">
                  <c:v>524.87</c:v>
                </c:pt>
                <c:pt idx="32">
                  <c:v>520.79999999999995</c:v>
                </c:pt>
                <c:pt idx="33">
                  <c:v>517.1</c:v>
                </c:pt>
                <c:pt idx="34">
                  <c:v>513.45999999999947</c:v>
                </c:pt>
                <c:pt idx="35">
                  <c:v>509.13</c:v>
                </c:pt>
                <c:pt idx="36">
                  <c:v>505.01</c:v>
                </c:pt>
                <c:pt idx="37">
                  <c:v>501.26</c:v>
                </c:pt>
                <c:pt idx="38">
                  <c:v>497.57</c:v>
                </c:pt>
                <c:pt idx="39">
                  <c:v>493.83</c:v>
                </c:pt>
                <c:pt idx="40">
                  <c:v>489.97999999999956</c:v>
                </c:pt>
                <c:pt idx="41">
                  <c:v>486.13</c:v>
                </c:pt>
                <c:pt idx="42">
                  <c:v>482.16</c:v>
                </c:pt>
                <c:pt idx="43">
                  <c:v>478.15000000000032</c:v>
                </c:pt>
                <c:pt idx="44">
                  <c:v>474.8</c:v>
                </c:pt>
                <c:pt idx="45">
                  <c:v>472.09</c:v>
                </c:pt>
                <c:pt idx="46">
                  <c:v>469.02</c:v>
                </c:pt>
                <c:pt idx="47">
                  <c:v>466.01</c:v>
                </c:pt>
                <c:pt idx="48">
                  <c:v>463.18</c:v>
                </c:pt>
                <c:pt idx="49">
                  <c:v>459.46</c:v>
                </c:pt>
                <c:pt idx="50">
                  <c:v>460.26</c:v>
                </c:pt>
                <c:pt idx="51">
                  <c:v>460.9299999999995</c:v>
                </c:pt>
                <c:pt idx="52">
                  <c:v>453.02</c:v>
                </c:pt>
                <c:pt idx="53">
                  <c:v>446.72999999999956</c:v>
                </c:pt>
                <c:pt idx="54">
                  <c:v>448.71999999999969</c:v>
                </c:pt>
                <c:pt idx="55">
                  <c:v>436.59</c:v>
                </c:pt>
                <c:pt idx="56">
                  <c:v>421.7</c:v>
                </c:pt>
                <c:pt idx="57">
                  <c:v>423.8</c:v>
                </c:pt>
                <c:pt idx="58">
                  <c:v>423.01</c:v>
                </c:pt>
                <c:pt idx="59">
                  <c:v>421.18</c:v>
                </c:pt>
                <c:pt idx="60">
                  <c:v>419.36</c:v>
                </c:pt>
                <c:pt idx="61">
                  <c:v>417.22999999999956</c:v>
                </c:pt>
              </c:numCache>
            </c:numRef>
          </c:yVal>
          <c:smooth val="1"/>
        </c:ser>
        <c:ser>
          <c:idx val="2"/>
          <c:order val="2"/>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Tabelle1!$D$300:$D$379</c:f>
              <c:numCache>
                <c:formatCode>General</c:formatCode>
                <c:ptCount val="80"/>
                <c:pt idx="0">
                  <c:v>600.82999999999947</c:v>
                </c:pt>
                <c:pt idx="1">
                  <c:v>599.34999999999911</c:v>
                </c:pt>
                <c:pt idx="2">
                  <c:v>597.8599999999991</c:v>
                </c:pt>
                <c:pt idx="3">
                  <c:v>596.34999999999911</c:v>
                </c:pt>
                <c:pt idx="4">
                  <c:v>594.79000000000053</c:v>
                </c:pt>
                <c:pt idx="5">
                  <c:v>593.13</c:v>
                </c:pt>
                <c:pt idx="6">
                  <c:v>591.30999999999949</c:v>
                </c:pt>
                <c:pt idx="7">
                  <c:v>589.44999999999948</c:v>
                </c:pt>
                <c:pt idx="8">
                  <c:v>587.58000000000004</c:v>
                </c:pt>
                <c:pt idx="9">
                  <c:v>585.65</c:v>
                </c:pt>
                <c:pt idx="10">
                  <c:v>583.62</c:v>
                </c:pt>
                <c:pt idx="11">
                  <c:v>581.54</c:v>
                </c:pt>
                <c:pt idx="12">
                  <c:v>579.39</c:v>
                </c:pt>
                <c:pt idx="13">
                  <c:v>577.1</c:v>
                </c:pt>
                <c:pt idx="14">
                  <c:v>574.79000000000053</c:v>
                </c:pt>
                <c:pt idx="15">
                  <c:v>572.44999999999948</c:v>
                </c:pt>
                <c:pt idx="16">
                  <c:v>570.02</c:v>
                </c:pt>
                <c:pt idx="17">
                  <c:v>567.55999999999949</c:v>
                </c:pt>
                <c:pt idx="18">
                  <c:v>565.02</c:v>
                </c:pt>
                <c:pt idx="19">
                  <c:v>562.4</c:v>
                </c:pt>
                <c:pt idx="20">
                  <c:v>559.76</c:v>
                </c:pt>
                <c:pt idx="21">
                  <c:v>557.13</c:v>
                </c:pt>
                <c:pt idx="22">
                  <c:v>554.45999999999947</c:v>
                </c:pt>
                <c:pt idx="23">
                  <c:v>551.76</c:v>
                </c:pt>
                <c:pt idx="24">
                  <c:v>548.99</c:v>
                </c:pt>
                <c:pt idx="25">
                  <c:v>546.34999999999911</c:v>
                </c:pt>
                <c:pt idx="26">
                  <c:v>546.01</c:v>
                </c:pt>
                <c:pt idx="27">
                  <c:v>546.82999999999947</c:v>
                </c:pt>
                <c:pt idx="28">
                  <c:v>545.66999999999996</c:v>
                </c:pt>
                <c:pt idx="29">
                  <c:v>541.82999999999947</c:v>
                </c:pt>
                <c:pt idx="30">
                  <c:v>537.29999999999995</c:v>
                </c:pt>
                <c:pt idx="31">
                  <c:v>532.99</c:v>
                </c:pt>
                <c:pt idx="32">
                  <c:v>528.71</c:v>
                </c:pt>
                <c:pt idx="33">
                  <c:v>524.45999999999947</c:v>
                </c:pt>
                <c:pt idx="34">
                  <c:v>520.32999999999947</c:v>
                </c:pt>
                <c:pt idx="35">
                  <c:v>516.29000000000053</c:v>
                </c:pt>
                <c:pt idx="36">
                  <c:v>512.26</c:v>
                </c:pt>
                <c:pt idx="37">
                  <c:v>508.36</c:v>
                </c:pt>
                <c:pt idx="38">
                  <c:v>504.66</c:v>
                </c:pt>
                <c:pt idx="39">
                  <c:v>500.96</c:v>
                </c:pt>
                <c:pt idx="40">
                  <c:v>497.34000000000032</c:v>
                </c:pt>
                <c:pt idx="41">
                  <c:v>493.81</c:v>
                </c:pt>
                <c:pt idx="42">
                  <c:v>490.46</c:v>
                </c:pt>
                <c:pt idx="43">
                  <c:v>487.1</c:v>
                </c:pt>
                <c:pt idx="44">
                  <c:v>483.74</c:v>
                </c:pt>
                <c:pt idx="45">
                  <c:v>480.4899999999995</c:v>
                </c:pt>
                <c:pt idx="46">
                  <c:v>477.34000000000032</c:v>
                </c:pt>
                <c:pt idx="47">
                  <c:v>474.24</c:v>
                </c:pt>
                <c:pt idx="48">
                  <c:v>471.21</c:v>
                </c:pt>
                <c:pt idx="49">
                  <c:v>468.19</c:v>
                </c:pt>
                <c:pt idx="50">
                  <c:v>465.24</c:v>
                </c:pt>
                <c:pt idx="51">
                  <c:v>462.31</c:v>
                </c:pt>
                <c:pt idx="52">
                  <c:v>459.5</c:v>
                </c:pt>
                <c:pt idx="53">
                  <c:v>456.72999999999956</c:v>
                </c:pt>
                <c:pt idx="54">
                  <c:v>454.02</c:v>
                </c:pt>
                <c:pt idx="55">
                  <c:v>451.37</c:v>
                </c:pt>
                <c:pt idx="56">
                  <c:v>448.74</c:v>
                </c:pt>
              </c:numCache>
            </c:numRef>
          </c:yVal>
          <c:smooth val="1"/>
        </c:ser>
        <c:ser>
          <c:idx val="3"/>
          <c:order val="3"/>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Tabelle1!$E$300:$E$379</c:f>
              <c:numCache>
                <c:formatCode>General</c:formatCode>
                <c:ptCount val="80"/>
                <c:pt idx="0">
                  <c:v>608.16</c:v>
                </c:pt>
                <c:pt idx="1">
                  <c:v>606.87</c:v>
                </c:pt>
                <c:pt idx="2">
                  <c:v>605.54</c:v>
                </c:pt>
                <c:pt idx="3">
                  <c:v>604.17999999999995</c:v>
                </c:pt>
                <c:pt idx="4">
                  <c:v>602.79000000000053</c:v>
                </c:pt>
                <c:pt idx="5">
                  <c:v>601.34999999999911</c:v>
                </c:pt>
                <c:pt idx="6">
                  <c:v>599.8599999999991</c:v>
                </c:pt>
                <c:pt idx="7">
                  <c:v>598.29999999999995</c:v>
                </c:pt>
                <c:pt idx="8">
                  <c:v>596.62</c:v>
                </c:pt>
                <c:pt idx="9">
                  <c:v>594.88</c:v>
                </c:pt>
                <c:pt idx="10">
                  <c:v>593.07000000000005</c:v>
                </c:pt>
                <c:pt idx="11">
                  <c:v>591.19000000000005</c:v>
                </c:pt>
                <c:pt idx="12">
                  <c:v>589.22</c:v>
                </c:pt>
                <c:pt idx="13">
                  <c:v>587.14</c:v>
                </c:pt>
                <c:pt idx="14">
                  <c:v>585.01</c:v>
                </c:pt>
                <c:pt idx="15">
                  <c:v>582.80999999999949</c:v>
                </c:pt>
                <c:pt idx="16">
                  <c:v>580.55999999999949</c:v>
                </c:pt>
                <c:pt idx="17">
                  <c:v>578.25</c:v>
                </c:pt>
                <c:pt idx="18">
                  <c:v>575.93999999999949</c:v>
                </c:pt>
                <c:pt idx="19">
                  <c:v>573.6</c:v>
                </c:pt>
                <c:pt idx="20">
                  <c:v>571.16999999999996</c:v>
                </c:pt>
                <c:pt idx="21">
                  <c:v>568.64</c:v>
                </c:pt>
                <c:pt idx="22">
                  <c:v>566.08000000000004</c:v>
                </c:pt>
                <c:pt idx="23">
                  <c:v>563.5</c:v>
                </c:pt>
                <c:pt idx="24">
                  <c:v>560.91999999999996</c:v>
                </c:pt>
                <c:pt idx="25">
                  <c:v>558.29000000000053</c:v>
                </c:pt>
                <c:pt idx="26">
                  <c:v>555.52</c:v>
                </c:pt>
                <c:pt idx="27">
                  <c:v>552.63</c:v>
                </c:pt>
                <c:pt idx="28">
                  <c:v>549.81999999999948</c:v>
                </c:pt>
                <c:pt idx="29">
                  <c:v>547.87</c:v>
                </c:pt>
                <c:pt idx="30">
                  <c:v>548.91</c:v>
                </c:pt>
                <c:pt idx="31">
                  <c:v>548.84999999999911</c:v>
                </c:pt>
                <c:pt idx="32">
                  <c:v>546.05999999999949</c:v>
                </c:pt>
                <c:pt idx="33">
                  <c:v>541.58000000000004</c:v>
                </c:pt>
                <c:pt idx="34">
                  <c:v>536.92999999999938</c:v>
                </c:pt>
                <c:pt idx="35">
                  <c:v>532.63</c:v>
                </c:pt>
                <c:pt idx="36">
                  <c:v>528.48</c:v>
                </c:pt>
                <c:pt idx="37">
                  <c:v>524.24</c:v>
                </c:pt>
                <c:pt idx="38">
                  <c:v>520.08000000000004</c:v>
                </c:pt>
                <c:pt idx="39">
                  <c:v>515.97</c:v>
                </c:pt>
                <c:pt idx="40">
                  <c:v>512</c:v>
                </c:pt>
                <c:pt idx="41">
                  <c:v>508.28</c:v>
                </c:pt>
                <c:pt idx="42">
                  <c:v>504.66</c:v>
                </c:pt>
                <c:pt idx="43">
                  <c:v>501.08</c:v>
                </c:pt>
                <c:pt idx="44">
                  <c:v>497.54</c:v>
                </c:pt>
                <c:pt idx="45">
                  <c:v>494.03</c:v>
                </c:pt>
                <c:pt idx="46">
                  <c:v>490.71</c:v>
                </c:pt>
                <c:pt idx="47">
                  <c:v>487.46999999999969</c:v>
                </c:pt>
                <c:pt idx="48">
                  <c:v>484.21</c:v>
                </c:pt>
                <c:pt idx="49">
                  <c:v>480.9899999999995</c:v>
                </c:pt>
                <c:pt idx="50">
                  <c:v>477.91999999999956</c:v>
                </c:pt>
                <c:pt idx="51">
                  <c:v>474.78</c:v>
                </c:pt>
                <c:pt idx="52">
                  <c:v>471.72999999999956</c:v>
                </c:pt>
                <c:pt idx="53">
                  <c:v>468.71</c:v>
                </c:pt>
                <c:pt idx="54">
                  <c:v>465.71999999999969</c:v>
                </c:pt>
                <c:pt idx="55">
                  <c:v>462.89</c:v>
                </c:pt>
                <c:pt idx="56">
                  <c:v>460.12</c:v>
                </c:pt>
                <c:pt idx="57">
                  <c:v>457.47999999999956</c:v>
                </c:pt>
                <c:pt idx="58">
                  <c:v>454.72999999999956</c:v>
                </c:pt>
                <c:pt idx="59">
                  <c:v>451.97999999999956</c:v>
                </c:pt>
                <c:pt idx="60">
                  <c:v>449.28999999999957</c:v>
                </c:pt>
                <c:pt idx="61">
                  <c:v>446.66</c:v>
                </c:pt>
                <c:pt idx="62">
                  <c:v>444.15000000000032</c:v>
                </c:pt>
              </c:numCache>
            </c:numRef>
          </c:yVal>
          <c:smooth val="1"/>
        </c:ser>
        <c:ser>
          <c:idx val="4"/>
          <c:order val="4"/>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Tabelle1!$F$300:$F$379</c:f>
              <c:numCache>
                <c:formatCode>General</c:formatCode>
                <c:ptCount val="80"/>
                <c:pt idx="0">
                  <c:v>609.52</c:v>
                </c:pt>
                <c:pt idx="1">
                  <c:v>608.29999999999995</c:v>
                </c:pt>
                <c:pt idx="2">
                  <c:v>607.04999999999939</c:v>
                </c:pt>
                <c:pt idx="3">
                  <c:v>605.78000000000054</c:v>
                </c:pt>
                <c:pt idx="4">
                  <c:v>604.47</c:v>
                </c:pt>
                <c:pt idx="5">
                  <c:v>603.08000000000004</c:v>
                </c:pt>
                <c:pt idx="6">
                  <c:v>601.61</c:v>
                </c:pt>
                <c:pt idx="7">
                  <c:v>600.11</c:v>
                </c:pt>
                <c:pt idx="8">
                  <c:v>598.54999999999939</c:v>
                </c:pt>
                <c:pt idx="9">
                  <c:v>596.91999999999996</c:v>
                </c:pt>
                <c:pt idx="10">
                  <c:v>595.23</c:v>
                </c:pt>
                <c:pt idx="11">
                  <c:v>593.44999999999948</c:v>
                </c:pt>
                <c:pt idx="12">
                  <c:v>591.59</c:v>
                </c:pt>
                <c:pt idx="13">
                  <c:v>589.65</c:v>
                </c:pt>
                <c:pt idx="14">
                  <c:v>587.65</c:v>
                </c:pt>
                <c:pt idx="15">
                  <c:v>585.62</c:v>
                </c:pt>
                <c:pt idx="16">
                  <c:v>583.45999999999947</c:v>
                </c:pt>
                <c:pt idx="17">
                  <c:v>581.21</c:v>
                </c:pt>
                <c:pt idx="18">
                  <c:v>578.89</c:v>
                </c:pt>
                <c:pt idx="19">
                  <c:v>576.44999999999948</c:v>
                </c:pt>
                <c:pt idx="20">
                  <c:v>573.98</c:v>
                </c:pt>
                <c:pt idx="21">
                  <c:v>571.47</c:v>
                </c:pt>
                <c:pt idx="22">
                  <c:v>568.94999999999948</c:v>
                </c:pt>
                <c:pt idx="23">
                  <c:v>566.41999999999996</c:v>
                </c:pt>
                <c:pt idx="24">
                  <c:v>563.79999999999995</c:v>
                </c:pt>
                <c:pt idx="25">
                  <c:v>561.28000000000054</c:v>
                </c:pt>
                <c:pt idx="26">
                  <c:v>558.71</c:v>
                </c:pt>
                <c:pt idx="27">
                  <c:v>556.04999999999939</c:v>
                </c:pt>
                <c:pt idx="28">
                  <c:v>553.29999999999995</c:v>
                </c:pt>
                <c:pt idx="29">
                  <c:v>550.55999999999949</c:v>
                </c:pt>
                <c:pt idx="30">
                  <c:v>548.24</c:v>
                </c:pt>
                <c:pt idx="31">
                  <c:v>548.76</c:v>
                </c:pt>
                <c:pt idx="32">
                  <c:v>549.41999999999996</c:v>
                </c:pt>
                <c:pt idx="33">
                  <c:v>547.17999999999995</c:v>
                </c:pt>
                <c:pt idx="34">
                  <c:v>542.9</c:v>
                </c:pt>
                <c:pt idx="35">
                  <c:v>538.22</c:v>
                </c:pt>
                <c:pt idx="36">
                  <c:v>533.73</c:v>
                </c:pt>
                <c:pt idx="37">
                  <c:v>529.27000000000055</c:v>
                </c:pt>
                <c:pt idx="38">
                  <c:v>524.8599999999991</c:v>
                </c:pt>
                <c:pt idx="39">
                  <c:v>520.6</c:v>
                </c:pt>
                <c:pt idx="40">
                  <c:v>516.47</c:v>
                </c:pt>
                <c:pt idx="41">
                  <c:v>512.54999999999939</c:v>
                </c:pt>
                <c:pt idx="42">
                  <c:v>508.65000000000032</c:v>
                </c:pt>
                <c:pt idx="43">
                  <c:v>504.9299999999995</c:v>
                </c:pt>
                <c:pt idx="44">
                  <c:v>501.2</c:v>
                </c:pt>
                <c:pt idx="45">
                  <c:v>497.59</c:v>
                </c:pt>
                <c:pt idx="46">
                  <c:v>493.97999999999956</c:v>
                </c:pt>
                <c:pt idx="47">
                  <c:v>490.37</c:v>
                </c:pt>
                <c:pt idx="48">
                  <c:v>486.95</c:v>
                </c:pt>
                <c:pt idx="49">
                  <c:v>483.64000000000038</c:v>
                </c:pt>
                <c:pt idx="50">
                  <c:v>480.35</c:v>
                </c:pt>
                <c:pt idx="51">
                  <c:v>477.1</c:v>
                </c:pt>
                <c:pt idx="52">
                  <c:v>474.08</c:v>
                </c:pt>
                <c:pt idx="53">
                  <c:v>470.96999999999969</c:v>
                </c:pt>
                <c:pt idx="54">
                  <c:v>467.94</c:v>
                </c:pt>
                <c:pt idx="55">
                  <c:v>464.94</c:v>
                </c:pt>
              </c:numCache>
            </c:numRef>
          </c:yVal>
          <c:smooth val="1"/>
        </c:ser>
        <c:ser>
          <c:idx val="5"/>
          <c:order val="5"/>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Tabelle1!$G$300:$G$379</c:f>
              <c:numCache>
                <c:formatCode>General</c:formatCode>
                <c:ptCount val="80"/>
                <c:pt idx="0">
                  <c:v>611.21</c:v>
                </c:pt>
                <c:pt idx="1">
                  <c:v>610.16999999999996</c:v>
                </c:pt>
                <c:pt idx="2">
                  <c:v>609.04999999999939</c:v>
                </c:pt>
                <c:pt idx="3">
                  <c:v>607.8599999999991</c:v>
                </c:pt>
                <c:pt idx="4">
                  <c:v>606.61</c:v>
                </c:pt>
                <c:pt idx="5">
                  <c:v>605.30999999999949</c:v>
                </c:pt>
                <c:pt idx="6">
                  <c:v>603.95999999999947</c:v>
                </c:pt>
                <c:pt idx="7">
                  <c:v>602.55999999999949</c:v>
                </c:pt>
                <c:pt idx="8">
                  <c:v>601.08000000000004</c:v>
                </c:pt>
                <c:pt idx="9">
                  <c:v>599.52</c:v>
                </c:pt>
                <c:pt idx="10">
                  <c:v>597.9</c:v>
                </c:pt>
                <c:pt idx="11">
                  <c:v>596.16999999999996</c:v>
                </c:pt>
                <c:pt idx="12">
                  <c:v>594.39</c:v>
                </c:pt>
                <c:pt idx="13">
                  <c:v>592.5</c:v>
                </c:pt>
                <c:pt idx="14">
                  <c:v>590.59</c:v>
                </c:pt>
                <c:pt idx="15">
                  <c:v>588.6</c:v>
                </c:pt>
                <c:pt idx="16">
                  <c:v>586.54</c:v>
                </c:pt>
                <c:pt idx="17">
                  <c:v>584.41999999999996</c:v>
                </c:pt>
                <c:pt idx="18">
                  <c:v>582.21</c:v>
                </c:pt>
                <c:pt idx="19">
                  <c:v>579.89</c:v>
                </c:pt>
                <c:pt idx="20">
                  <c:v>577.55999999999949</c:v>
                </c:pt>
                <c:pt idx="21">
                  <c:v>575.21</c:v>
                </c:pt>
                <c:pt idx="22">
                  <c:v>572.78000000000054</c:v>
                </c:pt>
                <c:pt idx="23">
                  <c:v>570.23</c:v>
                </c:pt>
                <c:pt idx="24">
                  <c:v>567.69000000000005</c:v>
                </c:pt>
                <c:pt idx="25">
                  <c:v>565.13</c:v>
                </c:pt>
                <c:pt idx="26">
                  <c:v>562.53</c:v>
                </c:pt>
                <c:pt idx="27">
                  <c:v>559.9</c:v>
                </c:pt>
                <c:pt idx="28">
                  <c:v>557.25</c:v>
                </c:pt>
                <c:pt idx="29">
                  <c:v>554.53</c:v>
                </c:pt>
                <c:pt idx="30">
                  <c:v>551.76</c:v>
                </c:pt>
                <c:pt idx="31">
                  <c:v>549.17999999999995</c:v>
                </c:pt>
                <c:pt idx="32">
                  <c:v>548.30999999999949</c:v>
                </c:pt>
                <c:pt idx="33">
                  <c:v>549.49</c:v>
                </c:pt>
                <c:pt idx="34">
                  <c:v>548.84999999999911</c:v>
                </c:pt>
                <c:pt idx="35">
                  <c:v>545.54</c:v>
                </c:pt>
                <c:pt idx="36">
                  <c:v>540.67999999999995</c:v>
                </c:pt>
                <c:pt idx="37">
                  <c:v>536.13</c:v>
                </c:pt>
                <c:pt idx="38">
                  <c:v>531.74</c:v>
                </c:pt>
                <c:pt idx="39">
                  <c:v>527.47</c:v>
                </c:pt>
                <c:pt idx="40">
                  <c:v>523.37</c:v>
                </c:pt>
                <c:pt idx="41">
                  <c:v>519.33999999999946</c:v>
                </c:pt>
                <c:pt idx="42">
                  <c:v>515.42999999999938</c:v>
                </c:pt>
                <c:pt idx="43">
                  <c:v>511.64000000000038</c:v>
                </c:pt>
                <c:pt idx="44">
                  <c:v>507.90999999999963</c:v>
                </c:pt>
                <c:pt idx="45">
                  <c:v>504.28</c:v>
                </c:pt>
                <c:pt idx="46">
                  <c:v>500.68</c:v>
                </c:pt>
                <c:pt idx="47">
                  <c:v>497.09</c:v>
                </c:pt>
                <c:pt idx="48">
                  <c:v>493.59</c:v>
                </c:pt>
                <c:pt idx="49">
                  <c:v>490.13</c:v>
                </c:pt>
                <c:pt idx="50">
                  <c:v>486.71</c:v>
                </c:pt>
                <c:pt idx="51">
                  <c:v>483.37</c:v>
                </c:pt>
                <c:pt idx="52">
                  <c:v>480.12</c:v>
                </c:pt>
                <c:pt idx="53">
                  <c:v>476.81</c:v>
                </c:pt>
                <c:pt idx="54">
                  <c:v>473.71999999999969</c:v>
                </c:pt>
                <c:pt idx="55">
                  <c:v>470.77</c:v>
                </c:pt>
                <c:pt idx="56">
                  <c:v>467.88</c:v>
                </c:pt>
                <c:pt idx="57">
                  <c:v>464.89</c:v>
                </c:pt>
                <c:pt idx="58">
                  <c:v>462.04</c:v>
                </c:pt>
                <c:pt idx="59">
                  <c:v>459.24</c:v>
                </c:pt>
                <c:pt idx="60">
                  <c:v>456.45</c:v>
                </c:pt>
                <c:pt idx="61">
                  <c:v>453.66</c:v>
                </c:pt>
                <c:pt idx="62">
                  <c:v>451.06</c:v>
                </c:pt>
                <c:pt idx="63">
                  <c:v>448.46999999999969</c:v>
                </c:pt>
                <c:pt idx="64">
                  <c:v>445.86</c:v>
                </c:pt>
                <c:pt idx="65">
                  <c:v>443.26</c:v>
                </c:pt>
                <c:pt idx="66">
                  <c:v>440.69</c:v>
                </c:pt>
                <c:pt idx="67">
                  <c:v>438.24</c:v>
                </c:pt>
                <c:pt idx="68">
                  <c:v>435.86</c:v>
                </c:pt>
                <c:pt idx="69">
                  <c:v>433.37</c:v>
                </c:pt>
                <c:pt idx="70">
                  <c:v>430.86</c:v>
                </c:pt>
                <c:pt idx="71">
                  <c:v>428.52</c:v>
                </c:pt>
                <c:pt idx="72">
                  <c:v>426.2</c:v>
                </c:pt>
              </c:numCache>
            </c:numRef>
          </c:yVal>
          <c:smooth val="1"/>
        </c:ser>
        <c:ser>
          <c:idx val="6"/>
          <c:order val="6"/>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Tabelle1!$H$300:$H$379</c:f>
              <c:numCache>
                <c:formatCode>General</c:formatCode>
                <c:ptCount val="80"/>
                <c:pt idx="0">
                  <c:v>612.93999999999949</c:v>
                </c:pt>
                <c:pt idx="1">
                  <c:v>611.93999999999949</c:v>
                </c:pt>
                <c:pt idx="2">
                  <c:v>610.91999999999996</c:v>
                </c:pt>
                <c:pt idx="3">
                  <c:v>609.92999999999938</c:v>
                </c:pt>
                <c:pt idx="4">
                  <c:v>608.91</c:v>
                </c:pt>
                <c:pt idx="5">
                  <c:v>607.80999999999949</c:v>
                </c:pt>
                <c:pt idx="6">
                  <c:v>606.65</c:v>
                </c:pt>
                <c:pt idx="7">
                  <c:v>605.41999999999996</c:v>
                </c:pt>
                <c:pt idx="8">
                  <c:v>604.13</c:v>
                </c:pt>
                <c:pt idx="9">
                  <c:v>602.79999999999995</c:v>
                </c:pt>
                <c:pt idx="10">
                  <c:v>601.41</c:v>
                </c:pt>
                <c:pt idx="11">
                  <c:v>599.91999999999996</c:v>
                </c:pt>
                <c:pt idx="12">
                  <c:v>598.3599999999991</c:v>
                </c:pt>
                <c:pt idx="13">
                  <c:v>596.75</c:v>
                </c:pt>
                <c:pt idx="14">
                  <c:v>595.12</c:v>
                </c:pt>
                <c:pt idx="15">
                  <c:v>593.44999999999948</c:v>
                </c:pt>
                <c:pt idx="16">
                  <c:v>591.69000000000005</c:v>
                </c:pt>
                <c:pt idx="17">
                  <c:v>589.82999999999947</c:v>
                </c:pt>
                <c:pt idx="18">
                  <c:v>587.83999999999946</c:v>
                </c:pt>
                <c:pt idx="19">
                  <c:v>585.74</c:v>
                </c:pt>
                <c:pt idx="20">
                  <c:v>583.54</c:v>
                </c:pt>
                <c:pt idx="21">
                  <c:v>581.29999999999995</c:v>
                </c:pt>
                <c:pt idx="22">
                  <c:v>579.04999999999939</c:v>
                </c:pt>
                <c:pt idx="23">
                  <c:v>576.69000000000005</c:v>
                </c:pt>
                <c:pt idx="24">
                  <c:v>574.27000000000055</c:v>
                </c:pt>
                <c:pt idx="25">
                  <c:v>571.82999999999947</c:v>
                </c:pt>
                <c:pt idx="26">
                  <c:v>569.37</c:v>
                </c:pt>
                <c:pt idx="27">
                  <c:v>566.8599999999991</c:v>
                </c:pt>
                <c:pt idx="28">
                  <c:v>564.30999999999949</c:v>
                </c:pt>
                <c:pt idx="29">
                  <c:v>561.77000000000055</c:v>
                </c:pt>
                <c:pt idx="30">
                  <c:v>559.17999999999995</c:v>
                </c:pt>
                <c:pt idx="31">
                  <c:v>556.45999999999947</c:v>
                </c:pt>
                <c:pt idx="32">
                  <c:v>553.63</c:v>
                </c:pt>
                <c:pt idx="33">
                  <c:v>550.82999999999947</c:v>
                </c:pt>
                <c:pt idx="34">
                  <c:v>548.22</c:v>
                </c:pt>
                <c:pt idx="35">
                  <c:v>546.9</c:v>
                </c:pt>
                <c:pt idx="36">
                  <c:v>548.19000000000005</c:v>
                </c:pt>
                <c:pt idx="37">
                  <c:v>547.71</c:v>
                </c:pt>
                <c:pt idx="38">
                  <c:v>544.58000000000004</c:v>
                </c:pt>
                <c:pt idx="39">
                  <c:v>539.91999999999996</c:v>
                </c:pt>
                <c:pt idx="40">
                  <c:v>535.39</c:v>
                </c:pt>
                <c:pt idx="41">
                  <c:v>530.97</c:v>
                </c:pt>
                <c:pt idx="42">
                  <c:v>526.55999999999949</c:v>
                </c:pt>
                <c:pt idx="43">
                  <c:v>522.29999999999995</c:v>
                </c:pt>
                <c:pt idx="44">
                  <c:v>518.27000000000055</c:v>
                </c:pt>
                <c:pt idx="45">
                  <c:v>514.25</c:v>
                </c:pt>
                <c:pt idx="46">
                  <c:v>510.28</c:v>
                </c:pt>
                <c:pt idx="47">
                  <c:v>506.31</c:v>
                </c:pt>
                <c:pt idx="48">
                  <c:v>502.4899999999995</c:v>
                </c:pt>
                <c:pt idx="49">
                  <c:v>498.78999999999957</c:v>
                </c:pt>
                <c:pt idx="50">
                  <c:v>495.35</c:v>
                </c:pt>
                <c:pt idx="51">
                  <c:v>491.96999999999969</c:v>
                </c:pt>
                <c:pt idx="52">
                  <c:v>488.58</c:v>
                </c:pt>
                <c:pt idx="53">
                  <c:v>485.16</c:v>
                </c:pt>
                <c:pt idx="54">
                  <c:v>481.81</c:v>
                </c:pt>
                <c:pt idx="55">
                  <c:v>478.52</c:v>
                </c:pt>
                <c:pt idx="56">
                  <c:v>475.33</c:v>
                </c:pt>
                <c:pt idx="57">
                  <c:v>472.27</c:v>
                </c:pt>
                <c:pt idx="58">
                  <c:v>469.19</c:v>
                </c:pt>
                <c:pt idx="59">
                  <c:v>466.22999999999956</c:v>
                </c:pt>
                <c:pt idx="60">
                  <c:v>463.4299999999995</c:v>
                </c:pt>
                <c:pt idx="61">
                  <c:v>460.71</c:v>
                </c:pt>
                <c:pt idx="62">
                  <c:v>458.01</c:v>
                </c:pt>
                <c:pt idx="63">
                  <c:v>455.27</c:v>
                </c:pt>
                <c:pt idx="64">
                  <c:v>452.63</c:v>
                </c:pt>
                <c:pt idx="65">
                  <c:v>449.95</c:v>
                </c:pt>
                <c:pt idx="66">
                  <c:v>447.28</c:v>
                </c:pt>
                <c:pt idx="67">
                  <c:v>444.71999999999969</c:v>
                </c:pt>
                <c:pt idx="68">
                  <c:v>442.15000000000032</c:v>
                </c:pt>
                <c:pt idx="69">
                  <c:v>439.5</c:v>
                </c:pt>
                <c:pt idx="70">
                  <c:v>436.9299999999995</c:v>
                </c:pt>
                <c:pt idx="71">
                  <c:v>434.51</c:v>
                </c:pt>
                <c:pt idx="72">
                  <c:v>432.15000000000032</c:v>
                </c:pt>
                <c:pt idx="73">
                  <c:v>429.8</c:v>
                </c:pt>
              </c:numCache>
            </c:numRef>
          </c:yVal>
          <c:smooth val="1"/>
        </c:ser>
        <c:ser>
          <c:idx val="7"/>
          <c:order val="7"/>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Tabelle1!$I$300:$I$379</c:f>
              <c:numCache>
                <c:formatCode>General</c:formatCode>
                <c:ptCount val="80"/>
                <c:pt idx="0">
                  <c:v>596.54999999999939</c:v>
                </c:pt>
                <c:pt idx="1">
                  <c:v>595.44999999999948</c:v>
                </c:pt>
                <c:pt idx="2">
                  <c:v>594.32999999999947</c:v>
                </c:pt>
                <c:pt idx="3">
                  <c:v>593.31999999999948</c:v>
                </c:pt>
                <c:pt idx="4">
                  <c:v>592.41</c:v>
                </c:pt>
                <c:pt idx="5">
                  <c:v>591.53</c:v>
                </c:pt>
                <c:pt idx="6">
                  <c:v>590.41999999999996</c:v>
                </c:pt>
                <c:pt idx="7">
                  <c:v>589</c:v>
                </c:pt>
                <c:pt idx="8">
                  <c:v>587.82999999999947</c:v>
                </c:pt>
                <c:pt idx="9">
                  <c:v>586.31999999999948</c:v>
                </c:pt>
                <c:pt idx="10">
                  <c:v>584.31999999999948</c:v>
                </c:pt>
                <c:pt idx="11">
                  <c:v>582.39</c:v>
                </c:pt>
                <c:pt idx="12">
                  <c:v>580.52</c:v>
                </c:pt>
                <c:pt idx="13">
                  <c:v>578.79000000000053</c:v>
                </c:pt>
                <c:pt idx="14">
                  <c:v>576.80999999999949</c:v>
                </c:pt>
                <c:pt idx="15">
                  <c:v>574.6</c:v>
                </c:pt>
                <c:pt idx="16">
                  <c:v>572.73</c:v>
                </c:pt>
                <c:pt idx="17">
                  <c:v>570.79999999999995</c:v>
                </c:pt>
                <c:pt idx="18">
                  <c:v>568.55999999999949</c:v>
                </c:pt>
                <c:pt idx="19">
                  <c:v>566.14</c:v>
                </c:pt>
                <c:pt idx="20">
                  <c:v>563.76</c:v>
                </c:pt>
                <c:pt idx="21">
                  <c:v>561.31999999999948</c:v>
                </c:pt>
                <c:pt idx="22">
                  <c:v>558.8599999999991</c:v>
                </c:pt>
                <c:pt idx="23">
                  <c:v>556.41999999999996</c:v>
                </c:pt>
                <c:pt idx="24">
                  <c:v>554.05999999999949</c:v>
                </c:pt>
                <c:pt idx="25">
                  <c:v>551.54999999999939</c:v>
                </c:pt>
                <c:pt idx="26">
                  <c:v>548.84999999999911</c:v>
                </c:pt>
                <c:pt idx="27">
                  <c:v>546.15</c:v>
                </c:pt>
                <c:pt idx="28">
                  <c:v>543.26</c:v>
                </c:pt>
                <c:pt idx="29">
                  <c:v>540.32999999999947</c:v>
                </c:pt>
                <c:pt idx="30">
                  <c:v>537.41</c:v>
                </c:pt>
                <c:pt idx="31">
                  <c:v>534.78000000000054</c:v>
                </c:pt>
                <c:pt idx="32">
                  <c:v>533.44999999999948</c:v>
                </c:pt>
                <c:pt idx="33">
                  <c:v>533.78000000000054</c:v>
                </c:pt>
                <c:pt idx="34">
                  <c:v>533.03</c:v>
                </c:pt>
                <c:pt idx="35">
                  <c:v>530.39</c:v>
                </c:pt>
                <c:pt idx="36">
                  <c:v>526.53</c:v>
                </c:pt>
                <c:pt idx="37">
                  <c:v>522.32999999999947</c:v>
                </c:pt>
                <c:pt idx="38">
                  <c:v>517.93999999999949</c:v>
                </c:pt>
                <c:pt idx="39">
                  <c:v>513.49</c:v>
                </c:pt>
                <c:pt idx="40">
                  <c:v>509.4299999999995</c:v>
                </c:pt>
                <c:pt idx="41">
                  <c:v>505.45</c:v>
                </c:pt>
                <c:pt idx="42">
                  <c:v>501.25</c:v>
                </c:pt>
                <c:pt idx="43">
                  <c:v>497.31</c:v>
                </c:pt>
                <c:pt idx="44">
                  <c:v>493.66</c:v>
                </c:pt>
                <c:pt idx="45">
                  <c:v>489.94</c:v>
                </c:pt>
                <c:pt idx="46">
                  <c:v>486.36</c:v>
                </c:pt>
                <c:pt idx="47">
                  <c:v>482.9</c:v>
                </c:pt>
                <c:pt idx="48">
                  <c:v>479.58</c:v>
                </c:pt>
                <c:pt idx="49">
                  <c:v>476.21999999999969</c:v>
                </c:pt>
                <c:pt idx="50">
                  <c:v>472.88</c:v>
                </c:pt>
                <c:pt idx="51">
                  <c:v>469.47999999999956</c:v>
                </c:pt>
                <c:pt idx="52">
                  <c:v>466.06</c:v>
                </c:pt>
                <c:pt idx="53">
                  <c:v>462.78</c:v>
                </c:pt>
                <c:pt idx="54">
                  <c:v>459.65000000000032</c:v>
                </c:pt>
                <c:pt idx="55">
                  <c:v>456.62</c:v>
                </c:pt>
                <c:pt idx="56">
                  <c:v>453.87</c:v>
                </c:pt>
                <c:pt idx="57">
                  <c:v>451.19</c:v>
                </c:pt>
                <c:pt idx="58">
                  <c:v>448.4299999999995</c:v>
                </c:pt>
                <c:pt idx="59">
                  <c:v>445.59</c:v>
                </c:pt>
                <c:pt idx="60">
                  <c:v>442.76</c:v>
                </c:pt>
                <c:pt idx="61">
                  <c:v>440.05</c:v>
                </c:pt>
                <c:pt idx="62">
                  <c:v>437.5</c:v>
                </c:pt>
                <c:pt idx="63">
                  <c:v>434.96</c:v>
                </c:pt>
                <c:pt idx="64">
                  <c:v>432.41999999999956</c:v>
                </c:pt>
                <c:pt idx="65">
                  <c:v>430.02</c:v>
                </c:pt>
                <c:pt idx="66">
                  <c:v>427.69</c:v>
                </c:pt>
                <c:pt idx="67">
                  <c:v>425.41999999999956</c:v>
                </c:pt>
                <c:pt idx="68">
                  <c:v>423.15000000000032</c:v>
                </c:pt>
                <c:pt idx="69">
                  <c:v>420.9</c:v>
                </c:pt>
                <c:pt idx="70">
                  <c:v>418.55</c:v>
                </c:pt>
              </c:numCache>
            </c:numRef>
          </c:yVal>
          <c:smooth val="1"/>
        </c:ser>
        <c:ser>
          <c:idx val="8"/>
          <c:order val="8"/>
          <c:spPr>
            <a:ln>
              <a:solidFill>
                <a:schemeClr val="bg2">
                  <a:lumMod val="10000"/>
                </a:schemeClr>
              </a:solidFill>
            </a:ln>
          </c:spPr>
          <c:marker>
            <c:symbol val="none"/>
          </c:marker>
          <c:xVal>
            <c:numRef>
              <c:f>Tabelle1!$A$300:$A$379</c:f>
              <c:numCache>
                <c:formatCode>General</c:formatCode>
                <c:ptCount val="80"/>
                <c:pt idx="0">
                  <c:v>296</c:v>
                </c:pt>
                <c:pt idx="1">
                  <c:v>297</c:v>
                </c:pt>
                <c:pt idx="2">
                  <c:v>298</c:v>
                </c:pt>
                <c:pt idx="3">
                  <c:v>299</c:v>
                </c:pt>
                <c:pt idx="4">
                  <c:v>300</c:v>
                </c:pt>
                <c:pt idx="5">
                  <c:v>301</c:v>
                </c:pt>
                <c:pt idx="6">
                  <c:v>302</c:v>
                </c:pt>
                <c:pt idx="7">
                  <c:v>303</c:v>
                </c:pt>
                <c:pt idx="8">
                  <c:v>304</c:v>
                </c:pt>
                <c:pt idx="9">
                  <c:v>305</c:v>
                </c:pt>
                <c:pt idx="10">
                  <c:v>306</c:v>
                </c:pt>
                <c:pt idx="11">
                  <c:v>307</c:v>
                </c:pt>
                <c:pt idx="12">
                  <c:v>308</c:v>
                </c:pt>
                <c:pt idx="13">
                  <c:v>309</c:v>
                </c:pt>
                <c:pt idx="14">
                  <c:v>310</c:v>
                </c:pt>
                <c:pt idx="15">
                  <c:v>311</c:v>
                </c:pt>
                <c:pt idx="16">
                  <c:v>312</c:v>
                </c:pt>
                <c:pt idx="17">
                  <c:v>313</c:v>
                </c:pt>
                <c:pt idx="18">
                  <c:v>314</c:v>
                </c:pt>
                <c:pt idx="19">
                  <c:v>315</c:v>
                </c:pt>
                <c:pt idx="20">
                  <c:v>316</c:v>
                </c:pt>
                <c:pt idx="21">
                  <c:v>317</c:v>
                </c:pt>
                <c:pt idx="22">
                  <c:v>318</c:v>
                </c:pt>
                <c:pt idx="23">
                  <c:v>319</c:v>
                </c:pt>
                <c:pt idx="24">
                  <c:v>320</c:v>
                </c:pt>
                <c:pt idx="25">
                  <c:v>321</c:v>
                </c:pt>
                <c:pt idx="26">
                  <c:v>322</c:v>
                </c:pt>
                <c:pt idx="27">
                  <c:v>323</c:v>
                </c:pt>
                <c:pt idx="28">
                  <c:v>324</c:v>
                </c:pt>
                <c:pt idx="29">
                  <c:v>325</c:v>
                </c:pt>
                <c:pt idx="30">
                  <c:v>326</c:v>
                </c:pt>
                <c:pt idx="31">
                  <c:v>327</c:v>
                </c:pt>
                <c:pt idx="32">
                  <c:v>328</c:v>
                </c:pt>
                <c:pt idx="33">
                  <c:v>329</c:v>
                </c:pt>
                <c:pt idx="34">
                  <c:v>330</c:v>
                </c:pt>
                <c:pt idx="35">
                  <c:v>331</c:v>
                </c:pt>
                <c:pt idx="36">
                  <c:v>332</c:v>
                </c:pt>
                <c:pt idx="37">
                  <c:v>333</c:v>
                </c:pt>
                <c:pt idx="38">
                  <c:v>334</c:v>
                </c:pt>
                <c:pt idx="39">
                  <c:v>335</c:v>
                </c:pt>
                <c:pt idx="40">
                  <c:v>336</c:v>
                </c:pt>
                <c:pt idx="41">
                  <c:v>337</c:v>
                </c:pt>
                <c:pt idx="42">
                  <c:v>338</c:v>
                </c:pt>
                <c:pt idx="43">
                  <c:v>339</c:v>
                </c:pt>
                <c:pt idx="44">
                  <c:v>340</c:v>
                </c:pt>
                <c:pt idx="45">
                  <c:v>341</c:v>
                </c:pt>
                <c:pt idx="46">
                  <c:v>342</c:v>
                </c:pt>
                <c:pt idx="47">
                  <c:v>343</c:v>
                </c:pt>
                <c:pt idx="48">
                  <c:v>344</c:v>
                </c:pt>
                <c:pt idx="49">
                  <c:v>345</c:v>
                </c:pt>
                <c:pt idx="50">
                  <c:v>346</c:v>
                </c:pt>
                <c:pt idx="51">
                  <c:v>347</c:v>
                </c:pt>
                <c:pt idx="52">
                  <c:v>348</c:v>
                </c:pt>
                <c:pt idx="53">
                  <c:v>349</c:v>
                </c:pt>
                <c:pt idx="54">
                  <c:v>350</c:v>
                </c:pt>
                <c:pt idx="55">
                  <c:v>351</c:v>
                </c:pt>
                <c:pt idx="56">
                  <c:v>352</c:v>
                </c:pt>
                <c:pt idx="57">
                  <c:v>353</c:v>
                </c:pt>
                <c:pt idx="58">
                  <c:v>354</c:v>
                </c:pt>
                <c:pt idx="59">
                  <c:v>355</c:v>
                </c:pt>
                <c:pt idx="60">
                  <c:v>356</c:v>
                </c:pt>
                <c:pt idx="61">
                  <c:v>357</c:v>
                </c:pt>
                <c:pt idx="62">
                  <c:v>358</c:v>
                </c:pt>
                <c:pt idx="63">
                  <c:v>359</c:v>
                </c:pt>
                <c:pt idx="64">
                  <c:v>360</c:v>
                </c:pt>
                <c:pt idx="65">
                  <c:v>361</c:v>
                </c:pt>
                <c:pt idx="66">
                  <c:v>362</c:v>
                </c:pt>
                <c:pt idx="67">
                  <c:v>363</c:v>
                </c:pt>
                <c:pt idx="68">
                  <c:v>364</c:v>
                </c:pt>
                <c:pt idx="69">
                  <c:v>365</c:v>
                </c:pt>
                <c:pt idx="70">
                  <c:v>366</c:v>
                </c:pt>
                <c:pt idx="71">
                  <c:v>367</c:v>
                </c:pt>
                <c:pt idx="72">
                  <c:v>368</c:v>
                </c:pt>
                <c:pt idx="73">
                  <c:v>369</c:v>
                </c:pt>
                <c:pt idx="74">
                  <c:v>370</c:v>
                </c:pt>
                <c:pt idx="75">
                  <c:v>371</c:v>
                </c:pt>
                <c:pt idx="76">
                  <c:v>372</c:v>
                </c:pt>
                <c:pt idx="77">
                  <c:v>373</c:v>
                </c:pt>
                <c:pt idx="78">
                  <c:v>374</c:v>
                </c:pt>
                <c:pt idx="79">
                  <c:v>375</c:v>
                </c:pt>
              </c:numCache>
            </c:numRef>
          </c:xVal>
          <c:yVal>
            <c:numRef>
              <c:f>Tabelle1!$J$300:$J$379</c:f>
              <c:numCache>
                <c:formatCode>General</c:formatCode>
                <c:ptCount val="80"/>
                <c:pt idx="0">
                  <c:v>596.08000000000004</c:v>
                </c:pt>
                <c:pt idx="1">
                  <c:v>595.02</c:v>
                </c:pt>
                <c:pt idx="2">
                  <c:v>593.88</c:v>
                </c:pt>
                <c:pt idx="3">
                  <c:v>592.81999999999948</c:v>
                </c:pt>
                <c:pt idx="4">
                  <c:v>591.98</c:v>
                </c:pt>
                <c:pt idx="5">
                  <c:v>591.05999999999949</c:v>
                </c:pt>
                <c:pt idx="6">
                  <c:v>590.14</c:v>
                </c:pt>
                <c:pt idx="7">
                  <c:v>589.21</c:v>
                </c:pt>
                <c:pt idx="8">
                  <c:v>588.20000000000005</c:v>
                </c:pt>
                <c:pt idx="9">
                  <c:v>587.13</c:v>
                </c:pt>
                <c:pt idx="10">
                  <c:v>585.71</c:v>
                </c:pt>
                <c:pt idx="11">
                  <c:v>584.28000000000054</c:v>
                </c:pt>
                <c:pt idx="12">
                  <c:v>582.79999999999995</c:v>
                </c:pt>
                <c:pt idx="13">
                  <c:v>581.04999999999939</c:v>
                </c:pt>
                <c:pt idx="14">
                  <c:v>579.26</c:v>
                </c:pt>
                <c:pt idx="15">
                  <c:v>577.38</c:v>
                </c:pt>
                <c:pt idx="16">
                  <c:v>575.29000000000053</c:v>
                </c:pt>
                <c:pt idx="17">
                  <c:v>573.34999999999911</c:v>
                </c:pt>
                <c:pt idx="18">
                  <c:v>571.44999999999948</c:v>
                </c:pt>
                <c:pt idx="19">
                  <c:v>569.59</c:v>
                </c:pt>
                <c:pt idx="20">
                  <c:v>567.59</c:v>
                </c:pt>
                <c:pt idx="21">
                  <c:v>565.47</c:v>
                </c:pt>
                <c:pt idx="22">
                  <c:v>563.26</c:v>
                </c:pt>
                <c:pt idx="23">
                  <c:v>561.16</c:v>
                </c:pt>
                <c:pt idx="24">
                  <c:v>558.91</c:v>
                </c:pt>
                <c:pt idx="25">
                  <c:v>556.41</c:v>
                </c:pt>
                <c:pt idx="26">
                  <c:v>554</c:v>
                </c:pt>
                <c:pt idx="27">
                  <c:v>551.64</c:v>
                </c:pt>
                <c:pt idx="28">
                  <c:v>549.25</c:v>
                </c:pt>
                <c:pt idx="29">
                  <c:v>546.89</c:v>
                </c:pt>
                <c:pt idx="30">
                  <c:v>544.55999999999949</c:v>
                </c:pt>
                <c:pt idx="31">
                  <c:v>542.09</c:v>
                </c:pt>
                <c:pt idx="32">
                  <c:v>539.33999999999946</c:v>
                </c:pt>
                <c:pt idx="33">
                  <c:v>536.45999999999947</c:v>
                </c:pt>
                <c:pt idx="34">
                  <c:v>533.72</c:v>
                </c:pt>
                <c:pt idx="35">
                  <c:v>532.41999999999996</c:v>
                </c:pt>
                <c:pt idx="36">
                  <c:v>532.62</c:v>
                </c:pt>
                <c:pt idx="37">
                  <c:v>532.09</c:v>
                </c:pt>
                <c:pt idx="38">
                  <c:v>530.15</c:v>
                </c:pt>
                <c:pt idx="39">
                  <c:v>527.15</c:v>
                </c:pt>
                <c:pt idx="40">
                  <c:v>523.5</c:v>
                </c:pt>
                <c:pt idx="41">
                  <c:v>519.39</c:v>
                </c:pt>
                <c:pt idx="42">
                  <c:v>515.05999999999949</c:v>
                </c:pt>
                <c:pt idx="43">
                  <c:v>511.09</c:v>
                </c:pt>
                <c:pt idx="44">
                  <c:v>506.9899999999995</c:v>
                </c:pt>
                <c:pt idx="45">
                  <c:v>502.7</c:v>
                </c:pt>
                <c:pt idx="46">
                  <c:v>498.69</c:v>
                </c:pt>
                <c:pt idx="47">
                  <c:v>494.90999999999963</c:v>
                </c:pt>
                <c:pt idx="48">
                  <c:v>491.51</c:v>
                </c:pt>
                <c:pt idx="49">
                  <c:v>488.53</c:v>
                </c:pt>
                <c:pt idx="50">
                  <c:v>485.27</c:v>
                </c:pt>
                <c:pt idx="51">
                  <c:v>481.55</c:v>
                </c:pt>
                <c:pt idx="52">
                  <c:v>477.71</c:v>
                </c:pt>
                <c:pt idx="53">
                  <c:v>474.11</c:v>
                </c:pt>
                <c:pt idx="54">
                  <c:v>470.66</c:v>
                </c:pt>
                <c:pt idx="55">
                  <c:v>467.47999999999956</c:v>
                </c:pt>
                <c:pt idx="56">
                  <c:v>464.51</c:v>
                </c:pt>
                <c:pt idx="57">
                  <c:v>461.83</c:v>
                </c:pt>
                <c:pt idx="58">
                  <c:v>459.18</c:v>
                </c:pt>
                <c:pt idx="59">
                  <c:v>456.18</c:v>
                </c:pt>
                <c:pt idx="60">
                  <c:v>453</c:v>
                </c:pt>
                <c:pt idx="61">
                  <c:v>449.9899999999995</c:v>
                </c:pt>
                <c:pt idx="62">
                  <c:v>447.36</c:v>
                </c:pt>
                <c:pt idx="63">
                  <c:v>444.76</c:v>
                </c:pt>
                <c:pt idx="64">
                  <c:v>442.09</c:v>
                </c:pt>
                <c:pt idx="65">
                  <c:v>439.46</c:v>
                </c:pt>
                <c:pt idx="66">
                  <c:v>436.85</c:v>
                </c:pt>
                <c:pt idx="67">
                  <c:v>434.17</c:v>
                </c:pt>
                <c:pt idx="68">
                  <c:v>431.51</c:v>
                </c:pt>
                <c:pt idx="69">
                  <c:v>428.91999999999956</c:v>
                </c:pt>
                <c:pt idx="70">
                  <c:v>426.40999999999963</c:v>
                </c:pt>
                <c:pt idx="71">
                  <c:v>423.86</c:v>
                </c:pt>
                <c:pt idx="72">
                  <c:v>421.27</c:v>
                </c:pt>
                <c:pt idx="73">
                  <c:v>418.64000000000038</c:v>
                </c:pt>
                <c:pt idx="74">
                  <c:v>416.07</c:v>
                </c:pt>
                <c:pt idx="75">
                  <c:v>413.77</c:v>
                </c:pt>
                <c:pt idx="76">
                  <c:v>411.59</c:v>
                </c:pt>
                <c:pt idx="77">
                  <c:v>409.4</c:v>
                </c:pt>
                <c:pt idx="78">
                  <c:v>407.26</c:v>
                </c:pt>
                <c:pt idx="79">
                  <c:v>405.13</c:v>
                </c:pt>
              </c:numCache>
            </c:numRef>
          </c:yVal>
          <c:smooth val="1"/>
        </c:ser>
        <c:dLbls>
          <c:showLegendKey val="0"/>
          <c:showVal val="0"/>
          <c:showCatName val="0"/>
          <c:showSerName val="0"/>
          <c:showPercent val="0"/>
          <c:showBubbleSize val="0"/>
        </c:dLbls>
        <c:axId val="92105728"/>
        <c:axId val="92132096"/>
      </c:scatterChart>
      <c:valAx>
        <c:axId val="92105728"/>
        <c:scaling>
          <c:orientation val="minMax"/>
          <c:max val="360"/>
          <c:min val="300"/>
        </c:scaling>
        <c:delete val="0"/>
        <c:axPos val="b"/>
        <c:numFmt formatCode="General" sourceLinked="1"/>
        <c:majorTickMark val="out"/>
        <c:minorTickMark val="none"/>
        <c:tickLblPos val="nextTo"/>
        <c:crossAx val="92132096"/>
        <c:crosses val="autoZero"/>
        <c:crossBetween val="midCat"/>
      </c:valAx>
      <c:valAx>
        <c:axId val="92132096"/>
        <c:scaling>
          <c:orientation val="minMax"/>
          <c:max val="600"/>
          <c:min val="470"/>
        </c:scaling>
        <c:delete val="0"/>
        <c:axPos val="l"/>
        <c:majorGridlines/>
        <c:numFmt formatCode="General" sourceLinked="1"/>
        <c:majorTickMark val="out"/>
        <c:minorTickMark val="none"/>
        <c:tickLblPos val="nextTo"/>
        <c:crossAx val="92105728"/>
        <c:crosses val="autoZero"/>
        <c:crossBetween val="midCat"/>
      </c:valAx>
    </c:plotArea>
    <c:legend>
      <c:legendPos val="r"/>
      <c:layout>
        <c:manualLayout>
          <c:xMode val="edge"/>
          <c:yMode val="edge"/>
          <c:x val="0.96266788024130301"/>
          <c:y val="8.5248901457118609E-2"/>
          <c:w val="1.2079547537456478E-2"/>
          <c:h val="2.0331722790267081E-2"/>
        </c:manualLayout>
      </c:layout>
      <c:overlay val="1"/>
    </c:legend>
    <c:plotVisOnly val="1"/>
    <c:dispBlanksAs val="gap"/>
    <c:showDLblsOverMax val="0"/>
  </c:chart>
  <c:spPr>
    <a:solidFill>
      <a:schemeClr val="bg1">
        <a:lumMod val="95000"/>
      </a:schemeClr>
    </a:solidFill>
    <a:ln>
      <a:solidFill>
        <a:schemeClr val="bg1">
          <a:lumMod val="50000"/>
        </a:schemeClr>
      </a:solid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sz="1400" dirty="0"/>
              <a:t>EP675 - 10³mm </a:t>
            </a:r>
            <a:r>
              <a:rPr lang="en-GB" sz="1400" noProof="0" dirty="0" smtClean="0"/>
              <a:t>cube</a:t>
            </a:r>
            <a:endParaRPr lang="en-GB" sz="1400" noProof="0" dirty="0"/>
          </a:p>
        </c:rich>
      </c:tx>
      <c:layout/>
      <c:overlay val="0"/>
    </c:title>
    <c:autoTitleDeleted val="0"/>
    <c:plotArea>
      <c:layout>
        <c:manualLayout>
          <c:layoutTarget val="inner"/>
          <c:xMode val="edge"/>
          <c:yMode val="edge"/>
          <c:x val="0.10073195609227759"/>
          <c:y val="0.14242222584139502"/>
          <c:w val="0.85799771282897941"/>
          <c:h val="0.72399435840521065"/>
        </c:manualLayout>
      </c:layout>
      <c:scatterChart>
        <c:scatterStyle val="smoothMarker"/>
        <c:varyColors val="0"/>
        <c:ser>
          <c:idx val="1"/>
          <c:order val="0"/>
          <c:tx>
            <c:v>cube 1</c:v>
          </c:tx>
          <c:spPr>
            <a:ln w="15875"/>
          </c:spPr>
          <c:marker>
            <c:symbol val="none"/>
          </c:marker>
          <c:yVal>
            <c:numRef>
              <c:f>Tabelle1!$B$2:$B$379</c:f>
              <c:numCache>
                <c:formatCode>General</c:formatCode>
                <c:ptCount val="378"/>
                <c:pt idx="0">
                  <c:v>0</c:v>
                </c:pt>
                <c:pt idx="6">
                  <c:v>24.56</c:v>
                </c:pt>
                <c:pt idx="7">
                  <c:v>25.259999999999994</c:v>
                </c:pt>
                <c:pt idx="8">
                  <c:v>26.53</c:v>
                </c:pt>
                <c:pt idx="9">
                  <c:v>28.419999999999995</c:v>
                </c:pt>
                <c:pt idx="10">
                  <c:v>30.85</c:v>
                </c:pt>
                <c:pt idx="11">
                  <c:v>33.760000000000012</c:v>
                </c:pt>
                <c:pt idx="12">
                  <c:v>37.130000000000003</c:v>
                </c:pt>
                <c:pt idx="13">
                  <c:v>40.950000000000003</c:v>
                </c:pt>
                <c:pt idx="14">
                  <c:v>45.17</c:v>
                </c:pt>
                <c:pt idx="15">
                  <c:v>49.730000000000011</c:v>
                </c:pt>
                <c:pt idx="16">
                  <c:v>54.620000000000012</c:v>
                </c:pt>
                <c:pt idx="17">
                  <c:v>59.85</c:v>
                </c:pt>
                <c:pt idx="18">
                  <c:v>65.349999999999994</c:v>
                </c:pt>
                <c:pt idx="19">
                  <c:v>71.08</c:v>
                </c:pt>
                <c:pt idx="20">
                  <c:v>77.069999999999993</c:v>
                </c:pt>
                <c:pt idx="21">
                  <c:v>83.27</c:v>
                </c:pt>
                <c:pt idx="22">
                  <c:v>89.669999999999987</c:v>
                </c:pt>
                <c:pt idx="23">
                  <c:v>96.28</c:v>
                </c:pt>
                <c:pt idx="24">
                  <c:v>102.97</c:v>
                </c:pt>
                <c:pt idx="25">
                  <c:v>109.77</c:v>
                </c:pt>
                <c:pt idx="26">
                  <c:v>116.76</c:v>
                </c:pt>
                <c:pt idx="27">
                  <c:v>123.94000000000003</c:v>
                </c:pt>
                <c:pt idx="28">
                  <c:v>131.23999999999998</c:v>
                </c:pt>
                <c:pt idx="29">
                  <c:v>138.65</c:v>
                </c:pt>
                <c:pt idx="30">
                  <c:v>146.12</c:v>
                </c:pt>
                <c:pt idx="31">
                  <c:v>153.68</c:v>
                </c:pt>
                <c:pt idx="32">
                  <c:v>161.34</c:v>
                </c:pt>
                <c:pt idx="33">
                  <c:v>169.04</c:v>
                </c:pt>
                <c:pt idx="34">
                  <c:v>176.70999999999998</c:v>
                </c:pt>
                <c:pt idx="35">
                  <c:v>184.4</c:v>
                </c:pt>
                <c:pt idx="36">
                  <c:v>192.20999999999998</c:v>
                </c:pt>
                <c:pt idx="37">
                  <c:v>200.03</c:v>
                </c:pt>
                <c:pt idx="38">
                  <c:v>207.82000000000005</c:v>
                </c:pt>
                <c:pt idx="39">
                  <c:v>215.58</c:v>
                </c:pt>
                <c:pt idx="40">
                  <c:v>223.26</c:v>
                </c:pt>
                <c:pt idx="41">
                  <c:v>230.93</c:v>
                </c:pt>
                <c:pt idx="42">
                  <c:v>238.57</c:v>
                </c:pt>
                <c:pt idx="43">
                  <c:v>246.16</c:v>
                </c:pt>
                <c:pt idx="44">
                  <c:v>253.67</c:v>
                </c:pt>
                <c:pt idx="45">
                  <c:v>261.12</c:v>
                </c:pt>
                <c:pt idx="46">
                  <c:v>268.52999999999986</c:v>
                </c:pt>
                <c:pt idx="47">
                  <c:v>275.92999999999989</c:v>
                </c:pt>
                <c:pt idx="48">
                  <c:v>283.35000000000002</c:v>
                </c:pt>
                <c:pt idx="49">
                  <c:v>290.67</c:v>
                </c:pt>
                <c:pt idx="50">
                  <c:v>297.92999999999989</c:v>
                </c:pt>
                <c:pt idx="51">
                  <c:v>305.24</c:v>
                </c:pt>
                <c:pt idx="52">
                  <c:v>312.45</c:v>
                </c:pt>
                <c:pt idx="53">
                  <c:v>319.67</c:v>
                </c:pt>
                <c:pt idx="54">
                  <c:v>326.78999999999991</c:v>
                </c:pt>
                <c:pt idx="55">
                  <c:v>333.89</c:v>
                </c:pt>
                <c:pt idx="56">
                  <c:v>340.9199999999999</c:v>
                </c:pt>
                <c:pt idx="57">
                  <c:v>347.9199999999999</c:v>
                </c:pt>
                <c:pt idx="58">
                  <c:v>354.87</c:v>
                </c:pt>
                <c:pt idx="59">
                  <c:v>361.78999999999991</c:v>
                </c:pt>
                <c:pt idx="60">
                  <c:v>368.63</c:v>
                </c:pt>
                <c:pt idx="61">
                  <c:v>375.52</c:v>
                </c:pt>
                <c:pt idx="62">
                  <c:v>382.36</c:v>
                </c:pt>
                <c:pt idx="63">
                  <c:v>389.03</c:v>
                </c:pt>
                <c:pt idx="64">
                  <c:v>395.55</c:v>
                </c:pt>
                <c:pt idx="65">
                  <c:v>402</c:v>
                </c:pt>
                <c:pt idx="66">
                  <c:v>408.5</c:v>
                </c:pt>
                <c:pt idx="67">
                  <c:v>414.87</c:v>
                </c:pt>
                <c:pt idx="68">
                  <c:v>421.17</c:v>
                </c:pt>
                <c:pt idx="69">
                  <c:v>427.33</c:v>
                </c:pt>
                <c:pt idx="70">
                  <c:v>433.58</c:v>
                </c:pt>
                <c:pt idx="71">
                  <c:v>439.77</c:v>
                </c:pt>
                <c:pt idx="72">
                  <c:v>445.85</c:v>
                </c:pt>
                <c:pt idx="73">
                  <c:v>451.84000000000009</c:v>
                </c:pt>
                <c:pt idx="74">
                  <c:v>457.66</c:v>
                </c:pt>
                <c:pt idx="75">
                  <c:v>463.4</c:v>
                </c:pt>
                <c:pt idx="76">
                  <c:v>468.96</c:v>
                </c:pt>
                <c:pt idx="77">
                  <c:v>474.44</c:v>
                </c:pt>
                <c:pt idx="78">
                  <c:v>479.8</c:v>
                </c:pt>
                <c:pt idx="79">
                  <c:v>485.11</c:v>
                </c:pt>
                <c:pt idx="80">
                  <c:v>490.26</c:v>
                </c:pt>
                <c:pt idx="81">
                  <c:v>495.37</c:v>
                </c:pt>
                <c:pt idx="82">
                  <c:v>500.34000000000009</c:v>
                </c:pt>
                <c:pt idx="83">
                  <c:v>505.24</c:v>
                </c:pt>
                <c:pt idx="84">
                  <c:v>510.04</c:v>
                </c:pt>
                <c:pt idx="85">
                  <c:v>514.70000000000005</c:v>
                </c:pt>
                <c:pt idx="86">
                  <c:v>519.23</c:v>
                </c:pt>
                <c:pt idx="87">
                  <c:v>523.67999999999995</c:v>
                </c:pt>
                <c:pt idx="88">
                  <c:v>528.16</c:v>
                </c:pt>
                <c:pt idx="89">
                  <c:v>532.5</c:v>
                </c:pt>
                <c:pt idx="90">
                  <c:v>536.77000000000021</c:v>
                </c:pt>
                <c:pt idx="91">
                  <c:v>540.92999999999972</c:v>
                </c:pt>
                <c:pt idx="92">
                  <c:v>545.09</c:v>
                </c:pt>
                <c:pt idx="93">
                  <c:v>549.15</c:v>
                </c:pt>
                <c:pt idx="94">
                  <c:v>553.01</c:v>
                </c:pt>
                <c:pt idx="95">
                  <c:v>556.89</c:v>
                </c:pt>
                <c:pt idx="96">
                  <c:v>560.55999999999972</c:v>
                </c:pt>
                <c:pt idx="97">
                  <c:v>564.20000000000005</c:v>
                </c:pt>
                <c:pt idx="98">
                  <c:v>567.79999999999995</c:v>
                </c:pt>
                <c:pt idx="99">
                  <c:v>571.2800000000002</c:v>
                </c:pt>
                <c:pt idx="100">
                  <c:v>574.74</c:v>
                </c:pt>
                <c:pt idx="101">
                  <c:v>578.04999999999973</c:v>
                </c:pt>
                <c:pt idx="102">
                  <c:v>581.24</c:v>
                </c:pt>
                <c:pt idx="103">
                  <c:v>584.23</c:v>
                </c:pt>
                <c:pt idx="104">
                  <c:v>586.95999999999981</c:v>
                </c:pt>
                <c:pt idx="105">
                  <c:v>589.26</c:v>
                </c:pt>
                <c:pt idx="106">
                  <c:v>591.23</c:v>
                </c:pt>
                <c:pt idx="107">
                  <c:v>592.7800000000002</c:v>
                </c:pt>
                <c:pt idx="108">
                  <c:v>593.99</c:v>
                </c:pt>
                <c:pt idx="109">
                  <c:v>594.9</c:v>
                </c:pt>
                <c:pt idx="110">
                  <c:v>595.58000000000004</c:v>
                </c:pt>
                <c:pt idx="111">
                  <c:v>596.26</c:v>
                </c:pt>
                <c:pt idx="112">
                  <c:v>596.95999999999981</c:v>
                </c:pt>
                <c:pt idx="113">
                  <c:v>597.62</c:v>
                </c:pt>
                <c:pt idx="114">
                  <c:v>598.22</c:v>
                </c:pt>
                <c:pt idx="115">
                  <c:v>598.80999999999972</c:v>
                </c:pt>
                <c:pt idx="116">
                  <c:v>599.32999999999981</c:v>
                </c:pt>
                <c:pt idx="117">
                  <c:v>599.89</c:v>
                </c:pt>
                <c:pt idx="118">
                  <c:v>600.52</c:v>
                </c:pt>
                <c:pt idx="119">
                  <c:v>601.22</c:v>
                </c:pt>
                <c:pt idx="120">
                  <c:v>601.93999999999983</c:v>
                </c:pt>
                <c:pt idx="121">
                  <c:v>602.66</c:v>
                </c:pt>
                <c:pt idx="122">
                  <c:v>603.3499999999998</c:v>
                </c:pt>
                <c:pt idx="123">
                  <c:v>603.94999999999982</c:v>
                </c:pt>
                <c:pt idx="124">
                  <c:v>604.57000000000005</c:v>
                </c:pt>
                <c:pt idx="125">
                  <c:v>605.20000000000005</c:v>
                </c:pt>
                <c:pt idx="126">
                  <c:v>605.9</c:v>
                </c:pt>
                <c:pt idx="127">
                  <c:v>606.61</c:v>
                </c:pt>
                <c:pt idx="128">
                  <c:v>607.31999999999982</c:v>
                </c:pt>
                <c:pt idx="129">
                  <c:v>608</c:v>
                </c:pt>
                <c:pt idx="130">
                  <c:v>608.69000000000005</c:v>
                </c:pt>
                <c:pt idx="131">
                  <c:v>609.37</c:v>
                </c:pt>
                <c:pt idx="132">
                  <c:v>609.99</c:v>
                </c:pt>
                <c:pt idx="133">
                  <c:v>610.63</c:v>
                </c:pt>
                <c:pt idx="134">
                  <c:v>611.29999999999995</c:v>
                </c:pt>
                <c:pt idx="135">
                  <c:v>612</c:v>
                </c:pt>
                <c:pt idx="136">
                  <c:v>612.67999999999995</c:v>
                </c:pt>
                <c:pt idx="137">
                  <c:v>613.39</c:v>
                </c:pt>
                <c:pt idx="138">
                  <c:v>614.07000000000005</c:v>
                </c:pt>
                <c:pt idx="139">
                  <c:v>614.75</c:v>
                </c:pt>
                <c:pt idx="140">
                  <c:v>615.42999999999972</c:v>
                </c:pt>
                <c:pt idx="141">
                  <c:v>616.1</c:v>
                </c:pt>
                <c:pt idx="142">
                  <c:v>616.87</c:v>
                </c:pt>
                <c:pt idx="143">
                  <c:v>617.66</c:v>
                </c:pt>
                <c:pt idx="144">
                  <c:v>618.71</c:v>
                </c:pt>
                <c:pt idx="145">
                  <c:v>619.82999999999981</c:v>
                </c:pt>
                <c:pt idx="146">
                  <c:v>620.6</c:v>
                </c:pt>
                <c:pt idx="147">
                  <c:v>621.2800000000002</c:v>
                </c:pt>
                <c:pt idx="148">
                  <c:v>621.91999999999996</c:v>
                </c:pt>
                <c:pt idx="149">
                  <c:v>622.53</c:v>
                </c:pt>
                <c:pt idx="150">
                  <c:v>623.15</c:v>
                </c:pt>
                <c:pt idx="151">
                  <c:v>623.75</c:v>
                </c:pt>
                <c:pt idx="152">
                  <c:v>624.37</c:v>
                </c:pt>
                <c:pt idx="153">
                  <c:v>624.97</c:v>
                </c:pt>
                <c:pt idx="154">
                  <c:v>625.54</c:v>
                </c:pt>
                <c:pt idx="155">
                  <c:v>626.08000000000004</c:v>
                </c:pt>
                <c:pt idx="156">
                  <c:v>626.63</c:v>
                </c:pt>
                <c:pt idx="157">
                  <c:v>627.16999999999996</c:v>
                </c:pt>
                <c:pt idx="158">
                  <c:v>627.72</c:v>
                </c:pt>
                <c:pt idx="159">
                  <c:v>628.30999999999972</c:v>
                </c:pt>
                <c:pt idx="160">
                  <c:v>628.91</c:v>
                </c:pt>
                <c:pt idx="161">
                  <c:v>629.51</c:v>
                </c:pt>
                <c:pt idx="162">
                  <c:v>630.15</c:v>
                </c:pt>
                <c:pt idx="163">
                  <c:v>630.82999999999981</c:v>
                </c:pt>
                <c:pt idx="164">
                  <c:v>631.6</c:v>
                </c:pt>
                <c:pt idx="165">
                  <c:v>632.45999999999981</c:v>
                </c:pt>
                <c:pt idx="166">
                  <c:v>633.3399999999998</c:v>
                </c:pt>
                <c:pt idx="167">
                  <c:v>634.2800000000002</c:v>
                </c:pt>
                <c:pt idx="168">
                  <c:v>635.23</c:v>
                </c:pt>
                <c:pt idx="169">
                  <c:v>636.2800000000002</c:v>
                </c:pt>
                <c:pt idx="170">
                  <c:v>637.30999999999972</c:v>
                </c:pt>
                <c:pt idx="171">
                  <c:v>638.45999999999981</c:v>
                </c:pt>
                <c:pt idx="172">
                  <c:v>639.92999999999972</c:v>
                </c:pt>
                <c:pt idx="173">
                  <c:v>641.77000000000021</c:v>
                </c:pt>
                <c:pt idx="174">
                  <c:v>643.98</c:v>
                </c:pt>
                <c:pt idx="175">
                  <c:v>646.35999999999979</c:v>
                </c:pt>
                <c:pt idx="176">
                  <c:v>648.74</c:v>
                </c:pt>
                <c:pt idx="177">
                  <c:v>651.1</c:v>
                </c:pt>
                <c:pt idx="178">
                  <c:v>653.3499999999998</c:v>
                </c:pt>
                <c:pt idx="179">
                  <c:v>655.56</c:v>
                </c:pt>
                <c:pt idx="180">
                  <c:v>657.57</c:v>
                </c:pt>
                <c:pt idx="181">
                  <c:v>659.57</c:v>
                </c:pt>
                <c:pt idx="182">
                  <c:v>661.51</c:v>
                </c:pt>
                <c:pt idx="183">
                  <c:v>663.45999999999981</c:v>
                </c:pt>
                <c:pt idx="184">
                  <c:v>665.25</c:v>
                </c:pt>
                <c:pt idx="185">
                  <c:v>666.99</c:v>
                </c:pt>
                <c:pt idx="186">
                  <c:v>668.67000000000019</c:v>
                </c:pt>
                <c:pt idx="187">
                  <c:v>670.26</c:v>
                </c:pt>
                <c:pt idx="188">
                  <c:v>671.88</c:v>
                </c:pt>
                <c:pt idx="189">
                  <c:v>673.32999999999981</c:v>
                </c:pt>
                <c:pt idx="190">
                  <c:v>674.73</c:v>
                </c:pt>
                <c:pt idx="191">
                  <c:v>676.17000000000019</c:v>
                </c:pt>
                <c:pt idx="192">
                  <c:v>677.6</c:v>
                </c:pt>
                <c:pt idx="193">
                  <c:v>679</c:v>
                </c:pt>
                <c:pt idx="194">
                  <c:v>680.39</c:v>
                </c:pt>
                <c:pt idx="195">
                  <c:v>681.81</c:v>
                </c:pt>
                <c:pt idx="196">
                  <c:v>683</c:v>
                </c:pt>
                <c:pt idx="197">
                  <c:v>683.95999999999981</c:v>
                </c:pt>
                <c:pt idx="198">
                  <c:v>684.87</c:v>
                </c:pt>
                <c:pt idx="199">
                  <c:v>685.8399999999998</c:v>
                </c:pt>
                <c:pt idx="200">
                  <c:v>686.76</c:v>
                </c:pt>
                <c:pt idx="201">
                  <c:v>687.65</c:v>
                </c:pt>
                <c:pt idx="202">
                  <c:v>688.59</c:v>
                </c:pt>
                <c:pt idx="203">
                  <c:v>689.55</c:v>
                </c:pt>
                <c:pt idx="204">
                  <c:v>690.62</c:v>
                </c:pt>
                <c:pt idx="205">
                  <c:v>691.75</c:v>
                </c:pt>
                <c:pt idx="206">
                  <c:v>692.8</c:v>
                </c:pt>
                <c:pt idx="207">
                  <c:v>693.73</c:v>
                </c:pt>
                <c:pt idx="208">
                  <c:v>694.61</c:v>
                </c:pt>
                <c:pt idx="209">
                  <c:v>695.38</c:v>
                </c:pt>
                <c:pt idx="210">
                  <c:v>696</c:v>
                </c:pt>
                <c:pt idx="211">
                  <c:v>696.57</c:v>
                </c:pt>
                <c:pt idx="212">
                  <c:v>697.2</c:v>
                </c:pt>
                <c:pt idx="213">
                  <c:v>697.94999999999982</c:v>
                </c:pt>
                <c:pt idx="214">
                  <c:v>698.67000000000019</c:v>
                </c:pt>
                <c:pt idx="215">
                  <c:v>699.39</c:v>
                </c:pt>
                <c:pt idx="216">
                  <c:v>699.95999999999981</c:v>
                </c:pt>
                <c:pt idx="217">
                  <c:v>700.43999999999983</c:v>
                </c:pt>
                <c:pt idx="218">
                  <c:v>700.88</c:v>
                </c:pt>
                <c:pt idx="219">
                  <c:v>701.49</c:v>
                </c:pt>
                <c:pt idx="220">
                  <c:v>701.9</c:v>
                </c:pt>
                <c:pt idx="221">
                  <c:v>702.16</c:v>
                </c:pt>
                <c:pt idx="222">
                  <c:v>702.57</c:v>
                </c:pt>
                <c:pt idx="223">
                  <c:v>702.88</c:v>
                </c:pt>
                <c:pt idx="224">
                  <c:v>702.93999999999983</c:v>
                </c:pt>
                <c:pt idx="225">
                  <c:v>701.47</c:v>
                </c:pt>
                <c:pt idx="226">
                  <c:v>633.80999999999972</c:v>
                </c:pt>
              </c:numCache>
            </c:numRef>
          </c:yVal>
          <c:smooth val="1"/>
        </c:ser>
        <c:ser>
          <c:idx val="2"/>
          <c:order val="1"/>
          <c:tx>
            <c:v>cube 2</c:v>
          </c:tx>
          <c:spPr>
            <a:ln w="15875"/>
          </c:spPr>
          <c:marker>
            <c:symbol val="none"/>
          </c:marker>
          <c:yVal>
            <c:numRef>
              <c:f>Tabelle1!$C$2:$C$379</c:f>
              <c:numCache>
                <c:formatCode>General</c:formatCode>
                <c:ptCount val="378"/>
                <c:pt idx="0">
                  <c:v>0</c:v>
                </c:pt>
                <c:pt idx="2">
                  <c:v>26.919999999999995</c:v>
                </c:pt>
                <c:pt idx="3">
                  <c:v>27.67</c:v>
                </c:pt>
                <c:pt idx="4">
                  <c:v>28.74</c:v>
                </c:pt>
                <c:pt idx="5">
                  <c:v>30.23</c:v>
                </c:pt>
                <c:pt idx="6">
                  <c:v>32.090000000000003</c:v>
                </c:pt>
                <c:pt idx="7">
                  <c:v>34.31</c:v>
                </c:pt>
                <c:pt idx="8">
                  <c:v>36.9</c:v>
                </c:pt>
                <c:pt idx="9">
                  <c:v>39.9</c:v>
                </c:pt>
                <c:pt idx="10">
                  <c:v>43.25</c:v>
                </c:pt>
                <c:pt idx="11">
                  <c:v>46.94</c:v>
                </c:pt>
                <c:pt idx="12">
                  <c:v>51.02</c:v>
                </c:pt>
                <c:pt idx="13">
                  <c:v>55.48</c:v>
                </c:pt>
                <c:pt idx="14">
                  <c:v>60.32</c:v>
                </c:pt>
                <c:pt idx="15">
                  <c:v>65.42</c:v>
                </c:pt>
                <c:pt idx="16">
                  <c:v>70.81</c:v>
                </c:pt>
                <c:pt idx="17">
                  <c:v>76.47</c:v>
                </c:pt>
                <c:pt idx="18">
                  <c:v>82.4</c:v>
                </c:pt>
                <c:pt idx="19">
                  <c:v>88.59</c:v>
                </c:pt>
                <c:pt idx="20">
                  <c:v>94.990000000000023</c:v>
                </c:pt>
                <c:pt idx="21">
                  <c:v>101.57</c:v>
                </c:pt>
                <c:pt idx="22">
                  <c:v>108.2</c:v>
                </c:pt>
                <c:pt idx="23">
                  <c:v>114.86999999999999</c:v>
                </c:pt>
                <c:pt idx="24">
                  <c:v>121.66</c:v>
                </c:pt>
                <c:pt idx="25">
                  <c:v>128.72999999999999</c:v>
                </c:pt>
                <c:pt idx="26">
                  <c:v>135.97999999999999</c:v>
                </c:pt>
                <c:pt idx="27">
                  <c:v>143.31</c:v>
                </c:pt>
                <c:pt idx="28">
                  <c:v>150.63</c:v>
                </c:pt>
                <c:pt idx="29">
                  <c:v>157.93</c:v>
                </c:pt>
                <c:pt idx="30">
                  <c:v>165.26</c:v>
                </c:pt>
                <c:pt idx="31">
                  <c:v>172.63</c:v>
                </c:pt>
                <c:pt idx="32">
                  <c:v>180.03</c:v>
                </c:pt>
                <c:pt idx="33">
                  <c:v>187.43</c:v>
                </c:pt>
                <c:pt idx="34">
                  <c:v>194.76999999999998</c:v>
                </c:pt>
                <c:pt idx="35">
                  <c:v>202.10999999999999</c:v>
                </c:pt>
                <c:pt idx="36">
                  <c:v>209.55</c:v>
                </c:pt>
                <c:pt idx="37">
                  <c:v>217</c:v>
                </c:pt>
                <c:pt idx="38">
                  <c:v>224.4</c:v>
                </c:pt>
                <c:pt idx="39">
                  <c:v>231.76999999999998</c:v>
                </c:pt>
                <c:pt idx="40">
                  <c:v>239.23</c:v>
                </c:pt>
                <c:pt idx="41">
                  <c:v>246.63</c:v>
                </c:pt>
                <c:pt idx="42">
                  <c:v>253.79</c:v>
                </c:pt>
                <c:pt idx="43">
                  <c:v>260.95999999999987</c:v>
                </c:pt>
                <c:pt idx="44">
                  <c:v>268.18</c:v>
                </c:pt>
                <c:pt idx="45">
                  <c:v>275.32</c:v>
                </c:pt>
                <c:pt idx="46">
                  <c:v>282.39</c:v>
                </c:pt>
                <c:pt idx="47">
                  <c:v>289.45999999999987</c:v>
                </c:pt>
                <c:pt idx="48">
                  <c:v>296.54000000000002</c:v>
                </c:pt>
                <c:pt idx="49">
                  <c:v>303.42999999999989</c:v>
                </c:pt>
                <c:pt idx="50">
                  <c:v>309.97000000000003</c:v>
                </c:pt>
                <c:pt idx="51">
                  <c:v>316.3</c:v>
                </c:pt>
                <c:pt idx="52">
                  <c:v>322.45999999999987</c:v>
                </c:pt>
                <c:pt idx="53">
                  <c:v>328.42999999999989</c:v>
                </c:pt>
                <c:pt idx="54">
                  <c:v>334.31</c:v>
                </c:pt>
                <c:pt idx="55">
                  <c:v>340.27</c:v>
                </c:pt>
                <c:pt idx="56">
                  <c:v>346.61</c:v>
                </c:pt>
                <c:pt idx="57">
                  <c:v>353.11</c:v>
                </c:pt>
                <c:pt idx="58">
                  <c:v>359.71</c:v>
                </c:pt>
                <c:pt idx="59">
                  <c:v>366.17</c:v>
                </c:pt>
                <c:pt idx="60">
                  <c:v>372.56</c:v>
                </c:pt>
                <c:pt idx="61">
                  <c:v>378.96999999999991</c:v>
                </c:pt>
                <c:pt idx="62">
                  <c:v>385.38</c:v>
                </c:pt>
                <c:pt idx="63">
                  <c:v>391.6400000000001</c:v>
                </c:pt>
                <c:pt idx="64">
                  <c:v>397.65000000000009</c:v>
                </c:pt>
                <c:pt idx="65">
                  <c:v>403.63</c:v>
                </c:pt>
                <c:pt idx="66">
                  <c:v>409.36</c:v>
                </c:pt>
                <c:pt idx="67">
                  <c:v>415</c:v>
                </c:pt>
                <c:pt idx="68">
                  <c:v>420.85</c:v>
                </c:pt>
                <c:pt idx="69">
                  <c:v>426.77</c:v>
                </c:pt>
                <c:pt idx="70">
                  <c:v>432.61</c:v>
                </c:pt>
                <c:pt idx="71">
                  <c:v>438.21</c:v>
                </c:pt>
                <c:pt idx="72">
                  <c:v>443.66</c:v>
                </c:pt>
                <c:pt idx="73">
                  <c:v>448.9199999999999</c:v>
                </c:pt>
                <c:pt idx="74">
                  <c:v>454.21</c:v>
                </c:pt>
                <c:pt idx="75">
                  <c:v>459.34000000000009</c:v>
                </c:pt>
                <c:pt idx="76">
                  <c:v>464.39</c:v>
                </c:pt>
                <c:pt idx="77">
                  <c:v>469.21999999999991</c:v>
                </c:pt>
                <c:pt idx="78">
                  <c:v>473.9199999999999</c:v>
                </c:pt>
                <c:pt idx="79">
                  <c:v>478.94</c:v>
                </c:pt>
                <c:pt idx="80">
                  <c:v>483.95</c:v>
                </c:pt>
                <c:pt idx="81">
                  <c:v>488.78</c:v>
                </c:pt>
                <c:pt idx="82">
                  <c:v>493.67</c:v>
                </c:pt>
                <c:pt idx="83">
                  <c:v>498.18</c:v>
                </c:pt>
                <c:pt idx="84">
                  <c:v>502.32</c:v>
                </c:pt>
                <c:pt idx="85">
                  <c:v>506.06</c:v>
                </c:pt>
                <c:pt idx="86">
                  <c:v>509.71999999999991</c:v>
                </c:pt>
                <c:pt idx="87">
                  <c:v>513.93999999999983</c:v>
                </c:pt>
                <c:pt idx="88">
                  <c:v>518.03</c:v>
                </c:pt>
                <c:pt idx="89">
                  <c:v>522.16999999999996</c:v>
                </c:pt>
                <c:pt idx="90">
                  <c:v>526.17999999999995</c:v>
                </c:pt>
                <c:pt idx="91">
                  <c:v>529.81999999999982</c:v>
                </c:pt>
                <c:pt idx="92">
                  <c:v>533.19000000000005</c:v>
                </c:pt>
                <c:pt idx="93">
                  <c:v>536.71</c:v>
                </c:pt>
                <c:pt idx="94">
                  <c:v>540.14</c:v>
                </c:pt>
                <c:pt idx="95">
                  <c:v>543.19000000000005</c:v>
                </c:pt>
                <c:pt idx="96">
                  <c:v>546.23</c:v>
                </c:pt>
                <c:pt idx="97">
                  <c:v>549.16</c:v>
                </c:pt>
                <c:pt idx="98">
                  <c:v>551.73</c:v>
                </c:pt>
                <c:pt idx="99">
                  <c:v>554.25</c:v>
                </c:pt>
                <c:pt idx="100">
                  <c:v>556.71</c:v>
                </c:pt>
                <c:pt idx="101">
                  <c:v>558.79999999999995</c:v>
                </c:pt>
                <c:pt idx="102">
                  <c:v>560.29999999999995</c:v>
                </c:pt>
                <c:pt idx="103">
                  <c:v>561.32999999999981</c:v>
                </c:pt>
                <c:pt idx="104">
                  <c:v>562.29000000000019</c:v>
                </c:pt>
                <c:pt idx="105">
                  <c:v>563.59</c:v>
                </c:pt>
                <c:pt idx="106">
                  <c:v>564.85999999999979</c:v>
                </c:pt>
                <c:pt idx="107">
                  <c:v>566.1</c:v>
                </c:pt>
                <c:pt idx="108">
                  <c:v>567.39</c:v>
                </c:pt>
                <c:pt idx="109">
                  <c:v>568.59</c:v>
                </c:pt>
                <c:pt idx="110">
                  <c:v>569.54</c:v>
                </c:pt>
                <c:pt idx="111">
                  <c:v>570.21</c:v>
                </c:pt>
                <c:pt idx="112">
                  <c:v>570.70000000000005</c:v>
                </c:pt>
                <c:pt idx="113">
                  <c:v>571.32999999999981</c:v>
                </c:pt>
                <c:pt idx="114">
                  <c:v>571.80999999999972</c:v>
                </c:pt>
                <c:pt idx="115">
                  <c:v>572.29000000000019</c:v>
                </c:pt>
                <c:pt idx="116">
                  <c:v>572.9</c:v>
                </c:pt>
                <c:pt idx="117">
                  <c:v>573.66</c:v>
                </c:pt>
                <c:pt idx="118">
                  <c:v>574.45999999999981</c:v>
                </c:pt>
                <c:pt idx="119">
                  <c:v>575.12</c:v>
                </c:pt>
                <c:pt idx="120">
                  <c:v>575.91999999999996</c:v>
                </c:pt>
                <c:pt idx="121">
                  <c:v>576.8499999999998</c:v>
                </c:pt>
                <c:pt idx="122">
                  <c:v>577.8399999999998</c:v>
                </c:pt>
                <c:pt idx="123">
                  <c:v>578.70000000000005</c:v>
                </c:pt>
                <c:pt idx="124">
                  <c:v>579.24</c:v>
                </c:pt>
                <c:pt idx="125">
                  <c:v>579.71</c:v>
                </c:pt>
                <c:pt idx="126">
                  <c:v>580.04</c:v>
                </c:pt>
                <c:pt idx="127">
                  <c:v>580.3399999999998</c:v>
                </c:pt>
                <c:pt idx="128">
                  <c:v>580.64</c:v>
                </c:pt>
                <c:pt idx="129">
                  <c:v>580.55999999999972</c:v>
                </c:pt>
                <c:pt idx="130">
                  <c:v>580.73</c:v>
                </c:pt>
                <c:pt idx="131">
                  <c:v>580.94999999999982</c:v>
                </c:pt>
                <c:pt idx="132">
                  <c:v>580.79999999999995</c:v>
                </c:pt>
                <c:pt idx="133">
                  <c:v>580.14</c:v>
                </c:pt>
                <c:pt idx="134">
                  <c:v>579.62</c:v>
                </c:pt>
                <c:pt idx="135">
                  <c:v>579.52</c:v>
                </c:pt>
                <c:pt idx="136">
                  <c:v>579.75</c:v>
                </c:pt>
                <c:pt idx="137">
                  <c:v>580.49</c:v>
                </c:pt>
                <c:pt idx="138">
                  <c:v>582.07000000000005</c:v>
                </c:pt>
                <c:pt idx="139">
                  <c:v>583.44999999999982</c:v>
                </c:pt>
                <c:pt idx="140">
                  <c:v>584.44999999999982</c:v>
                </c:pt>
                <c:pt idx="141">
                  <c:v>584.95999999999981</c:v>
                </c:pt>
                <c:pt idx="142">
                  <c:v>585.51</c:v>
                </c:pt>
                <c:pt idx="143">
                  <c:v>586.14</c:v>
                </c:pt>
                <c:pt idx="144">
                  <c:v>587.07000000000005</c:v>
                </c:pt>
                <c:pt idx="145">
                  <c:v>588.14</c:v>
                </c:pt>
                <c:pt idx="146">
                  <c:v>591.76</c:v>
                </c:pt>
                <c:pt idx="147">
                  <c:v>598.29000000000019</c:v>
                </c:pt>
                <c:pt idx="148">
                  <c:v>600.81999999999982</c:v>
                </c:pt>
                <c:pt idx="149">
                  <c:v>602.65</c:v>
                </c:pt>
                <c:pt idx="150">
                  <c:v>604.63</c:v>
                </c:pt>
                <c:pt idx="151">
                  <c:v>607.52</c:v>
                </c:pt>
                <c:pt idx="152">
                  <c:v>611.29999999999995</c:v>
                </c:pt>
                <c:pt idx="153">
                  <c:v>615.07000000000005</c:v>
                </c:pt>
                <c:pt idx="154">
                  <c:v>618.51</c:v>
                </c:pt>
                <c:pt idx="155">
                  <c:v>622.03</c:v>
                </c:pt>
                <c:pt idx="156">
                  <c:v>625.51</c:v>
                </c:pt>
                <c:pt idx="157">
                  <c:v>628.94999999999982</c:v>
                </c:pt>
                <c:pt idx="158">
                  <c:v>632.47</c:v>
                </c:pt>
                <c:pt idx="159">
                  <c:v>635.55999999999972</c:v>
                </c:pt>
                <c:pt idx="160">
                  <c:v>638.16</c:v>
                </c:pt>
                <c:pt idx="161">
                  <c:v>641.19000000000005</c:v>
                </c:pt>
                <c:pt idx="162">
                  <c:v>644.2800000000002</c:v>
                </c:pt>
                <c:pt idx="163">
                  <c:v>646.82999999999981</c:v>
                </c:pt>
                <c:pt idx="164">
                  <c:v>649.55999999999972</c:v>
                </c:pt>
                <c:pt idx="165">
                  <c:v>651.87</c:v>
                </c:pt>
                <c:pt idx="166">
                  <c:v>654.1</c:v>
                </c:pt>
                <c:pt idx="167">
                  <c:v>656.12</c:v>
                </c:pt>
                <c:pt idx="168">
                  <c:v>658.32999999999981</c:v>
                </c:pt>
                <c:pt idx="169">
                  <c:v>659.81</c:v>
                </c:pt>
                <c:pt idx="170">
                  <c:v>660.72</c:v>
                </c:pt>
                <c:pt idx="171">
                  <c:v>662.07</c:v>
                </c:pt>
                <c:pt idx="172">
                  <c:v>664.41</c:v>
                </c:pt>
                <c:pt idx="173">
                  <c:v>666.29000000000019</c:v>
                </c:pt>
                <c:pt idx="174">
                  <c:v>667.94999999999982</c:v>
                </c:pt>
                <c:pt idx="175">
                  <c:v>669.43999999999983</c:v>
                </c:pt>
                <c:pt idx="176">
                  <c:v>671.12</c:v>
                </c:pt>
                <c:pt idx="177">
                  <c:v>672.87</c:v>
                </c:pt>
                <c:pt idx="178">
                  <c:v>674.41</c:v>
                </c:pt>
                <c:pt idx="179">
                  <c:v>675.45999999999981</c:v>
                </c:pt>
                <c:pt idx="180">
                  <c:v>676.8499999999998</c:v>
                </c:pt>
                <c:pt idx="181">
                  <c:v>678</c:v>
                </c:pt>
                <c:pt idx="182">
                  <c:v>678.74</c:v>
                </c:pt>
                <c:pt idx="183">
                  <c:v>680.43999999999983</c:v>
                </c:pt>
                <c:pt idx="184">
                  <c:v>681.9</c:v>
                </c:pt>
                <c:pt idx="185">
                  <c:v>682.92</c:v>
                </c:pt>
                <c:pt idx="186">
                  <c:v>684.4</c:v>
                </c:pt>
                <c:pt idx="187">
                  <c:v>685.76</c:v>
                </c:pt>
                <c:pt idx="188">
                  <c:v>686.48</c:v>
                </c:pt>
                <c:pt idx="189">
                  <c:v>686.71</c:v>
                </c:pt>
                <c:pt idx="190">
                  <c:v>686.85999999999979</c:v>
                </c:pt>
                <c:pt idx="191">
                  <c:v>687.32999999999981</c:v>
                </c:pt>
                <c:pt idx="192">
                  <c:v>688.15</c:v>
                </c:pt>
                <c:pt idx="193">
                  <c:v>689.19</c:v>
                </c:pt>
                <c:pt idx="194">
                  <c:v>690.12</c:v>
                </c:pt>
                <c:pt idx="195">
                  <c:v>690.9</c:v>
                </c:pt>
                <c:pt idx="196">
                  <c:v>691.58</c:v>
                </c:pt>
                <c:pt idx="197">
                  <c:v>692.07</c:v>
                </c:pt>
                <c:pt idx="198">
                  <c:v>692.04</c:v>
                </c:pt>
                <c:pt idx="199">
                  <c:v>692.3399999999998</c:v>
                </c:pt>
                <c:pt idx="200">
                  <c:v>693.06</c:v>
                </c:pt>
                <c:pt idx="201">
                  <c:v>693.57</c:v>
                </c:pt>
                <c:pt idx="202">
                  <c:v>693.98</c:v>
                </c:pt>
                <c:pt idx="203">
                  <c:v>694.51</c:v>
                </c:pt>
                <c:pt idx="204">
                  <c:v>695.11</c:v>
                </c:pt>
                <c:pt idx="205">
                  <c:v>695.3399999999998</c:v>
                </c:pt>
                <c:pt idx="206">
                  <c:v>695.79000000000019</c:v>
                </c:pt>
                <c:pt idx="207">
                  <c:v>696.56</c:v>
                </c:pt>
                <c:pt idx="208">
                  <c:v>697.2800000000002</c:v>
                </c:pt>
                <c:pt idx="209">
                  <c:v>697.92</c:v>
                </c:pt>
                <c:pt idx="210">
                  <c:v>698.76</c:v>
                </c:pt>
                <c:pt idx="211">
                  <c:v>698.98</c:v>
                </c:pt>
                <c:pt idx="212">
                  <c:v>698.93</c:v>
                </c:pt>
                <c:pt idx="213">
                  <c:v>698.8399999999998</c:v>
                </c:pt>
                <c:pt idx="214">
                  <c:v>698.69</c:v>
                </c:pt>
                <c:pt idx="215">
                  <c:v>698.95999999999981</c:v>
                </c:pt>
                <c:pt idx="216">
                  <c:v>699.29000000000019</c:v>
                </c:pt>
                <c:pt idx="217">
                  <c:v>699.71</c:v>
                </c:pt>
                <c:pt idx="218">
                  <c:v>699.7800000000002</c:v>
                </c:pt>
                <c:pt idx="219">
                  <c:v>699.67000000000019</c:v>
                </c:pt>
                <c:pt idx="220">
                  <c:v>700.45999999999981</c:v>
                </c:pt>
                <c:pt idx="221">
                  <c:v>700.9</c:v>
                </c:pt>
                <c:pt idx="222">
                  <c:v>701</c:v>
                </c:pt>
                <c:pt idx="223">
                  <c:v>701.1</c:v>
                </c:pt>
                <c:pt idx="224">
                  <c:v>701.37</c:v>
                </c:pt>
                <c:pt idx="225">
                  <c:v>701.9</c:v>
                </c:pt>
                <c:pt idx="226">
                  <c:v>701.95999999999981</c:v>
                </c:pt>
                <c:pt idx="227">
                  <c:v>702.14</c:v>
                </c:pt>
                <c:pt idx="228">
                  <c:v>702.53</c:v>
                </c:pt>
                <c:pt idx="229">
                  <c:v>702.99</c:v>
                </c:pt>
                <c:pt idx="230">
                  <c:v>703.49</c:v>
                </c:pt>
                <c:pt idx="231">
                  <c:v>703.54</c:v>
                </c:pt>
                <c:pt idx="232">
                  <c:v>703.45999999999981</c:v>
                </c:pt>
                <c:pt idx="233">
                  <c:v>703.56</c:v>
                </c:pt>
                <c:pt idx="234">
                  <c:v>703.81</c:v>
                </c:pt>
                <c:pt idx="235">
                  <c:v>703.95999999999981</c:v>
                </c:pt>
                <c:pt idx="236">
                  <c:v>704.27000000000021</c:v>
                </c:pt>
                <c:pt idx="237">
                  <c:v>704.76</c:v>
                </c:pt>
                <c:pt idx="238">
                  <c:v>704.69</c:v>
                </c:pt>
                <c:pt idx="239">
                  <c:v>702.13</c:v>
                </c:pt>
                <c:pt idx="240">
                  <c:v>699.61</c:v>
                </c:pt>
                <c:pt idx="241">
                  <c:v>697.7</c:v>
                </c:pt>
                <c:pt idx="242">
                  <c:v>696.97</c:v>
                </c:pt>
                <c:pt idx="243">
                  <c:v>696.05</c:v>
                </c:pt>
                <c:pt idx="244">
                  <c:v>694.49</c:v>
                </c:pt>
                <c:pt idx="245">
                  <c:v>693.04</c:v>
                </c:pt>
                <c:pt idx="246">
                  <c:v>690.71</c:v>
                </c:pt>
                <c:pt idx="247">
                  <c:v>687.85999999999979</c:v>
                </c:pt>
                <c:pt idx="248">
                  <c:v>685.97</c:v>
                </c:pt>
                <c:pt idx="249">
                  <c:v>684.81999999999982</c:v>
                </c:pt>
                <c:pt idx="250">
                  <c:v>683.29000000000019</c:v>
                </c:pt>
                <c:pt idx="251">
                  <c:v>680.1</c:v>
                </c:pt>
                <c:pt idx="252">
                  <c:v>676.8</c:v>
                </c:pt>
                <c:pt idx="253">
                  <c:v>673.69</c:v>
                </c:pt>
                <c:pt idx="254">
                  <c:v>670.64</c:v>
                </c:pt>
                <c:pt idx="255">
                  <c:v>667.31999999999982</c:v>
                </c:pt>
                <c:pt idx="256">
                  <c:v>664.26</c:v>
                </c:pt>
                <c:pt idx="257">
                  <c:v>661.35999999999979</c:v>
                </c:pt>
                <c:pt idx="258">
                  <c:v>658.2</c:v>
                </c:pt>
                <c:pt idx="259">
                  <c:v>654.9</c:v>
                </c:pt>
                <c:pt idx="260">
                  <c:v>651.27000000000021</c:v>
                </c:pt>
                <c:pt idx="261">
                  <c:v>647.79000000000019</c:v>
                </c:pt>
                <c:pt idx="262">
                  <c:v>644.58000000000004</c:v>
                </c:pt>
                <c:pt idx="263">
                  <c:v>641.04</c:v>
                </c:pt>
                <c:pt idx="264">
                  <c:v>637.25</c:v>
                </c:pt>
                <c:pt idx="265">
                  <c:v>633.59</c:v>
                </c:pt>
                <c:pt idx="266">
                  <c:v>630.3399999999998</c:v>
                </c:pt>
                <c:pt idx="267">
                  <c:v>627.09</c:v>
                </c:pt>
                <c:pt idx="268">
                  <c:v>623.25</c:v>
                </c:pt>
                <c:pt idx="269">
                  <c:v>619.57000000000005</c:v>
                </c:pt>
                <c:pt idx="270">
                  <c:v>616.82999999999981</c:v>
                </c:pt>
                <c:pt idx="271">
                  <c:v>613.63</c:v>
                </c:pt>
                <c:pt idx="272">
                  <c:v>609.76</c:v>
                </c:pt>
                <c:pt idx="273">
                  <c:v>606.1</c:v>
                </c:pt>
                <c:pt idx="274">
                  <c:v>602.80999999999972</c:v>
                </c:pt>
                <c:pt idx="275">
                  <c:v>601.35999999999979</c:v>
                </c:pt>
                <c:pt idx="276">
                  <c:v>600.89</c:v>
                </c:pt>
                <c:pt idx="277">
                  <c:v>600.55999999999972</c:v>
                </c:pt>
                <c:pt idx="278">
                  <c:v>599.92999999999972</c:v>
                </c:pt>
                <c:pt idx="279">
                  <c:v>599.29999999999995</c:v>
                </c:pt>
                <c:pt idx="280">
                  <c:v>598.8499999999998</c:v>
                </c:pt>
                <c:pt idx="281">
                  <c:v>598.44999999999982</c:v>
                </c:pt>
                <c:pt idx="282">
                  <c:v>598.29000000000019</c:v>
                </c:pt>
                <c:pt idx="283">
                  <c:v>597.61</c:v>
                </c:pt>
                <c:pt idx="284">
                  <c:v>596.91</c:v>
                </c:pt>
                <c:pt idx="285">
                  <c:v>596.07000000000005</c:v>
                </c:pt>
                <c:pt idx="286">
                  <c:v>594.97</c:v>
                </c:pt>
                <c:pt idx="287">
                  <c:v>594.25</c:v>
                </c:pt>
                <c:pt idx="288">
                  <c:v>593.70000000000005</c:v>
                </c:pt>
                <c:pt idx="289">
                  <c:v>592.79000000000019</c:v>
                </c:pt>
                <c:pt idx="290">
                  <c:v>591.73</c:v>
                </c:pt>
                <c:pt idx="291">
                  <c:v>590.59</c:v>
                </c:pt>
                <c:pt idx="292">
                  <c:v>589.62</c:v>
                </c:pt>
                <c:pt idx="293">
                  <c:v>588.80999999999972</c:v>
                </c:pt>
                <c:pt idx="294">
                  <c:v>587.82999999999981</c:v>
                </c:pt>
                <c:pt idx="295">
                  <c:v>586.59</c:v>
                </c:pt>
                <c:pt idx="296">
                  <c:v>585.75</c:v>
                </c:pt>
                <c:pt idx="297">
                  <c:v>584.80999999999972</c:v>
                </c:pt>
                <c:pt idx="298">
                  <c:v>583.22</c:v>
                </c:pt>
                <c:pt idx="299">
                  <c:v>582.05999999999972</c:v>
                </c:pt>
                <c:pt idx="300">
                  <c:v>580.75</c:v>
                </c:pt>
                <c:pt idx="301">
                  <c:v>579.27000000000021</c:v>
                </c:pt>
                <c:pt idx="302">
                  <c:v>577.95999999999981</c:v>
                </c:pt>
                <c:pt idx="303">
                  <c:v>576.75</c:v>
                </c:pt>
                <c:pt idx="304">
                  <c:v>575.25</c:v>
                </c:pt>
                <c:pt idx="305">
                  <c:v>573.63</c:v>
                </c:pt>
                <c:pt idx="306">
                  <c:v>571.91999999999996</c:v>
                </c:pt>
                <c:pt idx="307">
                  <c:v>569.94999999999982</c:v>
                </c:pt>
                <c:pt idx="308">
                  <c:v>568.12</c:v>
                </c:pt>
                <c:pt idx="309">
                  <c:v>566.39</c:v>
                </c:pt>
                <c:pt idx="310">
                  <c:v>564.27000000000021</c:v>
                </c:pt>
                <c:pt idx="311">
                  <c:v>561.95999999999981</c:v>
                </c:pt>
                <c:pt idx="312">
                  <c:v>559.67999999999995</c:v>
                </c:pt>
                <c:pt idx="313">
                  <c:v>557.75</c:v>
                </c:pt>
                <c:pt idx="314">
                  <c:v>555.47</c:v>
                </c:pt>
                <c:pt idx="315">
                  <c:v>553.17999999999995</c:v>
                </c:pt>
                <c:pt idx="316">
                  <c:v>550.95999999999981</c:v>
                </c:pt>
                <c:pt idx="317">
                  <c:v>548.91</c:v>
                </c:pt>
                <c:pt idx="318">
                  <c:v>546.77000000000021</c:v>
                </c:pt>
                <c:pt idx="319">
                  <c:v>544.49</c:v>
                </c:pt>
                <c:pt idx="320">
                  <c:v>542</c:v>
                </c:pt>
                <c:pt idx="321">
                  <c:v>539.52</c:v>
                </c:pt>
                <c:pt idx="322">
                  <c:v>537.03</c:v>
                </c:pt>
                <c:pt idx="323">
                  <c:v>534.24</c:v>
                </c:pt>
                <c:pt idx="324">
                  <c:v>531.49</c:v>
                </c:pt>
                <c:pt idx="325">
                  <c:v>528.85999999999979</c:v>
                </c:pt>
                <c:pt idx="326">
                  <c:v>526.53</c:v>
                </c:pt>
                <c:pt idx="327">
                  <c:v>526.49</c:v>
                </c:pt>
                <c:pt idx="328">
                  <c:v>526.76</c:v>
                </c:pt>
                <c:pt idx="329">
                  <c:v>524.87</c:v>
                </c:pt>
                <c:pt idx="330">
                  <c:v>520.79999999999995</c:v>
                </c:pt>
                <c:pt idx="331">
                  <c:v>517.1</c:v>
                </c:pt>
                <c:pt idx="332">
                  <c:v>513.45999999999981</c:v>
                </c:pt>
                <c:pt idx="333">
                  <c:v>509.13</c:v>
                </c:pt>
                <c:pt idx="334">
                  <c:v>505.01</c:v>
                </c:pt>
                <c:pt idx="335">
                  <c:v>501.26</c:v>
                </c:pt>
                <c:pt idx="336">
                  <c:v>497.57</c:v>
                </c:pt>
                <c:pt idx="337">
                  <c:v>493.83</c:v>
                </c:pt>
                <c:pt idx="338">
                  <c:v>489.9799999999999</c:v>
                </c:pt>
                <c:pt idx="339">
                  <c:v>486.13</c:v>
                </c:pt>
                <c:pt idx="340">
                  <c:v>482.16</c:v>
                </c:pt>
                <c:pt idx="341">
                  <c:v>478.15000000000009</c:v>
                </c:pt>
                <c:pt idx="342">
                  <c:v>474.8</c:v>
                </c:pt>
                <c:pt idx="343">
                  <c:v>472.09</c:v>
                </c:pt>
                <c:pt idx="344">
                  <c:v>469.02</c:v>
                </c:pt>
                <c:pt idx="345">
                  <c:v>466.01</c:v>
                </c:pt>
                <c:pt idx="346">
                  <c:v>463.18</c:v>
                </c:pt>
                <c:pt idx="347">
                  <c:v>459.46</c:v>
                </c:pt>
                <c:pt idx="348">
                  <c:v>460.26</c:v>
                </c:pt>
                <c:pt idx="349">
                  <c:v>460.92999999999989</c:v>
                </c:pt>
                <c:pt idx="350">
                  <c:v>453.02</c:v>
                </c:pt>
                <c:pt idx="351">
                  <c:v>446.7299999999999</c:v>
                </c:pt>
                <c:pt idx="352">
                  <c:v>448.71999999999991</c:v>
                </c:pt>
                <c:pt idx="353">
                  <c:v>436.59</c:v>
                </c:pt>
                <c:pt idx="354">
                  <c:v>421.7</c:v>
                </c:pt>
                <c:pt idx="355">
                  <c:v>423.8</c:v>
                </c:pt>
                <c:pt idx="356">
                  <c:v>423.01</c:v>
                </c:pt>
                <c:pt idx="357">
                  <c:v>421.18</c:v>
                </c:pt>
                <c:pt idx="358">
                  <c:v>419.36</c:v>
                </c:pt>
                <c:pt idx="359">
                  <c:v>417.2299999999999</c:v>
                </c:pt>
              </c:numCache>
            </c:numRef>
          </c:yVal>
          <c:smooth val="1"/>
        </c:ser>
        <c:ser>
          <c:idx val="3"/>
          <c:order val="2"/>
          <c:tx>
            <c:v>cube 3</c:v>
          </c:tx>
          <c:spPr>
            <a:ln w="12700"/>
          </c:spPr>
          <c:marker>
            <c:symbol val="none"/>
          </c:marker>
          <c:yVal>
            <c:numRef>
              <c:f>Tabelle1!$D$2:$D$379</c:f>
              <c:numCache>
                <c:formatCode>General</c:formatCode>
                <c:ptCount val="378"/>
                <c:pt idx="0">
                  <c:v>0</c:v>
                </c:pt>
                <c:pt idx="3">
                  <c:v>26.35</c:v>
                </c:pt>
                <c:pt idx="4">
                  <c:v>26.37</c:v>
                </c:pt>
                <c:pt idx="5">
                  <c:v>26.4</c:v>
                </c:pt>
                <c:pt idx="6">
                  <c:v>26.45</c:v>
                </c:pt>
                <c:pt idx="7">
                  <c:v>26.55</c:v>
                </c:pt>
                <c:pt idx="8">
                  <c:v>26.779999999999994</c:v>
                </c:pt>
                <c:pt idx="9">
                  <c:v>27.29</c:v>
                </c:pt>
                <c:pt idx="10">
                  <c:v>28.18</c:v>
                </c:pt>
                <c:pt idx="11">
                  <c:v>29.56</c:v>
                </c:pt>
                <c:pt idx="12">
                  <c:v>31.47</c:v>
                </c:pt>
                <c:pt idx="13">
                  <c:v>33.910000000000004</c:v>
                </c:pt>
                <c:pt idx="14">
                  <c:v>36.86</c:v>
                </c:pt>
                <c:pt idx="15">
                  <c:v>40.270000000000003</c:v>
                </c:pt>
                <c:pt idx="16">
                  <c:v>44.13</c:v>
                </c:pt>
                <c:pt idx="17">
                  <c:v>48.4</c:v>
                </c:pt>
                <c:pt idx="18">
                  <c:v>53.08</c:v>
                </c:pt>
                <c:pt idx="19">
                  <c:v>58.120000000000012</c:v>
                </c:pt>
                <c:pt idx="20">
                  <c:v>63.51</c:v>
                </c:pt>
                <c:pt idx="21">
                  <c:v>69.2</c:v>
                </c:pt>
                <c:pt idx="22">
                  <c:v>75.19</c:v>
                </c:pt>
                <c:pt idx="23">
                  <c:v>81.459999999999994</c:v>
                </c:pt>
                <c:pt idx="24">
                  <c:v>88.04</c:v>
                </c:pt>
                <c:pt idx="25">
                  <c:v>94.86999999999999</c:v>
                </c:pt>
                <c:pt idx="26">
                  <c:v>101.93</c:v>
                </c:pt>
                <c:pt idx="27">
                  <c:v>109.16</c:v>
                </c:pt>
                <c:pt idx="28">
                  <c:v>116.54</c:v>
                </c:pt>
                <c:pt idx="29">
                  <c:v>124.1</c:v>
                </c:pt>
                <c:pt idx="30">
                  <c:v>131.72999999999999</c:v>
                </c:pt>
                <c:pt idx="31">
                  <c:v>139.46</c:v>
                </c:pt>
                <c:pt idx="32">
                  <c:v>147.28</c:v>
                </c:pt>
                <c:pt idx="33">
                  <c:v>155.19999999999999</c:v>
                </c:pt>
                <c:pt idx="34">
                  <c:v>163.15</c:v>
                </c:pt>
                <c:pt idx="35">
                  <c:v>171.14</c:v>
                </c:pt>
                <c:pt idx="36">
                  <c:v>179.23999999999998</c:v>
                </c:pt>
                <c:pt idx="37">
                  <c:v>187.4</c:v>
                </c:pt>
                <c:pt idx="38">
                  <c:v>195.67</c:v>
                </c:pt>
                <c:pt idx="39">
                  <c:v>203.97</c:v>
                </c:pt>
                <c:pt idx="40">
                  <c:v>212.26</c:v>
                </c:pt>
                <c:pt idx="41">
                  <c:v>220.51</c:v>
                </c:pt>
                <c:pt idx="42">
                  <c:v>228.66</c:v>
                </c:pt>
                <c:pt idx="43">
                  <c:v>236.66</c:v>
                </c:pt>
                <c:pt idx="44">
                  <c:v>244.67</c:v>
                </c:pt>
                <c:pt idx="45">
                  <c:v>252.83</c:v>
                </c:pt>
                <c:pt idx="46">
                  <c:v>260.89</c:v>
                </c:pt>
                <c:pt idx="47">
                  <c:v>268.85000000000002</c:v>
                </c:pt>
                <c:pt idx="48">
                  <c:v>276.77999999999986</c:v>
                </c:pt>
                <c:pt idx="49">
                  <c:v>284.77</c:v>
                </c:pt>
                <c:pt idx="50">
                  <c:v>292.83999999999986</c:v>
                </c:pt>
                <c:pt idx="51">
                  <c:v>300.78999999999991</c:v>
                </c:pt>
                <c:pt idx="52">
                  <c:v>308.45</c:v>
                </c:pt>
                <c:pt idx="53">
                  <c:v>315.89</c:v>
                </c:pt>
                <c:pt idx="54">
                  <c:v>323.08999999999986</c:v>
                </c:pt>
                <c:pt idx="55">
                  <c:v>330.2299999999999</c:v>
                </c:pt>
                <c:pt idx="56">
                  <c:v>337.17</c:v>
                </c:pt>
                <c:pt idx="57">
                  <c:v>343.95</c:v>
                </c:pt>
                <c:pt idx="58">
                  <c:v>350.78999999999991</c:v>
                </c:pt>
                <c:pt idx="59">
                  <c:v>357.78</c:v>
                </c:pt>
                <c:pt idx="60">
                  <c:v>364.94</c:v>
                </c:pt>
                <c:pt idx="61">
                  <c:v>372.32</c:v>
                </c:pt>
                <c:pt idx="62">
                  <c:v>379.78</c:v>
                </c:pt>
                <c:pt idx="63">
                  <c:v>387.13</c:v>
                </c:pt>
                <c:pt idx="64">
                  <c:v>394.4</c:v>
                </c:pt>
                <c:pt idx="65">
                  <c:v>401.53</c:v>
                </c:pt>
                <c:pt idx="66">
                  <c:v>408.63</c:v>
                </c:pt>
                <c:pt idx="67">
                  <c:v>415.68</c:v>
                </c:pt>
                <c:pt idx="68">
                  <c:v>422.6400000000001</c:v>
                </c:pt>
                <c:pt idx="69">
                  <c:v>429.5</c:v>
                </c:pt>
                <c:pt idx="70">
                  <c:v>436.31</c:v>
                </c:pt>
                <c:pt idx="71">
                  <c:v>442.78999999999991</c:v>
                </c:pt>
                <c:pt idx="72">
                  <c:v>449.16</c:v>
                </c:pt>
                <c:pt idx="73">
                  <c:v>455.53</c:v>
                </c:pt>
                <c:pt idx="74">
                  <c:v>461.84000000000009</c:v>
                </c:pt>
                <c:pt idx="75">
                  <c:v>468.09</c:v>
                </c:pt>
                <c:pt idx="76">
                  <c:v>474.24</c:v>
                </c:pt>
                <c:pt idx="77">
                  <c:v>480.26</c:v>
                </c:pt>
                <c:pt idx="78">
                  <c:v>486.11</c:v>
                </c:pt>
                <c:pt idx="79">
                  <c:v>491.86</c:v>
                </c:pt>
                <c:pt idx="80">
                  <c:v>497.58</c:v>
                </c:pt>
                <c:pt idx="81">
                  <c:v>503.21999999999991</c:v>
                </c:pt>
                <c:pt idx="82">
                  <c:v>508.75</c:v>
                </c:pt>
                <c:pt idx="83">
                  <c:v>514.27000000000021</c:v>
                </c:pt>
                <c:pt idx="84">
                  <c:v>519.62</c:v>
                </c:pt>
                <c:pt idx="85">
                  <c:v>524.8399999999998</c:v>
                </c:pt>
                <c:pt idx="86">
                  <c:v>529.94999999999982</c:v>
                </c:pt>
                <c:pt idx="87">
                  <c:v>535.08000000000004</c:v>
                </c:pt>
                <c:pt idx="88">
                  <c:v>540.23</c:v>
                </c:pt>
                <c:pt idx="89">
                  <c:v>545.30999999999972</c:v>
                </c:pt>
                <c:pt idx="90">
                  <c:v>550.24</c:v>
                </c:pt>
                <c:pt idx="91">
                  <c:v>554.80999999999972</c:v>
                </c:pt>
                <c:pt idx="92">
                  <c:v>559.2800000000002</c:v>
                </c:pt>
                <c:pt idx="93">
                  <c:v>563.82999999999981</c:v>
                </c:pt>
                <c:pt idx="94">
                  <c:v>568.26</c:v>
                </c:pt>
                <c:pt idx="95">
                  <c:v>572.66999999999996</c:v>
                </c:pt>
                <c:pt idx="96">
                  <c:v>576.95999999999981</c:v>
                </c:pt>
                <c:pt idx="97">
                  <c:v>580.91999999999996</c:v>
                </c:pt>
                <c:pt idx="98">
                  <c:v>584.16999999999996</c:v>
                </c:pt>
                <c:pt idx="99">
                  <c:v>586.79999999999995</c:v>
                </c:pt>
                <c:pt idx="100">
                  <c:v>589.04999999999973</c:v>
                </c:pt>
                <c:pt idx="101">
                  <c:v>590.99</c:v>
                </c:pt>
                <c:pt idx="102">
                  <c:v>592.8399999999998</c:v>
                </c:pt>
                <c:pt idx="103">
                  <c:v>594.59</c:v>
                </c:pt>
                <c:pt idx="104">
                  <c:v>596</c:v>
                </c:pt>
                <c:pt idx="105">
                  <c:v>597.3499999999998</c:v>
                </c:pt>
                <c:pt idx="106">
                  <c:v>598.6</c:v>
                </c:pt>
                <c:pt idx="107">
                  <c:v>599.72</c:v>
                </c:pt>
                <c:pt idx="108">
                  <c:v>600.79999999999995</c:v>
                </c:pt>
                <c:pt idx="109">
                  <c:v>601.7800000000002</c:v>
                </c:pt>
                <c:pt idx="110">
                  <c:v>602.66</c:v>
                </c:pt>
                <c:pt idx="111">
                  <c:v>603.48</c:v>
                </c:pt>
                <c:pt idx="112">
                  <c:v>604.32999999999981</c:v>
                </c:pt>
                <c:pt idx="113">
                  <c:v>605.16</c:v>
                </c:pt>
                <c:pt idx="114">
                  <c:v>605.98</c:v>
                </c:pt>
                <c:pt idx="115">
                  <c:v>606.79999999999995</c:v>
                </c:pt>
                <c:pt idx="116">
                  <c:v>607.63</c:v>
                </c:pt>
                <c:pt idx="117">
                  <c:v>608.42999999999972</c:v>
                </c:pt>
                <c:pt idx="118">
                  <c:v>609.24</c:v>
                </c:pt>
                <c:pt idx="119">
                  <c:v>610.03</c:v>
                </c:pt>
                <c:pt idx="120">
                  <c:v>610.85999999999979</c:v>
                </c:pt>
                <c:pt idx="121">
                  <c:v>611.70000000000005</c:v>
                </c:pt>
                <c:pt idx="122">
                  <c:v>612.51</c:v>
                </c:pt>
                <c:pt idx="123">
                  <c:v>613.29999999999995</c:v>
                </c:pt>
                <c:pt idx="124">
                  <c:v>614.09</c:v>
                </c:pt>
                <c:pt idx="125">
                  <c:v>614.82999999999981</c:v>
                </c:pt>
                <c:pt idx="126">
                  <c:v>615.55999999999972</c:v>
                </c:pt>
                <c:pt idx="127">
                  <c:v>616.26</c:v>
                </c:pt>
                <c:pt idx="128">
                  <c:v>617.03</c:v>
                </c:pt>
                <c:pt idx="129">
                  <c:v>617.73</c:v>
                </c:pt>
                <c:pt idx="130">
                  <c:v>618.4</c:v>
                </c:pt>
                <c:pt idx="131">
                  <c:v>619.05999999999972</c:v>
                </c:pt>
                <c:pt idx="132">
                  <c:v>619.73</c:v>
                </c:pt>
                <c:pt idx="133">
                  <c:v>620.39</c:v>
                </c:pt>
                <c:pt idx="134">
                  <c:v>621.04</c:v>
                </c:pt>
                <c:pt idx="135">
                  <c:v>621.73</c:v>
                </c:pt>
                <c:pt idx="136">
                  <c:v>622.41</c:v>
                </c:pt>
                <c:pt idx="137">
                  <c:v>623.09</c:v>
                </c:pt>
                <c:pt idx="138">
                  <c:v>623.76</c:v>
                </c:pt>
                <c:pt idx="139">
                  <c:v>624.45999999999981</c:v>
                </c:pt>
                <c:pt idx="140">
                  <c:v>625.22</c:v>
                </c:pt>
                <c:pt idx="141">
                  <c:v>626.08000000000004</c:v>
                </c:pt>
                <c:pt idx="142">
                  <c:v>627</c:v>
                </c:pt>
                <c:pt idx="143">
                  <c:v>627.97</c:v>
                </c:pt>
                <c:pt idx="144">
                  <c:v>629.01</c:v>
                </c:pt>
                <c:pt idx="145">
                  <c:v>630.13</c:v>
                </c:pt>
                <c:pt idx="146">
                  <c:v>631.35999999999979</c:v>
                </c:pt>
                <c:pt idx="147">
                  <c:v>632.69000000000005</c:v>
                </c:pt>
                <c:pt idx="148">
                  <c:v>634.29000000000019</c:v>
                </c:pt>
                <c:pt idx="149">
                  <c:v>636.4</c:v>
                </c:pt>
                <c:pt idx="150">
                  <c:v>639.17999999999995</c:v>
                </c:pt>
                <c:pt idx="151">
                  <c:v>642.54999999999973</c:v>
                </c:pt>
                <c:pt idx="152">
                  <c:v>646.05999999999972</c:v>
                </c:pt>
                <c:pt idx="153">
                  <c:v>649.54999999999973</c:v>
                </c:pt>
                <c:pt idx="154">
                  <c:v>652.93999999999983</c:v>
                </c:pt>
                <c:pt idx="155">
                  <c:v>656.17000000000019</c:v>
                </c:pt>
                <c:pt idx="156">
                  <c:v>659.1</c:v>
                </c:pt>
                <c:pt idx="157">
                  <c:v>661.92</c:v>
                </c:pt>
                <c:pt idx="158">
                  <c:v>664.56</c:v>
                </c:pt>
                <c:pt idx="159">
                  <c:v>667.2800000000002</c:v>
                </c:pt>
                <c:pt idx="160">
                  <c:v>669.87</c:v>
                </c:pt>
                <c:pt idx="161">
                  <c:v>672.23</c:v>
                </c:pt>
                <c:pt idx="162">
                  <c:v>674.5</c:v>
                </c:pt>
                <c:pt idx="163">
                  <c:v>676.81</c:v>
                </c:pt>
                <c:pt idx="164">
                  <c:v>678.93</c:v>
                </c:pt>
                <c:pt idx="165">
                  <c:v>680.8499999999998</c:v>
                </c:pt>
                <c:pt idx="166">
                  <c:v>682.81</c:v>
                </c:pt>
                <c:pt idx="167">
                  <c:v>684.88</c:v>
                </c:pt>
                <c:pt idx="168">
                  <c:v>686.76</c:v>
                </c:pt>
                <c:pt idx="169">
                  <c:v>688.45999999999981</c:v>
                </c:pt>
                <c:pt idx="170">
                  <c:v>690.25</c:v>
                </c:pt>
                <c:pt idx="171">
                  <c:v>691.88</c:v>
                </c:pt>
                <c:pt idx="172">
                  <c:v>693.31</c:v>
                </c:pt>
                <c:pt idx="173">
                  <c:v>694.81999999999982</c:v>
                </c:pt>
                <c:pt idx="174">
                  <c:v>696.32999999999981</c:v>
                </c:pt>
                <c:pt idx="175">
                  <c:v>697.74</c:v>
                </c:pt>
                <c:pt idx="176">
                  <c:v>699.07</c:v>
                </c:pt>
                <c:pt idx="177">
                  <c:v>700.24</c:v>
                </c:pt>
                <c:pt idx="178">
                  <c:v>701.41</c:v>
                </c:pt>
                <c:pt idx="179">
                  <c:v>702.43999999999983</c:v>
                </c:pt>
                <c:pt idx="180">
                  <c:v>703.39</c:v>
                </c:pt>
                <c:pt idx="181">
                  <c:v>704.26</c:v>
                </c:pt>
                <c:pt idx="182">
                  <c:v>705.21</c:v>
                </c:pt>
                <c:pt idx="183">
                  <c:v>706.31</c:v>
                </c:pt>
                <c:pt idx="184">
                  <c:v>707.3499999999998</c:v>
                </c:pt>
                <c:pt idx="185">
                  <c:v>708.54</c:v>
                </c:pt>
                <c:pt idx="186">
                  <c:v>709.53</c:v>
                </c:pt>
                <c:pt idx="187">
                  <c:v>710.48</c:v>
                </c:pt>
                <c:pt idx="188">
                  <c:v>711.21</c:v>
                </c:pt>
                <c:pt idx="189">
                  <c:v>711.9</c:v>
                </c:pt>
                <c:pt idx="190">
                  <c:v>712.62</c:v>
                </c:pt>
                <c:pt idx="191">
                  <c:v>713.42</c:v>
                </c:pt>
                <c:pt idx="192">
                  <c:v>714.3499999999998</c:v>
                </c:pt>
                <c:pt idx="193">
                  <c:v>715.3399999999998</c:v>
                </c:pt>
                <c:pt idx="194">
                  <c:v>716.21</c:v>
                </c:pt>
                <c:pt idx="195">
                  <c:v>716.79000000000019</c:v>
                </c:pt>
                <c:pt idx="196">
                  <c:v>717.31</c:v>
                </c:pt>
                <c:pt idx="197">
                  <c:v>717.81999999999982</c:v>
                </c:pt>
                <c:pt idx="198">
                  <c:v>718.2800000000002</c:v>
                </c:pt>
                <c:pt idx="199">
                  <c:v>718.75</c:v>
                </c:pt>
                <c:pt idx="200">
                  <c:v>719.17000000000019</c:v>
                </c:pt>
                <c:pt idx="201">
                  <c:v>719.64</c:v>
                </c:pt>
                <c:pt idx="202">
                  <c:v>720.2</c:v>
                </c:pt>
                <c:pt idx="203">
                  <c:v>720.7</c:v>
                </c:pt>
                <c:pt idx="204">
                  <c:v>721.03</c:v>
                </c:pt>
                <c:pt idx="205">
                  <c:v>721.39</c:v>
                </c:pt>
                <c:pt idx="206">
                  <c:v>721.31999999999982</c:v>
                </c:pt>
                <c:pt idx="207">
                  <c:v>720.7800000000002</c:v>
                </c:pt>
                <c:pt idx="208">
                  <c:v>719.91</c:v>
                </c:pt>
                <c:pt idx="209">
                  <c:v>720.02</c:v>
                </c:pt>
                <c:pt idx="210">
                  <c:v>720.3499999999998</c:v>
                </c:pt>
                <c:pt idx="211">
                  <c:v>720.59</c:v>
                </c:pt>
                <c:pt idx="212">
                  <c:v>721.02</c:v>
                </c:pt>
                <c:pt idx="213">
                  <c:v>721.47</c:v>
                </c:pt>
                <c:pt idx="214">
                  <c:v>721.8</c:v>
                </c:pt>
                <c:pt idx="215">
                  <c:v>722.2800000000002</c:v>
                </c:pt>
                <c:pt idx="216">
                  <c:v>722.8</c:v>
                </c:pt>
                <c:pt idx="217">
                  <c:v>723.3399999999998</c:v>
                </c:pt>
                <c:pt idx="218">
                  <c:v>723.75</c:v>
                </c:pt>
                <c:pt idx="219">
                  <c:v>724.18000000000018</c:v>
                </c:pt>
                <c:pt idx="220">
                  <c:v>724.72</c:v>
                </c:pt>
                <c:pt idx="221">
                  <c:v>725.07</c:v>
                </c:pt>
                <c:pt idx="222">
                  <c:v>725.25</c:v>
                </c:pt>
                <c:pt idx="223">
                  <c:v>725.45999999999981</c:v>
                </c:pt>
                <c:pt idx="224">
                  <c:v>725.61</c:v>
                </c:pt>
                <c:pt idx="225">
                  <c:v>725.73</c:v>
                </c:pt>
                <c:pt idx="226">
                  <c:v>726.03</c:v>
                </c:pt>
                <c:pt idx="227">
                  <c:v>726.31999999999982</c:v>
                </c:pt>
                <c:pt idx="228">
                  <c:v>726.52</c:v>
                </c:pt>
                <c:pt idx="229">
                  <c:v>726.65</c:v>
                </c:pt>
                <c:pt idx="230">
                  <c:v>726.85999999999979</c:v>
                </c:pt>
                <c:pt idx="231">
                  <c:v>727.09</c:v>
                </c:pt>
                <c:pt idx="232">
                  <c:v>727.31999999999982</c:v>
                </c:pt>
                <c:pt idx="233">
                  <c:v>727.6</c:v>
                </c:pt>
                <c:pt idx="234">
                  <c:v>727.68000000000018</c:v>
                </c:pt>
                <c:pt idx="235">
                  <c:v>728</c:v>
                </c:pt>
                <c:pt idx="236">
                  <c:v>728.37</c:v>
                </c:pt>
                <c:pt idx="237">
                  <c:v>728.53</c:v>
                </c:pt>
                <c:pt idx="238">
                  <c:v>728.67000000000019</c:v>
                </c:pt>
                <c:pt idx="239">
                  <c:v>728.64</c:v>
                </c:pt>
                <c:pt idx="240">
                  <c:v>725.8499999999998</c:v>
                </c:pt>
                <c:pt idx="241">
                  <c:v>724.32999999999981</c:v>
                </c:pt>
                <c:pt idx="242">
                  <c:v>720.66</c:v>
                </c:pt>
                <c:pt idx="243">
                  <c:v>715.82999999999981</c:v>
                </c:pt>
                <c:pt idx="244">
                  <c:v>713.93</c:v>
                </c:pt>
                <c:pt idx="245">
                  <c:v>709.67000000000019</c:v>
                </c:pt>
                <c:pt idx="246">
                  <c:v>707.38</c:v>
                </c:pt>
                <c:pt idx="247">
                  <c:v>704.79000000000019</c:v>
                </c:pt>
                <c:pt idx="248">
                  <c:v>702</c:v>
                </c:pt>
                <c:pt idx="249">
                  <c:v>699.05</c:v>
                </c:pt>
                <c:pt idx="250">
                  <c:v>696.1</c:v>
                </c:pt>
                <c:pt idx="251">
                  <c:v>692.9</c:v>
                </c:pt>
                <c:pt idx="252">
                  <c:v>689.38</c:v>
                </c:pt>
                <c:pt idx="253">
                  <c:v>685.94999999999982</c:v>
                </c:pt>
                <c:pt idx="254">
                  <c:v>682.76</c:v>
                </c:pt>
                <c:pt idx="255">
                  <c:v>679.62</c:v>
                </c:pt>
                <c:pt idx="256">
                  <c:v>676.39</c:v>
                </c:pt>
                <c:pt idx="257">
                  <c:v>673.06</c:v>
                </c:pt>
                <c:pt idx="258">
                  <c:v>669.63</c:v>
                </c:pt>
                <c:pt idx="259">
                  <c:v>666.12</c:v>
                </c:pt>
                <c:pt idx="260">
                  <c:v>662.72</c:v>
                </c:pt>
                <c:pt idx="261">
                  <c:v>659.37</c:v>
                </c:pt>
                <c:pt idx="262">
                  <c:v>655.9</c:v>
                </c:pt>
                <c:pt idx="263">
                  <c:v>652.29999999999995</c:v>
                </c:pt>
                <c:pt idx="264">
                  <c:v>648.77000000000021</c:v>
                </c:pt>
                <c:pt idx="265">
                  <c:v>645.30999999999972</c:v>
                </c:pt>
                <c:pt idx="266">
                  <c:v>641.89</c:v>
                </c:pt>
                <c:pt idx="267">
                  <c:v>638.42999999999972</c:v>
                </c:pt>
                <c:pt idx="268">
                  <c:v>634.93999999999983</c:v>
                </c:pt>
                <c:pt idx="269">
                  <c:v>631.54999999999973</c:v>
                </c:pt>
                <c:pt idx="270">
                  <c:v>628.3399999999998</c:v>
                </c:pt>
                <c:pt idx="271">
                  <c:v>625.08000000000004</c:v>
                </c:pt>
                <c:pt idx="272">
                  <c:v>622.89</c:v>
                </c:pt>
                <c:pt idx="273">
                  <c:v>622.41</c:v>
                </c:pt>
                <c:pt idx="274">
                  <c:v>622.01</c:v>
                </c:pt>
                <c:pt idx="275">
                  <c:v>621.67999999999995</c:v>
                </c:pt>
                <c:pt idx="276">
                  <c:v>621.30999999999972</c:v>
                </c:pt>
                <c:pt idx="277">
                  <c:v>620.85999999999979</c:v>
                </c:pt>
                <c:pt idx="278">
                  <c:v>620.27000000000021</c:v>
                </c:pt>
                <c:pt idx="279">
                  <c:v>619.64</c:v>
                </c:pt>
                <c:pt idx="280">
                  <c:v>619</c:v>
                </c:pt>
                <c:pt idx="281">
                  <c:v>618.29999999999995</c:v>
                </c:pt>
                <c:pt idx="282">
                  <c:v>617.54</c:v>
                </c:pt>
                <c:pt idx="283">
                  <c:v>616.76</c:v>
                </c:pt>
                <c:pt idx="284">
                  <c:v>615.97</c:v>
                </c:pt>
                <c:pt idx="285">
                  <c:v>615.17999999999995</c:v>
                </c:pt>
                <c:pt idx="286">
                  <c:v>614.32999999999981</c:v>
                </c:pt>
                <c:pt idx="287">
                  <c:v>613.43999999999983</c:v>
                </c:pt>
                <c:pt idx="288">
                  <c:v>612.53</c:v>
                </c:pt>
                <c:pt idx="289">
                  <c:v>611.57000000000005</c:v>
                </c:pt>
                <c:pt idx="290">
                  <c:v>610.58000000000004</c:v>
                </c:pt>
                <c:pt idx="291">
                  <c:v>609.54999999999973</c:v>
                </c:pt>
                <c:pt idx="292">
                  <c:v>608.51</c:v>
                </c:pt>
                <c:pt idx="293">
                  <c:v>607.3499999999998</c:v>
                </c:pt>
                <c:pt idx="294">
                  <c:v>606.09</c:v>
                </c:pt>
                <c:pt idx="295">
                  <c:v>604.79000000000019</c:v>
                </c:pt>
                <c:pt idx="296">
                  <c:v>603.51</c:v>
                </c:pt>
                <c:pt idx="297">
                  <c:v>602.25</c:v>
                </c:pt>
                <c:pt idx="298">
                  <c:v>600.82999999999981</c:v>
                </c:pt>
                <c:pt idx="299">
                  <c:v>599.3499999999998</c:v>
                </c:pt>
                <c:pt idx="300">
                  <c:v>597.85999999999979</c:v>
                </c:pt>
                <c:pt idx="301">
                  <c:v>596.3499999999998</c:v>
                </c:pt>
                <c:pt idx="302">
                  <c:v>594.79000000000019</c:v>
                </c:pt>
                <c:pt idx="303">
                  <c:v>593.13</c:v>
                </c:pt>
                <c:pt idx="304">
                  <c:v>591.30999999999972</c:v>
                </c:pt>
                <c:pt idx="305">
                  <c:v>589.44999999999982</c:v>
                </c:pt>
                <c:pt idx="306">
                  <c:v>587.58000000000004</c:v>
                </c:pt>
                <c:pt idx="307">
                  <c:v>585.65</c:v>
                </c:pt>
                <c:pt idx="308">
                  <c:v>583.62</c:v>
                </c:pt>
                <c:pt idx="309">
                  <c:v>581.54</c:v>
                </c:pt>
                <c:pt idx="310">
                  <c:v>579.39</c:v>
                </c:pt>
                <c:pt idx="311">
                  <c:v>577.1</c:v>
                </c:pt>
                <c:pt idx="312">
                  <c:v>574.79000000000019</c:v>
                </c:pt>
                <c:pt idx="313">
                  <c:v>572.44999999999982</c:v>
                </c:pt>
                <c:pt idx="314">
                  <c:v>570.02</c:v>
                </c:pt>
                <c:pt idx="315">
                  <c:v>567.55999999999972</c:v>
                </c:pt>
                <c:pt idx="316">
                  <c:v>565.02</c:v>
                </c:pt>
                <c:pt idx="317">
                  <c:v>562.4</c:v>
                </c:pt>
                <c:pt idx="318">
                  <c:v>559.76</c:v>
                </c:pt>
                <c:pt idx="319">
                  <c:v>557.13</c:v>
                </c:pt>
                <c:pt idx="320">
                  <c:v>554.45999999999981</c:v>
                </c:pt>
                <c:pt idx="321">
                  <c:v>551.76</c:v>
                </c:pt>
                <c:pt idx="322">
                  <c:v>548.99</c:v>
                </c:pt>
                <c:pt idx="323">
                  <c:v>546.3499999999998</c:v>
                </c:pt>
                <c:pt idx="324">
                  <c:v>546.01</c:v>
                </c:pt>
                <c:pt idx="325">
                  <c:v>546.82999999999981</c:v>
                </c:pt>
                <c:pt idx="326">
                  <c:v>545.66999999999996</c:v>
                </c:pt>
                <c:pt idx="327">
                  <c:v>541.82999999999981</c:v>
                </c:pt>
                <c:pt idx="328">
                  <c:v>537.29999999999995</c:v>
                </c:pt>
                <c:pt idx="329">
                  <c:v>532.99</c:v>
                </c:pt>
                <c:pt idx="330">
                  <c:v>528.71</c:v>
                </c:pt>
                <c:pt idx="331">
                  <c:v>524.45999999999981</c:v>
                </c:pt>
                <c:pt idx="332">
                  <c:v>520.32999999999981</c:v>
                </c:pt>
                <c:pt idx="333">
                  <c:v>516.29000000000019</c:v>
                </c:pt>
                <c:pt idx="334">
                  <c:v>512.26</c:v>
                </c:pt>
                <c:pt idx="335">
                  <c:v>508.36</c:v>
                </c:pt>
                <c:pt idx="336">
                  <c:v>504.66</c:v>
                </c:pt>
                <c:pt idx="337">
                  <c:v>500.96</c:v>
                </c:pt>
                <c:pt idx="338">
                  <c:v>497.34000000000009</c:v>
                </c:pt>
                <c:pt idx="339">
                  <c:v>493.81</c:v>
                </c:pt>
                <c:pt idx="340">
                  <c:v>490.46</c:v>
                </c:pt>
                <c:pt idx="341">
                  <c:v>487.1</c:v>
                </c:pt>
                <c:pt idx="342">
                  <c:v>483.74</c:v>
                </c:pt>
                <c:pt idx="343">
                  <c:v>480.4899999999999</c:v>
                </c:pt>
                <c:pt idx="344">
                  <c:v>477.34000000000009</c:v>
                </c:pt>
                <c:pt idx="345">
                  <c:v>474.24</c:v>
                </c:pt>
                <c:pt idx="346">
                  <c:v>471.21</c:v>
                </c:pt>
                <c:pt idx="347">
                  <c:v>468.19</c:v>
                </c:pt>
                <c:pt idx="348">
                  <c:v>465.24</c:v>
                </c:pt>
                <c:pt idx="349">
                  <c:v>462.31</c:v>
                </c:pt>
                <c:pt idx="350">
                  <c:v>459.5</c:v>
                </c:pt>
                <c:pt idx="351">
                  <c:v>456.7299999999999</c:v>
                </c:pt>
                <c:pt idx="352">
                  <c:v>454.02</c:v>
                </c:pt>
                <c:pt idx="353">
                  <c:v>451.37</c:v>
                </c:pt>
                <c:pt idx="354">
                  <c:v>448.74</c:v>
                </c:pt>
              </c:numCache>
            </c:numRef>
          </c:yVal>
          <c:smooth val="1"/>
        </c:ser>
        <c:ser>
          <c:idx val="4"/>
          <c:order val="3"/>
          <c:tx>
            <c:v>cube 4</c:v>
          </c:tx>
          <c:spPr>
            <a:ln w="12700"/>
          </c:spPr>
          <c:marker>
            <c:symbol val="none"/>
          </c:marker>
          <c:yVal>
            <c:numRef>
              <c:f>Tabelle1!$E$2:$E$379</c:f>
              <c:numCache>
                <c:formatCode>General</c:formatCode>
                <c:ptCount val="378"/>
                <c:pt idx="0">
                  <c:v>0</c:v>
                </c:pt>
                <c:pt idx="4">
                  <c:v>27.01</c:v>
                </c:pt>
                <c:pt idx="5">
                  <c:v>27.03</c:v>
                </c:pt>
                <c:pt idx="6">
                  <c:v>27.03</c:v>
                </c:pt>
                <c:pt idx="7">
                  <c:v>27.110000000000007</c:v>
                </c:pt>
                <c:pt idx="8">
                  <c:v>27.32</c:v>
                </c:pt>
                <c:pt idx="9">
                  <c:v>27.87</c:v>
                </c:pt>
                <c:pt idx="10">
                  <c:v>29.4</c:v>
                </c:pt>
                <c:pt idx="11">
                  <c:v>31.959999999999994</c:v>
                </c:pt>
                <c:pt idx="12">
                  <c:v>33.950000000000003</c:v>
                </c:pt>
                <c:pt idx="13">
                  <c:v>36.300000000000004</c:v>
                </c:pt>
                <c:pt idx="14">
                  <c:v>39.910000000000004</c:v>
                </c:pt>
                <c:pt idx="15">
                  <c:v>44.01</c:v>
                </c:pt>
                <c:pt idx="16">
                  <c:v>48.59</c:v>
                </c:pt>
                <c:pt idx="17">
                  <c:v>53.56</c:v>
                </c:pt>
                <c:pt idx="18">
                  <c:v>58.88</c:v>
                </c:pt>
                <c:pt idx="19">
                  <c:v>64.59</c:v>
                </c:pt>
                <c:pt idx="20">
                  <c:v>70.63</c:v>
                </c:pt>
                <c:pt idx="21">
                  <c:v>76.930000000000007</c:v>
                </c:pt>
                <c:pt idx="22">
                  <c:v>83.52</c:v>
                </c:pt>
                <c:pt idx="23">
                  <c:v>90.33</c:v>
                </c:pt>
                <c:pt idx="24">
                  <c:v>97.39</c:v>
                </c:pt>
                <c:pt idx="25">
                  <c:v>104.74000000000002</c:v>
                </c:pt>
                <c:pt idx="26">
                  <c:v>112.25</c:v>
                </c:pt>
                <c:pt idx="27">
                  <c:v>120.02</c:v>
                </c:pt>
                <c:pt idx="28">
                  <c:v>127.72</c:v>
                </c:pt>
                <c:pt idx="29">
                  <c:v>135.35000000000005</c:v>
                </c:pt>
                <c:pt idx="30">
                  <c:v>141.91999999999999</c:v>
                </c:pt>
                <c:pt idx="31">
                  <c:v>154</c:v>
                </c:pt>
                <c:pt idx="32">
                  <c:v>162</c:v>
                </c:pt>
                <c:pt idx="33">
                  <c:v>168</c:v>
                </c:pt>
                <c:pt idx="34">
                  <c:v>176.17</c:v>
                </c:pt>
                <c:pt idx="35">
                  <c:v>184.38000000000005</c:v>
                </c:pt>
                <c:pt idx="36">
                  <c:v>192.47</c:v>
                </c:pt>
                <c:pt idx="37">
                  <c:v>200.66</c:v>
                </c:pt>
                <c:pt idx="38">
                  <c:v>208.83</c:v>
                </c:pt>
                <c:pt idx="39">
                  <c:v>216.86</c:v>
                </c:pt>
                <c:pt idx="40">
                  <c:v>220.67</c:v>
                </c:pt>
                <c:pt idx="41">
                  <c:v>218.49</c:v>
                </c:pt>
                <c:pt idx="42">
                  <c:v>241.33</c:v>
                </c:pt>
                <c:pt idx="43">
                  <c:v>252.83</c:v>
                </c:pt>
                <c:pt idx="44">
                  <c:v>260.89</c:v>
                </c:pt>
                <c:pt idx="45">
                  <c:v>268.85000000000002</c:v>
                </c:pt>
                <c:pt idx="46">
                  <c:v>276.77999999999986</c:v>
                </c:pt>
                <c:pt idx="47">
                  <c:v>284.77</c:v>
                </c:pt>
                <c:pt idx="48">
                  <c:v>292.83999999999986</c:v>
                </c:pt>
                <c:pt idx="49">
                  <c:v>300.78999999999991</c:v>
                </c:pt>
                <c:pt idx="50">
                  <c:v>308.45</c:v>
                </c:pt>
                <c:pt idx="51">
                  <c:v>315.89</c:v>
                </c:pt>
                <c:pt idx="52">
                  <c:v>323.08999999999986</c:v>
                </c:pt>
                <c:pt idx="53">
                  <c:v>330.2299999999999</c:v>
                </c:pt>
                <c:pt idx="54">
                  <c:v>337.17</c:v>
                </c:pt>
                <c:pt idx="55">
                  <c:v>343.95</c:v>
                </c:pt>
                <c:pt idx="56">
                  <c:v>350.78999999999991</c:v>
                </c:pt>
                <c:pt idx="57">
                  <c:v>357.78</c:v>
                </c:pt>
                <c:pt idx="58">
                  <c:v>364.94</c:v>
                </c:pt>
                <c:pt idx="59">
                  <c:v>372.32</c:v>
                </c:pt>
                <c:pt idx="60">
                  <c:v>379.78</c:v>
                </c:pt>
                <c:pt idx="61">
                  <c:v>387.13</c:v>
                </c:pt>
                <c:pt idx="62">
                  <c:v>394.4</c:v>
                </c:pt>
                <c:pt idx="63">
                  <c:v>401.53</c:v>
                </c:pt>
                <c:pt idx="64">
                  <c:v>408.63</c:v>
                </c:pt>
                <c:pt idx="65">
                  <c:v>415.68</c:v>
                </c:pt>
                <c:pt idx="66">
                  <c:v>422.6400000000001</c:v>
                </c:pt>
                <c:pt idx="67">
                  <c:v>429.5</c:v>
                </c:pt>
                <c:pt idx="68">
                  <c:v>436.31</c:v>
                </c:pt>
                <c:pt idx="69">
                  <c:v>442.78999999999991</c:v>
                </c:pt>
                <c:pt idx="70">
                  <c:v>449.16</c:v>
                </c:pt>
                <c:pt idx="71">
                  <c:v>455.53</c:v>
                </c:pt>
                <c:pt idx="72">
                  <c:v>461.84000000000009</c:v>
                </c:pt>
                <c:pt idx="73">
                  <c:v>468.09</c:v>
                </c:pt>
                <c:pt idx="74">
                  <c:v>474.24</c:v>
                </c:pt>
                <c:pt idx="75">
                  <c:v>480.26</c:v>
                </c:pt>
                <c:pt idx="76">
                  <c:v>486.11</c:v>
                </c:pt>
                <c:pt idx="77">
                  <c:v>491.86</c:v>
                </c:pt>
                <c:pt idx="78">
                  <c:v>497.58</c:v>
                </c:pt>
                <c:pt idx="79">
                  <c:v>503.21999999999991</c:v>
                </c:pt>
                <c:pt idx="80">
                  <c:v>508.75</c:v>
                </c:pt>
                <c:pt idx="81">
                  <c:v>514.27000000000021</c:v>
                </c:pt>
                <c:pt idx="82">
                  <c:v>519.62</c:v>
                </c:pt>
                <c:pt idx="83">
                  <c:v>524.8399999999998</c:v>
                </c:pt>
                <c:pt idx="84">
                  <c:v>529.94999999999982</c:v>
                </c:pt>
                <c:pt idx="85">
                  <c:v>535.08000000000004</c:v>
                </c:pt>
                <c:pt idx="86">
                  <c:v>540.23</c:v>
                </c:pt>
                <c:pt idx="87">
                  <c:v>545.30999999999972</c:v>
                </c:pt>
                <c:pt idx="88">
                  <c:v>550.24</c:v>
                </c:pt>
                <c:pt idx="89">
                  <c:v>554.80999999999972</c:v>
                </c:pt>
                <c:pt idx="90">
                  <c:v>559.2800000000002</c:v>
                </c:pt>
                <c:pt idx="91">
                  <c:v>563.82999999999981</c:v>
                </c:pt>
                <c:pt idx="92">
                  <c:v>568.26</c:v>
                </c:pt>
                <c:pt idx="93">
                  <c:v>572.66999999999996</c:v>
                </c:pt>
                <c:pt idx="94">
                  <c:v>573.99</c:v>
                </c:pt>
                <c:pt idx="95">
                  <c:v>578.82999999999981</c:v>
                </c:pt>
                <c:pt idx="96">
                  <c:v>582.38</c:v>
                </c:pt>
                <c:pt idx="97">
                  <c:v>584.8499999999998</c:v>
                </c:pt>
                <c:pt idx="98">
                  <c:v>587.64</c:v>
                </c:pt>
                <c:pt idx="99">
                  <c:v>589.89</c:v>
                </c:pt>
                <c:pt idx="100">
                  <c:v>591.76</c:v>
                </c:pt>
                <c:pt idx="101">
                  <c:v>593.37</c:v>
                </c:pt>
                <c:pt idx="102">
                  <c:v>594.99</c:v>
                </c:pt>
                <c:pt idx="103">
                  <c:v>596.45999999999981</c:v>
                </c:pt>
                <c:pt idx="104">
                  <c:v>597.61</c:v>
                </c:pt>
                <c:pt idx="105">
                  <c:v>598.65</c:v>
                </c:pt>
                <c:pt idx="106">
                  <c:v>599.65</c:v>
                </c:pt>
                <c:pt idx="107">
                  <c:v>600.55999999999972</c:v>
                </c:pt>
                <c:pt idx="108">
                  <c:v>601.45999999999981</c:v>
                </c:pt>
                <c:pt idx="109">
                  <c:v>602.31999999999982</c:v>
                </c:pt>
                <c:pt idx="110">
                  <c:v>603.22</c:v>
                </c:pt>
                <c:pt idx="111">
                  <c:v>604.11</c:v>
                </c:pt>
                <c:pt idx="112">
                  <c:v>604.95999999999981</c:v>
                </c:pt>
                <c:pt idx="113">
                  <c:v>605.67999999999995</c:v>
                </c:pt>
                <c:pt idx="114">
                  <c:v>606.6</c:v>
                </c:pt>
                <c:pt idx="115">
                  <c:v>607.29000000000019</c:v>
                </c:pt>
                <c:pt idx="116">
                  <c:v>607.77000000000021</c:v>
                </c:pt>
                <c:pt idx="117">
                  <c:v>608.3399999999998</c:v>
                </c:pt>
                <c:pt idx="118">
                  <c:v>608.98</c:v>
                </c:pt>
                <c:pt idx="119">
                  <c:v>609.62</c:v>
                </c:pt>
                <c:pt idx="120">
                  <c:v>610.25</c:v>
                </c:pt>
                <c:pt idx="121">
                  <c:v>610.87</c:v>
                </c:pt>
                <c:pt idx="122">
                  <c:v>611.43999999999983</c:v>
                </c:pt>
                <c:pt idx="123">
                  <c:v>612.03</c:v>
                </c:pt>
                <c:pt idx="124">
                  <c:v>612.62</c:v>
                </c:pt>
                <c:pt idx="125">
                  <c:v>613.16999999999996</c:v>
                </c:pt>
                <c:pt idx="126">
                  <c:v>613.74</c:v>
                </c:pt>
                <c:pt idx="127">
                  <c:v>614.31999999999982</c:v>
                </c:pt>
                <c:pt idx="128">
                  <c:v>614.88</c:v>
                </c:pt>
                <c:pt idx="129">
                  <c:v>615.42999999999972</c:v>
                </c:pt>
                <c:pt idx="130">
                  <c:v>616.03</c:v>
                </c:pt>
                <c:pt idx="131">
                  <c:v>616.63</c:v>
                </c:pt>
                <c:pt idx="132">
                  <c:v>617.24</c:v>
                </c:pt>
                <c:pt idx="133">
                  <c:v>617.87</c:v>
                </c:pt>
                <c:pt idx="134">
                  <c:v>618.51</c:v>
                </c:pt>
                <c:pt idx="135">
                  <c:v>619.14</c:v>
                </c:pt>
                <c:pt idx="136">
                  <c:v>619.7800000000002</c:v>
                </c:pt>
                <c:pt idx="137">
                  <c:v>620.4</c:v>
                </c:pt>
                <c:pt idx="138">
                  <c:v>621.04</c:v>
                </c:pt>
                <c:pt idx="139">
                  <c:v>621.67999999999995</c:v>
                </c:pt>
                <c:pt idx="140">
                  <c:v>622.30999999999972</c:v>
                </c:pt>
                <c:pt idx="141">
                  <c:v>622.9</c:v>
                </c:pt>
                <c:pt idx="142">
                  <c:v>623.51</c:v>
                </c:pt>
                <c:pt idx="143">
                  <c:v>624.17999999999995</c:v>
                </c:pt>
                <c:pt idx="144">
                  <c:v>624.87</c:v>
                </c:pt>
                <c:pt idx="145">
                  <c:v>625.55999999999972</c:v>
                </c:pt>
                <c:pt idx="146">
                  <c:v>626.35999999999979</c:v>
                </c:pt>
                <c:pt idx="147">
                  <c:v>627.15</c:v>
                </c:pt>
                <c:pt idx="148">
                  <c:v>627.99</c:v>
                </c:pt>
                <c:pt idx="149">
                  <c:v>628.92999999999972</c:v>
                </c:pt>
                <c:pt idx="150">
                  <c:v>630.16</c:v>
                </c:pt>
                <c:pt idx="151">
                  <c:v>631.17999999999995</c:v>
                </c:pt>
                <c:pt idx="152">
                  <c:v>631.95999999999981</c:v>
                </c:pt>
                <c:pt idx="153">
                  <c:v>633.07000000000005</c:v>
                </c:pt>
                <c:pt idx="154">
                  <c:v>634.29000000000019</c:v>
                </c:pt>
                <c:pt idx="155">
                  <c:v>635.63</c:v>
                </c:pt>
                <c:pt idx="156">
                  <c:v>637.23</c:v>
                </c:pt>
                <c:pt idx="157">
                  <c:v>639.30999999999972</c:v>
                </c:pt>
                <c:pt idx="158">
                  <c:v>642.01</c:v>
                </c:pt>
                <c:pt idx="159">
                  <c:v>645.48</c:v>
                </c:pt>
                <c:pt idx="160">
                  <c:v>649.02</c:v>
                </c:pt>
                <c:pt idx="161">
                  <c:v>652.29999999999995</c:v>
                </c:pt>
                <c:pt idx="162">
                  <c:v>655.42</c:v>
                </c:pt>
                <c:pt idx="163">
                  <c:v>658.52</c:v>
                </c:pt>
                <c:pt idx="164">
                  <c:v>661.47</c:v>
                </c:pt>
                <c:pt idx="165">
                  <c:v>664.81999999999982</c:v>
                </c:pt>
                <c:pt idx="166">
                  <c:v>667.3</c:v>
                </c:pt>
                <c:pt idx="167">
                  <c:v>669.12</c:v>
                </c:pt>
                <c:pt idx="168">
                  <c:v>671.41</c:v>
                </c:pt>
                <c:pt idx="169">
                  <c:v>673.68000000000018</c:v>
                </c:pt>
                <c:pt idx="170">
                  <c:v>675.85999999999979</c:v>
                </c:pt>
                <c:pt idx="171">
                  <c:v>678.1</c:v>
                </c:pt>
                <c:pt idx="172">
                  <c:v>680.17000000000019</c:v>
                </c:pt>
                <c:pt idx="173">
                  <c:v>682.31999999999982</c:v>
                </c:pt>
                <c:pt idx="174">
                  <c:v>684.31999999999982</c:v>
                </c:pt>
                <c:pt idx="175">
                  <c:v>685.93999999999983</c:v>
                </c:pt>
                <c:pt idx="176">
                  <c:v>687.39</c:v>
                </c:pt>
                <c:pt idx="177">
                  <c:v>688.94999999999982</c:v>
                </c:pt>
                <c:pt idx="178">
                  <c:v>690.6</c:v>
                </c:pt>
                <c:pt idx="179">
                  <c:v>692.17000000000019</c:v>
                </c:pt>
                <c:pt idx="180">
                  <c:v>693.61</c:v>
                </c:pt>
                <c:pt idx="181">
                  <c:v>694.94999999999982</c:v>
                </c:pt>
                <c:pt idx="182">
                  <c:v>696.18000000000018</c:v>
                </c:pt>
                <c:pt idx="183">
                  <c:v>697.45999999999981</c:v>
                </c:pt>
                <c:pt idx="184">
                  <c:v>698.76</c:v>
                </c:pt>
                <c:pt idx="185">
                  <c:v>700.04</c:v>
                </c:pt>
                <c:pt idx="186">
                  <c:v>701.42</c:v>
                </c:pt>
                <c:pt idx="187">
                  <c:v>702.64</c:v>
                </c:pt>
                <c:pt idx="188">
                  <c:v>703.81</c:v>
                </c:pt>
                <c:pt idx="189">
                  <c:v>705</c:v>
                </c:pt>
                <c:pt idx="190">
                  <c:v>706.15</c:v>
                </c:pt>
                <c:pt idx="191">
                  <c:v>707.22</c:v>
                </c:pt>
                <c:pt idx="192">
                  <c:v>708.21</c:v>
                </c:pt>
                <c:pt idx="193">
                  <c:v>709.12</c:v>
                </c:pt>
                <c:pt idx="194">
                  <c:v>710.05</c:v>
                </c:pt>
                <c:pt idx="195">
                  <c:v>710.8399999999998</c:v>
                </c:pt>
                <c:pt idx="196">
                  <c:v>711.7800000000002</c:v>
                </c:pt>
                <c:pt idx="197">
                  <c:v>712.62</c:v>
                </c:pt>
                <c:pt idx="198">
                  <c:v>713.31</c:v>
                </c:pt>
                <c:pt idx="199">
                  <c:v>714.03</c:v>
                </c:pt>
                <c:pt idx="200">
                  <c:v>714.76</c:v>
                </c:pt>
                <c:pt idx="201">
                  <c:v>715.44999999999982</c:v>
                </c:pt>
                <c:pt idx="202">
                  <c:v>715.97</c:v>
                </c:pt>
                <c:pt idx="203">
                  <c:v>716.64</c:v>
                </c:pt>
                <c:pt idx="204">
                  <c:v>717.31999999999982</c:v>
                </c:pt>
                <c:pt idx="205">
                  <c:v>717.8399999999998</c:v>
                </c:pt>
                <c:pt idx="206">
                  <c:v>718.43</c:v>
                </c:pt>
                <c:pt idx="207">
                  <c:v>719.14</c:v>
                </c:pt>
                <c:pt idx="208">
                  <c:v>719.68000000000018</c:v>
                </c:pt>
                <c:pt idx="209">
                  <c:v>720.02</c:v>
                </c:pt>
                <c:pt idx="210">
                  <c:v>720.3499999999998</c:v>
                </c:pt>
                <c:pt idx="211">
                  <c:v>720.59</c:v>
                </c:pt>
                <c:pt idx="212">
                  <c:v>721.02</c:v>
                </c:pt>
                <c:pt idx="213">
                  <c:v>721.47</c:v>
                </c:pt>
                <c:pt idx="214">
                  <c:v>721.8</c:v>
                </c:pt>
                <c:pt idx="215">
                  <c:v>722.2800000000002</c:v>
                </c:pt>
                <c:pt idx="216">
                  <c:v>722.8</c:v>
                </c:pt>
                <c:pt idx="217">
                  <c:v>723.3399999999998</c:v>
                </c:pt>
                <c:pt idx="218">
                  <c:v>723.75</c:v>
                </c:pt>
                <c:pt idx="219">
                  <c:v>724.18000000000018</c:v>
                </c:pt>
                <c:pt idx="220">
                  <c:v>724.72</c:v>
                </c:pt>
                <c:pt idx="221">
                  <c:v>725.07</c:v>
                </c:pt>
                <c:pt idx="222">
                  <c:v>725.25</c:v>
                </c:pt>
                <c:pt idx="223">
                  <c:v>725.45999999999981</c:v>
                </c:pt>
                <c:pt idx="224">
                  <c:v>725.61</c:v>
                </c:pt>
                <c:pt idx="225">
                  <c:v>725.73</c:v>
                </c:pt>
                <c:pt idx="226">
                  <c:v>726.03</c:v>
                </c:pt>
                <c:pt idx="227">
                  <c:v>726.31999999999982</c:v>
                </c:pt>
                <c:pt idx="228">
                  <c:v>726.52</c:v>
                </c:pt>
                <c:pt idx="229">
                  <c:v>726.65</c:v>
                </c:pt>
                <c:pt idx="230">
                  <c:v>726.85999999999979</c:v>
                </c:pt>
                <c:pt idx="231">
                  <c:v>727.09</c:v>
                </c:pt>
                <c:pt idx="232">
                  <c:v>727.31999999999982</c:v>
                </c:pt>
                <c:pt idx="233">
                  <c:v>727.6</c:v>
                </c:pt>
                <c:pt idx="234">
                  <c:v>727.68000000000018</c:v>
                </c:pt>
                <c:pt idx="235">
                  <c:v>728</c:v>
                </c:pt>
                <c:pt idx="236">
                  <c:v>728.37</c:v>
                </c:pt>
                <c:pt idx="237">
                  <c:v>728.53</c:v>
                </c:pt>
                <c:pt idx="238">
                  <c:v>728.67000000000019</c:v>
                </c:pt>
                <c:pt idx="239">
                  <c:v>728.64</c:v>
                </c:pt>
                <c:pt idx="240">
                  <c:v>728.3</c:v>
                </c:pt>
                <c:pt idx="241">
                  <c:v>727.61</c:v>
                </c:pt>
                <c:pt idx="242">
                  <c:v>726.73</c:v>
                </c:pt>
                <c:pt idx="243">
                  <c:v>725.17000000000019</c:v>
                </c:pt>
                <c:pt idx="244">
                  <c:v>723.3399999999998</c:v>
                </c:pt>
                <c:pt idx="245">
                  <c:v>721.31999999999982</c:v>
                </c:pt>
                <c:pt idx="246">
                  <c:v>719.27000000000021</c:v>
                </c:pt>
                <c:pt idx="247">
                  <c:v>716.91</c:v>
                </c:pt>
                <c:pt idx="248">
                  <c:v>714.48</c:v>
                </c:pt>
                <c:pt idx="249">
                  <c:v>711.85999999999979</c:v>
                </c:pt>
                <c:pt idx="250">
                  <c:v>709.02</c:v>
                </c:pt>
                <c:pt idx="251">
                  <c:v>706.18000000000018</c:v>
                </c:pt>
                <c:pt idx="252">
                  <c:v>703.31</c:v>
                </c:pt>
                <c:pt idx="253">
                  <c:v>700.31</c:v>
                </c:pt>
                <c:pt idx="254">
                  <c:v>697.21</c:v>
                </c:pt>
                <c:pt idx="255">
                  <c:v>694.05</c:v>
                </c:pt>
                <c:pt idx="256">
                  <c:v>690.69</c:v>
                </c:pt>
                <c:pt idx="257">
                  <c:v>687.49</c:v>
                </c:pt>
                <c:pt idx="258">
                  <c:v>684.13</c:v>
                </c:pt>
                <c:pt idx="259">
                  <c:v>680.55</c:v>
                </c:pt>
                <c:pt idx="260">
                  <c:v>677</c:v>
                </c:pt>
                <c:pt idx="261">
                  <c:v>673.54</c:v>
                </c:pt>
                <c:pt idx="262">
                  <c:v>670.13</c:v>
                </c:pt>
                <c:pt idx="263">
                  <c:v>666.71</c:v>
                </c:pt>
                <c:pt idx="264">
                  <c:v>663.3499999999998</c:v>
                </c:pt>
                <c:pt idx="265">
                  <c:v>659.9</c:v>
                </c:pt>
                <c:pt idx="266">
                  <c:v>656.38</c:v>
                </c:pt>
                <c:pt idx="267">
                  <c:v>652.94999999999982</c:v>
                </c:pt>
                <c:pt idx="268">
                  <c:v>649.54</c:v>
                </c:pt>
                <c:pt idx="269">
                  <c:v>646.12</c:v>
                </c:pt>
                <c:pt idx="270">
                  <c:v>642.66</c:v>
                </c:pt>
                <c:pt idx="271">
                  <c:v>639.27000000000021</c:v>
                </c:pt>
                <c:pt idx="272">
                  <c:v>635.8499999999998</c:v>
                </c:pt>
                <c:pt idx="273">
                  <c:v>632.31999999999982</c:v>
                </c:pt>
                <c:pt idx="274">
                  <c:v>628.91999999999996</c:v>
                </c:pt>
                <c:pt idx="275">
                  <c:v>625.95999999999981</c:v>
                </c:pt>
                <c:pt idx="276">
                  <c:v>625.11</c:v>
                </c:pt>
                <c:pt idx="277">
                  <c:v>624.81999999999982</c:v>
                </c:pt>
                <c:pt idx="278">
                  <c:v>624.49</c:v>
                </c:pt>
                <c:pt idx="279">
                  <c:v>624.12</c:v>
                </c:pt>
                <c:pt idx="280">
                  <c:v>623.66</c:v>
                </c:pt>
                <c:pt idx="281">
                  <c:v>623.14</c:v>
                </c:pt>
                <c:pt idx="282">
                  <c:v>622.55999999999972</c:v>
                </c:pt>
                <c:pt idx="283">
                  <c:v>621.91999999999996</c:v>
                </c:pt>
                <c:pt idx="284">
                  <c:v>621.25</c:v>
                </c:pt>
                <c:pt idx="285">
                  <c:v>620.53</c:v>
                </c:pt>
                <c:pt idx="286">
                  <c:v>619.7800000000002</c:v>
                </c:pt>
                <c:pt idx="287">
                  <c:v>619.02</c:v>
                </c:pt>
                <c:pt idx="288">
                  <c:v>618.22</c:v>
                </c:pt>
                <c:pt idx="289">
                  <c:v>617.39</c:v>
                </c:pt>
                <c:pt idx="290">
                  <c:v>616.53</c:v>
                </c:pt>
                <c:pt idx="291">
                  <c:v>615.66</c:v>
                </c:pt>
                <c:pt idx="292">
                  <c:v>614.75</c:v>
                </c:pt>
                <c:pt idx="293">
                  <c:v>613.79999999999995</c:v>
                </c:pt>
                <c:pt idx="294">
                  <c:v>612.77000000000021</c:v>
                </c:pt>
                <c:pt idx="295">
                  <c:v>611.70000000000005</c:v>
                </c:pt>
                <c:pt idx="296">
                  <c:v>610.55999999999972</c:v>
                </c:pt>
                <c:pt idx="297">
                  <c:v>609.39</c:v>
                </c:pt>
                <c:pt idx="298">
                  <c:v>608.16</c:v>
                </c:pt>
                <c:pt idx="299">
                  <c:v>606.87</c:v>
                </c:pt>
                <c:pt idx="300">
                  <c:v>605.54</c:v>
                </c:pt>
                <c:pt idx="301">
                  <c:v>604.17999999999995</c:v>
                </c:pt>
                <c:pt idx="302">
                  <c:v>602.79000000000019</c:v>
                </c:pt>
                <c:pt idx="303">
                  <c:v>601.3499999999998</c:v>
                </c:pt>
                <c:pt idx="304">
                  <c:v>599.85999999999979</c:v>
                </c:pt>
                <c:pt idx="305">
                  <c:v>598.29999999999995</c:v>
                </c:pt>
                <c:pt idx="306">
                  <c:v>596.62</c:v>
                </c:pt>
                <c:pt idx="307">
                  <c:v>594.88</c:v>
                </c:pt>
                <c:pt idx="308">
                  <c:v>593.07000000000005</c:v>
                </c:pt>
                <c:pt idx="309">
                  <c:v>591.19000000000005</c:v>
                </c:pt>
                <c:pt idx="310">
                  <c:v>589.22</c:v>
                </c:pt>
                <c:pt idx="311">
                  <c:v>587.14</c:v>
                </c:pt>
                <c:pt idx="312">
                  <c:v>585.01</c:v>
                </c:pt>
                <c:pt idx="313">
                  <c:v>582.80999999999972</c:v>
                </c:pt>
                <c:pt idx="314">
                  <c:v>580.55999999999972</c:v>
                </c:pt>
                <c:pt idx="315">
                  <c:v>578.25</c:v>
                </c:pt>
                <c:pt idx="316">
                  <c:v>575.93999999999983</c:v>
                </c:pt>
                <c:pt idx="317">
                  <c:v>573.6</c:v>
                </c:pt>
                <c:pt idx="318">
                  <c:v>571.16999999999996</c:v>
                </c:pt>
                <c:pt idx="319">
                  <c:v>568.64</c:v>
                </c:pt>
                <c:pt idx="320">
                  <c:v>566.08000000000004</c:v>
                </c:pt>
                <c:pt idx="321">
                  <c:v>563.5</c:v>
                </c:pt>
                <c:pt idx="322">
                  <c:v>560.91999999999996</c:v>
                </c:pt>
                <c:pt idx="323">
                  <c:v>558.29000000000019</c:v>
                </c:pt>
                <c:pt idx="324">
                  <c:v>555.52</c:v>
                </c:pt>
                <c:pt idx="325">
                  <c:v>552.63</c:v>
                </c:pt>
                <c:pt idx="326">
                  <c:v>549.81999999999982</c:v>
                </c:pt>
                <c:pt idx="327">
                  <c:v>547.87</c:v>
                </c:pt>
                <c:pt idx="328">
                  <c:v>548.91</c:v>
                </c:pt>
                <c:pt idx="329">
                  <c:v>548.8499999999998</c:v>
                </c:pt>
                <c:pt idx="330">
                  <c:v>546.05999999999972</c:v>
                </c:pt>
                <c:pt idx="331">
                  <c:v>541.58000000000004</c:v>
                </c:pt>
                <c:pt idx="332">
                  <c:v>536.92999999999972</c:v>
                </c:pt>
                <c:pt idx="333">
                  <c:v>532.63</c:v>
                </c:pt>
                <c:pt idx="334">
                  <c:v>528.48</c:v>
                </c:pt>
                <c:pt idx="335">
                  <c:v>524.24</c:v>
                </c:pt>
                <c:pt idx="336">
                  <c:v>520.08000000000004</c:v>
                </c:pt>
                <c:pt idx="337">
                  <c:v>515.97</c:v>
                </c:pt>
                <c:pt idx="338">
                  <c:v>512</c:v>
                </c:pt>
                <c:pt idx="339">
                  <c:v>508.28</c:v>
                </c:pt>
                <c:pt idx="340">
                  <c:v>504.66</c:v>
                </c:pt>
                <c:pt idx="341">
                  <c:v>501.08</c:v>
                </c:pt>
                <c:pt idx="342">
                  <c:v>497.54</c:v>
                </c:pt>
                <c:pt idx="343">
                  <c:v>494.03</c:v>
                </c:pt>
                <c:pt idx="344">
                  <c:v>490.71</c:v>
                </c:pt>
                <c:pt idx="345">
                  <c:v>487.46999999999991</c:v>
                </c:pt>
                <c:pt idx="346">
                  <c:v>484.21</c:v>
                </c:pt>
                <c:pt idx="347">
                  <c:v>480.9899999999999</c:v>
                </c:pt>
                <c:pt idx="348">
                  <c:v>477.9199999999999</c:v>
                </c:pt>
                <c:pt idx="349">
                  <c:v>474.78</c:v>
                </c:pt>
                <c:pt idx="350">
                  <c:v>471.7299999999999</c:v>
                </c:pt>
                <c:pt idx="351">
                  <c:v>468.71</c:v>
                </c:pt>
                <c:pt idx="352">
                  <c:v>465.71999999999991</c:v>
                </c:pt>
                <c:pt idx="353">
                  <c:v>462.89</c:v>
                </c:pt>
                <c:pt idx="354">
                  <c:v>460.12</c:v>
                </c:pt>
                <c:pt idx="355">
                  <c:v>457.4799999999999</c:v>
                </c:pt>
                <c:pt idx="356">
                  <c:v>454.7299999999999</c:v>
                </c:pt>
                <c:pt idx="357">
                  <c:v>451.9799999999999</c:v>
                </c:pt>
                <c:pt idx="358">
                  <c:v>449.28999999999991</c:v>
                </c:pt>
                <c:pt idx="359">
                  <c:v>446.66</c:v>
                </c:pt>
                <c:pt idx="360">
                  <c:v>444.15000000000009</c:v>
                </c:pt>
              </c:numCache>
            </c:numRef>
          </c:yVal>
          <c:smooth val="1"/>
        </c:ser>
        <c:ser>
          <c:idx val="5"/>
          <c:order val="4"/>
          <c:tx>
            <c:v>cube 5</c:v>
          </c:tx>
          <c:spPr>
            <a:ln w="12700"/>
          </c:spPr>
          <c:marker>
            <c:symbol val="none"/>
          </c:marker>
          <c:yVal>
            <c:numRef>
              <c:f>Tabelle1!$F$2:$F$379</c:f>
              <c:numCache>
                <c:formatCode>General</c:formatCode>
                <c:ptCount val="378"/>
                <c:pt idx="0">
                  <c:v>0</c:v>
                </c:pt>
                <c:pt idx="2">
                  <c:v>25.64</c:v>
                </c:pt>
                <c:pt idx="3">
                  <c:v>25.68</c:v>
                </c:pt>
                <c:pt idx="4">
                  <c:v>25.71</c:v>
                </c:pt>
                <c:pt idx="5">
                  <c:v>25.759999999999994</c:v>
                </c:pt>
                <c:pt idx="6">
                  <c:v>25.89</c:v>
                </c:pt>
                <c:pt idx="7">
                  <c:v>26.25</c:v>
                </c:pt>
                <c:pt idx="8">
                  <c:v>27.03</c:v>
                </c:pt>
                <c:pt idx="9">
                  <c:v>28.310000000000006</c:v>
                </c:pt>
                <c:pt idx="10">
                  <c:v>30.150000000000006</c:v>
                </c:pt>
                <c:pt idx="11">
                  <c:v>32.550000000000004</c:v>
                </c:pt>
                <c:pt idx="12">
                  <c:v>35.47</c:v>
                </c:pt>
                <c:pt idx="13">
                  <c:v>38.92</c:v>
                </c:pt>
                <c:pt idx="14">
                  <c:v>42.84</c:v>
                </c:pt>
                <c:pt idx="15">
                  <c:v>47.220000000000013</c:v>
                </c:pt>
                <c:pt idx="16">
                  <c:v>52.03</c:v>
                </c:pt>
                <c:pt idx="17">
                  <c:v>57.27</c:v>
                </c:pt>
                <c:pt idx="18">
                  <c:v>62.87</c:v>
                </c:pt>
                <c:pt idx="19">
                  <c:v>68.78</c:v>
                </c:pt>
                <c:pt idx="20">
                  <c:v>74.989999999999995</c:v>
                </c:pt>
                <c:pt idx="21">
                  <c:v>81.47</c:v>
                </c:pt>
                <c:pt idx="22">
                  <c:v>88.169999999999987</c:v>
                </c:pt>
                <c:pt idx="23">
                  <c:v>95.11999999999999</c:v>
                </c:pt>
                <c:pt idx="24">
                  <c:v>102.25</c:v>
                </c:pt>
                <c:pt idx="25">
                  <c:v>109.55</c:v>
                </c:pt>
                <c:pt idx="26">
                  <c:v>117</c:v>
                </c:pt>
                <c:pt idx="27">
                  <c:v>124.57</c:v>
                </c:pt>
                <c:pt idx="28">
                  <c:v>132.22</c:v>
                </c:pt>
                <c:pt idx="29">
                  <c:v>139.97</c:v>
                </c:pt>
                <c:pt idx="30">
                  <c:v>147.76999999999998</c:v>
                </c:pt>
                <c:pt idx="31">
                  <c:v>155.63999999999999</c:v>
                </c:pt>
                <c:pt idx="32">
                  <c:v>163.54</c:v>
                </c:pt>
                <c:pt idx="33">
                  <c:v>171.52</c:v>
                </c:pt>
                <c:pt idx="34">
                  <c:v>179.54</c:v>
                </c:pt>
                <c:pt idx="35">
                  <c:v>187.59</c:v>
                </c:pt>
                <c:pt idx="36">
                  <c:v>195.63</c:v>
                </c:pt>
                <c:pt idx="37">
                  <c:v>203.68</c:v>
                </c:pt>
                <c:pt idx="38">
                  <c:v>211.73999999999998</c:v>
                </c:pt>
                <c:pt idx="39">
                  <c:v>219.76</c:v>
                </c:pt>
                <c:pt idx="40">
                  <c:v>227.73999999999998</c:v>
                </c:pt>
                <c:pt idx="41">
                  <c:v>235.68</c:v>
                </c:pt>
                <c:pt idx="42">
                  <c:v>243.59</c:v>
                </c:pt>
                <c:pt idx="43">
                  <c:v>251.44</c:v>
                </c:pt>
                <c:pt idx="44">
                  <c:v>259.24</c:v>
                </c:pt>
                <c:pt idx="45">
                  <c:v>267.13</c:v>
                </c:pt>
                <c:pt idx="46">
                  <c:v>275.02</c:v>
                </c:pt>
                <c:pt idx="47">
                  <c:v>282.86</c:v>
                </c:pt>
                <c:pt idx="48">
                  <c:v>290.8</c:v>
                </c:pt>
                <c:pt idx="49">
                  <c:v>298.54000000000002</c:v>
                </c:pt>
                <c:pt idx="50">
                  <c:v>306.12</c:v>
                </c:pt>
                <c:pt idx="51">
                  <c:v>313.44</c:v>
                </c:pt>
                <c:pt idx="52">
                  <c:v>320.58</c:v>
                </c:pt>
                <c:pt idx="53">
                  <c:v>327.4799999999999</c:v>
                </c:pt>
                <c:pt idx="54">
                  <c:v>334.24</c:v>
                </c:pt>
                <c:pt idx="55">
                  <c:v>340.9</c:v>
                </c:pt>
                <c:pt idx="56">
                  <c:v>347.52</c:v>
                </c:pt>
                <c:pt idx="57">
                  <c:v>354.3</c:v>
                </c:pt>
                <c:pt idx="58">
                  <c:v>361.26</c:v>
                </c:pt>
                <c:pt idx="59">
                  <c:v>368.4199999999999</c:v>
                </c:pt>
                <c:pt idx="60">
                  <c:v>375.7299999999999</c:v>
                </c:pt>
                <c:pt idx="61">
                  <c:v>382.96999999999991</c:v>
                </c:pt>
                <c:pt idx="62">
                  <c:v>390.13</c:v>
                </c:pt>
                <c:pt idx="63">
                  <c:v>397.31</c:v>
                </c:pt>
                <c:pt idx="64">
                  <c:v>404.34000000000009</c:v>
                </c:pt>
                <c:pt idx="65">
                  <c:v>411.25</c:v>
                </c:pt>
                <c:pt idx="66">
                  <c:v>418.15000000000009</c:v>
                </c:pt>
                <c:pt idx="67">
                  <c:v>425.03</c:v>
                </c:pt>
                <c:pt idx="68">
                  <c:v>431.75</c:v>
                </c:pt>
                <c:pt idx="69">
                  <c:v>438.32</c:v>
                </c:pt>
                <c:pt idx="70">
                  <c:v>444.75</c:v>
                </c:pt>
                <c:pt idx="71">
                  <c:v>451.18</c:v>
                </c:pt>
                <c:pt idx="72">
                  <c:v>457.4899999999999</c:v>
                </c:pt>
                <c:pt idx="73">
                  <c:v>463.56</c:v>
                </c:pt>
                <c:pt idx="74">
                  <c:v>469.52</c:v>
                </c:pt>
                <c:pt idx="75">
                  <c:v>475.31</c:v>
                </c:pt>
                <c:pt idx="76">
                  <c:v>481.03</c:v>
                </c:pt>
                <c:pt idx="77">
                  <c:v>486.6</c:v>
                </c:pt>
                <c:pt idx="78">
                  <c:v>492.18</c:v>
                </c:pt>
                <c:pt idx="79">
                  <c:v>497.78999999999991</c:v>
                </c:pt>
                <c:pt idx="80">
                  <c:v>503.45</c:v>
                </c:pt>
                <c:pt idx="81">
                  <c:v>508.95</c:v>
                </c:pt>
                <c:pt idx="82">
                  <c:v>514.41</c:v>
                </c:pt>
                <c:pt idx="83">
                  <c:v>519.59</c:v>
                </c:pt>
                <c:pt idx="84">
                  <c:v>524.69000000000005</c:v>
                </c:pt>
                <c:pt idx="85">
                  <c:v>529.72</c:v>
                </c:pt>
                <c:pt idx="86">
                  <c:v>534.72</c:v>
                </c:pt>
                <c:pt idx="87">
                  <c:v>539.5</c:v>
                </c:pt>
                <c:pt idx="88">
                  <c:v>544.29999999999995</c:v>
                </c:pt>
                <c:pt idx="89">
                  <c:v>548.91</c:v>
                </c:pt>
                <c:pt idx="90">
                  <c:v>553.27000000000021</c:v>
                </c:pt>
                <c:pt idx="91">
                  <c:v>557.29999999999995</c:v>
                </c:pt>
                <c:pt idx="92">
                  <c:v>561.31999999999982</c:v>
                </c:pt>
                <c:pt idx="93">
                  <c:v>565.04999999999973</c:v>
                </c:pt>
                <c:pt idx="94">
                  <c:v>568.7800000000002</c:v>
                </c:pt>
                <c:pt idx="95">
                  <c:v>572.51</c:v>
                </c:pt>
                <c:pt idx="96">
                  <c:v>576.22</c:v>
                </c:pt>
                <c:pt idx="97">
                  <c:v>579.57000000000005</c:v>
                </c:pt>
                <c:pt idx="98">
                  <c:v>582.48</c:v>
                </c:pt>
                <c:pt idx="99">
                  <c:v>584.92999999999972</c:v>
                </c:pt>
                <c:pt idx="100">
                  <c:v>587</c:v>
                </c:pt>
                <c:pt idx="101">
                  <c:v>588.77000000000021</c:v>
                </c:pt>
                <c:pt idx="102">
                  <c:v>590.87</c:v>
                </c:pt>
                <c:pt idx="103">
                  <c:v>593.45999999999981</c:v>
                </c:pt>
                <c:pt idx="104">
                  <c:v>595.89</c:v>
                </c:pt>
                <c:pt idx="105">
                  <c:v>597.93999999999983</c:v>
                </c:pt>
                <c:pt idx="106">
                  <c:v>599.26</c:v>
                </c:pt>
                <c:pt idx="107">
                  <c:v>600.25</c:v>
                </c:pt>
                <c:pt idx="108">
                  <c:v>601.16</c:v>
                </c:pt>
                <c:pt idx="109">
                  <c:v>602</c:v>
                </c:pt>
                <c:pt idx="110">
                  <c:v>602.74</c:v>
                </c:pt>
                <c:pt idx="111">
                  <c:v>603.35999999999979</c:v>
                </c:pt>
                <c:pt idx="112">
                  <c:v>603.91999999999996</c:v>
                </c:pt>
                <c:pt idx="113">
                  <c:v>604.52</c:v>
                </c:pt>
                <c:pt idx="114">
                  <c:v>605.14</c:v>
                </c:pt>
                <c:pt idx="115">
                  <c:v>605.74</c:v>
                </c:pt>
                <c:pt idx="116">
                  <c:v>606.37</c:v>
                </c:pt>
                <c:pt idx="117">
                  <c:v>606.97</c:v>
                </c:pt>
                <c:pt idx="118">
                  <c:v>607.54</c:v>
                </c:pt>
                <c:pt idx="119">
                  <c:v>608.12</c:v>
                </c:pt>
                <c:pt idx="120">
                  <c:v>608.67999999999995</c:v>
                </c:pt>
                <c:pt idx="121">
                  <c:v>609.27000000000021</c:v>
                </c:pt>
                <c:pt idx="122">
                  <c:v>609.9</c:v>
                </c:pt>
                <c:pt idx="123">
                  <c:v>610.58000000000004</c:v>
                </c:pt>
                <c:pt idx="124">
                  <c:v>611.22</c:v>
                </c:pt>
                <c:pt idx="125">
                  <c:v>611.80999999999972</c:v>
                </c:pt>
                <c:pt idx="126">
                  <c:v>612.41999999999996</c:v>
                </c:pt>
                <c:pt idx="127">
                  <c:v>613.01</c:v>
                </c:pt>
                <c:pt idx="128">
                  <c:v>613.63</c:v>
                </c:pt>
                <c:pt idx="129">
                  <c:v>614.23</c:v>
                </c:pt>
                <c:pt idx="130">
                  <c:v>614.77000000000021</c:v>
                </c:pt>
                <c:pt idx="131">
                  <c:v>615.38</c:v>
                </c:pt>
                <c:pt idx="132">
                  <c:v>615.99</c:v>
                </c:pt>
                <c:pt idx="133">
                  <c:v>616.61</c:v>
                </c:pt>
                <c:pt idx="134">
                  <c:v>617.27000000000021</c:v>
                </c:pt>
                <c:pt idx="135">
                  <c:v>617.88</c:v>
                </c:pt>
                <c:pt idx="136">
                  <c:v>618.45999999999981</c:v>
                </c:pt>
                <c:pt idx="137">
                  <c:v>619.1</c:v>
                </c:pt>
                <c:pt idx="138">
                  <c:v>619.72</c:v>
                </c:pt>
                <c:pt idx="139">
                  <c:v>620.32999999999981</c:v>
                </c:pt>
                <c:pt idx="140">
                  <c:v>620.91</c:v>
                </c:pt>
                <c:pt idx="141">
                  <c:v>621.48</c:v>
                </c:pt>
                <c:pt idx="142">
                  <c:v>622.05999999999972</c:v>
                </c:pt>
                <c:pt idx="143">
                  <c:v>622.64</c:v>
                </c:pt>
                <c:pt idx="144">
                  <c:v>623.21</c:v>
                </c:pt>
                <c:pt idx="145">
                  <c:v>623.80999999999972</c:v>
                </c:pt>
                <c:pt idx="146">
                  <c:v>624.42999999999972</c:v>
                </c:pt>
                <c:pt idx="147">
                  <c:v>625.04</c:v>
                </c:pt>
                <c:pt idx="148">
                  <c:v>625.75</c:v>
                </c:pt>
                <c:pt idx="149">
                  <c:v>626.45999999999981</c:v>
                </c:pt>
                <c:pt idx="150">
                  <c:v>627.19000000000005</c:v>
                </c:pt>
                <c:pt idx="151">
                  <c:v>627.95999999999981</c:v>
                </c:pt>
                <c:pt idx="152">
                  <c:v>628.81999999999982</c:v>
                </c:pt>
                <c:pt idx="153">
                  <c:v>629.72</c:v>
                </c:pt>
                <c:pt idx="154">
                  <c:v>630.62</c:v>
                </c:pt>
                <c:pt idx="155">
                  <c:v>631.54999999999973</c:v>
                </c:pt>
                <c:pt idx="156">
                  <c:v>632.72</c:v>
                </c:pt>
                <c:pt idx="157">
                  <c:v>634.14</c:v>
                </c:pt>
                <c:pt idx="158">
                  <c:v>635.69000000000005</c:v>
                </c:pt>
                <c:pt idx="159">
                  <c:v>637.80999999999972</c:v>
                </c:pt>
                <c:pt idx="160">
                  <c:v>641.09</c:v>
                </c:pt>
                <c:pt idx="161">
                  <c:v>644.69000000000005</c:v>
                </c:pt>
                <c:pt idx="162">
                  <c:v>648.14</c:v>
                </c:pt>
                <c:pt idx="163">
                  <c:v>651.29000000000019</c:v>
                </c:pt>
                <c:pt idx="164">
                  <c:v>654.21</c:v>
                </c:pt>
                <c:pt idx="165">
                  <c:v>657.13</c:v>
                </c:pt>
                <c:pt idx="166">
                  <c:v>660.03</c:v>
                </c:pt>
                <c:pt idx="167">
                  <c:v>662.99</c:v>
                </c:pt>
                <c:pt idx="168">
                  <c:v>665.88</c:v>
                </c:pt>
                <c:pt idx="169">
                  <c:v>668.41</c:v>
                </c:pt>
                <c:pt idx="170">
                  <c:v>670.8</c:v>
                </c:pt>
                <c:pt idx="171">
                  <c:v>673.3499999999998</c:v>
                </c:pt>
                <c:pt idx="172">
                  <c:v>675.56</c:v>
                </c:pt>
                <c:pt idx="173">
                  <c:v>677.58</c:v>
                </c:pt>
                <c:pt idx="174">
                  <c:v>679.43</c:v>
                </c:pt>
                <c:pt idx="175">
                  <c:v>681.26</c:v>
                </c:pt>
                <c:pt idx="176">
                  <c:v>682.85999999999979</c:v>
                </c:pt>
                <c:pt idx="177">
                  <c:v>684.31</c:v>
                </c:pt>
                <c:pt idx="178">
                  <c:v>685.76</c:v>
                </c:pt>
                <c:pt idx="179">
                  <c:v>687.2800000000002</c:v>
                </c:pt>
                <c:pt idx="180">
                  <c:v>688.93</c:v>
                </c:pt>
                <c:pt idx="181">
                  <c:v>690.54</c:v>
                </c:pt>
                <c:pt idx="182">
                  <c:v>691.93</c:v>
                </c:pt>
                <c:pt idx="183">
                  <c:v>693.44999999999982</c:v>
                </c:pt>
                <c:pt idx="184">
                  <c:v>694.87</c:v>
                </c:pt>
                <c:pt idx="185">
                  <c:v>696.38</c:v>
                </c:pt>
                <c:pt idx="186">
                  <c:v>697.6</c:v>
                </c:pt>
                <c:pt idx="187">
                  <c:v>698.72</c:v>
                </c:pt>
                <c:pt idx="188">
                  <c:v>699.8499999999998</c:v>
                </c:pt>
                <c:pt idx="189">
                  <c:v>700.97</c:v>
                </c:pt>
                <c:pt idx="190">
                  <c:v>702.07</c:v>
                </c:pt>
                <c:pt idx="191">
                  <c:v>703.15</c:v>
                </c:pt>
                <c:pt idx="192">
                  <c:v>703.95999999999981</c:v>
                </c:pt>
                <c:pt idx="193">
                  <c:v>704.82999999999981</c:v>
                </c:pt>
                <c:pt idx="194">
                  <c:v>705.77000000000021</c:v>
                </c:pt>
                <c:pt idx="195">
                  <c:v>706.93</c:v>
                </c:pt>
                <c:pt idx="196">
                  <c:v>707.79000000000019</c:v>
                </c:pt>
                <c:pt idx="197">
                  <c:v>708.8</c:v>
                </c:pt>
                <c:pt idx="198">
                  <c:v>709.69</c:v>
                </c:pt>
                <c:pt idx="199">
                  <c:v>710.45999999999981</c:v>
                </c:pt>
                <c:pt idx="200">
                  <c:v>711.42</c:v>
                </c:pt>
                <c:pt idx="201">
                  <c:v>712.45999999999981</c:v>
                </c:pt>
                <c:pt idx="202">
                  <c:v>713.27000000000021</c:v>
                </c:pt>
                <c:pt idx="203">
                  <c:v>713.91</c:v>
                </c:pt>
                <c:pt idx="204">
                  <c:v>714.44999999999982</c:v>
                </c:pt>
                <c:pt idx="205">
                  <c:v>714.89</c:v>
                </c:pt>
                <c:pt idx="206">
                  <c:v>715.3</c:v>
                </c:pt>
                <c:pt idx="207">
                  <c:v>715.75</c:v>
                </c:pt>
                <c:pt idx="208">
                  <c:v>716.26</c:v>
                </c:pt>
                <c:pt idx="209">
                  <c:v>716.74</c:v>
                </c:pt>
                <c:pt idx="210">
                  <c:v>717.2</c:v>
                </c:pt>
                <c:pt idx="211">
                  <c:v>717.68000000000018</c:v>
                </c:pt>
                <c:pt idx="212">
                  <c:v>718.11</c:v>
                </c:pt>
                <c:pt idx="213">
                  <c:v>718.7</c:v>
                </c:pt>
                <c:pt idx="214">
                  <c:v>719.21</c:v>
                </c:pt>
                <c:pt idx="215">
                  <c:v>719.52</c:v>
                </c:pt>
                <c:pt idx="216">
                  <c:v>719.87</c:v>
                </c:pt>
                <c:pt idx="217">
                  <c:v>720.13</c:v>
                </c:pt>
                <c:pt idx="218">
                  <c:v>720.53</c:v>
                </c:pt>
                <c:pt idx="219">
                  <c:v>720.9</c:v>
                </c:pt>
                <c:pt idx="220">
                  <c:v>721.25</c:v>
                </c:pt>
                <c:pt idx="221">
                  <c:v>721.54</c:v>
                </c:pt>
                <c:pt idx="222">
                  <c:v>721.93</c:v>
                </c:pt>
                <c:pt idx="223">
                  <c:v>722.37</c:v>
                </c:pt>
                <c:pt idx="224">
                  <c:v>722.54</c:v>
                </c:pt>
                <c:pt idx="225">
                  <c:v>722.91</c:v>
                </c:pt>
                <c:pt idx="226">
                  <c:v>723.41</c:v>
                </c:pt>
                <c:pt idx="227">
                  <c:v>723.74</c:v>
                </c:pt>
                <c:pt idx="228">
                  <c:v>724.11</c:v>
                </c:pt>
                <c:pt idx="229">
                  <c:v>724.31999999999982</c:v>
                </c:pt>
                <c:pt idx="230">
                  <c:v>724.63</c:v>
                </c:pt>
                <c:pt idx="231">
                  <c:v>724.97</c:v>
                </c:pt>
                <c:pt idx="232">
                  <c:v>725.3</c:v>
                </c:pt>
                <c:pt idx="233">
                  <c:v>725.68000000000018</c:v>
                </c:pt>
                <c:pt idx="234">
                  <c:v>726.03</c:v>
                </c:pt>
                <c:pt idx="235">
                  <c:v>726.27000000000021</c:v>
                </c:pt>
                <c:pt idx="236">
                  <c:v>726.31</c:v>
                </c:pt>
                <c:pt idx="237">
                  <c:v>726.38</c:v>
                </c:pt>
                <c:pt idx="238">
                  <c:v>726.54</c:v>
                </c:pt>
                <c:pt idx="239">
                  <c:v>726.74</c:v>
                </c:pt>
                <c:pt idx="240">
                  <c:v>726.93999999999983</c:v>
                </c:pt>
                <c:pt idx="241">
                  <c:v>727.2800000000002</c:v>
                </c:pt>
                <c:pt idx="242">
                  <c:v>726.65</c:v>
                </c:pt>
                <c:pt idx="243">
                  <c:v>725.49</c:v>
                </c:pt>
                <c:pt idx="244">
                  <c:v>724.09</c:v>
                </c:pt>
                <c:pt idx="245">
                  <c:v>722.43</c:v>
                </c:pt>
                <c:pt idx="246">
                  <c:v>720.61</c:v>
                </c:pt>
                <c:pt idx="247">
                  <c:v>718.66</c:v>
                </c:pt>
                <c:pt idx="248">
                  <c:v>716.53</c:v>
                </c:pt>
                <c:pt idx="249">
                  <c:v>714.15</c:v>
                </c:pt>
                <c:pt idx="250">
                  <c:v>711.5</c:v>
                </c:pt>
                <c:pt idx="251">
                  <c:v>708.74</c:v>
                </c:pt>
                <c:pt idx="252">
                  <c:v>705.72</c:v>
                </c:pt>
                <c:pt idx="253">
                  <c:v>702.75</c:v>
                </c:pt>
                <c:pt idx="254">
                  <c:v>699.69</c:v>
                </c:pt>
                <c:pt idx="255">
                  <c:v>696.49</c:v>
                </c:pt>
                <c:pt idx="256">
                  <c:v>693.2800000000002</c:v>
                </c:pt>
                <c:pt idx="257">
                  <c:v>690.15</c:v>
                </c:pt>
                <c:pt idx="258">
                  <c:v>686.98</c:v>
                </c:pt>
                <c:pt idx="259">
                  <c:v>683.76</c:v>
                </c:pt>
                <c:pt idx="260">
                  <c:v>680.48</c:v>
                </c:pt>
                <c:pt idx="261">
                  <c:v>677.08</c:v>
                </c:pt>
                <c:pt idx="262">
                  <c:v>673.73</c:v>
                </c:pt>
                <c:pt idx="263">
                  <c:v>670.3499999999998</c:v>
                </c:pt>
                <c:pt idx="264">
                  <c:v>666.97</c:v>
                </c:pt>
                <c:pt idx="265">
                  <c:v>663.54</c:v>
                </c:pt>
                <c:pt idx="266">
                  <c:v>660.01</c:v>
                </c:pt>
                <c:pt idx="267">
                  <c:v>656.55</c:v>
                </c:pt>
                <c:pt idx="268">
                  <c:v>653.04999999999973</c:v>
                </c:pt>
                <c:pt idx="269">
                  <c:v>649.5</c:v>
                </c:pt>
                <c:pt idx="270">
                  <c:v>645.99</c:v>
                </c:pt>
                <c:pt idx="271">
                  <c:v>642.63</c:v>
                </c:pt>
                <c:pt idx="272">
                  <c:v>639.17999999999995</c:v>
                </c:pt>
                <c:pt idx="273">
                  <c:v>635.7800000000002</c:v>
                </c:pt>
                <c:pt idx="274">
                  <c:v>632.4</c:v>
                </c:pt>
                <c:pt idx="275">
                  <c:v>629.02</c:v>
                </c:pt>
                <c:pt idx="276">
                  <c:v>626</c:v>
                </c:pt>
                <c:pt idx="277">
                  <c:v>625.09</c:v>
                </c:pt>
                <c:pt idx="278">
                  <c:v>624.82999999999981</c:v>
                </c:pt>
                <c:pt idx="279">
                  <c:v>624.43999999999983</c:v>
                </c:pt>
                <c:pt idx="280">
                  <c:v>624.05999999999972</c:v>
                </c:pt>
                <c:pt idx="281">
                  <c:v>623.61</c:v>
                </c:pt>
                <c:pt idx="282">
                  <c:v>623.08000000000004</c:v>
                </c:pt>
                <c:pt idx="283">
                  <c:v>622.52</c:v>
                </c:pt>
                <c:pt idx="284">
                  <c:v>621.94999999999982</c:v>
                </c:pt>
                <c:pt idx="285">
                  <c:v>621.2800000000002</c:v>
                </c:pt>
                <c:pt idx="286">
                  <c:v>620.59</c:v>
                </c:pt>
                <c:pt idx="287">
                  <c:v>619.87</c:v>
                </c:pt>
                <c:pt idx="288">
                  <c:v>619.09</c:v>
                </c:pt>
                <c:pt idx="289">
                  <c:v>618.31999999999982</c:v>
                </c:pt>
                <c:pt idx="290">
                  <c:v>617.5</c:v>
                </c:pt>
                <c:pt idx="291">
                  <c:v>616.65</c:v>
                </c:pt>
                <c:pt idx="292">
                  <c:v>615.77000000000021</c:v>
                </c:pt>
                <c:pt idx="293">
                  <c:v>614.8399999999998</c:v>
                </c:pt>
                <c:pt idx="294">
                  <c:v>613.87</c:v>
                </c:pt>
                <c:pt idx="295">
                  <c:v>612.8499999999998</c:v>
                </c:pt>
                <c:pt idx="296">
                  <c:v>611.79999999999995</c:v>
                </c:pt>
                <c:pt idx="297">
                  <c:v>610.69000000000005</c:v>
                </c:pt>
                <c:pt idx="298">
                  <c:v>609.52</c:v>
                </c:pt>
                <c:pt idx="299">
                  <c:v>608.29999999999995</c:v>
                </c:pt>
                <c:pt idx="300">
                  <c:v>607.04999999999973</c:v>
                </c:pt>
                <c:pt idx="301">
                  <c:v>605.7800000000002</c:v>
                </c:pt>
                <c:pt idx="302">
                  <c:v>604.47</c:v>
                </c:pt>
                <c:pt idx="303">
                  <c:v>603.08000000000004</c:v>
                </c:pt>
                <c:pt idx="304">
                  <c:v>601.61</c:v>
                </c:pt>
                <c:pt idx="305">
                  <c:v>600.11</c:v>
                </c:pt>
                <c:pt idx="306">
                  <c:v>598.54999999999973</c:v>
                </c:pt>
                <c:pt idx="307">
                  <c:v>596.91999999999996</c:v>
                </c:pt>
                <c:pt idx="308">
                  <c:v>595.23</c:v>
                </c:pt>
                <c:pt idx="309">
                  <c:v>593.44999999999982</c:v>
                </c:pt>
                <c:pt idx="310">
                  <c:v>591.59</c:v>
                </c:pt>
                <c:pt idx="311">
                  <c:v>589.65</c:v>
                </c:pt>
                <c:pt idx="312">
                  <c:v>587.65</c:v>
                </c:pt>
                <c:pt idx="313">
                  <c:v>585.62</c:v>
                </c:pt>
                <c:pt idx="314">
                  <c:v>583.45999999999981</c:v>
                </c:pt>
                <c:pt idx="315">
                  <c:v>581.21</c:v>
                </c:pt>
                <c:pt idx="316">
                  <c:v>578.89</c:v>
                </c:pt>
                <c:pt idx="317">
                  <c:v>576.44999999999982</c:v>
                </c:pt>
                <c:pt idx="318">
                  <c:v>573.98</c:v>
                </c:pt>
                <c:pt idx="319">
                  <c:v>571.47</c:v>
                </c:pt>
                <c:pt idx="320">
                  <c:v>568.94999999999982</c:v>
                </c:pt>
                <c:pt idx="321">
                  <c:v>566.41999999999996</c:v>
                </c:pt>
                <c:pt idx="322">
                  <c:v>563.79999999999995</c:v>
                </c:pt>
                <c:pt idx="323">
                  <c:v>561.2800000000002</c:v>
                </c:pt>
                <c:pt idx="324">
                  <c:v>558.71</c:v>
                </c:pt>
                <c:pt idx="325">
                  <c:v>556.04999999999973</c:v>
                </c:pt>
                <c:pt idx="326">
                  <c:v>553.29999999999995</c:v>
                </c:pt>
                <c:pt idx="327">
                  <c:v>550.55999999999972</c:v>
                </c:pt>
                <c:pt idx="328">
                  <c:v>548.24</c:v>
                </c:pt>
                <c:pt idx="329">
                  <c:v>548.76</c:v>
                </c:pt>
                <c:pt idx="330">
                  <c:v>549.41999999999996</c:v>
                </c:pt>
                <c:pt idx="331">
                  <c:v>547.17999999999995</c:v>
                </c:pt>
                <c:pt idx="332">
                  <c:v>542.9</c:v>
                </c:pt>
                <c:pt idx="333">
                  <c:v>538.22</c:v>
                </c:pt>
                <c:pt idx="334">
                  <c:v>533.73</c:v>
                </c:pt>
                <c:pt idx="335">
                  <c:v>529.27000000000021</c:v>
                </c:pt>
                <c:pt idx="336">
                  <c:v>524.85999999999979</c:v>
                </c:pt>
                <c:pt idx="337">
                  <c:v>520.6</c:v>
                </c:pt>
                <c:pt idx="338">
                  <c:v>516.47</c:v>
                </c:pt>
                <c:pt idx="339">
                  <c:v>512.54999999999973</c:v>
                </c:pt>
                <c:pt idx="340">
                  <c:v>508.65000000000009</c:v>
                </c:pt>
                <c:pt idx="341">
                  <c:v>504.92999999999989</c:v>
                </c:pt>
                <c:pt idx="342">
                  <c:v>501.2</c:v>
                </c:pt>
                <c:pt idx="343">
                  <c:v>497.59</c:v>
                </c:pt>
                <c:pt idx="344">
                  <c:v>493.9799999999999</c:v>
                </c:pt>
                <c:pt idx="345">
                  <c:v>490.37</c:v>
                </c:pt>
                <c:pt idx="346">
                  <c:v>486.95</c:v>
                </c:pt>
                <c:pt idx="347">
                  <c:v>483.6400000000001</c:v>
                </c:pt>
                <c:pt idx="348">
                  <c:v>480.35</c:v>
                </c:pt>
                <c:pt idx="349">
                  <c:v>477.1</c:v>
                </c:pt>
                <c:pt idx="350">
                  <c:v>474.08</c:v>
                </c:pt>
                <c:pt idx="351">
                  <c:v>470.96999999999991</c:v>
                </c:pt>
                <c:pt idx="352">
                  <c:v>467.94</c:v>
                </c:pt>
                <c:pt idx="353">
                  <c:v>464.94</c:v>
                </c:pt>
              </c:numCache>
            </c:numRef>
          </c:yVal>
          <c:smooth val="1"/>
        </c:ser>
        <c:ser>
          <c:idx val="6"/>
          <c:order val="5"/>
          <c:tx>
            <c:v>cube 6</c:v>
          </c:tx>
          <c:spPr>
            <a:ln w="12700"/>
          </c:spPr>
          <c:marker>
            <c:symbol val="none"/>
          </c:marker>
          <c:yVal>
            <c:numRef>
              <c:f>Tabelle1!$G$2:$G$379</c:f>
              <c:numCache>
                <c:formatCode>General</c:formatCode>
                <c:ptCount val="378"/>
                <c:pt idx="0">
                  <c:v>0</c:v>
                </c:pt>
                <c:pt idx="3">
                  <c:v>23.35</c:v>
                </c:pt>
                <c:pt idx="4">
                  <c:v>23.37</c:v>
                </c:pt>
                <c:pt idx="5">
                  <c:v>23.4</c:v>
                </c:pt>
                <c:pt idx="6">
                  <c:v>23.47</c:v>
                </c:pt>
                <c:pt idx="7">
                  <c:v>23.66</c:v>
                </c:pt>
                <c:pt idx="8">
                  <c:v>24.18</c:v>
                </c:pt>
                <c:pt idx="9">
                  <c:v>25.24</c:v>
                </c:pt>
                <c:pt idx="10">
                  <c:v>26.919999999999995</c:v>
                </c:pt>
                <c:pt idx="11">
                  <c:v>29.24</c:v>
                </c:pt>
                <c:pt idx="12">
                  <c:v>32.130000000000003</c:v>
                </c:pt>
                <c:pt idx="13">
                  <c:v>35.660000000000011</c:v>
                </c:pt>
                <c:pt idx="14">
                  <c:v>39.82</c:v>
                </c:pt>
                <c:pt idx="15">
                  <c:v>44.51</c:v>
                </c:pt>
                <c:pt idx="16">
                  <c:v>49.690000000000012</c:v>
                </c:pt>
                <c:pt idx="17">
                  <c:v>55.290000000000013</c:v>
                </c:pt>
                <c:pt idx="18">
                  <c:v>61.27</c:v>
                </c:pt>
                <c:pt idx="19">
                  <c:v>67.59</c:v>
                </c:pt>
                <c:pt idx="20">
                  <c:v>74.239999999999995</c:v>
                </c:pt>
                <c:pt idx="21">
                  <c:v>81.179999999999978</c:v>
                </c:pt>
                <c:pt idx="22">
                  <c:v>88.36</c:v>
                </c:pt>
                <c:pt idx="23">
                  <c:v>95.84</c:v>
                </c:pt>
                <c:pt idx="24">
                  <c:v>103.49000000000002</c:v>
                </c:pt>
                <c:pt idx="25">
                  <c:v>111.25</c:v>
                </c:pt>
                <c:pt idx="26">
                  <c:v>119.21000000000002</c:v>
                </c:pt>
                <c:pt idx="27">
                  <c:v>127.32</c:v>
                </c:pt>
                <c:pt idx="28">
                  <c:v>135.62</c:v>
                </c:pt>
                <c:pt idx="29">
                  <c:v>144.04</c:v>
                </c:pt>
                <c:pt idx="30">
                  <c:v>152.47999999999999</c:v>
                </c:pt>
                <c:pt idx="31">
                  <c:v>160.96</c:v>
                </c:pt>
                <c:pt idx="32">
                  <c:v>169.49</c:v>
                </c:pt>
                <c:pt idx="33">
                  <c:v>178</c:v>
                </c:pt>
                <c:pt idx="34">
                  <c:v>186.41</c:v>
                </c:pt>
                <c:pt idx="35">
                  <c:v>194.8</c:v>
                </c:pt>
                <c:pt idx="36">
                  <c:v>203.13</c:v>
                </c:pt>
                <c:pt idx="37">
                  <c:v>211.47</c:v>
                </c:pt>
                <c:pt idx="38">
                  <c:v>219.87</c:v>
                </c:pt>
                <c:pt idx="39">
                  <c:v>228.25</c:v>
                </c:pt>
                <c:pt idx="40">
                  <c:v>236.62</c:v>
                </c:pt>
                <c:pt idx="41">
                  <c:v>244.95000000000005</c:v>
                </c:pt>
                <c:pt idx="42">
                  <c:v>253.3</c:v>
                </c:pt>
                <c:pt idx="43">
                  <c:v>261.70999999999987</c:v>
                </c:pt>
                <c:pt idx="44">
                  <c:v>270.17</c:v>
                </c:pt>
                <c:pt idx="45">
                  <c:v>278.58999999999986</c:v>
                </c:pt>
                <c:pt idx="46">
                  <c:v>286.86</c:v>
                </c:pt>
                <c:pt idx="47">
                  <c:v>294.89999999999986</c:v>
                </c:pt>
                <c:pt idx="48">
                  <c:v>302.78999999999991</c:v>
                </c:pt>
                <c:pt idx="49">
                  <c:v>310.61</c:v>
                </c:pt>
                <c:pt idx="50">
                  <c:v>318.25</c:v>
                </c:pt>
                <c:pt idx="51">
                  <c:v>325.7</c:v>
                </c:pt>
                <c:pt idx="52">
                  <c:v>332.85</c:v>
                </c:pt>
                <c:pt idx="53">
                  <c:v>339.77</c:v>
                </c:pt>
                <c:pt idx="54">
                  <c:v>346.6</c:v>
                </c:pt>
                <c:pt idx="55">
                  <c:v>353.55</c:v>
                </c:pt>
                <c:pt idx="56">
                  <c:v>360.61</c:v>
                </c:pt>
                <c:pt idx="57">
                  <c:v>367.9199999999999</c:v>
                </c:pt>
                <c:pt idx="58">
                  <c:v>375.54</c:v>
                </c:pt>
                <c:pt idx="59">
                  <c:v>383.21</c:v>
                </c:pt>
                <c:pt idx="60">
                  <c:v>390.85</c:v>
                </c:pt>
                <c:pt idx="61">
                  <c:v>398.37</c:v>
                </c:pt>
                <c:pt idx="62">
                  <c:v>405.7299999999999</c:v>
                </c:pt>
                <c:pt idx="63">
                  <c:v>412.89</c:v>
                </c:pt>
                <c:pt idx="64">
                  <c:v>420.05</c:v>
                </c:pt>
                <c:pt idx="65">
                  <c:v>427.04</c:v>
                </c:pt>
                <c:pt idx="66">
                  <c:v>433.88</c:v>
                </c:pt>
                <c:pt idx="67">
                  <c:v>440.75</c:v>
                </c:pt>
                <c:pt idx="68">
                  <c:v>447.44</c:v>
                </c:pt>
                <c:pt idx="69">
                  <c:v>453.9899999999999</c:v>
                </c:pt>
                <c:pt idx="70">
                  <c:v>460.4799999999999</c:v>
                </c:pt>
                <c:pt idx="71">
                  <c:v>466.9199999999999</c:v>
                </c:pt>
                <c:pt idx="72">
                  <c:v>473.27</c:v>
                </c:pt>
                <c:pt idx="73">
                  <c:v>479.46</c:v>
                </c:pt>
                <c:pt idx="74">
                  <c:v>485.5</c:v>
                </c:pt>
                <c:pt idx="75">
                  <c:v>491.40999999999991</c:v>
                </c:pt>
                <c:pt idx="76">
                  <c:v>497.28999999999991</c:v>
                </c:pt>
                <c:pt idx="77">
                  <c:v>503.19</c:v>
                </c:pt>
                <c:pt idx="78">
                  <c:v>508.9</c:v>
                </c:pt>
                <c:pt idx="79">
                  <c:v>514.45999999999981</c:v>
                </c:pt>
                <c:pt idx="80">
                  <c:v>519.74</c:v>
                </c:pt>
                <c:pt idx="81">
                  <c:v>524.92999999999972</c:v>
                </c:pt>
                <c:pt idx="82">
                  <c:v>529.98</c:v>
                </c:pt>
                <c:pt idx="83">
                  <c:v>534.79000000000019</c:v>
                </c:pt>
                <c:pt idx="84">
                  <c:v>539.82999999999981</c:v>
                </c:pt>
                <c:pt idx="85">
                  <c:v>545.54</c:v>
                </c:pt>
                <c:pt idx="86">
                  <c:v>551.85999999999979</c:v>
                </c:pt>
                <c:pt idx="87">
                  <c:v>556.07000000000005</c:v>
                </c:pt>
                <c:pt idx="88">
                  <c:v>560.03</c:v>
                </c:pt>
                <c:pt idx="89">
                  <c:v>563.92999999999972</c:v>
                </c:pt>
                <c:pt idx="90">
                  <c:v>567.7800000000002</c:v>
                </c:pt>
                <c:pt idx="91">
                  <c:v>571.59</c:v>
                </c:pt>
                <c:pt idx="92">
                  <c:v>575.41</c:v>
                </c:pt>
                <c:pt idx="93">
                  <c:v>579.12</c:v>
                </c:pt>
                <c:pt idx="94">
                  <c:v>582.62</c:v>
                </c:pt>
                <c:pt idx="95">
                  <c:v>585.69000000000005</c:v>
                </c:pt>
                <c:pt idx="96">
                  <c:v>588.43999999999983</c:v>
                </c:pt>
                <c:pt idx="97">
                  <c:v>590.67999999999995</c:v>
                </c:pt>
                <c:pt idx="98">
                  <c:v>592.29000000000019</c:v>
                </c:pt>
                <c:pt idx="99">
                  <c:v>593.95999999999981</c:v>
                </c:pt>
                <c:pt idx="100">
                  <c:v>595.74</c:v>
                </c:pt>
                <c:pt idx="101">
                  <c:v>597.24</c:v>
                </c:pt>
                <c:pt idx="102">
                  <c:v>598.57000000000005</c:v>
                </c:pt>
                <c:pt idx="103">
                  <c:v>599.69000000000005</c:v>
                </c:pt>
                <c:pt idx="104">
                  <c:v>600.69000000000005</c:v>
                </c:pt>
                <c:pt idx="105">
                  <c:v>601.11</c:v>
                </c:pt>
                <c:pt idx="106">
                  <c:v>601.29000000000019</c:v>
                </c:pt>
                <c:pt idx="107">
                  <c:v>602.91</c:v>
                </c:pt>
                <c:pt idx="108">
                  <c:v>603.88</c:v>
                </c:pt>
                <c:pt idx="109">
                  <c:v>604.71</c:v>
                </c:pt>
                <c:pt idx="110">
                  <c:v>605.51</c:v>
                </c:pt>
                <c:pt idx="111">
                  <c:v>606.29999999999995</c:v>
                </c:pt>
                <c:pt idx="112">
                  <c:v>607.20000000000005</c:v>
                </c:pt>
                <c:pt idx="113">
                  <c:v>608.14</c:v>
                </c:pt>
                <c:pt idx="114">
                  <c:v>609.04999999999973</c:v>
                </c:pt>
                <c:pt idx="115">
                  <c:v>609.9</c:v>
                </c:pt>
                <c:pt idx="116">
                  <c:v>610.79000000000019</c:v>
                </c:pt>
                <c:pt idx="117">
                  <c:v>611.63</c:v>
                </c:pt>
                <c:pt idx="118">
                  <c:v>612.43999999999983</c:v>
                </c:pt>
                <c:pt idx="119">
                  <c:v>613.22</c:v>
                </c:pt>
                <c:pt idx="120">
                  <c:v>614.01</c:v>
                </c:pt>
                <c:pt idx="121">
                  <c:v>614.7800000000002</c:v>
                </c:pt>
                <c:pt idx="122">
                  <c:v>615.54999999999973</c:v>
                </c:pt>
                <c:pt idx="123">
                  <c:v>616.29000000000019</c:v>
                </c:pt>
                <c:pt idx="124">
                  <c:v>617.04</c:v>
                </c:pt>
                <c:pt idx="125">
                  <c:v>617.7800000000002</c:v>
                </c:pt>
                <c:pt idx="126">
                  <c:v>618.52</c:v>
                </c:pt>
                <c:pt idx="127">
                  <c:v>619.25</c:v>
                </c:pt>
                <c:pt idx="128">
                  <c:v>619.93999999999983</c:v>
                </c:pt>
                <c:pt idx="129">
                  <c:v>620.61</c:v>
                </c:pt>
                <c:pt idx="130">
                  <c:v>621.2800000000002</c:v>
                </c:pt>
                <c:pt idx="131">
                  <c:v>621.93999999999983</c:v>
                </c:pt>
                <c:pt idx="132">
                  <c:v>622.6</c:v>
                </c:pt>
                <c:pt idx="133">
                  <c:v>623.27000000000021</c:v>
                </c:pt>
                <c:pt idx="134">
                  <c:v>623.93999999999983</c:v>
                </c:pt>
                <c:pt idx="135">
                  <c:v>624.58000000000004</c:v>
                </c:pt>
                <c:pt idx="136">
                  <c:v>625.25</c:v>
                </c:pt>
                <c:pt idx="137">
                  <c:v>625.91999999999996</c:v>
                </c:pt>
                <c:pt idx="138">
                  <c:v>626.65</c:v>
                </c:pt>
                <c:pt idx="139">
                  <c:v>627.43999999999983</c:v>
                </c:pt>
                <c:pt idx="140">
                  <c:v>628.25</c:v>
                </c:pt>
                <c:pt idx="141">
                  <c:v>629.16999999999996</c:v>
                </c:pt>
                <c:pt idx="142">
                  <c:v>630.16999999999996</c:v>
                </c:pt>
                <c:pt idx="143">
                  <c:v>631.21</c:v>
                </c:pt>
                <c:pt idx="144">
                  <c:v>632.26</c:v>
                </c:pt>
                <c:pt idx="145">
                  <c:v>633.39</c:v>
                </c:pt>
                <c:pt idx="146">
                  <c:v>634.66999999999996</c:v>
                </c:pt>
                <c:pt idx="147">
                  <c:v>636.13</c:v>
                </c:pt>
                <c:pt idx="148">
                  <c:v>637.82999999999981</c:v>
                </c:pt>
                <c:pt idx="149">
                  <c:v>639.92999999999972</c:v>
                </c:pt>
                <c:pt idx="150">
                  <c:v>642.41</c:v>
                </c:pt>
                <c:pt idx="151">
                  <c:v>645.41</c:v>
                </c:pt>
                <c:pt idx="152">
                  <c:v>648.8399999999998</c:v>
                </c:pt>
                <c:pt idx="153">
                  <c:v>652.22</c:v>
                </c:pt>
                <c:pt idx="154">
                  <c:v>655.3399999999998</c:v>
                </c:pt>
                <c:pt idx="155">
                  <c:v>658.52</c:v>
                </c:pt>
                <c:pt idx="156">
                  <c:v>661.56</c:v>
                </c:pt>
                <c:pt idx="157">
                  <c:v>664.47</c:v>
                </c:pt>
                <c:pt idx="158">
                  <c:v>667.19</c:v>
                </c:pt>
                <c:pt idx="159">
                  <c:v>669.8399999999998</c:v>
                </c:pt>
                <c:pt idx="160">
                  <c:v>672.51</c:v>
                </c:pt>
                <c:pt idx="161">
                  <c:v>675.06</c:v>
                </c:pt>
                <c:pt idx="162">
                  <c:v>677.32999999999981</c:v>
                </c:pt>
                <c:pt idx="163">
                  <c:v>679.47</c:v>
                </c:pt>
                <c:pt idx="164">
                  <c:v>681.54</c:v>
                </c:pt>
                <c:pt idx="165">
                  <c:v>683.52</c:v>
                </c:pt>
                <c:pt idx="166">
                  <c:v>685.4</c:v>
                </c:pt>
                <c:pt idx="167">
                  <c:v>687.27000000000021</c:v>
                </c:pt>
                <c:pt idx="168">
                  <c:v>689.06</c:v>
                </c:pt>
                <c:pt idx="169">
                  <c:v>690.75</c:v>
                </c:pt>
                <c:pt idx="170">
                  <c:v>692.29000000000019</c:v>
                </c:pt>
                <c:pt idx="171">
                  <c:v>693.8499999999998</c:v>
                </c:pt>
                <c:pt idx="172">
                  <c:v>695.39</c:v>
                </c:pt>
                <c:pt idx="173">
                  <c:v>696.93</c:v>
                </c:pt>
                <c:pt idx="174">
                  <c:v>698.54</c:v>
                </c:pt>
                <c:pt idx="175">
                  <c:v>699.94999999999982</c:v>
                </c:pt>
                <c:pt idx="176">
                  <c:v>701.23</c:v>
                </c:pt>
                <c:pt idx="177">
                  <c:v>702.44999999999982</c:v>
                </c:pt>
                <c:pt idx="178">
                  <c:v>703.61</c:v>
                </c:pt>
                <c:pt idx="179">
                  <c:v>704.72</c:v>
                </c:pt>
                <c:pt idx="180">
                  <c:v>705.91</c:v>
                </c:pt>
                <c:pt idx="181">
                  <c:v>707.02</c:v>
                </c:pt>
                <c:pt idx="182">
                  <c:v>708.13</c:v>
                </c:pt>
                <c:pt idx="183">
                  <c:v>709.3499999999998</c:v>
                </c:pt>
                <c:pt idx="184">
                  <c:v>710.65</c:v>
                </c:pt>
                <c:pt idx="185">
                  <c:v>711.56</c:v>
                </c:pt>
                <c:pt idx="186">
                  <c:v>712.54</c:v>
                </c:pt>
                <c:pt idx="187">
                  <c:v>713.43999999999983</c:v>
                </c:pt>
                <c:pt idx="188">
                  <c:v>714.24</c:v>
                </c:pt>
                <c:pt idx="189">
                  <c:v>715.08</c:v>
                </c:pt>
                <c:pt idx="190">
                  <c:v>715.9</c:v>
                </c:pt>
                <c:pt idx="191">
                  <c:v>716.62</c:v>
                </c:pt>
                <c:pt idx="192">
                  <c:v>717.3399999999998</c:v>
                </c:pt>
                <c:pt idx="193">
                  <c:v>718.01</c:v>
                </c:pt>
                <c:pt idx="194">
                  <c:v>718.68000000000018</c:v>
                </c:pt>
                <c:pt idx="195">
                  <c:v>719.26</c:v>
                </c:pt>
                <c:pt idx="196">
                  <c:v>719.9</c:v>
                </c:pt>
                <c:pt idx="197">
                  <c:v>720.61</c:v>
                </c:pt>
                <c:pt idx="198">
                  <c:v>721.2</c:v>
                </c:pt>
                <c:pt idx="199">
                  <c:v>721.9</c:v>
                </c:pt>
                <c:pt idx="200">
                  <c:v>722.44999999999982</c:v>
                </c:pt>
                <c:pt idx="201">
                  <c:v>723.19</c:v>
                </c:pt>
                <c:pt idx="202">
                  <c:v>724.21</c:v>
                </c:pt>
                <c:pt idx="203">
                  <c:v>724.7800000000002</c:v>
                </c:pt>
                <c:pt idx="204">
                  <c:v>725.31999999999982</c:v>
                </c:pt>
                <c:pt idx="205">
                  <c:v>725.7800000000002</c:v>
                </c:pt>
                <c:pt idx="206">
                  <c:v>726.35999999999979</c:v>
                </c:pt>
                <c:pt idx="207">
                  <c:v>726.76</c:v>
                </c:pt>
                <c:pt idx="208">
                  <c:v>727.01</c:v>
                </c:pt>
                <c:pt idx="209">
                  <c:v>727.29000000000019</c:v>
                </c:pt>
                <c:pt idx="210">
                  <c:v>727.58</c:v>
                </c:pt>
                <c:pt idx="211">
                  <c:v>727.81999999999982</c:v>
                </c:pt>
                <c:pt idx="212">
                  <c:v>728.13</c:v>
                </c:pt>
                <c:pt idx="213">
                  <c:v>728.3399999999998</c:v>
                </c:pt>
                <c:pt idx="214">
                  <c:v>728.59</c:v>
                </c:pt>
                <c:pt idx="215">
                  <c:v>728.91</c:v>
                </c:pt>
                <c:pt idx="216">
                  <c:v>729.41</c:v>
                </c:pt>
                <c:pt idx="217">
                  <c:v>730.06</c:v>
                </c:pt>
                <c:pt idx="218">
                  <c:v>730.65</c:v>
                </c:pt>
                <c:pt idx="219">
                  <c:v>730.75</c:v>
                </c:pt>
                <c:pt idx="220">
                  <c:v>730.93</c:v>
                </c:pt>
                <c:pt idx="221">
                  <c:v>731.2800000000002</c:v>
                </c:pt>
                <c:pt idx="222">
                  <c:v>731.51</c:v>
                </c:pt>
                <c:pt idx="223">
                  <c:v>731.72</c:v>
                </c:pt>
                <c:pt idx="224">
                  <c:v>731.93</c:v>
                </c:pt>
                <c:pt idx="225">
                  <c:v>732.27000000000021</c:v>
                </c:pt>
                <c:pt idx="226">
                  <c:v>732.42</c:v>
                </c:pt>
                <c:pt idx="227">
                  <c:v>732.53</c:v>
                </c:pt>
                <c:pt idx="228">
                  <c:v>732.79000000000019</c:v>
                </c:pt>
                <c:pt idx="229">
                  <c:v>732.95999999999981</c:v>
                </c:pt>
                <c:pt idx="230">
                  <c:v>733.07</c:v>
                </c:pt>
                <c:pt idx="231">
                  <c:v>733.3</c:v>
                </c:pt>
                <c:pt idx="232">
                  <c:v>733.49</c:v>
                </c:pt>
                <c:pt idx="233">
                  <c:v>733.58</c:v>
                </c:pt>
                <c:pt idx="234">
                  <c:v>733.61</c:v>
                </c:pt>
                <c:pt idx="235">
                  <c:v>733.89</c:v>
                </c:pt>
                <c:pt idx="236">
                  <c:v>733.9</c:v>
                </c:pt>
                <c:pt idx="237">
                  <c:v>734.13</c:v>
                </c:pt>
                <c:pt idx="238">
                  <c:v>734.41</c:v>
                </c:pt>
                <c:pt idx="239">
                  <c:v>734.53</c:v>
                </c:pt>
                <c:pt idx="240">
                  <c:v>734.43</c:v>
                </c:pt>
                <c:pt idx="241">
                  <c:v>733.98</c:v>
                </c:pt>
                <c:pt idx="242">
                  <c:v>733.55</c:v>
                </c:pt>
                <c:pt idx="243">
                  <c:v>732.76</c:v>
                </c:pt>
                <c:pt idx="244">
                  <c:v>731.43</c:v>
                </c:pt>
                <c:pt idx="245">
                  <c:v>730.19</c:v>
                </c:pt>
                <c:pt idx="246">
                  <c:v>728.24</c:v>
                </c:pt>
                <c:pt idx="247">
                  <c:v>725.89</c:v>
                </c:pt>
                <c:pt idx="248">
                  <c:v>723.38</c:v>
                </c:pt>
                <c:pt idx="249">
                  <c:v>720.8</c:v>
                </c:pt>
                <c:pt idx="250">
                  <c:v>718.1</c:v>
                </c:pt>
                <c:pt idx="251">
                  <c:v>715.05</c:v>
                </c:pt>
                <c:pt idx="252">
                  <c:v>711.97</c:v>
                </c:pt>
                <c:pt idx="253">
                  <c:v>708.92</c:v>
                </c:pt>
                <c:pt idx="254">
                  <c:v>705.65</c:v>
                </c:pt>
                <c:pt idx="255">
                  <c:v>702.29000000000019</c:v>
                </c:pt>
                <c:pt idx="256">
                  <c:v>698.89</c:v>
                </c:pt>
                <c:pt idx="257">
                  <c:v>695.59</c:v>
                </c:pt>
                <c:pt idx="258">
                  <c:v>692.4</c:v>
                </c:pt>
                <c:pt idx="259">
                  <c:v>689.03</c:v>
                </c:pt>
                <c:pt idx="260">
                  <c:v>685.53</c:v>
                </c:pt>
                <c:pt idx="261">
                  <c:v>682.02</c:v>
                </c:pt>
                <c:pt idx="262">
                  <c:v>678.45999999999981</c:v>
                </c:pt>
                <c:pt idx="263">
                  <c:v>674.94999999999982</c:v>
                </c:pt>
                <c:pt idx="264">
                  <c:v>671.44999999999982</c:v>
                </c:pt>
                <c:pt idx="265">
                  <c:v>667.93</c:v>
                </c:pt>
                <c:pt idx="266">
                  <c:v>664.53</c:v>
                </c:pt>
                <c:pt idx="267">
                  <c:v>661.07</c:v>
                </c:pt>
                <c:pt idx="268">
                  <c:v>657.58</c:v>
                </c:pt>
                <c:pt idx="269">
                  <c:v>654.14</c:v>
                </c:pt>
                <c:pt idx="270">
                  <c:v>650.71</c:v>
                </c:pt>
                <c:pt idx="271">
                  <c:v>647.25</c:v>
                </c:pt>
                <c:pt idx="272">
                  <c:v>643.75</c:v>
                </c:pt>
                <c:pt idx="273">
                  <c:v>640.29999999999995</c:v>
                </c:pt>
                <c:pt idx="274">
                  <c:v>636.91</c:v>
                </c:pt>
                <c:pt idx="275">
                  <c:v>633.44999999999982</c:v>
                </c:pt>
                <c:pt idx="276">
                  <c:v>630.01</c:v>
                </c:pt>
                <c:pt idx="277">
                  <c:v>626.81999999999982</c:v>
                </c:pt>
                <c:pt idx="278">
                  <c:v>625.45999999999981</c:v>
                </c:pt>
                <c:pt idx="279">
                  <c:v>625.29999999999995</c:v>
                </c:pt>
                <c:pt idx="280">
                  <c:v>624.95999999999981</c:v>
                </c:pt>
                <c:pt idx="281">
                  <c:v>624.57000000000005</c:v>
                </c:pt>
                <c:pt idx="282">
                  <c:v>624.11</c:v>
                </c:pt>
                <c:pt idx="283">
                  <c:v>623.59</c:v>
                </c:pt>
                <c:pt idx="284">
                  <c:v>622.99</c:v>
                </c:pt>
                <c:pt idx="285">
                  <c:v>622.37</c:v>
                </c:pt>
                <c:pt idx="286">
                  <c:v>621.70000000000005</c:v>
                </c:pt>
                <c:pt idx="287">
                  <c:v>620.99</c:v>
                </c:pt>
                <c:pt idx="288">
                  <c:v>620.25</c:v>
                </c:pt>
                <c:pt idx="289">
                  <c:v>619.5</c:v>
                </c:pt>
                <c:pt idx="290">
                  <c:v>618.71</c:v>
                </c:pt>
                <c:pt idx="291">
                  <c:v>617.88</c:v>
                </c:pt>
                <c:pt idx="292">
                  <c:v>617.01</c:v>
                </c:pt>
                <c:pt idx="293">
                  <c:v>616.12</c:v>
                </c:pt>
                <c:pt idx="294">
                  <c:v>615.17999999999995</c:v>
                </c:pt>
                <c:pt idx="295">
                  <c:v>614.21</c:v>
                </c:pt>
                <c:pt idx="296">
                  <c:v>613.21</c:v>
                </c:pt>
                <c:pt idx="297">
                  <c:v>612.20000000000005</c:v>
                </c:pt>
                <c:pt idx="298">
                  <c:v>611.21</c:v>
                </c:pt>
                <c:pt idx="299">
                  <c:v>610.16999999999996</c:v>
                </c:pt>
                <c:pt idx="300">
                  <c:v>609.04999999999973</c:v>
                </c:pt>
                <c:pt idx="301">
                  <c:v>607.85999999999979</c:v>
                </c:pt>
                <c:pt idx="302">
                  <c:v>606.61</c:v>
                </c:pt>
                <c:pt idx="303">
                  <c:v>605.30999999999972</c:v>
                </c:pt>
                <c:pt idx="304">
                  <c:v>603.95999999999981</c:v>
                </c:pt>
                <c:pt idx="305">
                  <c:v>602.55999999999972</c:v>
                </c:pt>
                <c:pt idx="306">
                  <c:v>601.08000000000004</c:v>
                </c:pt>
                <c:pt idx="307">
                  <c:v>599.52</c:v>
                </c:pt>
                <c:pt idx="308">
                  <c:v>597.9</c:v>
                </c:pt>
                <c:pt idx="309">
                  <c:v>596.16999999999996</c:v>
                </c:pt>
                <c:pt idx="310">
                  <c:v>594.39</c:v>
                </c:pt>
                <c:pt idx="311">
                  <c:v>592.5</c:v>
                </c:pt>
                <c:pt idx="312">
                  <c:v>590.59</c:v>
                </c:pt>
                <c:pt idx="313">
                  <c:v>588.6</c:v>
                </c:pt>
                <c:pt idx="314">
                  <c:v>586.54</c:v>
                </c:pt>
                <c:pt idx="315">
                  <c:v>584.41999999999996</c:v>
                </c:pt>
                <c:pt idx="316">
                  <c:v>582.21</c:v>
                </c:pt>
                <c:pt idx="317">
                  <c:v>579.89</c:v>
                </c:pt>
                <c:pt idx="318">
                  <c:v>577.55999999999972</c:v>
                </c:pt>
                <c:pt idx="319">
                  <c:v>575.21</c:v>
                </c:pt>
                <c:pt idx="320">
                  <c:v>572.7800000000002</c:v>
                </c:pt>
                <c:pt idx="321">
                  <c:v>570.23</c:v>
                </c:pt>
                <c:pt idx="322">
                  <c:v>567.69000000000005</c:v>
                </c:pt>
                <c:pt idx="323">
                  <c:v>565.13</c:v>
                </c:pt>
                <c:pt idx="324">
                  <c:v>562.53</c:v>
                </c:pt>
                <c:pt idx="325">
                  <c:v>559.9</c:v>
                </c:pt>
                <c:pt idx="326">
                  <c:v>557.25</c:v>
                </c:pt>
                <c:pt idx="327">
                  <c:v>554.53</c:v>
                </c:pt>
                <c:pt idx="328">
                  <c:v>551.76</c:v>
                </c:pt>
                <c:pt idx="329">
                  <c:v>549.17999999999995</c:v>
                </c:pt>
                <c:pt idx="330">
                  <c:v>548.30999999999972</c:v>
                </c:pt>
                <c:pt idx="331">
                  <c:v>549.49</c:v>
                </c:pt>
                <c:pt idx="332">
                  <c:v>548.8499999999998</c:v>
                </c:pt>
                <c:pt idx="333">
                  <c:v>545.54</c:v>
                </c:pt>
                <c:pt idx="334">
                  <c:v>540.67999999999995</c:v>
                </c:pt>
                <c:pt idx="335">
                  <c:v>536.13</c:v>
                </c:pt>
                <c:pt idx="336">
                  <c:v>531.74</c:v>
                </c:pt>
                <c:pt idx="337">
                  <c:v>527.47</c:v>
                </c:pt>
                <c:pt idx="338">
                  <c:v>523.37</c:v>
                </c:pt>
                <c:pt idx="339">
                  <c:v>519.3399999999998</c:v>
                </c:pt>
                <c:pt idx="340">
                  <c:v>515.42999999999972</c:v>
                </c:pt>
                <c:pt idx="341">
                  <c:v>511.6400000000001</c:v>
                </c:pt>
                <c:pt idx="342">
                  <c:v>507.90999999999991</c:v>
                </c:pt>
                <c:pt idx="343">
                  <c:v>504.28</c:v>
                </c:pt>
                <c:pt idx="344">
                  <c:v>500.68</c:v>
                </c:pt>
                <c:pt idx="345">
                  <c:v>497.09</c:v>
                </c:pt>
                <c:pt idx="346">
                  <c:v>493.59</c:v>
                </c:pt>
                <c:pt idx="347">
                  <c:v>490.13</c:v>
                </c:pt>
                <c:pt idx="348">
                  <c:v>486.71</c:v>
                </c:pt>
                <c:pt idx="349">
                  <c:v>483.37</c:v>
                </c:pt>
                <c:pt idx="350">
                  <c:v>480.12</c:v>
                </c:pt>
                <c:pt idx="351">
                  <c:v>476.81</c:v>
                </c:pt>
                <c:pt idx="352">
                  <c:v>473.71999999999991</c:v>
                </c:pt>
                <c:pt idx="353">
                  <c:v>470.77</c:v>
                </c:pt>
                <c:pt idx="354">
                  <c:v>467.88</c:v>
                </c:pt>
                <c:pt idx="355">
                  <c:v>464.89</c:v>
                </c:pt>
                <c:pt idx="356">
                  <c:v>462.04</c:v>
                </c:pt>
                <c:pt idx="357">
                  <c:v>459.24</c:v>
                </c:pt>
                <c:pt idx="358">
                  <c:v>456.45</c:v>
                </c:pt>
                <c:pt idx="359">
                  <c:v>453.66</c:v>
                </c:pt>
                <c:pt idx="360">
                  <c:v>451.06</c:v>
                </c:pt>
                <c:pt idx="361">
                  <c:v>448.46999999999991</c:v>
                </c:pt>
                <c:pt idx="362">
                  <c:v>445.86</c:v>
                </c:pt>
                <c:pt idx="363">
                  <c:v>443.26</c:v>
                </c:pt>
                <c:pt idx="364">
                  <c:v>440.69</c:v>
                </c:pt>
                <c:pt idx="365">
                  <c:v>438.24</c:v>
                </c:pt>
                <c:pt idx="366">
                  <c:v>435.86</c:v>
                </c:pt>
                <c:pt idx="367">
                  <c:v>433.37</c:v>
                </c:pt>
                <c:pt idx="368">
                  <c:v>430.86</c:v>
                </c:pt>
                <c:pt idx="369">
                  <c:v>428.52</c:v>
                </c:pt>
                <c:pt idx="370">
                  <c:v>426.2</c:v>
                </c:pt>
              </c:numCache>
            </c:numRef>
          </c:yVal>
          <c:smooth val="1"/>
        </c:ser>
        <c:ser>
          <c:idx val="7"/>
          <c:order val="6"/>
          <c:tx>
            <c:v>cube 7</c:v>
          </c:tx>
          <c:spPr>
            <a:ln w="15875"/>
          </c:spPr>
          <c:marker>
            <c:symbol val="none"/>
          </c:marker>
          <c:yVal>
            <c:numRef>
              <c:f>Tabelle1!$H$2:$H$379</c:f>
              <c:numCache>
                <c:formatCode>General</c:formatCode>
                <c:ptCount val="378"/>
                <c:pt idx="0">
                  <c:v>0</c:v>
                </c:pt>
                <c:pt idx="3">
                  <c:v>25.130000000000006</c:v>
                </c:pt>
                <c:pt idx="4">
                  <c:v>25.130000000000006</c:v>
                </c:pt>
                <c:pt idx="5">
                  <c:v>25.18</c:v>
                </c:pt>
                <c:pt idx="6">
                  <c:v>25.34</c:v>
                </c:pt>
                <c:pt idx="7">
                  <c:v>25.759999999999994</c:v>
                </c:pt>
                <c:pt idx="8">
                  <c:v>26.73</c:v>
                </c:pt>
                <c:pt idx="9">
                  <c:v>28.4</c:v>
                </c:pt>
                <c:pt idx="10">
                  <c:v>30.73</c:v>
                </c:pt>
                <c:pt idx="11">
                  <c:v>33.690000000000012</c:v>
                </c:pt>
                <c:pt idx="12">
                  <c:v>37.270000000000003</c:v>
                </c:pt>
                <c:pt idx="13">
                  <c:v>41.39</c:v>
                </c:pt>
                <c:pt idx="14">
                  <c:v>46.01</c:v>
                </c:pt>
                <c:pt idx="15">
                  <c:v>51.11</c:v>
                </c:pt>
                <c:pt idx="16">
                  <c:v>56.660000000000011</c:v>
                </c:pt>
                <c:pt idx="17">
                  <c:v>62.58</c:v>
                </c:pt>
                <c:pt idx="18">
                  <c:v>68.790000000000006</c:v>
                </c:pt>
                <c:pt idx="19">
                  <c:v>75.27</c:v>
                </c:pt>
                <c:pt idx="20">
                  <c:v>82.28</c:v>
                </c:pt>
                <c:pt idx="21">
                  <c:v>89.36</c:v>
                </c:pt>
                <c:pt idx="22">
                  <c:v>96.59</c:v>
                </c:pt>
                <c:pt idx="23">
                  <c:v>104.11</c:v>
                </c:pt>
                <c:pt idx="24">
                  <c:v>111.86</c:v>
                </c:pt>
                <c:pt idx="25">
                  <c:v>119.84</c:v>
                </c:pt>
                <c:pt idx="26">
                  <c:v>127.94000000000003</c:v>
                </c:pt>
                <c:pt idx="27">
                  <c:v>136.15</c:v>
                </c:pt>
                <c:pt idx="28">
                  <c:v>144.37</c:v>
                </c:pt>
                <c:pt idx="29">
                  <c:v>152.60999999999999</c:v>
                </c:pt>
                <c:pt idx="30">
                  <c:v>160.84</c:v>
                </c:pt>
                <c:pt idx="31">
                  <c:v>169.22</c:v>
                </c:pt>
                <c:pt idx="32">
                  <c:v>177.57</c:v>
                </c:pt>
                <c:pt idx="33">
                  <c:v>185.95000000000005</c:v>
                </c:pt>
                <c:pt idx="34">
                  <c:v>194.49</c:v>
                </c:pt>
                <c:pt idx="35">
                  <c:v>203.05</c:v>
                </c:pt>
                <c:pt idx="36">
                  <c:v>211.54</c:v>
                </c:pt>
                <c:pt idx="37">
                  <c:v>220.08</c:v>
                </c:pt>
                <c:pt idx="38">
                  <c:v>228.44</c:v>
                </c:pt>
                <c:pt idx="39">
                  <c:v>236.73</c:v>
                </c:pt>
                <c:pt idx="40">
                  <c:v>244.94</c:v>
                </c:pt>
                <c:pt idx="41">
                  <c:v>253.1</c:v>
                </c:pt>
                <c:pt idx="42">
                  <c:v>261.27999999999986</c:v>
                </c:pt>
                <c:pt idx="43">
                  <c:v>269.32</c:v>
                </c:pt>
                <c:pt idx="44">
                  <c:v>277.42999999999989</c:v>
                </c:pt>
                <c:pt idx="45">
                  <c:v>285.5</c:v>
                </c:pt>
                <c:pt idx="46">
                  <c:v>293.60000000000002</c:v>
                </c:pt>
                <c:pt idx="47">
                  <c:v>301.76</c:v>
                </c:pt>
                <c:pt idx="48">
                  <c:v>309.64999999999998</c:v>
                </c:pt>
                <c:pt idx="49">
                  <c:v>317.33999999999986</c:v>
                </c:pt>
                <c:pt idx="50">
                  <c:v>324.86</c:v>
                </c:pt>
                <c:pt idx="51">
                  <c:v>332.12</c:v>
                </c:pt>
                <c:pt idx="52">
                  <c:v>339.16</c:v>
                </c:pt>
                <c:pt idx="53">
                  <c:v>346.06</c:v>
                </c:pt>
                <c:pt idx="54">
                  <c:v>352.94</c:v>
                </c:pt>
                <c:pt idx="55">
                  <c:v>359.9</c:v>
                </c:pt>
                <c:pt idx="56">
                  <c:v>367.07</c:v>
                </c:pt>
                <c:pt idx="57">
                  <c:v>374.26</c:v>
                </c:pt>
                <c:pt idx="58">
                  <c:v>381.44</c:v>
                </c:pt>
                <c:pt idx="59">
                  <c:v>388.78999999999991</c:v>
                </c:pt>
                <c:pt idx="60">
                  <c:v>396.09</c:v>
                </c:pt>
                <c:pt idx="61">
                  <c:v>398.37</c:v>
                </c:pt>
                <c:pt idx="62">
                  <c:v>405.7299999999999</c:v>
                </c:pt>
                <c:pt idx="63">
                  <c:v>412.89</c:v>
                </c:pt>
                <c:pt idx="64">
                  <c:v>420.05</c:v>
                </c:pt>
                <c:pt idx="65">
                  <c:v>427.04</c:v>
                </c:pt>
                <c:pt idx="66">
                  <c:v>433.88</c:v>
                </c:pt>
                <c:pt idx="67">
                  <c:v>440.75</c:v>
                </c:pt>
                <c:pt idx="68">
                  <c:v>447.44</c:v>
                </c:pt>
                <c:pt idx="69">
                  <c:v>453.9899999999999</c:v>
                </c:pt>
                <c:pt idx="70">
                  <c:v>460.4799999999999</c:v>
                </c:pt>
                <c:pt idx="71">
                  <c:v>466.9199999999999</c:v>
                </c:pt>
                <c:pt idx="72">
                  <c:v>473.27</c:v>
                </c:pt>
                <c:pt idx="73">
                  <c:v>479.46</c:v>
                </c:pt>
                <c:pt idx="74">
                  <c:v>485.5</c:v>
                </c:pt>
                <c:pt idx="75">
                  <c:v>491.40999999999991</c:v>
                </c:pt>
                <c:pt idx="76">
                  <c:v>497.28999999999991</c:v>
                </c:pt>
                <c:pt idx="77">
                  <c:v>503.19</c:v>
                </c:pt>
                <c:pt idx="78">
                  <c:v>508.9</c:v>
                </c:pt>
                <c:pt idx="79">
                  <c:v>514.45999999999981</c:v>
                </c:pt>
                <c:pt idx="80">
                  <c:v>515.16</c:v>
                </c:pt>
                <c:pt idx="81">
                  <c:v>520.70000000000005</c:v>
                </c:pt>
                <c:pt idx="82">
                  <c:v>526.09</c:v>
                </c:pt>
                <c:pt idx="83">
                  <c:v>531.23</c:v>
                </c:pt>
                <c:pt idx="84">
                  <c:v>536.20000000000005</c:v>
                </c:pt>
                <c:pt idx="85">
                  <c:v>540.95999999999981</c:v>
                </c:pt>
                <c:pt idx="86">
                  <c:v>545.71</c:v>
                </c:pt>
                <c:pt idx="87">
                  <c:v>550.35999999999979</c:v>
                </c:pt>
                <c:pt idx="88">
                  <c:v>554.85999999999979</c:v>
                </c:pt>
                <c:pt idx="89">
                  <c:v>559.02</c:v>
                </c:pt>
                <c:pt idx="90">
                  <c:v>562.99</c:v>
                </c:pt>
                <c:pt idx="91">
                  <c:v>566.79000000000019</c:v>
                </c:pt>
                <c:pt idx="92">
                  <c:v>570.51</c:v>
                </c:pt>
                <c:pt idx="93">
                  <c:v>574.16999999999996</c:v>
                </c:pt>
                <c:pt idx="94">
                  <c:v>577.8499999999998</c:v>
                </c:pt>
                <c:pt idx="95">
                  <c:v>581.17999999999995</c:v>
                </c:pt>
                <c:pt idx="96">
                  <c:v>584.23</c:v>
                </c:pt>
                <c:pt idx="97">
                  <c:v>586.9</c:v>
                </c:pt>
                <c:pt idx="98">
                  <c:v>588.98</c:v>
                </c:pt>
                <c:pt idx="99">
                  <c:v>590.75</c:v>
                </c:pt>
                <c:pt idx="100">
                  <c:v>592.24</c:v>
                </c:pt>
                <c:pt idx="101">
                  <c:v>593.51</c:v>
                </c:pt>
                <c:pt idx="102">
                  <c:v>594.59</c:v>
                </c:pt>
                <c:pt idx="103">
                  <c:v>595.59</c:v>
                </c:pt>
                <c:pt idx="104">
                  <c:v>596.4</c:v>
                </c:pt>
                <c:pt idx="105">
                  <c:v>597.19000000000005</c:v>
                </c:pt>
                <c:pt idx="106">
                  <c:v>597.94999999999982</c:v>
                </c:pt>
                <c:pt idx="107">
                  <c:v>598.69000000000005</c:v>
                </c:pt>
                <c:pt idx="108">
                  <c:v>599.47</c:v>
                </c:pt>
                <c:pt idx="109">
                  <c:v>600.23</c:v>
                </c:pt>
                <c:pt idx="110">
                  <c:v>601.02</c:v>
                </c:pt>
                <c:pt idx="111">
                  <c:v>601.81999999999982</c:v>
                </c:pt>
                <c:pt idx="112">
                  <c:v>602.64</c:v>
                </c:pt>
                <c:pt idx="113">
                  <c:v>603.47</c:v>
                </c:pt>
                <c:pt idx="114">
                  <c:v>604.32999999999981</c:v>
                </c:pt>
                <c:pt idx="115">
                  <c:v>605.26</c:v>
                </c:pt>
                <c:pt idx="116">
                  <c:v>606.21</c:v>
                </c:pt>
                <c:pt idx="117">
                  <c:v>607.16</c:v>
                </c:pt>
                <c:pt idx="118">
                  <c:v>608.05999999999972</c:v>
                </c:pt>
                <c:pt idx="119">
                  <c:v>608.89</c:v>
                </c:pt>
                <c:pt idx="120">
                  <c:v>609.75</c:v>
                </c:pt>
                <c:pt idx="121">
                  <c:v>610.59</c:v>
                </c:pt>
                <c:pt idx="122">
                  <c:v>611.43999999999983</c:v>
                </c:pt>
                <c:pt idx="123">
                  <c:v>612.29000000000019</c:v>
                </c:pt>
                <c:pt idx="124">
                  <c:v>613.11</c:v>
                </c:pt>
                <c:pt idx="125">
                  <c:v>613.91</c:v>
                </c:pt>
                <c:pt idx="126">
                  <c:v>614.70000000000005</c:v>
                </c:pt>
                <c:pt idx="127">
                  <c:v>615.44999999999982</c:v>
                </c:pt>
                <c:pt idx="128">
                  <c:v>616.12</c:v>
                </c:pt>
                <c:pt idx="129">
                  <c:v>616.8399999999998</c:v>
                </c:pt>
                <c:pt idx="130">
                  <c:v>617.57000000000005</c:v>
                </c:pt>
                <c:pt idx="131">
                  <c:v>618.27000000000021</c:v>
                </c:pt>
                <c:pt idx="132">
                  <c:v>618.94999999999982</c:v>
                </c:pt>
                <c:pt idx="133">
                  <c:v>619.61</c:v>
                </c:pt>
                <c:pt idx="134">
                  <c:v>620.29000000000019</c:v>
                </c:pt>
                <c:pt idx="135">
                  <c:v>620.98</c:v>
                </c:pt>
                <c:pt idx="136">
                  <c:v>621.66999999999996</c:v>
                </c:pt>
                <c:pt idx="137">
                  <c:v>622.39</c:v>
                </c:pt>
                <c:pt idx="138">
                  <c:v>623.1</c:v>
                </c:pt>
                <c:pt idx="139">
                  <c:v>623.81999999999982</c:v>
                </c:pt>
                <c:pt idx="140">
                  <c:v>624.61</c:v>
                </c:pt>
                <c:pt idx="141">
                  <c:v>625.48</c:v>
                </c:pt>
                <c:pt idx="142">
                  <c:v>626.35999999999979</c:v>
                </c:pt>
                <c:pt idx="143">
                  <c:v>627.35999999999979</c:v>
                </c:pt>
                <c:pt idx="144">
                  <c:v>628.48</c:v>
                </c:pt>
                <c:pt idx="145">
                  <c:v>629.67999999999995</c:v>
                </c:pt>
                <c:pt idx="146">
                  <c:v>630.88</c:v>
                </c:pt>
                <c:pt idx="147">
                  <c:v>632.20000000000005</c:v>
                </c:pt>
                <c:pt idx="148">
                  <c:v>633.69000000000005</c:v>
                </c:pt>
                <c:pt idx="149">
                  <c:v>635.3499999999998</c:v>
                </c:pt>
                <c:pt idx="150">
                  <c:v>637.58000000000004</c:v>
                </c:pt>
                <c:pt idx="151">
                  <c:v>640.58000000000004</c:v>
                </c:pt>
                <c:pt idx="152">
                  <c:v>644.16</c:v>
                </c:pt>
                <c:pt idx="153">
                  <c:v>647.81999999999982</c:v>
                </c:pt>
                <c:pt idx="154">
                  <c:v>651.45999999999981</c:v>
                </c:pt>
                <c:pt idx="155">
                  <c:v>655.03</c:v>
                </c:pt>
                <c:pt idx="156">
                  <c:v>658.41</c:v>
                </c:pt>
                <c:pt idx="157">
                  <c:v>661.55</c:v>
                </c:pt>
                <c:pt idx="158">
                  <c:v>664.37</c:v>
                </c:pt>
                <c:pt idx="159">
                  <c:v>667.14</c:v>
                </c:pt>
                <c:pt idx="160">
                  <c:v>669.77000000000021</c:v>
                </c:pt>
                <c:pt idx="161">
                  <c:v>672.19</c:v>
                </c:pt>
                <c:pt idx="162">
                  <c:v>674.74</c:v>
                </c:pt>
                <c:pt idx="163">
                  <c:v>677.03</c:v>
                </c:pt>
                <c:pt idx="164">
                  <c:v>679.32999999999981</c:v>
                </c:pt>
                <c:pt idx="165">
                  <c:v>681.67000000000019</c:v>
                </c:pt>
                <c:pt idx="166">
                  <c:v>683.94999999999982</c:v>
                </c:pt>
                <c:pt idx="167">
                  <c:v>686.21</c:v>
                </c:pt>
                <c:pt idx="168">
                  <c:v>688.31</c:v>
                </c:pt>
                <c:pt idx="169">
                  <c:v>690.39</c:v>
                </c:pt>
                <c:pt idx="170">
                  <c:v>692.18000000000018</c:v>
                </c:pt>
                <c:pt idx="171">
                  <c:v>693.87</c:v>
                </c:pt>
                <c:pt idx="172">
                  <c:v>695.58</c:v>
                </c:pt>
                <c:pt idx="173">
                  <c:v>697.11</c:v>
                </c:pt>
                <c:pt idx="174">
                  <c:v>698.5</c:v>
                </c:pt>
                <c:pt idx="175">
                  <c:v>699.69</c:v>
                </c:pt>
                <c:pt idx="176">
                  <c:v>700.7800000000002</c:v>
                </c:pt>
                <c:pt idx="177">
                  <c:v>702.07</c:v>
                </c:pt>
                <c:pt idx="178">
                  <c:v>703.42</c:v>
                </c:pt>
                <c:pt idx="179">
                  <c:v>704.53</c:v>
                </c:pt>
                <c:pt idx="180">
                  <c:v>705.8499999999998</c:v>
                </c:pt>
                <c:pt idx="181">
                  <c:v>706.93999999999983</c:v>
                </c:pt>
                <c:pt idx="182">
                  <c:v>708.08</c:v>
                </c:pt>
                <c:pt idx="183">
                  <c:v>709.32999999999981</c:v>
                </c:pt>
                <c:pt idx="184">
                  <c:v>710.42</c:v>
                </c:pt>
                <c:pt idx="185">
                  <c:v>711.44999999999982</c:v>
                </c:pt>
                <c:pt idx="186">
                  <c:v>712.52</c:v>
                </c:pt>
                <c:pt idx="187">
                  <c:v>713.5</c:v>
                </c:pt>
                <c:pt idx="188">
                  <c:v>714.35999999999979</c:v>
                </c:pt>
                <c:pt idx="189">
                  <c:v>715.32999999999981</c:v>
                </c:pt>
                <c:pt idx="190">
                  <c:v>716.24</c:v>
                </c:pt>
                <c:pt idx="191">
                  <c:v>717.2</c:v>
                </c:pt>
                <c:pt idx="192">
                  <c:v>718.06</c:v>
                </c:pt>
                <c:pt idx="193">
                  <c:v>718.81</c:v>
                </c:pt>
                <c:pt idx="194">
                  <c:v>719.59</c:v>
                </c:pt>
                <c:pt idx="195">
                  <c:v>720.25</c:v>
                </c:pt>
                <c:pt idx="196">
                  <c:v>721.12</c:v>
                </c:pt>
                <c:pt idx="197">
                  <c:v>721.98</c:v>
                </c:pt>
                <c:pt idx="198">
                  <c:v>722.67000000000019</c:v>
                </c:pt>
                <c:pt idx="199">
                  <c:v>723.3399999999998</c:v>
                </c:pt>
                <c:pt idx="200">
                  <c:v>723.89</c:v>
                </c:pt>
                <c:pt idx="201">
                  <c:v>724.45999999999981</c:v>
                </c:pt>
                <c:pt idx="202">
                  <c:v>724.79000000000019</c:v>
                </c:pt>
                <c:pt idx="203">
                  <c:v>725.24</c:v>
                </c:pt>
                <c:pt idx="204">
                  <c:v>726.54</c:v>
                </c:pt>
                <c:pt idx="205">
                  <c:v>727.43</c:v>
                </c:pt>
                <c:pt idx="206">
                  <c:v>728.1</c:v>
                </c:pt>
                <c:pt idx="207">
                  <c:v>728.76</c:v>
                </c:pt>
                <c:pt idx="208">
                  <c:v>729.35999999999979</c:v>
                </c:pt>
                <c:pt idx="209">
                  <c:v>730.03</c:v>
                </c:pt>
                <c:pt idx="210">
                  <c:v>730.63</c:v>
                </c:pt>
                <c:pt idx="211">
                  <c:v>730.93999999999983</c:v>
                </c:pt>
                <c:pt idx="212">
                  <c:v>731.66</c:v>
                </c:pt>
                <c:pt idx="213">
                  <c:v>732.3</c:v>
                </c:pt>
                <c:pt idx="214">
                  <c:v>732.77000000000021</c:v>
                </c:pt>
                <c:pt idx="215">
                  <c:v>733.07</c:v>
                </c:pt>
                <c:pt idx="216">
                  <c:v>733.35999999999979</c:v>
                </c:pt>
                <c:pt idx="217">
                  <c:v>733.66</c:v>
                </c:pt>
                <c:pt idx="218">
                  <c:v>733.99</c:v>
                </c:pt>
                <c:pt idx="219">
                  <c:v>734.38</c:v>
                </c:pt>
                <c:pt idx="220">
                  <c:v>734.76</c:v>
                </c:pt>
                <c:pt idx="221">
                  <c:v>735.09</c:v>
                </c:pt>
                <c:pt idx="222">
                  <c:v>735.37</c:v>
                </c:pt>
                <c:pt idx="223">
                  <c:v>735.52</c:v>
                </c:pt>
                <c:pt idx="224">
                  <c:v>735.76</c:v>
                </c:pt>
                <c:pt idx="225">
                  <c:v>736.56</c:v>
                </c:pt>
                <c:pt idx="226">
                  <c:v>736.9</c:v>
                </c:pt>
                <c:pt idx="227">
                  <c:v>737.05</c:v>
                </c:pt>
                <c:pt idx="228">
                  <c:v>737.21</c:v>
                </c:pt>
                <c:pt idx="229">
                  <c:v>737.32999999999981</c:v>
                </c:pt>
                <c:pt idx="230">
                  <c:v>737.41</c:v>
                </c:pt>
                <c:pt idx="231">
                  <c:v>737.47</c:v>
                </c:pt>
                <c:pt idx="232">
                  <c:v>737.68000000000018</c:v>
                </c:pt>
                <c:pt idx="233">
                  <c:v>737.73</c:v>
                </c:pt>
                <c:pt idx="234">
                  <c:v>737.64</c:v>
                </c:pt>
                <c:pt idx="235">
                  <c:v>737.8</c:v>
                </c:pt>
                <c:pt idx="236">
                  <c:v>737.9</c:v>
                </c:pt>
                <c:pt idx="237">
                  <c:v>737.97</c:v>
                </c:pt>
                <c:pt idx="238">
                  <c:v>738.02</c:v>
                </c:pt>
                <c:pt idx="239">
                  <c:v>738.37</c:v>
                </c:pt>
                <c:pt idx="240">
                  <c:v>738.6</c:v>
                </c:pt>
                <c:pt idx="241">
                  <c:v>738.9</c:v>
                </c:pt>
                <c:pt idx="242">
                  <c:v>739.25</c:v>
                </c:pt>
                <c:pt idx="243">
                  <c:v>739</c:v>
                </c:pt>
                <c:pt idx="244">
                  <c:v>738.63</c:v>
                </c:pt>
                <c:pt idx="245">
                  <c:v>738.09</c:v>
                </c:pt>
                <c:pt idx="246">
                  <c:v>736.9</c:v>
                </c:pt>
                <c:pt idx="247">
                  <c:v>735.5</c:v>
                </c:pt>
                <c:pt idx="248">
                  <c:v>733.95999999999981</c:v>
                </c:pt>
                <c:pt idx="249">
                  <c:v>732.06</c:v>
                </c:pt>
                <c:pt idx="250">
                  <c:v>729.71</c:v>
                </c:pt>
                <c:pt idx="251">
                  <c:v>727.13</c:v>
                </c:pt>
                <c:pt idx="252">
                  <c:v>724.43</c:v>
                </c:pt>
                <c:pt idx="253">
                  <c:v>721.6</c:v>
                </c:pt>
                <c:pt idx="254">
                  <c:v>718.6</c:v>
                </c:pt>
                <c:pt idx="255">
                  <c:v>715.5</c:v>
                </c:pt>
                <c:pt idx="256">
                  <c:v>712.29000000000019</c:v>
                </c:pt>
                <c:pt idx="257">
                  <c:v>709.05</c:v>
                </c:pt>
                <c:pt idx="258">
                  <c:v>705.89</c:v>
                </c:pt>
                <c:pt idx="259">
                  <c:v>702.48</c:v>
                </c:pt>
                <c:pt idx="260">
                  <c:v>698.93999999999983</c:v>
                </c:pt>
                <c:pt idx="261">
                  <c:v>695.3499999999998</c:v>
                </c:pt>
                <c:pt idx="262">
                  <c:v>691.74</c:v>
                </c:pt>
                <c:pt idx="263">
                  <c:v>688.16</c:v>
                </c:pt>
                <c:pt idx="264">
                  <c:v>684.41</c:v>
                </c:pt>
                <c:pt idx="265">
                  <c:v>680.81999999999982</c:v>
                </c:pt>
                <c:pt idx="266">
                  <c:v>677.2</c:v>
                </c:pt>
                <c:pt idx="267">
                  <c:v>673.55</c:v>
                </c:pt>
                <c:pt idx="268">
                  <c:v>669.9</c:v>
                </c:pt>
                <c:pt idx="269">
                  <c:v>666.32999999999981</c:v>
                </c:pt>
                <c:pt idx="270">
                  <c:v>662.67000000000019</c:v>
                </c:pt>
                <c:pt idx="271">
                  <c:v>659.08</c:v>
                </c:pt>
                <c:pt idx="272">
                  <c:v>655.51</c:v>
                </c:pt>
                <c:pt idx="273">
                  <c:v>651.9</c:v>
                </c:pt>
                <c:pt idx="274">
                  <c:v>648.39</c:v>
                </c:pt>
                <c:pt idx="275">
                  <c:v>644.73</c:v>
                </c:pt>
                <c:pt idx="276">
                  <c:v>641.16999999999996</c:v>
                </c:pt>
                <c:pt idx="277">
                  <c:v>637.64</c:v>
                </c:pt>
                <c:pt idx="278">
                  <c:v>634.19000000000005</c:v>
                </c:pt>
                <c:pt idx="279">
                  <c:v>630.70000000000005</c:v>
                </c:pt>
                <c:pt idx="280">
                  <c:v>627.13</c:v>
                </c:pt>
                <c:pt idx="281">
                  <c:v>624.17999999999995</c:v>
                </c:pt>
                <c:pt idx="282">
                  <c:v>623.51</c:v>
                </c:pt>
                <c:pt idx="283">
                  <c:v>623.16999999999996</c:v>
                </c:pt>
                <c:pt idx="284">
                  <c:v>622.76</c:v>
                </c:pt>
                <c:pt idx="285">
                  <c:v>622.32999999999981</c:v>
                </c:pt>
                <c:pt idx="286">
                  <c:v>621.81999999999982</c:v>
                </c:pt>
                <c:pt idx="287">
                  <c:v>621.30999999999972</c:v>
                </c:pt>
                <c:pt idx="288">
                  <c:v>620.74</c:v>
                </c:pt>
                <c:pt idx="289">
                  <c:v>620.11</c:v>
                </c:pt>
                <c:pt idx="290">
                  <c:v>619.43999999999983</c:v>
                </c:pt>
                <c:pt idx="291">
                  <c:v>618.75</c:v>
                </c:pt>
                <c:pt idx="292">
                  <c:v>618.02</c:v>
                </c:pt>
                <c:pt idx="293">
                  <c:v>617.24</c:v>
                </c:pt>
                <c:pt idx="294">
                  <c:v>616.44999999999982</c:v>
                </c:pt>
                <c:pt idx="295">
                  <c:v>615.62</c:v>
                </c:pt>
                <c:pt idx="296">
                  <c:v>614.7800000000002</c:v>
                </c:pt>
                <c:pt idx="297">
                  <c:v>613.9</c:v>
                </c:pt>
                <c:pt idx="298">
                  <c:v>612.93999999999983</c:v>
                </c:pt>
                <c:pt idx="299">
                  <c:v>611.93999999999983</c:v>
                </c:pt>
                <c:pt idx="300">
                  <c:v>610.91999999999996</c:v>
                </c:pt>
                <c:pt idx="301">
                  <c:v>609.92999999999972</c:v>
                </c:pt>
                <c:pt idx="302">
                  <c:v>608.91</c:v>
                </c:pt>
                <c:pt idx="303">
                  <c:v>607.80999999999972</c:v>
                </c:pt>
                <c:pt idx="304">
                  <c:v>606.65</c:v>
                </c:pt>
                <c:pt idx="305">
                  <c:v>605.41999999999996</c:v>
                </c:pt>
                <c:pt idx="306">
                  <c:v>604.13</c:v>
                </c:pt>
                <c:pt idx="307">
                  <c:v>602.79999999999995</c:v>
                </c:pt>
                <c:pt idx="308">
                  <c:v>601.41</c:v>
                </c:pt>
                <c:pt idx="309">
                  <c:v>599.91999999999996</c:v>
                </c:pt>
                <c:pt idx="310">
                  <c:v>598.35999999999979</c:v>
                </c:pt>
                <c:pt idx="311">
                  <c:v>596.75</c:v>
                </c:pt>
                <c:pt idx="312">
                  <c:v>595.12</c:v>
                </c:pt>
                <c:pt idx="313">
                  <c:v>593.44999999999982</c:v>
                </c:pt>
                <c:pt idx="314">
                  <c:v>591.69000000000005</c:v>
                </c:pt>
                <c:pt idx="315">
                  <c:v>589.82999999999981</c:v>
                </c:pt>
                <c:pt idx="316">
                  <c:v>587.8399999999998</c:v>
                </c:pt>
                <c:pt idx="317">
                  <c:v>585.74</c:v>
                </c:pt>
                <c:pt idx="318">
                  <c:v>583.54</c:v>
                </c:pt>
                <c:pt idx="319">
                  <c:v>581.29999999999995</c:v>
                </c:pt>
                <c:pt idx="320">
                  <c:v>579.04999999999973</c:v>
                </c:pt>
                <c:pt idx="321">
                  <c:v>576.69000000000005</c:v>
                </c:pt>
                <c:pt idx="322">
                  <c:v>574.27000000000021</c:v>
                </c:pt>
                <c:pt idx="323">
                  <c:v>571.82999999999981</c:v>
                </c:pt>
                <c:pt idx="324">
                  <c:v>569.37</c:v>
                </c:pt>
                <c:pt idx="325">
                  <c:v>566.85999999999979</c:v>
                </c:pt>
                <c:pt idx="326">
                  <c:v>564.30999999999972</c:v>
                </c:pt>
                <c:pt idx="327">
                  <c:v>561.77000000000021</c:v>
                </c:pt>
                <c:pt idx="328">
                  <c:v>559.17999999999995</c:v>
                </c:pt>
                <c:pt idx="329">
                  <c:v>556.45999999999981</c:v>
                </c:pt>
                <c:pt idx="330">
                  <c:v>553.63</c:v>
                </c:pt>
                <c:pt idx="331">
                  <c:v>550.82999999999981</c:v>
                </c:pt>
                <c:pt idx="332">
                  <c:v>548.22</c:v>
                </c:pt>
                <c:pt idx="333">
                  <c:v>546.9</c:v>
                </c:pt>
                <c:pt idx="334">
                  <c:v>548.19000000000005</c:v>
                </c:pt>
                <c:pt idx="335">
                  <c:v>547.71</c:v>
                </c:pt>
                <c:pt idx="336">
                  <c:v>544.58000000000004</c:v>
                </c:pt>
                <c:pt idx="337">
                  <c:v>539.91999999999996</c:v>
                </c:pt>
                <c:pt idx="338">
                  <c:v>535.39</c:v>
                </c:pt>
                <c:pt idx="339">
                  <c:v>530.97</c:v>
                </c:pt>
                <c:pt idx="340">
                  <c:v>526.55999999999972</c:v>
                </c:pt>
                <c:pt idx="341">
                  <c:v>522.29999999999995</c:v>
                </c:pt>
                <c:pt idx="342">
                  <c:v>518.27000000000021</c:v>
                </c:pt>
                <c:pt idx="343">
                  <c:v>514.25</c:v>
                </c:pt>
                <c:pt idx="344">
                  <c:v>510.28</c:v>
                </c:pt>
                <c:pt idx="345">
                  <c:v>506.31</c:v>
                </c:pt>
                <c:pt idx="346">
                  <c:v>502.4899999999999</c:v>
                </c:pt>
                <c:pt idx="347">
                  <c:v>498.78999999999991</c:v>
                </c:pt>
                <c:pt idx="348">
                  <c:v>495.35</c:v>
                </c:pt>
                <c:pt idx="349">
                  <c:v>491.96999999999991</c:v>
                </c:pt>
                <c:pt idx="350">
                  <c:v>488.58</c:v>
                </c:pt>
                <c:pt idx="351">
                  <c:v>485.16</c:v>
                </c:pt>
                <c:pt idx="352">
                  <c:v>481.81</c:v>
                </c:pt>
                <c:pt idx="353">
                  <c:v>478.52</c:v>
                </c:pt>
                <c:pt idx="354">
                  <c:v>475.33</c:v>
                </c:pt>
                <c:pt idx="355">
                  <c:v>472.27</c:v>
                </c:pt>
                <c:pt idx="356">
                  <c:v>469.19</c:v>
                </c:pt>
                <c:pt idx="357">
                  <c:v>466.2299999999999</c:v>
                </c:pt>
                <c:pt idx="358">
                  <c:v>463.42999999999989</c:v>
                </c:pt>
                <c:pt idx="359">
                  <c:v>460.71</c:v>
                </c:pt>
                <c:pt idx="360">
                  <c:v>458.01</c:v>
                </c:pt>
                <c:pt idx="361">
                  <c:v>455.27</c:v>
                </c:pt>
                <c:pt idx="362">
                  <c:v>452.63</c:v>
                </c:pt>
                <c:pt idx="363">
                  <c:v>449.95</c:v>
                </c:pt>
                <c:pt idx="364">
                  <c:v>447.28</c:v>
                </c:pt>
                <c:pt idx="365">
                  <c:v>444.71999999999991</c:v>
                </c:pt>
                <c:pt idx="366">
                  <c:v>442.15000000000009</c:v>
                </c:pt>
                <c:pt idx="367">
                  <c:v>439.5</c:v>
                </c:pt>
                <c:pt idx="368">
                  <c:v>436.92999999999989</c:v>
                </c:pt>
                <c:pt idx="369">
                  <c:v>434.51</c:v>
                </c:pt>
                <c:pt idx="370">
                  <c:v>432.15000000000009</c:v>
                </c:pt>
                <c:pt idx="371">
                  <c:v>429.8</c:v>
                </c:pt>
              </c:numCache>
            </c:numRef>
          </c:yVal>
          <c:smooth val="1"/>
        </c:ser>
        <c:ser>
          <c:idx val="8"/>
          <c:order val="7"/>
          <c:tx>
            <c:v>cube 8</c:v>
          </c:tx>
          <c:spPr>
            <a:ln w="15875"/>
          </c:spPr>
          <c:marker>
            <c:symbol val="none"/>
          </c:marker>
          <c:yVal>
            <c:numRef>
              <c:f>Tabelle1!$I$2:$I$379</c:f>
              <c:numCache>
                <c:formatCode>General</c:formatCode>
                <c:ptCount val="378"/>
                <c:pt idx="0">
                  <c:v>0</c:v>
                </c:pt>
                <c:pt idx="2">
                  <c:v>27.24</c:v>
                </c:pt>
                <c:pt idx="3">
                  <c:v>27.279999999999994</c:v>
                </c:pt>
                <c:pt idx="4">
                  <c:v>27.310000000000006</c:v>
                </c:pt>
                <c:pt idx="5">
                  <c:v>27.419999999999995</c:v>
                </c:pt>
                <c:pt idx="6">
                  <c:v>27.64</c:v>
                </c:pt>
                <c:pt idx="7">
                  <c:v>28.130000000000006</c:v>
                </c:pt>
                <c:pt idx="8">
                  <c:v>28.959999999999994</c:v>
                </c:pt>
                <c:pt idx="9">
                  <c:v>30.17</c:v>
                </c:pt>
                <c:pt idx="10">
                  <c:v>31.67</c:v>
                </c:pt>
                <c:pt idx="11">
                  <c:v>33.450000000000003</c:v>
                </c:pt>
                <c:pt idx="12">
                  <c:v>35.480000000000004</c:v>
                </c:pt>
                <c:pt idx="13">
                  <c:v>37.790000000000013</c:v>
                </c:pt>
                <c:pt idx="14">
                  <c:v>40.42</c:v>
                </c:pt>
                <c:pt idx="15">
                  <c:v>43.39</c:v>
                </c:pt>
                <c:pt idx="16">
                  <c:v>46.65</c:v>
                </c:pt>
                <c:pt idx="17">
                  <c:v>50.190000000000012</c:v>
                </c:pt>
                <c:pt idx="18">
                  <c:v>54.06</c:v>
                </c:pt>
                <c:pt idx="19">
                  <c:v>58.25</c:v>
                </c:pt>
                <c:pt idx="20">
                  <c:v>62.81</c:v>
                </c:pt>
                <c:pt idx="21">
                  <c:v>67.75</c:v>
                </c:pt>
                <c:pt idx="22">
                  <c:v>73.02</c:v>
                </c:pt>
                <c:pt idx="23">
                  <c:v>78.59</c:v>
                </c:pt>
                <c:pt idx="24">
                  <c:v>84.55</c:v>
                </c:pt>
                <c:pt idx="25">
                  <c:v>91.2</c:v>
                </c:pt>
                <c:pt idx="26">
                  <c:v>98.64</c:v>
                </c:pt>
                <c:pt idx="27">
                  <c:v>106.9</c:v>
                </c:pt>
                <c:pt idx="28">
                  <c:v>115.77</c:v>
                </c:pt>
                <c:pt idx="29">
                  <c:v>125.08</c:v>
                </c:pt>
                <c:pt idx="30">
                  <c:v>134.55000000000001</c:v>
                </c:pt>
                <c:pt idx="31">
                  <c:v>144</c:v>
                </c:pt>
                <c:pt idx="32">
                  <c:v>153.43</c:v>
                </c:pt>
                <c:pt idx="33">
                  <c:v>162.84</c:v>
                </c:pt>
                <c:pt idx="34">
                  <c:v>172.29</c:v>
                </c:pt>
                <c:pt idx="35">
                  <c:v>181.81</c:v>
                </c:pt>
                <c:pt idx="36">
                  <c:v>191.23</c:v>
                </c:pt>
                <c:pt idx="37">
                  <c:v>200.42000000000004</c:v>
                </c:pt>
                <c:pt idx="38">
                  <c:v>209.43</c:v>
                </c:pt>
                <c:pt idx="39">
                  <c:v>218.35000000000005</c:v>
                </c:pt>
                <c:pt idx="40">
                  <c:v>227.06</c:v>
                </c:pt>
                <c:pt idx="41">
                  <c:v>235.69</c:v>
                </c:pt>
                <c:pt idx="42">
                  <c:v>244.31</c:v>
                </c:pt>
                <c:pt idx="43">
                  <c:v>252.85000000000005</c:v>
                </c:pt>
                <c:pt idx="44">
                  <c:v>261.38</c:v>
                </c:pt>
                <c:pt idx="45">
                  <c:v>269.82</c:v>
                </c:pt>
                <c:pt idx="46">
                  <c:v>278.14999999999998</c:v>
                </c:pt>
                <c:pt idx="47">
                  <c:v>286.45</c:v>
                </c:pt>
                <c:pt idx="48">
                  <c:v>294.6400000000001</c:v>
                </c:pt>
                <c:pt idx="49">
                  <c:v>302.58</c:v>
                </c:pt>
                <c:pt idx="50">
                  <c:v>310.2299999999999</c:v>
                </c:pt>
                <c:pt idx="51">
                  <c:v>317.64999999999998</c:v>
                </c:pt>
                <c:pt idx="52">
                  <c:v>324.70999999999987</c:v>
                </c:pt>
                <c:pt idx="53">
                  <c:v>331.68</c:v>
                </c:pt>
                <c:pt idx="54">
                  <c:v>338.68</c:v>
                </c:pt>
                <c:pt idx="55">
                  <c:v>345.69</c:v>
                </c:pt>
                <c:pt idx="56">
                  <c:v>352.65000000000009</c:v>
                </c:pt>
                <c:pt idx="57">
                  <c:v>359.71</c:v>
                </c:pt>
                <c:pt idx="58">
                  <c:v>366.96</c:v>
                </c:pt>
                <c:pt idx="59">
                  <c:v>374.32</c:v>
                </c:pt>
                <c:pt idx="60">
                  <c:v>381.58</c:v>
                </c:pt>
                <c:pt idx="61">
                  <c:v>388.77</c:v>
                </c:pt>
                <c:pt idx="62">
                  <c:v>395.96999999999991</c:v>
                </c:pt>
                <c:pt idx="63">
                  <c:v>403.09</c:v>
                </c:pt>
                <c:pt idx="64">
                  <c:v>410.04</c:v>
                </c:pt>
                <c:pt idx="65">
                  <c:v>417</c:v>
                </c:pt>
                <c:pt idx="66">
                  <c:v>423.83</c:v>
                </c:pt>
                <c:pt idx="67">
                  <c:v>430.31</c:v>
                </c:pt>
                <c:pt idx="68">
                  <c:v>436.85</c:v>
                </c:pt>
                <c:pt idx="69">
                  <c:v>443.27</c:v>
                </c:pt>
                <c:pt idx="70">
                  <c:v>449.46</c:v>
                </c:pt>
                <c:pt idx="71">
                  <c:v>455.46</c:v>
                </c:pt>
                <c:pt idx="72">
                  <c:v>461.32</c:v>
                </c:pt>
                <c:pt idx="73">
                  <c:v>467.09</c:v>
                </c:pt>
                <c:pt idx="74">
                  <c:v>472.78</c:v>
                </c:pt>
                <c:pt idx="75">
                  <c:v>478.40999999999991</c:v>
                </c:pt>
                <c:pt idx="76">
                  <c:v>483.96</c:v>
                </c:pt>
                <c:pt idx="77">
                  <c:v>489.40999999999991</c:v>
                </c:pt>
                <c:pt idx="78">
                  <c:v>494.85</c:v>
                </c:pt>
                <c:pt idx="79">
                  <c:v>500.27</c:v>
                </c:pt>
                <c:pt idx="80">
                  <c:v>505.1400000000001</c:v>
                </c:pt>
                <c:pt idx="81">
                  <c:v>510.12</c:v>
                </c:pt>
                <c:pt idx="82">
                  <c:v>515.09</c:v>
                </c:pt>
                <c:pt idx="83">
                  <c:v>519.41999999999996</c:v>
                </c:pt>
                <c:pt idx="84">
                  <c:v>523.70000000000005</c:v>
                </c:pt>
                <c:pt idx="85">
                  <c:v>527.92999999999972</c:v>
                </c:pt>
                <c:pt idx="86">
                  <c:v>532.32999999999981</c:v>
                </c:pt>
                <c:pt idx="87">
                  <c:v>536.74</c:v>
                </c:pt>
                <c:pt idx="88">
                  <c:v>541.15</c:v>
                </c:pt>
                <c:pt idx="89">
                  <c:v>545.26</c:v>
                </c:pt>
                <c:pt idx="90">
                  <c:v>549.38</c:v>
                </c:pt>
                <c:pt idx="91">
                  <c:v>553.35999999999979</c:v>
                </c:pt>
                <c:pt idx="92">
                  <c:v>557.11</c:v>
                </c:pt>
                <c:pt idx="93">
                  <c:v>560.8499999999998</c:v>
                </c:pt>
                <c:pt idx="94">
                  <c:v>564.39</c:v>
                </c:pt>
                <c:pt idx="95">
                  <c:v>567.44999999999982</c:v>
                </c:pt>
                <c:pt idx="96">
                  <c:v>569.95999999999981</c:v>
                </c:pt>
                <c:pt idx="97">
                  <c:v>572.04</c:v>
                </c:pt>
                <c:pt idx="98">
                  <c:v>573.77000000000021</c:v>
                </c:pt>
                <c:pt idx="99">
                  <c:v>575.16</c:v>
                </c:pt>
                <c:pt idx="100">
                  <c:v>576.37</c:v>
                </c:pt>
                <c:pt idx="101">
                  <c:v>577.38</c:v>
                </c:pt>
                <c:pt idx="102">
                  <c:v>578.20000000000005</c:v>
                </c:pt>
                <c:pt idx="103">
                  <c:v>579.03</c:v>
                </c:pt>
                <c:pt idx="104">
                  <c:v>579.75</c:v>
                </c:pt>
                <c:pt idx="105">
                  <c:v>580.3399999999998</c:v>
                </c:pt>
                <c:pt idx="106">
                  <c:v>580.88</c:v>
                </c:pt>
                <c:pt idx="107">
                  <c:v>581.48</c:v>
                </c:pt>
                <c:pt idx="108">
                  <c:v>582.03</c:v>
                </c:pt>
                <c:pt idx="109">
                  <c:v>582.54</c:v>
                </c:pt>
                <c:pt idx="110">
                  <c:v>583.09</c:v>
                </c:pt>
                <c:pt idx="111">
                  <c:v>583.69000000000005</c:v>
                </c:pt>
                <c:pt idx="112">
                  <c:v>584.3399999999998</c:v>
                </c:pt>
                <c:pt idx="113">
                  <c:v>585.07000000000005</c:v>
                </c:pt>
                <c:pt idx="114">
                  <c:v>585.64</c:v>
                </c:pt>
                <c:pt idx="115">
                  <c:v>586.16999999999996</c:v>
                </c:pt>
                <c:pt idx="116">
                  <c:v>586.74</c:v>
                </c:pt>
                <c:pt idx="117">
                  <c:v>587.39</c:v>
                </c:pt>
                <c:pt idx="118">
                  <c:v>588.08000000000004</c:v>
                </c:pt>
                <c:pt idx="119">
                  <c:v>588.79999999999995</c:v>
                </c:pt>
                <c:pt idx="120">
                  <c:v>589.67999999999995</c:v>
                </c:pt>
                <c:pt idx="121">
                  <c:v>590.64</c:v>
                </c:pt>
                <c:pt idx="122">
                  <c:v>591.54999999999973</c:v>
                </c:pt>
                <c:pt idx="123">
                  <c:v>592.31999999999982</c:v>
                </c:pt>
                <c:pt idx="124">
                  <c:v>592.91999999999996</c:v>
                </c:pt>
                <c:pt idx="125">
                  <c:v>593.22</c:v>
                </c:pt>
                <c:pt idx="126">
                  <c:v>593.25</c:v>
                </c:pt>
                <c:pt idx="127">
                  <c:v>593.2800000000002</c:v>
                </c:pt>
                <c:pt idx="128">
                  <c:v>593.37</c:v>
                </c:pt>
                <c:pt idx="129">
                  <c:v>593.5</c:v>
                </c:pt>
                <c:pt idx="130">
                  <c:v>593.85999999999979</c:v>
                </c:pt>
                <c:pt idx="131">
                  <c:v>594.39</c:v>
                </c:pt>
                <c:pt idx="132">
                  <c:v>594.89</c:v>
                </c:pt>
                <c:pt idx="133">
                  <c:v>595.3399999999998</c:v>
                </c:pt>
                <c:pt idx="134">
                  <c:v>595.82999999999981</c:v>
                </c:pt>
                <c:pt idx="135">
                  <c:v>596.19000000000005</c:v>
                </c:pt>
                <c:pt idx="136">
                  <c:v>596.66999999999996</c:v>
                </c:pt>
                <c:pt idx="137">
                  <c:v>597.3399999999998</c:v>
                </c:pt>
                <c:pt idx="138">
                  <c:v>598.16999999999996</c:v>
                </c:pt>
                <c:pt idx="139">
                  <c:v>599.13</c:v>
                </c:pt>
                <c:pt idx="140">
                  <c:v>599.99</c:v>
                </c:pt>
                <c:pt idx="141">
                  <c:v>600.54999999999973</c:v>
                </c:pt>
                <c:pt idx="142">
                  <c:v>601.44999999999982</c:v>
                </c:pt>
                <c:pt idx="143">
                  <c:v>602.61</c:v>
                </c:pt>
                <c:pt idx="144">
                  <c:v>603.93999999999983</c:v>
                </c:pt>
                <c:pt idx="145">
                  <c:v>606.09</c:v>
                </c:pt>
                <c:pt idx="146">
                  <c:v>607.97</c:v>
                </c:pt>
                <c:pt idx="147">
                  <c:v>609.41999999999996</c:v>
                </c:pt>
                <c:pt idx="148">
                  <c:v>610.65</c:v>
                </c:pt>
                <c:pt idx="149">
                  <c:v>612.27000000000021</c:v>
                </c:pt>
                <c:pt idx="150">
                  <c:v>615.01</c:v>
                </c:pt>
                <c:pt idx="151">
                  <c:v>618.67999999999995</c:v>
                </c:pt>
                <c:pt idx="152">
                  <c:v>622.97</c:v>
                </c:pt>
                <c:pt idx="153">
                  <c:v>627.32999999999981</c:v>
                </c:pt>
                <c:pt idx="154">
                  <c:v>631.42999999999972</c:v>
                </c:pt>
                <c:pt idx="155">
                  <c:v>635.45999999999981</c:v>
                </c:pt>
                <c:pt idx="156">
                  <c:v>639.35999999999979</c:v>
                </c:pt>
                <c:pt idx="157">
                  <c:v>642.8499999999998</c:v>
                </c:pt>
                <c:pt idx="158">
                  <c:v>645.77000000000021</c:v>
                </c:pt>
                <c:pt idx="159">
                  <c:v>648.79999999999995</c:v>
                </c:pt>
                <c:pt idx="160">
                  <c:v>651.94999999999982</c:v>
                </c:pt>
                <c:pt idx="161">
                  <c:v>654.82999999999981</c:v>
                </c:pt>
                <c:pt idx="162">
                  <c:v>657.52</c:v>
                </c:pt>
                <c:pt idx="163">
                  <c:v>659.93999999999983</c:v>
                </c:pt>
                <c:pt idx="164">
                  <c:v>662.61</c:v>
                </c:pt>
                <c:pt idx="165">
                  <c:v>665.08</c:v>
                </c:pt>
                <c:pt idx="166">
                  <c:v>667.1</c:v>
                </c:pt>
                <c:pt idx="167">
                  <c:v>669.03</c:v>
                </c:pt>
                <c:pt idx="168">
                  <c:v>671.03</c:v>
                </c:pt>
                <c:pt idx="169">
                  <c:v>672.91</c:v>
                </c:pt>
                <c:pt idx="170">
                  <c:v>674.8399999999998</c:v>
                </c:pt>
                <c:pt idx="171">
                  <c:v>676.8499999999998</c:v>
                </c:pt>
                <c:pt idx="172">
                  <c:v>678.49</c:v>
                </c:pt>
                <c:pt idx="173">
                  <c:v>680.47</c:v>
                </c:pt>
                <c:pt idx="174">
                  <c:v>682.58</c:v>
                </c:pt>
                <c:pt idx="175">
                  <c:v>684.03</c:v>
                </c:pt>
                <c:pt idx="176">
                  <c:v>685.18000000000018</c:v>
                </c:pt>
                <c:pt idx="177">
                  <c:v>686.35999999999979</c:v>
                </c:pt>
                <c:pt idx="178">
                  <c:v>687.79000000000019</c:v>
                </c:pt>
                <c:pt idx="179">
                  <c:v>688.99</c:v>
                </c:pt>
                <c:pt idx="180">
                  <c:v>690.18000000000018</c:v>
                </c:pt>
                <c:pt idx="181">
                  <c:v>691.44999999999982</c:v>
                </c:pt>
                <c:pt idx="182">
                  <c:v>692.8499999999998</c:v>
                </c:pt>
                <c:pt idx="183">
                  <c:v>694.16</c:v>
                </c:pt>
                <c:pt idx="184">
                  <c:v>695.24</c:v>
                </c:pt>
                <c:pt idx="185">
                  <c:v>696.08</c:v>
                </c:pt>
                <c:pt idx="186">
                  <c:v>697.05</c:v>
                </c:pt>
                <c:pt idx="187">
                  <c:v>697.95999999999981</c:v>
                </c:pt>
                <c:pt idx="188">
                  <c:v>698.7800000000002</c:v>
                </c:pt>
                <c:pt idx="189">
                  <c:v>699.77000000000021</c:v>
                </c:pt>
                <c:pt idx="190">
                  <c:v>700.45999999999981</c:v>
                </c:pt>
                <c:pt idx="191">
                  <c:v>701.14</c:v>
                </c:pt>
                <c:pt idx="192">
                  <c:v>701.91</c:v>
                </c:pt>
                <c:pt idx="193">
                  <c:v>702.71</c:v>
                </c:pt>
                <c:pt idx="194">
                  <c:v>703.37</c:v>
                </c:pt>
                <c:pt idx="195">
                  <c:v>704.01</c:v>
                </c:pt>
                <c:pt idx="196">
                  <c:v>705.02</c:v>
                </c:pt>
                <c:pt idx="197">
                  <c:v>705.79000000000019</c:v>
                </c:pt>
                <c:pt idx="198">
                  <c:v>706.37</c:v>
                </c:pt>
                <c:pt idx="199">
                  <c:v>707.18000000000018</c:v>
                </c:pt>
                <c:pt idx="200">
                  <c:v>708.16</c:v>
                </c:pt>
                <c:pt idx="201">
                  <c:v>708.72</c:v>
                </c:pt>
                <c:pt idx="202">
                  <c:v>709.6</c:v>
                </c:pt>
                <c:pt idx="203">
                  <c:v>710.44999999999982</c:v>
                </c:pt>
                <c:pt idx="204">
                  <c:v>710.81999999999982</c:v>
                </c:pt>
                <c:pt idx="205">
                  <c:v>710.82999999999981</c:v>
                </c:pt>
                <c:pt idx="206">
                  <c:v>711.06</c:v>
                </c:pt>
                <c:pt idx="207">
                  <c:v>711.8499999999998</c:v>
                </c:pt>
                <c:pt idx="208">
                  <c:v>712.8399999999998</c:v>
                </c:pt>
                <c:pt idx="209">
                  <c:v>714.14</c:v>
                </c:pt>
                <c:pt idx="210">
                  <c:v>714.81999999999982</c:v>
                </c:pt>
                <c:pt idx="211">
                  <c:v>715.17000000000019</c:v>
                </c:pt>
                <c:pt idx="212">
                  <c:v>715.39</c:v>
                </c:pt>
                <c:pt idx="213">
                  <c:v>715.74</c:v>
                </c:pt>
                <c:pt idx="214">
                  <c:v>715.68000000000018</c:v>
                </c:pt>
                <c:pt idx="215">
                  <c:v>715.6</c:v>
                </c:pt>
                <c:pt idx="216">
                  <c:v>715.57</c:v>
                </c:pt>
                <c:pt idx="217">
                  <c:v>715.65</c:v>
                </c:pt>
                <c:pt idx="218">
                  <c:v>715.99</c:v>
                </c:pt>
                <c:pt idx="219">
                  <c:v>716.25</c:v>
                </c:pt>
                <c:pt idx="220">
                  <c:v>716.42</c:v>
                </c:pt>
                <c:pt idx="221">
                  <c:v>716.7</c:v>
                </c:pt>
                <c:pt idx="222">
                  <c:v>717.11</c:v>
                </c:pt>
                <c:pt idx="223">
                  <c:v>717.31999999999982</c:v>
                </c:pt>
                <c:pt idx="224">
                  <c:v>717.41</c:v>
                </c:pt>
                <c:pt idx="225">
                  <c:v>717.35999999999979</c:v>
                </c:pt>
                <c:pt idx="226">
                  <c:v>717.72</c:v>
                </c:pt>
                <c:pt idx="227">
                  <c:v>718.31</c:v>
                </c:pt>
                <c:pt idx="228">
                  <c:v>718.55</c:v>
                </c:pt>
                <c:pt idx="229">
                  <c:v>718.94999999999982</c:v>
                </c:pt>
                <c:pt idx="230">
                  <c:v>719.18000000000018</c:v>
                </c:pt>
                <c:pt idx="231">
                  <c:v>719.38</c:v>
                </c:pt>
                <c:pt idx="232">
                  <c:v>719.81</c:v>
                </c:pt>
                <c:pt idx="233">
                  <c:v>720.11</c:v>
                </c:pt>
                <c:pt idx="234">
                  <c:v>720.39</c:v>
                </c:pt>
                <c:pt idx="235">
                  <c:v>720.71</c:v>
                </c:pt>
                <c:pt idx="236">
                  <c:v>720.85999999999979</c:v>
                </c:pt>
                <c:pt idx="237">
                  <c:v>720.65</c:v>
                </c:pt>
                <c:pt idx="238">
                  <c:v>720.3399999999998</c:v>
                </c:pt>
                <c:pt idx="239">
                  <c:v>720.16</c:v>
                </c:pt>
                <c:pt idx="240">
                  <c:v>719.97</c:v>
                </c:pt>
                <c:pt idx="241">
                  <c:v>720.07</c:v>
                </c:pt>
                <c:pt idx="242">
                  <c:v>720</c:v>
                </c:pt>
                <c:pt idx="243">
                  <c:v>719.82999999999981</c:v>
                </c:pt>
                <c:pt idx="244">
                  <c:v>719.25</c:v>
                </c:pt>
                <c:pt idx="245">
                  <c:v>717.8499999999998</c:v>
                </c:pt>
                <c:pt idx="246">
                  <c:v>716.14</c:v>
                </c:pt>
                <c:pt idx="247">
                  <c:v>714.57</c:v>
                </c:pt>
                <c:pt idx="248">
                  <c:v>713.08</c:v>
                </c:pt>
                <c:pt idx="249">
                  <c:v>711.12</c:v>
                </c:pt>
                <c:pt idx="250">
                  <c:v>708.82999999999981</c:v>
                </c:pt>
                <c:pt idx="251">
                  <c:v>706.2800000000002</c:v>
                </c:pt>
                <c:pt idx="252">
                  <c:v>703.38</c:v>
                </c:pt>
                <c:pt idx="253">
                  <c:v>700.26</c:v>
                </c:pt>
                <c:pt idx="254">
                  <c:v>696.99</c:v>
                </c:pt>
                <c:pt idx="255">
                  <c:v>693.3399999999998</c:v>
                </c:pt>
                <c:pt idx="256">
                  <c:v>689.65</c:v>
                </c:pt>
                <c:pt idx="257">
                  <c:v>686.16</c:v>
                </c:pt>
                <c:pt idx="258">
                  <c:v>682.9</c:v>
                </c:pt>
                <c:pt idx="259">
                  <c:v>679.4</c:v>
                </c:pt>
                <c:pt idx="260">
                  <c:v>675.95999999999981</c:v>
                </c:pt>
                <c:pt idx="261">
                  <c:v>672.72</c:v>
                </c:pt>
                <c:pt idx="262">
                  <c:v>669.41</c:v>
                </c:pt>
                <c:pt idx="263">
                  <c:v>665.76</c:v>
                </c:pt>
                <c:pt idx="264">
                  <c:v>662.14</c:v>
                </c:pt>
                <c:pt idx="265">
                  <c:v>658.58</c:v>
                </c:pt>
                <c:pt idx="266">
                  <c:v>654.9</c:v>
                </c:pt>
                <c:pt idx="267">
                  <c:v>651.29000000000019</c:v>
                </c:pt>
                <c:pt idx="268">
                  <c:v>647.72</c:v>
                </c:pt>
                <c:pt idx="269">
                  <c:v>643.87</c:v>
                </c:pt>
                <c:pt idx="270">
                  <c:v>639.87</c:v>
                </c:pt>
                <c:pt idx="271">
                  <c:v>636.20000000000005</c:v>
                </c:pt>
                <c:pt idx="272">
                  <c:v>632.8399999999998</c:v>
                </c:pt>
                <c:pt idx="273">
                  <c:v>629.5</c:v>
                </c:pt>
                <c:pt idx="274">
                  <c:v>626.16</c:v>
                </c:pt>
                <c:pt idx="275">
                  <c:v>622.82999999999981</c:v>
                </c:pt>
                <c:pt idx="276">
                  <c:v>619.4</c:v>
                </c:pt>
                <c:pt idx="277">
                  <c:v>615.99</c:v>
                </c:pt>
                <c:pt idx="278">
                  <c:v>612.79000000000019</c:v>
                </c:pt>
                <c:pt idx="279">
                  <c:v>610.38</c:v>
                </c:pt>
                <c:pt idx="280">
                  <c:v>609.52</c:v>
                </c:pt>
                <c:pt idx="281">
                  <c:v>608.95999999999981</c:v>
                </c:pt>
                <c:pt idx="282">
                  <c:v>608.5</c:v>
                </c:pt>
                <c:pt idx="283">
                  <c:v>608.04</c:v>
                </c:pt>
                <c:pt idx="284">
                  <c:v>607.59</c:v>
                </c:pt>
                <c:pt idx="285">
                  <c:v>606.91999999999996</c:v>
                </c:pt>
                <c:pt idx="286">
                  <c:v>606.26</c:v>
                </c:pt>
                <c:pt idx="287">
                  <c:v>605.87</c:v>
                </c:pt>
                <c:pt idx="288">
                  <c:v>605.17999999999995</c:v>
                </c:pt>
                <c:pt idx="289">
                  <c:v>604.16999999999996</c:v>
                </c:pt>
                <c:pt idx="290">
                  <c:v>603.54</c:v>
                </c:pt>
                <c:pt idx="291">
                  <c:v>603.12</c:v>
                </c:pt>
                <c:pt idx="292">
                  <c:v>602.49</c:v>
                </c:pt>
                <c:pt idx="293">
                  <c:v>601.76</c:v>
                </c:pt>
                <c:pt idx="294">
                  <c:v>600.97</c:v>
                </c:pt>
                <c:pt idx="295">
                  <c:v>600.05999999999972</c:v>
                </c:pt>
                <c:pt idx="296">
                  <c:v>598.88</c:v>
                </c:pt>
                <c:pt idx="297">
                  <c:v>597.66</c:v>
                </c:pt>
                <c:pt idx="298">
                  <c:v>596.54999999999973</c:v>
                </c:pt>
                <c:pt idx="299">
                  <c:v>595.44999999999982</c:v>
                </c:pt>
                <c:pt idx="300">
                  <c:v>594.32999999999981</c:v>
                </c:pt>
                <c:pt idx="301">
                  <c:v>593.31999999999982</c:v>
                </c:pt>
                <c:pt idx="302">
                  <c:v>592.41</c:v>
                </c:pt>
                <c:pt idx="303">
                  <c:v>591.53</c:v>
                </c:pt>
                <c:pt idx="304">
                  <c:v>590.41999999999996</c:v>
                </c:pt>
                <c:pt idx="305">
                  <c:v>589</c:v>
                </c:pt>
                <c:pt idx="306">
                  <c:v>587.82999999999981</c:v>
                </c:pt>
                <c:pt idx="307">
                  <c:v>586.31999999999982</c:v>
                </c:pt>
                <c:pt idx="308">
                  <c:v>584.31999999999982</c:v>
                </c:pt>
                <c:pt idx="309">
                  <c:v>582.39</c:v>
                </c:pt>
                <c:pt idx="310">
                  <c:v>580.52</c:v>
                </c:pt>
                <c:pt idx="311">
                  <c:v>578.79000000000019</c:v>
                </c:pt>
                <c:pt idx="312">
                  <c:v>576.80999999999972</c:v>
                </c:pt>
                <c:pt idx="313">
                  <c:v>574.6</c:v>
                </c:pt>
                <c:pt idx="314">
                  <c:v>572.73</c:v>
                </c:pt>
                <c:pt idx="315">
                  <c:v>570.79999999999995</c:v>
                </c:pt>
                <c:pt idx="316">
                  <c:v>568.55999999999972</c:v>
                </c:pt>
                <c:pt idx="317">
                  <c:v>566.14</c:v>
                </c:pt>
                <c:pt idx="318">
                  <c:v>563.76</c:v>
                </c:pt>
                <c:pt idx="319">
                  <c:v>561.31999999999982</c:v>
                </c:pt>
                <c:pt idx="320">
                  <c:v>558.85999999999979</c:v>
                </c:pt>
                <c:pt idx="321">
                  <c:v>556.41999999999996</c:v>
                </c:pt>
                <c:pt idx="322">
                  <c:v>554.05999999999972</c:v>
                </c:pt>
                <c:pt idx="323">
                  <c:v>551.54999999999973</c:v>
                </c:pt>
                <c:pt idx="324">
                  <c:v>548.8499999999998</c:v>
                </c:pt>
                <c:pt idx="325">
                  <c:v>546.15</c:v>
                </c:pt>
                <c:pt idx="326">
                  <c:v>543.26</c:v>
                </c:pt>
                <c:pt idx="327">
                  <c:v>540.32999999999981</c:v>
                </c:pt>
                <c:pt idx="328">
                  <c:v>537.41</c:v>
                </c:pt>
                <c:pt idx="329">
                  <c:v>534.7800000000002</c:v>
                </c:pt>
                <c:pt idx="330">
                  <c:v>533.44999999999982</c:v>
                </c:pt>
                <c:pt idx="331">
                  <c:v>533.7800000000002</c:v>
                </c:pt>
                <c:pt idx="332">
                  <c:v>533.03</c:v>
                </c:pt>
                <c:pt idx="333">
                  <c:v>530.39</c:v>
                </c:pt>
                <c:pt idx="334">
                  <c:v>526.53</c:v>
                </c:pt>
                <c:pt idx="335">
                  <c:v>522.32999999999981</c:v>
                </c:pt>
                <c:pt idx="336">
                  <c:v>517.93999999999983</c:v>
                </c:pt>
                <c:pt idx="337">
                  <c:v>513.49</c:v>
                </c:pt>
                <c:pt idx="338">
                  <c:v>509.42999999999989</c:v>
                </c:pt>
                <c:pt idx="339">
                  <c:v>505.45</c:v>
                </c:pt>
                <c:pt idx="340">
                  <c:v>501.25</c:v>
                </c:pt>
                <c:pt idx="341">
                  <c:v>497.31</c:v>
                </c:pt>
                <c:pt idx="342">
                  <c:v>493.66</c:v>
                </c:pt>
                <c:pt idx="343">
                  <c:v>489.94</c:v>
                </c:pt>
                <c:pt idx="344">
                  <c:v>486.36</c:v>
                </c:pt>
                <c:pt idx="345">
                  <c:v>482.9</c:v>
                </c:pt>
                <c:pt idx="346">
                  <c:v>479.58</c:v>
                </c:pt>
                <c:pt idx="347">
                  <c:v>476.21999999999991</c:v>
                </c:pt>
                <c:pt idx="348">
                  <c:v>472.88</c:v>
                </c:pt>
                <c:pt idx="349">
                  <c:v>469.4799999999999</c:v>
                </c:pt>
                <c:pt idx="350">
                  <c:v>466.06</c:v>
                </c:pt>
                <c:pt idx="351">
                  <c:v>462.78</c:v>
                </c:pt>
                <c:pt idx="352">
                  <c:v>459.65000000000009</c:v>
                </c:pt>
                <c:pt idx="353">
                  <c:v>456.62</c:v>
                </c:pt>
                <c:pt idx="354">
                  <c:v>453.87</c:v>
                </c:pt>
                <c:pt idx="355">
                  <c:v>451.19</c:v>
                </c:pt>
                <c:pt idx="356">
                  <c:v>448.42999999999989</c:v>
                </c:pt>
                <c:pt idx="357">
                  <c:v>445.59</c:v>
                </c:pt>
                <c:pt idx="358">
                  <c:v>442.76</c:v>
                </c:pt>
                <c:pt idx="359">
                  <c:v>440.05</c:v>
                </c:pt>
                <c:pt idx="360">
                  <c:v>437.5</c:v>
                </c:pt>
                <c:pt idx="361">
                  <c:v>434.96</c:v>
                </c:pt>
                <c:pt idx="362">
                  <c:v>432.4199999999999</c:v>
                </c:pt>
                <c:pt idx="363">
                  <c:v>430.02</c:v>
                </c:pt>
                <c:pt idx="364">
                  <c:v>427.69</c:v>
                </c:pt>
                <c:pt idx="365">
                  <c:v>425.4199999999999</c:v>
                </c:pt>
                <c:pt idx="366">
                  <c:v>423.15000000000009</c:v>
                </c:pt>
                <c:pt idx="367">
                  <c:v>420.9</c:v>
                </c:pt>
                <c:pt idx="368">
                  <c:v>418.55</c:v>
                </c:pt>
              </c:numCache>
            </c:numRef>
          </c:yVal>
          <c:smooth val="1"/>
        </c:ser>
        <c:ser>
          <c:idx val="9"/>
          <c:order val="8"/>
          <c:tx>
            <c:v>cube 9</c:v>
          </c:tx>
          <c:spPr>
            <a:ln w="15875"/>
          </c:spPr>
          <c:marker>
            <c:symbol val="none"/>
          </c:marker>
          <c:yVal>
            <c:numRef>
              <c:f>Tabelle1!$J$2:$J$379</c:f>
              <c:numCache>
                <c:formatCode>General</c:formatCode>
                <c:ptCount val="378"/>
                <c:pt idx="0">
                  <c:v>0</c:v>
                </c:pt>
                <c:pt idx="2">
                  <c:v>26.69</c:v>
                </c:pt>
                <c:pt idx="3">
                  <c:v>26.71</c:v>
                </c:pt>
                <c:pt idx="4">
                  <c:v>26.74</c:v>
                </c:pt>
                <c:pt idx="5">
                  <c:v>26.82</c:v>
                </c:pt>
                <c:pt idx="6">
                  <c:v>27</c:v>
                </c:pt>
                <c:pt idx="7">
                  <c:v>27.5</c:v>
                </c:pt>
                <c:pt idx="8">
                  <c:v>28.47</c:v>
                </c:pt>
                <c:pt idx="9">
                  <c:v>30.03</c:v>
                </c:pt>
                <c:pt idx="10">
                  <c:v>32.21</c:v>
                </c:pt>
                <c:pt idx="11">
                  <c:v>34.97</c:v>
                </c:pt>
                <c:pt idx="12">
                  <c:v>38.32</c:v>
                </c:pt>
                <c:pt idx="13">
                  <c:v>42.21</c:v>
                </c:pt>
                <c:pt idx="14">
                  <c:v>46.64</c:v>
                </c:pt>
                <c:pt idx="15">
                  <c:v>51.49</c:v>
                </c:pt>
                <c:pt idx="16">
                  <c:v>56.77</c:v>
                </c:pt>
                <c:pt idx="17">
                  <c:v>62.09</c:v>
                </c:pt>
                <c:pt idx="18">
                  <c:v>67.8</c:v>
                </c:pt>
                <c:pt idx="19">
                  <c:v>73.92</c:v>
                </c:pt>
                <c:pt idx="20">
                  <c:v>80.400000000000006</c:v>
                </c:pt>
                <c:pt idx="21">
                  <c:v>86.9</c:v>
                </c:pt>
                <c:pt idx="22">
                  <c:v>93.86999999999999</c:v>
                </c:pt>
                <c:pt idx="23">
                  <c:v>101.07</c:v>
                </c:pt>
                <c:pt idx="24">
                  <c:v>108.17999999999998</c:v>
                </c:pt>
                <c:pt idx="25">
                  <c:v>115.34</c:v>
                </c:pt>
                <c:pt idx="26">
                  <c:v>123.01</c:v>
                </c:pt>
                <c:pt idx="27">
                  <c:v>130.93</c:v>
                </c:pt>
                <c:pt idx="28">
                  <c:v>138.88000000000005</c:v>
                </c:pt>
                <c:pt idx="29">
                  <c:v>146.97</c:v>
                </c:pt>
                <c:pt idx="30">
                  <c:v>155.08000000000001</c:v>
                </c:pt>
                <c:pt idx="31">
                  <c:v>163.05000000000001</c:v>
                </c:pt>
                <c:pt idx="32">
                  <c:v>171.07</c:v>
                </c:pt>
                <c:pt idx="33">
                  <c:v>179.35000000000005</c:v>
                </c:pt>
                <c:pt idx="34">
                  <c:v>187.60999999999999</c:v>
                </c:pt>
                <c:pt idx="35">
                  <c:v>195.89000000000001</c:v>
                </c:pt>
                <c:pt idx="36">
                  <c:v>204.17</c:v>
                </c:pt>
                <c:pt idx="37">
                  <c:v>212.37</c:v>
                </c:pt>
                <c:pt idx="38">
                  <c:v>220.65</c:v>
                </c:pt>
                <c:pt idx="39">
                  <c:v>228.95000000000005</c:v>
                </c:pt>
                <c:pt idx="40">
                  <c:v>237.15</c:v>
                </c:pt>
                <c:pt idx="41">
                  <c:v>245.56</c:v>
                </c:pt>
                <c:pt idx="42">
                  <c:v>253.96</c:v>
                </c:pt>
                <c:pt idx="43">
                  <c:v>262.24</c:v>
                </c:pt>
                <c:pt idx="44">
                  <c:v>270.4899999999999</c:v>
                </c:pt>
                <c:pt idx="45">
                  <c:v>278.4199999999999</c:v>
                </c:pt>
                <c:pt idx="46">
                  <c:v>286.27</c:v>
                </c:pt>
                <c:pt idx="47">
                  <c:v>293.95</c:v>
                </c:pt>
                <c:pt idx="48">
                  <c:v>301.63</c:v>
                </c:pt>
                <c:pt idx="49">
                  <c:v>309.32</c:v>
                </c:pt>
                <c:pt idx="50">
                  <c:v>316.81</c:v>
                </c:pt>
                <c:pt idx="51">
                  <c:v>324.36</c:v>
                </c:pt>
                <c:pt idx="52">
                  <c:v>331.62</c:v>
                </c:pt>
                <c:pt idx="53">
                  <c:v>338.32</c:v>
                </c:pt>
                <c:pt idx="54">
                  <c:v>344.76</c:v>
                </c:pt>
                <c:pt idx="55">
                  <c:v>351.15000000000009</c:v>
                </c:pt>
                <c:pt idx="56">
                  <c:v>358.1</c:v>
                </c:pt>
                <c:pt idx="57">
                  <c:v>365.31</c:v>
                </c:pt>
                <c:pt idx="58">
                  <c:v>372.4899999999999</c:v>
                </c:pt>
                <c:pt idx="59">
                  <c:v>379.75</c:v>
                </c:pt>
                <c:pt idx="60">
                  <c:v>387.67</c:v>
                </c:pt>
                <c:pt idx="61">
                  <c:v>395.06</c:v>
                </c:pt>
                <c:pt idx="62">
                  <c:v>402.18</c:v>
                </c:pt>
                <c:pt idx="63">
                  <c:v>409.3</c:v>
                </c:pt>
                <c:pt idx="64">
                  <c:v>415.94</c:v>
                </c:pt>
                <c:pt idx="65">
                  <c:v>421.75</c:v>
                </c:pt>
                <c:pt idx="66">
                  <c:v>427.9799999999999</c:v>
                </c:pt>
                <c:pt idx="67">
                  <c:v>434.16</c:v>
                </c:pt>
                <c:pt idx="68">
                  <c:v>440.5</c:v>
                </c:pt>
                <c:pt idx="69">
                  <c:v>446.89</c:v>
                </c:pt>
                <c:pt idx="70">
                  <c:v>453.61</c:v>
                </c:pt>
                <c:pt idx="71">
                  <c:v>459.53</c:v>
                </c:pt>
                <c:pt idx="72">
                  <c:v>465.32</c:v>
                </c:pt>
                <c:pt idx="73">
                  <c:v>471.06</c:v>
                </c:pt>
                <c:pt idx="74">
                  <c:v>476.54</c:v>
                </c:pt>
                <c:pt idx="75">
                  <c:v>481.96</c:v>
                </c:pt>
                <c:pt idx="76">
                  <c:v>487.25</c:v>
                </c:pt>
                <c:pt idx="77">
                  <c:v>492.46999999999991</c:v>
                </c:pt>
                <c:pt idx="78">
                  <c:v>497.7</c:v>
                </c:pt>
                <c:pt idx="79">
                  <c:v>502.82</c:v>
                </c:pt>
                <c:pt idx="80">
                  <c:v>508.35</c:v>
                </c:pt>
                <c:pt idx="81">
                  <c:v>513.70000000000005</c:v>
                </c:pt>
                <c:pt idx="82">
                  <c:v>518.93999999999983</c:v>
                </c:pt>
                <c:pt idx="83">
                  <c:v>524.15</c:v>
                </c:pt>
                <c:pt idx="84">
                  <c:v>529.16999999999996</c:v>
                </c:pt>
                <c:pt idx="85">
                  <c:v>533.93999999999983</c:v>
                </c:pt>
                <c:pt idx="86">
                  <c:v>538.31999999999982</c:v>
                </c:pt>
                <c:pt idx="87">
                  <c:v>541.94999999999982</c:v>
                </c:pt>
                <c:pt idx="88">
                  <c:v>545.41999999999996</c:v>
                </c:pt>
                <c:pt idx="89">
                  <c:v>548.95999999999981</c:v>
                </c:pt>
                <c:pt idx="90">
                  <c:v>552.8399999999998</c:v>
                </c:pt>
                <c:pt idx="91">
                  <c:v>556.79000000000019</c:v>
                </c:pt>
                <c:pt idx="92">
                  <c:v>560.51</c:v>
                </c:pt>
                <c:pt idx="93">
                  <c:v>564.14</c:v>
                </c:pt>
                <c:pt idx="94">
                  <c:v>567.35999999999979</c:v>
                </c:pt>
                <c:pt idx="95">
                  <c:v>570.11</c:v>
                </c:pt>
                <c:pt idx="96">
                  <c:v>572.29000000000019</c:v>
                </c:pt>
                <c:pt idx="97">
                  <c:v>574.11</c:v>
                </c:pt>
                <c:pt idx="98">
                  <c:v>575.59</c:v>
                </c:pt>
                <c:pt idx="99">
                  <c:v>576.85999999999979</c:v>
                </c:pt>
                <c:pt idx="100">
                  <c:v>578.01</c:v>
                </c:pt>
                <c:pt idx="101">
                  <c:v>579.14</c:v>
                </c:pt>
                <c:pt idx="102">
                  <c:v>580.22</c:v>
                </c:pt>
                <c:pt idx="103">
                  <c:v>581.29999999999995</c:v>
                </c:pt>
                <c:pt idx="104">
                  <c:v>582.24</c:v>
                </c:pt>
                <c:pt idx="105">
                  <c:v>582.93999999999983</c:v>
                </c:pt>
                <c:pt idx="106">
                  <c:v>583.6</c:v>
                </c:pt>
                <c:pt idx="107">
                  <c:v>584.26</c:v>
                </c:pt>
                <c:pt idx="108">
                  <c:v>584.8499999999998</c:v>
                </c:pt>
                <c:pt idx="109">
                  <c:v>585.47</c:v>
                </c:pt>
                <c:pt idx="110">
                  <c:v>586.09</c:v>
                </c:pt>
                <c:pt idx="111">
                  <c:v>586.61</c:v>
                </c:pt>
                <c:pt idx="112">
                  <c:v>587.08000000000004</c:v>
                </c:pt>
                <c:pt idx="113">
                  <c:v>587.54999999999973</c:v>
                </c:pt>
                <c:pt idx="114">
                  <c:v>588.11</c:v>
                </c:pt>
                <c:pt idx="115">
                  <c:v>588.67999999999995</c:v>
                </c:pt>
                <c:pt idx="116">
                  <c:v>589.2800000000002</c:v>
                </c:pt>
                <c:pt idx="117">
                  <c:v>590.15</c:v>
                </c:pt>
                <c:pt idx="118">
                  <c:v>591.04</c:v>
                </c:pt>
                <c:pt idx="119">
                  <c:v>591.85999999999979</c:v>
                </c:pt>
                <c:pt idx="120">
                  <c:v>592.66999999999996</c:v>
                </c:pt>
                <c:pt idx="121">
                  <c:v>593.31999999999982</c:v>
                </c:pt>
                <c:pt idx="122">
                  <c:v>593.88</c:v>
                </c:pt>
                <c:pt idx="123">
                  <c:v>594.42999999999972</c:v>
                </c:pt>
                <c:pt idx="124">
                  <c:v>594.8499999999998</c:v>
                </c:pt>
                <c:pt idx="125">
                  <c:v>595.3399999999998</c:v>
                </c:pt>
                <c:pt idx="126">
                  <c:v>595.89</c:v>
                </c:pt>
                <c:pt idx="127">
                  <c:v>596.51</c:v>
                </c:pt>
                <c:pt idx="128">
                  <c:v>597.08000000000004</c:v>
                </c:pt>
                <c:pt idx="129">
                  <c:v>597.45999999999981</c:v>
                </c:pt>
                <c:pt idx="130">
                  <c:v>597.91</c:v>
                </c:pt>
                <c:pt idx="131">
                  <c:v>598.54999999999973</c:v>
                </c:pt>
                <c:pt idx="132">
                  <c:v>599.37</c:v>
                </c:pt>
                <c:pt idx="133">
                  <c:v>600.02</c:v>
                </c:pt>
                <c:pt idx="134">
                  <c:v>600.41</c:v>
                </c:pt>
                <c:pt idx="135">
                  <c:v>600.95999999999981</c:v>
                </c:pt>
                <c:pt idx="136">
                  <c:v>601.64</c:v>
                </c:pt>
                <c:pt idx="137">
                  <c:v>602.27000000000021</c:v>
                </c:pt>
                <c:pt idx="138">
                  <c:v>602.69000000000005</c:v>
                </c:pt>
                <c:pt idx="139">
                  <c:v>602.99</c:v>
                </c:pt>
                <c:pt idx="140">
                  <c:v>603.19000000000005</c:v>
                </c:pt>
                <c:pt idx="141">
                  <c:v>603.29999999999995</c:v>
                </c:pt>
                <c:pt idx="142">
                  <c:v>603.47</c:v>
                </c:pt>
                <c:pt idx="143">
                  <c:v>603.95999999999981</c:v>
                </c:pt>
                <c:pt idx="144">
                  <c:v>605.04</c:v>
                </c:pt>
                <c:pt idx="145">
                  <c:v>606.44999999999982</c:v>
                </c:pt>
                <c:pt idx="146">
                  <c:v>607.82999999999981</c:v>
                </c:pt>
                <c:pt idx="147">
                  <c:v>609.04999999999973</c:v>
                </c:pt>
                <c:pt idx="148">
                  <c:v>610.17999999999995</c:v>
                </c:pt>
                <c:pt idx="149">
                  <c:v>611.29000000000019</c:v>
                </c:pt>
                <c:pt idx="150">
                  <c:v>612.82999999999981</c:v>
                </c:pt>
                <c:pt idx="151">
                  <c:v>615.61</c:v>
                </c:pt>
                <c:pt idx="152">
                  <c:v>619.16999999999996</c:v>
                </c:pt>
                <c:pt idx="153">
                  <c:v>623.23</c:v>
                </c:pt>
                <c:pt idx="154">
                  <c:v>626.91999999999996</c:v>
                </c:pt>
                <c:pt idx="155">
                  <c:v>630.2800000000002</c:v>
                </c:pt>
                <c:pt idx="156">
                  <c:v>633.44999999999982</c:v>
                </c:pt>
                <c:pt idx="157">
                  <c:v>636.4</c:v>
                </c:pt>
                <c:pt idx="158">
                  <c:v>639.21</c:v>
                </c:pt>
                <c:pt idx="159">
                  <c:v>642.1</c:v>
                </c:pt>
                <c:pt idx="160">
                  <c:v>645.61</c:v>
                </c:pt>
                <c:pt idx="161">
                  <c:v>649.12</c:v>
                </c:pt>
                <c:pt idx="162">
                  <c:v>652.14</c:v>
                </c:pt>
                <c:pt idx="163">
                  <c:v>654.82999999999981</c:v>
                </c:pt>
                <c:pt idx="164">
                  <c:v>656.95999999999981</c:v>
                </c:pt>
                <c:pt idx="165">
                  <c:v>658.66</c:v>
                </c:pt>
                <c:pt idx="166">
                  <c:v>660.38</c:v>
                </c:pt>
                <c:pt idx="167">
                  <c:v>662.22</c:v>
                </c:pt>
                <c:pt idx="168">
                  <c:v>664.24</c:v>
                </c:pt>
                <c:pt idx="169">
                  <c:v>666.79000000000019</c:v>
                </c:pt>
                <c:pt idx="170">
                  <c:v>668.54</c:v>
                </c:pt>
                <c:pt idx="171">
                  <c:v>670.22</c:v>
                </c:pt>
                <c:pt idx="172">
                  <c:v>672.05</c:v>
                </c:pt>
                <c:pt idx="173">
                  <c:v>673.73</c:v>
                </c:pt>
                <c:pt idx="174">
                  <c:v>675.39</c:v>
                </c:pt>
                <c:pt idx="175">
                  <c:v>677.12</c:v>
                </c:pt>
                <c:pt idx="176">
                  <c:v>678.81999999999982</c:v>
                </c:pt>
                <c:pt idx="177">
                  <c:v>679.7800000000002</c:v>
                </c:pt>
                <c:pt idx="178">
                  <c:v>680.54</c:v>
                </c:pt>
                <c:pt idx="179">
                  <c:v>681.42</c:v>
                </c:pt>
                <c:pt idx="180">
                  <c:v>682.67000000000019</c:v>
                </c:pt>
                <c:pt idx="181">
                  <c:v>683.97</c:v>
                </c:pt>
                <c:pt idx="182">
                  <c:v>685.37</c:v>
                </c:pt>
                <c:pt idx="183">
                  <c:v>686.61</c:v>
                </c:pt>
                <c:pt idx="184">
                  <c:v>687.89</c:v>
                </c:pt>
                <c:pt idx="185">
                  <c:v>689.05</c:v>
                </c:pt>
                <c:pt idx="186">
                  <c:v>689.8499999999998</c:v>
                </c:pt>
                <c:pt idx="187">
                  <c:v>690.54</c:v>
                </c:pt>
                <c:pt idx="188">
                  <c:v>691.3399999999998</c:v>
                </c:pt>
                <c:pt idx="189">
                  <c:v>692.25</c:v>
                </c:pt>
                <c:pt idx="190">
                  <c:v>692.8</c:v>
                </c:pt>
                <c:pt idx="191">
                  <c:v>693.21</c:v>
                </c:pt>
                <c:pt idx="192">
                  <c:v>693.8</c:v>
                </c:pt>
                <c:pt idx="193">
                  <c:v>694.74</c:v>
                </c:pt>
                <c:pt idx="194">
                  <c:v>695.8399999999998</c:v>
                </c:pt>
                <c:pt idx="195">
                  <c:v>696.8499999999998</c:v>
                </c:pt>
                <c:pt idx="196">
                  <c:v>697.53</c:v>
                </c:pt>
                <c:pt idx="197">
                  <c:v>697.97</c:v>
                </c:pt>
                <c:pt idx="198">
                  <c:v>697.99</c:v>
                </c:pt>
                <c:pt idx="199">
                  <c:v>698.2800000000002</c:v>
                </c:pt>
                <c:pt idx="200">
                  <c:v>698.98</c:v>
                </c:pt>
                <c:pt idx="201">
                  <c:v>699.81999999999982</c:v>
                </c:pt>
                <c:pt idx="202">
                  <c:v>700.43999999999983</c:v>
                </c:pt>
                <c:pt idx="203">
                  <c:v>700.93</c:v>
                </c:pt>
                <c:pt idx="204">
                  <c:v>701.39</c:v>
                </c:pt>
                <c:pt idx="205">
                  <c:v>702.04</c:v>
                </c:pt>
                <c:pt idx="206">
                  <c:v>702.8499999999998</c:v>
                </c:pt>
                <c:pt idx="207">
                  <c:v>703.82999999999981</c:v>
                </c:pt>
                <c:pt idx="208">
                  <c:v>704.8399999999998</c:v>
                </c:pt>
                <c:pt idx="209">
                  <c:v>705.3399999999998</c:v>
                </c:pt>
                <c:pt idx="210">
                  <c:v>705.25</c:v>
                </c:pt>
                <c:pt idx="211">
                  <c:v>705.02</c:v>
                </c:pt>
                <c:pt idx="212">
                  <c:v>704.89</c:v>
                </c:pt>
                <c:pt idx="213">
                  <c:v>705.16</c:v>
                </c:pt>
                <c:pt idx="214">
                  <c:v>705.31</c:v>
                </c:pt>
                <c:pt idx="215">
                  <c:v>705.43</c:v>
                </c:pt>
                <c:pt idx="216">
                  <c:v>705.67000000000019</c:v>
                </c:pt>
                <c:pt idx="217">
                  <c:v>705.81999999999982</c:v>
                </c:pt>
                <c:pt idx="218">
                  <c:v>706.01</c:v>
                </c:pt>
                <c:pt idx="219">
                  <c:v>706.43999999999983</c:v>
                </c:pt>
                <c:pt idx="220">
                  <c:v>706.75</c:v>
                </c:pt>
                <c:pt idx="221">
                  <c:v>706.95999999999981</c:v>
                </c:pt>
                <c:pt idx="222">
                  <c:v>707.1</c:v>
                </c:pt>
                <c:pt idx="223">
                  <c:v>707.43999999999983</c:v>
                </c:pt>
                <c:pt idx="224">
                  <c:v>707.42</c:v>
                </c:pt>
                <c:pt idx="225">
                  <c:v>707.5</c:v>
                </c:pt>
                <c:pt idx="226">
                  <c:v>707.79000000000019</c:v>
                </c:pt>
                <c:pt idx="227">
                  <c:v>707.92</c:v>
                </c:pt>
                <c:pt idx="228">
                  <c:v>707.98</c:v>
                </c:pt>
                <c:pt idx="229">
                  <c:v>708.17000000000019</c:v>
                </c:pt>
                <c:pt idx="230">
                  <c:v>708.93999999999983</c:v>
                </c:pt>
                <c:pt idx="231">
                  <c:v>709.68000000000018</c:v>
                </c:pt>
                <c:pt idx="232">
                  <c:v>710.16</c:v>
                </c:pt>
                <c:pt idx="233">
                  <c:v>710.5</c:v>
                </c:pt>
                <c:pt idx="234">
                  <c:v>710.97</c:v>
                </c:pt>
                <c:pt idx="235">
                  <c:v>711.32999999999981</c:v>
                </c:pt>
                <c:pt idx="236">
                  <c:v>711.29000000000019</c:v>
                </c:pt>
                <c:pt idx="237">
                  <c:v>711.75</c:v>
                </c:pt>
                <c:pt idx="238">
                  <c:v>712.19</c:v>
                </c:pt>
                <c:pt idx="239">
                  <c:v>712.11</c:v>
                </c:pt>
                <c:pt idx="240">
                  <c:v>711.81</c:v>
                </c:pt>
                <c:pt idx="241">
                  <c:v>711.98</c:v>
                </c:pt>
                <c:pt idx="242">
                  <c:v>712.07</c:v>
                </c:pt>
                <c:pt idx="243">
                  <c:v>712</c:v>
                </c:pt>
                <c:pt idx="244">
                  <c:v>711.91</c:v>
                </c:pt>
                <c:pt idx="245">
                  <c:v>711.56</c:v>
                </c:pt>
                <c:pt idx="246">
                  <c:v>710.75</c:v>
                </c:pt>
                <c:pt idx="247">
                  <c:v>709.71</c:v>
                </c:pt>
                <c:pt idx="248">
                  <c:v>708.35999999999979</c:v>
                </c:pt>
                <c:pt idx="249">
                  <c:v>706.91</c:v>
                </c:pt>
                <c:pt idx="250">
                  <c:v>705.47</c:v>
                </c:pt>
                <c:pt idx="251">
                  <c:v>703.73</c:v>
                </c:pt>
                <c:pt idx="252">
                  <c:v>701.27000000000021</c:v>
                </c:pt>
                <c:pt idx="253">
                  <c:v>698.69</c:v>
                </c:pt>
                <c:pt idx="254">
                  <c:v>696.09</c:v>
                </c:pt>
                <c:pt idx="255">
                  <c:v>693.16</c:v>
                </c:pt>
                <c:pt idx="256">
                  <c:v>689.99</c:v>
                </c:pt>
                <c:pt idx="257">
                  <c:v>687.16</c:v>
                </c:pt>
                <c:pt idx="258">
                  <c:v>684.13</c:v>
                </c:pt>
                <c:pt idx="259">
                  <c:v>680.94999999999982</c:v>
                </c:pt>
                <c:pt idx="260">
                  <c:v>677.39</c:v>
                </c:pt>
                <c:pt idx="261">
                  <c:v>673.87</c:v>
                </c:pt>
                <c:pt idx="262">
                  <c:v>670.61</c:v>
                </c:pt>
                <c:pt idx="263">
                  <c:v>667.1</c:v>
                </c:pt>
                <c:pt idx="264">
                  <c:v>663.56</c:v>
                </c:pt>
                <c:pt idx="265">
                  <c:v>659.97</c:v>
                </c:pt>
                <c:pt idx="266">
                  <c:v>656.5</c:v>
                </c:pt>
                <c:pt idx="267">
                  <c:v>653.16999999999996</c:v>
                </c:pt>
                <c:pt idx="268">
                  <c:v>650.04999999999973</c:v>
                </c:pt>
                <c:pt idx="269">
                  <c:v>646.98</c:v>
                </c:pt>
                <c:pt idx="270">
                  <c:v>643.67999999999995</c:v>
                </c:pt>
                <c:pt idx="271">
                  <c:v>640.39</c:v>
                </c:pt>
                <c:pt idx="272">
                  <c:v>637.05999999999972</c:v>
                </c:pt>
                <c:pt idx="273">
                  <c:v>633.54999999999973</c:v>
                </c:pt>
                <c:pt idx="274">
                  <c:v>629.69000000000005</c:v>
                </c:pt>
                <c:pt idx="275">
                  <c:v>626.08000000000004</c:v>
                </c:pt>
                <c:pt idx="276">
                  <c:v>622.67999999999995</c:v>
                </c:pt>
                <c:pt idx="277">
                  <c:v>619.21</c:v>
                </c:pt>
                <c:pt idx="278">
                  <c:v>615.53</c:v>
                </c:pt>
                <c:pt idx="279">
                  <c:v>611.93999999999983</c:v>
                </c:pt>
                <c:pt idx="280">
                  <c:v>609.14</c:v>
                </c:pt>
                <c:pt idx="281">
                  <c:v>607.82999999999981</c:v>
                </c:pt>
                <c:pt idx="282">
                  <c:v>607.22</c:v>
                </c:pt>
                <c:pt idx="283">
                  <c:v>606.58000000000004</c:v>
                </c:pt>
                <c:pt idx="284">
                  <c:v>605.94999999999982</c:v>
                </c:pt>
                <c:pt idx="285">
                  <c:v>605.70000000000005</c:v>
                </c:pt>
                <c:pt idx="286">
                  <c:v>605.47</c:v>
                </c:pt>
                <c:pt idx="287">
                  <c:v>605.09</c:v>
                </c:pt>
                <c:pt idx="288">
                  <c:v>604.42999999999972</c:v>
                </c:pt>
                <c:pt idx="289">
                  <c:v>603.89</c:v>
                </c:pt>
                <c:pt idx="290">
                  <c:v>603.14</c:v>
                </c:pt>
                <c:pt idx="291">
                  <c:v>602.29999999999995</c:v>
                </c:pt>
                <c:pt idx="292">
                  <c:v>601.47</c:v>
                </c:pt>
                <c:pt idx="293">
                  <c:v>600.6</c:v>
                </c:pt>
                <c:pt idx="294">
                  <c:v>599.43999999999983</c:v>
                </c:pt>
                <c:pt idx="295">
                  <c:v>598.3399999999998</c:v>
                </c:pt>
                <c:pt idx="296">
                  <c:v>597.63</c:v>
                </c:pt>
                <c:pt idx="297">
                  <c:v>596.98</c:v>
                </c:pt>
                <c:pt idx="298">
                  <c:v>596.08000000000004</c:v>
                </c:pt>
                <c:pt idx="299">
                  <c:v>595.02</c:v>
                </c:pt>
                <c:pt idx="300">
                  <c:v>593.88</c:v>
                </c:pt>
                <c:pt idx="301">
                  <c:v>592.81999999999982</c:v>
                </c:pt>
                <c:pt idx="302">
                  <c:v>591.98</c:v>
                </c:pt>
                <c:pt idx="303">
                  <c:v>591.05999999999972</c:v>
                </c:pt>
                <c:pt idx="304">
                  <c:v>590.14</c:v>
                </c:pt>
                <c:pt idx="305">
                  <c:v>589.21</c:v>
                </c:pt>
                <c:pt idx="306">
                  <c:v>588.20000000000005</c:v>
                </c:pt>
                <c:pt idx="307">
                  <c:v>587.13</c:v>
                </c:pt>
                <c:pt idx="308">
                  <c:v>585.71</c:v>
                </c:pt>
                <c:pt idx="309">
                  <c:v>584.2800000000002</c:v>
                </c:pt>
                <c:pt idx="310">
                  <c:v>582.79999999999995</c:v>
                </c:pt>
                <c:pt idx="311">
                  <c:v>581.04999999999973</c:v>
                </c:pt>
                <c:pt idx="312">
                  <c:v>579.26</c:v>
                </c:pt>
                <c:pt idx="313">
                  <c:v>577.38</c:v>
                </c:pt>
                <c:pt idx="314">
                  <c:v>575.29000000000019</c:v>
                </c:pt>
                <c:pt idx="315">
                  <c:v>573.3499999999998</c:v>
                </c:pt>
                <c:pt idx="316">
                  <c:v>571.44999999999982</c:v>
                </c:pt>
                <c:pt idx="317">
                  <c:v>569.59</c:v>
                </c:pt>
                <c:pt idx="318">
                  <c:v>567.59</c:v>
                </c:pt>
                <c:pt idx="319">
                  <c:v>565.47</c:v>
                </c:pt>
                <c:pt idx="320">
                  <c:v>563.26</c:v>
                </c:pt>
                <c:pt idx="321">
                  <c:v>561.16</c:v>
                </c:pt>
                <c:pt idx="322">
                  <c:v>558.91</c:v>
                </c:pt>
                <c:pt idx="323">
                  <c:v>556.41</c:v>
                </c:pt>
                <c:pt idx="324">
                  <c:v>554</c:v>
                </c:pt>
                <c:pt idx="325">
                  <c:v>551.64</c:v>
                </c:pt>
                <c:pt idx="326">
                  <c:v>549.25</c:v>
                </c:pt>
                <c:pt idx="327">
                  <c:v>546.89</c:v>
                </c:pt>
                <c:pt idx="328">
                  <c:v>544.55999999999972</c:v>
                </c:pt>
                <c:pt idx="329">
                  <c:v>542.09</c:v>
                </c:pt>
                <c:pt idx="330">
                  <c:v>539.3399999999998</c:v>
                </c:pt>
                <c:pt idx="331">
                  <c:v>536.45999999999981</c:v>
                </c:pt>
                <c:pt idx="332">
                  <c:v>533.72</c:v>
                </c:pt>
                <c:pt idx="333">
                  <c:v>532.41999999999996</c:v>
                </c:pt>
                <c:pt idx="334">
                  <c:v>532.62</c:v>
                </c:pt>
                <c:pt idx="335">
                  <c:v>532.09</c:v>
                </c:pt>
                <c:pt idx="336">
                  <c:v>530.15</c:v>
                </c:pt>
                <c:pt idx="337">
                  <c:v>527.15</c:v>
                </c:pt>
                <c:pt idx="338">
                  <c:v>523.5</c:v>
                </c:pt>
                <c:pt idx="339">
                  <c:v>519.39</c:v>
                </c:pt>
                <c:pt idx="340">
                  <c:v>515.05999999999972</c:v>
                </c:pt>
                <c:pt idx="341">
                  <c:v>511.09</c:v>
                </c:pt>
                <c:pt idx="342">
                  <c:v>506.9899999999999</c:v>
                </c:pt>
                <c:pt idx="343">
                  <c:v>502.7</c:v>
                </c:pt>
                <c:pt idx="344">
                  <c:v>498.69</c:v>
                </c:pt>
                <c:pt idx="345">
                  <c:v>494.90999999999991</c:v>
                </c:pt>
                <c:pt idx="346">
                  <c:v>491.51</c:v>
                </c:pt>
                <c:pt idx="347">
                  <c:v>488.53</c:v>
                </c:pt>
                <c:pt idx="348">
                  <c:v>485.27</c:v>
                </c:pt>
                <c:pt idx="349">
                  <c:v>481.55</c:v>
                </c:pt>
                <c:pt idx="350">
                  <c:v>477.71</c:v>
                </c:pt>
                <c:pt idx="351">
                  <c:v>474.11</c:v>
                </c:pt>
                <c:pt idx="352">
                  <c:v>470.66</c:v>
                </c:pt>
                <c:pt idx="353">
                  <c:v>467.4799999999999</c:v>
                </c:pt>
                <c:pt idx="354">
                  <c:v>464.51</c:v>
                </c:pt>
                <c:pt idx="355">
                  <c:v>461.83</c:v>
                </c:pt>
                <c:pt idx="356">
                  <c:v>459.18</c:v>
                </c:pt>
                <c:pt idx="357">
                  <c:v>456.18</c:v>
                </c:pt>
                <c:pt idx="358">
                  <c:v>453</c:v>
                </c:pt>
                <c:pt idx="359">
                  <c:v>449.9899999999999</c:v>
                </c:pt>
                <c:pt idx="360">
                  <c:v>447.36</c:v>
                </c:pt>
                <c:pt idx="361">
                  <c:v>444.76</c:v>
                </c:pt>
                <c:pt idx="362">
                  <c:v>442.09</c:v>
                </c:pt>
                <c:pt idx="363">
                  <c:v>439.46</c:v>
                </c:pt>
                <c:pt idx="364">
                  <c:v>436.85</c:v>
                </c:pt>
                <c:pt idx="365">
                  <c:v>434.17</c:v>
                </c:pt>
                <c:pt idx="366">
                  <c:v>431.51</c:v>
                </c:pt>
                <c:pt idx="367">
                  <c:v>428.9199999999999</c:v>
                </c:pt>
                <c:pt idx="368">
                  <c:v>426.40999999999991</c:v>
                </c:pt>
                <c:pt idx="369">
                  <c:v>423.86</c:v>
                </c:pt>
                <c:pt idx="370">
                  <c:v>421.27</c:v>
                </c:pt>
                <c:pt idx="371">
                  <c:v>418.6400000000001</c:v>
                </c:pt>
                <c:pt idx="372">
                  <c:v>416.07</c:v>
                </c:pt>
                <c:pt idx="373">
                  <c:v>413.77</c:v>
                </c:pt>
                <c:pt idx="374">
                  <c:v>411.59</c:v>
                </c:pt>
                <c:pt idx="375">
                  <c:v>409.4</c:v>
                </c:pt>
                <c:pt idx="376">
                  <c:v>407.26</c:v>
                </c:pt>
                <c:pt idx="377">
                  <c:v>405.13</c:v>
                </c:pt>
              </c:numCache>
            </c:numRef>
          </c:yVal>
          <c:smooth val="1"/>
        </c:ser>
        <c:ser>
          <c:idx val="12"/>
          <c:order val="9"/>
          <c:tx>
            <c:v>mean value</c:v>
          </c:tx>
          <c:spPr>
            <a:ln w="15875">
              <a:solidFill>
                <a:schemeClr val="tx1"/>
              </a:solidFill>
            </a:ln>
          </c:spPr>
          <c:marker>
            <c:symbol val="none"/>
          </c:marker>
          <c:yVal>
            <c:numRef>
              <c:f>Tabelle1!$M$2:$M$379</c:f>
              <c:numCache>
                <c:formatCode>General</c:formatCode>
                <c:ptCount val="378"/>
                <c:pt idx="4">
                  <c:v>26.054444444440001</c:v>
                </c:pt>
                <c:pt idx="5">
                  <c:v>26.264444444444443</c:v>
                </c:pt>
                <c:pt idx="6">
                  <c:v>26.562222222222207</c:v>
                </c:pt>
                <c:pt idx="7">
                  <c:v>27.048888888888893</c:v>
                </c:pt>
                <c:pt idx="8">
                  <c:v>27.85</c:v>
                </c:pt>
                <c:pt idx="9">
                  <c:v>29.085555555555548</c:v>
                </c:pt>
                <c:pt idx="10">
                  <c:v>30.863333333333312</c:v>
                </c:pt>
                <c:pt idx="11">
                  <c:v>33.21</c:v>
                </c:pt>
                <c:pt idx="12">
                  <c:v>35.947777777777766</c:v>
                </c:pt>
                <c:pt idx="13">
                  <c:v>39.167777777777779</c:v>
                </c:pt>
                <c:pt idx="14">
                  <c:v>42.953333333333326</c:v>
                </c:pt>
                <c:pt idx="15">
                  <c:v>47.172222222222231</c:v>
                </c:pt>
                <c:pt idx="16">
                  <c:v>51.808888888888887</c:v>
                </c:pt>
                <c:pt idx="17">
                  <c:v>56.78</c:v>
                </c:pt>
                <c:pt idx="18">
                  <c:v>62.097777777777779</c:v>
                </c:pt>
                <c:pt idx="19">
                  <c:v>67.747777777777785</c:v>
                </c:pt>
                <c:pt idx="20">
                  <c:v>73.744444444444468</c:v>
                </c:pt>
                <c:pt idx="21">
                  <c:v>79.967777777777769</c:v>
                </c:pt>
                <c:pt idx="22">
                  <c:v>86.444444444444471</c:v>
                </c:pt>
                <c:pt idx="23">
                  <c:v>93.162222222222212</c:v>
                </c:pt>
                <c:pt idx="24">
                  <c:v>100.07666666666667</c:v>
                </c:pt>
                <c:pt idx="25">
                  <c:v>107.24333333333334</c:v>
                </c:pt>
                <c:pt idx="26">
                  <c:v>114.69333333333333</c:v>
                </c:pt>
                <c:pt idx="27">
                  <c:v>122.36999999999999</c:v>
                </c:pt>
                <c:pt idx="28">
                  <c:v>130.16888888888889</c:v>
                </c:pt>
                <c:pt idx="29">
                  <c:v>138.09</c:v>
                </c:pt>
                <c:pt idx="30">
                  <c:v>145.95222222222228</c:v>
                </c:pt>
                <c:pt idx="31">
                  <c:v>154.46666666666661</c:v>
                </c:pt>
                <c:pt idx="32">
                  <c:v>162.5622222222222</c:v>
                </c:pt>
                <c:pt idx="33">
                  <c:v>170.49</c:v>
                </c:pt>
                <c:pt idx="34">
                  <c:v>178.67888888888891</c:v>
                </c:pt>
                <c:pt idx="35">
                  <c:v>186.90111111111113</c:v>
                </c:pt>
                <c:pt idx="36">
                  <c:v>195.11111111111106</c:v>
                </c:pt>
                <c:pt idx="37">
                  <c:v>203.31</c:v>
                </c:pt>
                <c:pt idx="38">
                  <c:v>211.49222222222224</c:v>
                </c:pt>
                <c:pt idx="39">
                  <c:v>219.65</c:v>
                </c:pt>
                <c:pt idx="40">
                  <c:v>227.29999999999998</c:v>
                </c:pt>
                <c:pt idx="41">
                  <c:v>234.26999999999998</c:v>
                </c:pt>
                <c:pt idx="42">
                  <c:v>243.97777777777776</c:v>
                </c:pt>
                <c:pt idx="43">
                  <c:v>252.3633333333334</c:v>
                </c:pt>
                <c:pt idx="44">
                  <c:v>260.37555555555559</c:v>
                </c:pt>
                <c:pt idx="45">
                  <c:v>268.3366666666667</c:v>
                </c:pt>
                <c:pt idx="46">
                  <c:v>276.23555555555544</c:v>
                </c:pt>
                <c:pt idx="47">
                  <c:v>284.07444444444445</c:v>
                </c:pt>
                <c:pt idx="48">
                  <c:v>291.86555555555555</c:v>
                </c:pt>
                <c:pt idx="49">
                  <c:v>299.54555555555561</c:v>
                </c:pt>
                <c:pt idx="50">
                  <c:v>307.05111111111114</c:v>
                </c:pt>
                <c:pt idx="51">
                  <c:v>314.40000000000003</c:v>
                </c:pt>
                <c:pt idx="52">
                  <c:v>321.51</c:v>
                </c:pt>
                <c:pt idx="53">
                  <c:v>328.42111111111097</c:v>
                </c:pt>
                <c:pt idx="54">
                  <c:v>335.22555555555539</c:v>
                </c:pt>
                <c:pt idx="55">
                  <c:v>342.01</c:v>
                </c:pt>
                <c:pt idx="56">
                  <c:v>348.90999999999991</c:v>
                </c:pt>
                <c:pt idx="57">
                  <c:v>355.90333333333331</c:v>
                </c:pt>
                <c:pt idx="58">
                  <c:v>363.00222222222226</c:v>
                </c:pt>
                <c:pt idx="59">
                  <c:v>370.18666666666672</c:v>
                </c:pt>
                <c:pt idx="60">
                  <c:v>377.45777777777766</c:v>
                </c:pt>
                <c:pt idx="61">
                  <c:v>384.09222222222223</c:v>
                </c:pt>
                <c:pt idx="62">
                  <c:v>391.23222222222205</c:v>
                </c:pt>
                <c:pt idx="63">
                  <c:v>398.26777777777767</c:v>
                </c:pt>
                <c:pt idx="64">
                  <c:v>405.18</c:v>
                </c:pt>
                <c:pt idx="65">
                  <c:v>411.9199999999999</c:v>
                </c:pt>
                <c:pt idx="66">
                  <c:v>418.59777777777759</c:v>
                </c:pt>
                <c:pt idx="67">
                  <c:v>425.1922222222222</c:v>
                </c:pt>
                <c:pt idx="68">
                  <c:v>431.75333333333344</c:v>
                </c:pt>
                <c:pt idx="69">
                  <c:v>438.22444444444426</c:v>
                </c:pt>
                <c:pt idx="70">
                  <c:v>444.63666666666671</c:v>
                </c:pt>
                <c:pt idx="71">
                  <c:v>450.8566666666668</c:v>
                </c:pt>
                <c:pt idx="72">
                  <c:v>456.96222222222207</c:v>
                </c:pt>
                <c:pt idx="73">
                  <c:v>462.97222222222223</c:v>
                </c:pt>
                <c:pt idx="74">
                  <c:v>468.87777777777762</c:v>
                </c:pt>
                <c:pt idx="75">
                  <c:v>474.67111111111103</c:v>
                </c:pt>
                <c:pt idx="76">
                  <c:v>480.37777777777762</c:v>
                </c:pt>
                <c:pt idx="77">
                  <c:v>485.98444444444431</c:v>
                </c:pt>
                <c:pt idx="78">
                  <c:v>491.50444444444446</c:v>
                </c:pt>
                <c:pt idx="79">
                  <c:v>496.97555555555539</c:v>
                </c:pt>
                <c:pt idx="80">
                  <c:v>501.8399999999998</c:v>
                </c:pt>
                <c:pt idx="81">
                  <c:v>507.16333333333341</c:v>
                </c:pt>
                <c:pt idx="82">
                  <c:v>512.40666666666664</c:v>
                </c:pt>
                <c:pt idx="83">
                  <c:v>517.41444444444437</c:v>
                </c:pt>
                <c:pt idx="84">
                  <c:v>522.31666666666661</c:v>
                </c:pt>
                <c:pt idx="85">
                  <c:v>527.15666666666664</c:v>
                </c:pt>
                <c:pt idx="86">
                  <c:v>532.00888888888903</c:v>
                </c:pt>
                <c:pt idx="87">
                  <c:v>536.55444444444447</c:v>
                </c:pt>
                <c:pt idx="88">
                  <c:v>540.9955555555556</c:v>
                </c:pt>
                <c:pt idx="89">
                  <c:v>545.28888888888901</c:v>
                </c:pt>
                <c:pt idx="90">
                  <c:v>549.51555555555558</c:v>
                </c:pt>
                <c:pt idx="91">
                  <c:v>553.6055555555555</c:v>
                </c:pt>
                <c:pt idx="92">
                  <c:v>557.56555555555542</c:v>
                </c:pt>
                <c:pt idx="93">
                  <c:v>561.47888888888895</c:v>
                </c:pt>
                <c:pt idx="94">
                  <c:v>564.92444444444436</c:v>
                </c:pt>
                <c:pt idx="95">
                  <c:v>568.52444444444438</c:v>
                </c:pt>
                <c:pt idx="96">
                  <c:v>571.76222222222202</c:v>
                </c:pt>
                <c:pt idx="97">
                  <c:v>574.58222222222219</c:v>
                </c:pt>
                <c:pt idx="98">
                  <c:v>577.05999999999972</c:v>
                </c:pt>
                <c:pt idx="99">
                  <c:v>579.24</c:v>
                </c:pt>
                <c:pt idx="100">
                  <c:v>581.23111111111109</c:v>
                </c:pt>
                <c:pt idx="101">
                  <c:v>583.00000000000011</c:v>
                </c:pt>
                <c:pt idx="102">
                  <c:v>584.65111111111082</c:v>
                </c:pt>
                <c:pt idx="103">
                  <c:v>586.24333333333357</c:v>
                </c:pt>
                <c:pt idx="104">
                  <c:v>587.65777777777794</c:v>
                </c:pt>
                <c:pt idx="105">
                  <c:v>588.92777777777803</c:v>
                </c:pt>
                <c:pt idx="106">
                  <c:v>590.03555555555567</c:v>
                </c:pt>
                <c:pt idx="107">
                  <c:v>591.21444444444444</c:v>
                </c:pt>
                <c:pt idx="108">
                  <c:v>592.25555555555559</c:v>
                </c:pt>
                <c:pt idx="109">
                  <c:v>593.20777777777823</c:v>
                </c:pt>
                <c:pt idx="110">
                  <c:v>594.07222222222219</c:v>
                </c:pt>
                <c:pt idx="111">
                  <c:v>594.84111111111076</c:v>
                </c:pt>
                <c:pt idx="112">
                  <c:v>595.5633333333335</c:v>
                </c:pt>
                <c:pt idx="113">
                  <c:v>596.27777777777828</c:v>
                </c:pt>
                <c:pt idx="114">
                  <c:v>596.99111111111108</c:v>
                </c:pt>
                <c:pt idx="115">
                  <c:v>597.67666666666696</c:v>
                </c:pt>
                <c:pt idx="116">
                  <c:v>598.36777777777775</c:v>
                </c:pt>
                <c:pt idx="117">
                  <c:v>599.1055555555555</c:v>
                </c:pt>
                <c:pt idx="118">
                  <c:v>599.84999999999968</c:v>
                </c:pt>
                <c:pt idx="119">
                  <c:v>600.55444444444447</c:v>
                </c:pt>
                <c:pt idx="120">
                  <c:v>601.30111111111091</c:v>
                </c:pt>
                <c:pt idx="121">
                  <c:v>602.05999999999972</c:v>
                </c:pt>
                <c:pt idx="122">
                  <c:v>602.81444444444446</c:v>
                </c:pt>
                <c:pt idx="123">
                  <c:v>603.54222222222199</c:v>
                </c:pt>
                <c:pt idx="124">
                  <c:v>604.19444444444457</c:v>
                </c:pt>
                <c:pt idx="125">
                  <c:v>604.79111111111115</c:v>
                </c:pt>
                <c:pt idx="126">
                  <c:v>605.34111111111099</c:v>
                </c:pt>
                <c:pt idx="127">
                  <c:v>605.88777777777796</c:v>
                </c:pt>
                <c:pt idx="128">
                  <c:v>606.43222222222198</c:v>
                </c:pt>
                <c:pt idx="129">
                  <c:v>606.91777777777804</c:v>
                </c:pt>
                <c:pt idx="130">
                  <c:v>607.46222222222195</c:v>
                </c:pt>
                <c:pt idx="131">
                  <c:v>608.05444444444447</c:v>
                </c:pt>
                <c:pt idx="132">
                  <c:v>608.61888888888893</c:v>
                </c:pt>
                <c:pt idx="133">
                  <c:v>609.10444444444443</c:v>
                </c:pt>
                <c:pt idx="134">
                  <c:v>609.58666666666682</c:v>
                </c:pt>
                <c:pt idx="135">
                  <c:v>610.10777777777821</c:v>
                </c:pt>
                <c:pt idx="136">
                  <c:v>610.69555555555553</c:v>
                </c:pt>
                <c:pt idx="137">
                  <c:v>611.36666666666679</c:v>
                </c:pt>
                <c:pt idx="138">
                  <c:v>612.13333333333355</c:v>
                </c:pt>
                <c:pt idx="139">
                  <c:v>612.88666666666688</c:v>
                </c:pt>
                <c:pt idx="140">
                  <c:v>613.5911111111111</c:v>
                </c:pt>
                <c:pt idx="141">
                  <c:v>614.22111111111121</c:v>
                </c:pt>
                <c:pt idx="142">
                  <c:v>614.91999999999996</c:v>
                </c:pt>
                <c:pt idx="143">
                  <c:v>615.72222222222217</c:v>
                </c:pt>
                <c:pt idx="144">
                  <c:v>616.66444444444448</c:v>
                </c:pt>
                <c:pt idx="145">
                  <c:v>617.79111111111115</c:v>
                </c:pt>
                <c:pt idx="146">
                  <c:v>619.21333333333371</c:v>
                </c:pt>
                <c:pt idx="147">
                  <c:v>620.96444444444421</c:v>
                </c:pt>
                <c:pt idx="148">
                  <c:v>622.3366666666667</c:v>
                </c:pt>
                <c:pt idx="149">
                  <c:v>623.76444444444439</c:v>
                </c:pt>
                <c:pt idx="150">
                  <c:v>625.58555555555552</c:v>
                </c:pt>
                <c:pt idx="151">
                  <c:v>627.93444444444447</c:v>
                </c:pt>
                <c:pt idx="152">
                  <c:v>630.64555555555557</c:v>
                </c:pt>
                <c:pt idx="153">
                  <c:v>633.46222222222195</c:v>
                </c:pt>
                <c:pt idx="154">
                  <c:v>636.14</c:v>
                </c:pt>
                <c:pt idx="155">
                  <c:v>638.78222222222223</c:v>
                </c:pt>
                <c:pt idx="156">
                  <c:v>641.36777777777775</c:v>
                </c:pt>
                <c:pt idx="157">
                  <c:v>643.90333333333353</c:v>
                </c:pt>
                <c:pt idx="158">
                  <c:v>646.37222222222192</c:v>
                </c:pt>
                <c:pt idx="159">
                  <c:v>648.95999999999981</c:v>
                </c:pt>
                <c:pt idx="160">
                  <c:v>651.68333333333362</c:v>
                </c:pt>
                <c:pt idx="161">
                  <c:v>654.37</c:v>
                </c:pt>
                <c:pt idx="162">
                  <c:v>656.93111111111091</c:v>
                </c:pt>
                <c:pt idx="163">
                  <c:v>659.29222222222211</c:v>
                </c:pt>
                <c:pt idx="164">
                  <c:v>661.56888888888886</c:v>
                </c:pt>
                <c:pt idx="165">
                  <c:v>663.75</c:v>
                </c:pt>
                <c:pt idx="166">
                  <c:v>665.76666666666699</c:v>
                </c:pt>
                <c:pt idx="167">
                  <c:v>667.71555555555562</c:v>
                </c:pt>
                <c:pt idx="168">
                  <c:v>669.71999999999991</c:v>
                </c:pt>
                <c:pt idx="169">
                  <c:v>671.6155555555556</c:v>
                </c:pt>
                <c:pt idx="170">
                  <c:v>673.30666666666673</c:v>
                </c:pt>
                <c:pt idx="171">
                  <c:v>675.04666666666674</c:v>
                </c:pt>
                <c:pt idx="172">
                  <c:v>676.80444444444447</c:v>
                </c:pt>
                <c:pt idx="173">
                  <c:v>678.50666666666689</c:v>
                </c:pt>
                <c:pt idx="174">
                  <c:v>680.16666666666674</c:v>
                </c:pt>
                <c:pt idx="175">
                  <c:v>681.67777777777815</c:v>
                </c:pt>
                <c:pt idx="176">
                  <c:v>683.13555555555558</c:v>
                </c:pt>
                <c:pt idx="177">
                  <c:v>684.55666666666662</c:v>
                </c:pt>
                <c:pt idx="178">
                  <c:v>685.98888888888882</c:v>
                </c:pt>
                <c:pt idx="179">
                  <c:v>687.30555555555543</c:v>
                </c:pt>
                <c:pt idx="180">
                  <c:v>688.72111111111121</c:v>
                </c:pt>
                <c:pt idx="181">
                  <c:v>690.05333333333351</c:v>
                </c:pt>
                <c:pt idx="182">
                  <c:v>691.33888888888896</c:v>
                </c:pt>
                <c:pt idx="183">
                  <c:v>692.74222222222227</c:v>
                </c:pt>
                <c:pt idx="184">
                  <c:v>694.07222222222219</c:v>
                </c:pt>
                <c:pt idx="185">
                  <c:v>695.28111111111104</c:v>
                </c:pt>
                <c:pt idx="186">
                  <c:v>696.48555555555572</c:v>
                </c:pt>
                <c:pt idx="187">
                  <c:v>697.58777777777811</c:v>
                </c:pt>
                <c:pt idx="188">
                  <c:v>698.56222222222198</c:v>
                </c:pt>
                <c:pt idx="189">
                  <c:v>699.52</c:v>
                </c:pt>
                <c:pt idx="190">
                  <c:v>700.37333333333356</c:v>
                </c:pt>
                <c:pt idx="191">
                  <c:v>701.24111111111119</c:v>
                </c:pt>
                <c:pt idx="192">
                  <c:v>702.12333333333356</c:v>
                </c:pt>
                <c:pt idx="193">
                  <c:v>703.05333333333351</c:v>
                </c:pt>
                <c:pt idx="194">
                  <c:v>703.97777777777821</c:v>
                </c:pt>
                <c:pt idx="195">
                  <c:v>704.82555555555541</c:v>
                </c:pt>
                <c:pt idx="196">
                  <c:v>705.67000000000019</c:v>
                </c:pt>
                <c:pt idx="197">
                  <c:v>706.4499999999997</c:v>
                </c:pt>
                <c:pt idx="198">
                  <c:v>707.04</c:v>
                </c:pt>
                <c:pt idx="199">
                  <c:v>707.69777777777813</c:v>
                </c:pt>
                <c:pt idx="200">
                  <c:v>708.42777777777803</c:v>
                </c:pt>
                <c:pt idx="201">
                  <c:v>709.13111111111118</c:v>
                </c:pt>
                <c:pt idx="202">
                  <c:v>709.81111111111102</c:v>
                </c:pt>
                <c:pt idx="203">
                  <c:v>710.43555555555542</c:v>
                </c:pt>
                <c:pt idx="204">
                  <c:v>711.07</c:v>
                </c:pt>
                <c:pt idx="205">
                  <c:v>711.57</c:v>
                </c:pt>
                <c:pt idx="206">
                  <c:v>712.08444444444444</c:v>
                </c:pt>
                <c:pt idx="207">
                  <c:v>712.67222222222222</c:v>
                </c:pt>
                <c:pt idx="208">
                  <c:v>713.21444444444444</c:v>
                </c:pt>
                <c:pt idx="209">
                  <c:v>713.8111111111109</c:v>
                </c:pt>
                <c:pt idx="210">
                  <c:v>714.29666666666685</c:v>
                </c:pt>
                <c:pt idx="211">
                  <c:v>714.60000000000014</c:v>
                </c:pt>
                <c:pt idx="212">
                  <c:v>714.94777777777801</c:v>
                </c:pt>
                <c:pt idx="213">
                  <c:v>715.3355555555554</c:v>
                </c:pt>
                <c:pt idx="214">
                  <c:v>715.60222222222228</c:v>
                </c:pt>
                <c:pt idx="215">
                  <c:v>715.91666666666674</c:v>
                </c:pt>
                <c:pt idx="216">
                  <c:v>716.30222222222187</c:v>
                </c:pt>
                <c:pt idx="217">
                  <c:v>716.70888888888885</c:v>
                </c:pt>
                <c:pt idx="218">
                  <c:v>717.09333333333359</c:v>
                </c:pt>
                <c:pt idx="219">
                  <c:v>717.41222222222189</c:v>
                </c:pt>
                <c:pt idx="220">
                  <c:v>717.82777777777801</c:v>
                </c:pt>
                <c:pt idx="221">
                  <c:v>718.16555555555556</c:v>
                </c:pt>
                <c:pt idx="222">
                  <c:v>718.44555555555542</c:v>
                </c:pt>
                <c:pt idx="223">
                  <c:v>718.6988888888892</c:v>
                </c:pt>
                <c:pt idx="224">
                  <c:v>718.86777777777809</c:v>
                </c:pt>
                <c:pt idx="225">
                  <c:v>719.17000000000019</c:v>
                </c:pt>
                <c:pt idx="226">
                  <c:v>719.4599999999997</c:v>
                </c:pt>
                <c:pt idx="227">
                  <c:v>719.69666666666694</c:v>
                </c:pt>
                <c:pt idx="228">
                  <c:v>719.74222222222227</c:v>
                </c:pt>
                <c:pt idx="229">
                  <c:v>712.42555555555543</c:v>
                </c:pt>
                <c:pt idx="230">
                  <c:v>722.55500000000006</c:v>
                </c:pt>
              </c:numCache>
            </c:numRef>
          </c:yVal>
          <c:smooth val="1"/>
        </c:ser>
        <c:dLbls>
          <c:showLegendKey val="0"/>
          <c:showVal val="0"/>
          <c:showCatName val="0"/>
          <c:showSerName val="0"/>
          <c:showPercent val="0"/>
          <c:showBubbleSize val="0"/>
        </c:dLbls>
        <c:axId val="92237184"/>
        <c:axId val="92239360"/>
      </c:scatterChart>
      <c:valAx>
        <c:axId val="92237184"/>
        <c:scaling>
          <c:orientation val="minMax"/>
        </c:scaling>
        <c:delete val="0"/>
        <c:axPos val="b"/>
        <c:title>
          <c:tx>
            <c:rich>
              <a:bodyPr/>
              <a:lstStyle/>
              <a:p>
                <a:pPr>
                  <a:defRPr/>
                </a:pPr>
                <a:r>
                  <a:rPr lang="en-US"/>
                  <a:t>t [s]</a:t>
                </a:r>
              </a:p>
            </c:rich>
          </c:tx>
          <c:layout/>
          <c:overlay val="0"/>
        </c:title>
        <c:majorTickMark val="in"/>
        <c:minorTickMark val="in"/>
        <c:tickLblPos val="nextTo"/>
        <c:crossAx val="92239360"/>
        <c:crosses val="autoZero"/>
        <c:crossBetween val="midCat"/>
        <c:majorUnit val="100"/>
        <c:minorUnit val="20"/>
      </c:valAx>
      <c:valAx>
        <c:axId val="92239360"/>
        <c:scaling>
          <c:orientation val="minMax"/>
        </c:scaling>
        <c:delete val="0"/>
        <c:axPos val="l"/>
        <c:majorGridlines/>
        <c:title>
          <c:tx>
            <c:rich>
              <a:bodyPr/>
              <a:lstStyle/>
              <a:p>
                <a:pPr>
                  <a:defRPr/>
                </a:pPr>
                <a:r>
                  <a:rPr lang="en-US"/>
                  <a:t>T [°C]</a:t>
                </a:r>
              </a:p>
            </c:rich>
          </c:tx>
          <c:layout/>
          <c:overlay val="0"/>
        </c:title>
        <c:numFmt formatCode="General" sourceLinked="1"/>
        <c:majorTickMark val="none"/>
        <c:minorTickMark val="none"/>
        <c:tickLblPos val="nextTo"/>
        <c:crossAx val="92237184"/>
        <c:crosses val="autoZero"/>
        <c:crossBetween val="midCat"/>
      </c:valAx>
    </c:plotArea>
    <c:legend>
      <c:legendPos val="b"/>
      <c:layout>
        <c:manualLayout>
          <c:xMode val="edge"/>
          <c:yMode val="edge"/>
          <c:x val="0.23989544235807439"/>
          <c:y val="0.59934718277983356"/>
          <c:w val="0.68999364869526503"/>
          <c:h val="0.24084598036371246"/>
        </c:manualLayout>
      </c:layout>
      <c:overlay val="0"/>
      <c:spPr>
        <a:solidFill>
          <a:schemeClr val="bg1"/>
        </a:solidFill>
      </c:sp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de-DE" sz="1400" b="1" dirty="0" smtClean="0"/>
              <a:t>15 x 15 </a:t>
            </a:r>
            <a:r>
              <a:rPr lang="en-GB" sz="1400" b="1" noProof="0" dirty="0" smtClean="0"/>
              <a:t>cubes</a:t>
            </a:r>
            <a:r>
              <a:rPr lang="de-DE" sz="1400" b="1" dirty="0" smtClean="0"/>
              <a:t> - </a:t>
            </a:r>
            <a:r>
              <a:rPr lang="en-GB" sz="1400" b="1" noProof="0" dirty="0" smtClean="0"/>
              <a:t>overview</a:t>
            </a:r>
            <a:endParaRPr lang="en-GB" sz="1400" b="1" noProof="0" dirty="0"/>
          </a:p>
        </c:rich>
      </c:tx>
      <c:layout/>
      <c:overlay val="0"/>
    </c:title>
    <c:autoTitleDeleted val="0"/>
    <c:plotArea>
      <c:layout>
        <c:manualLayout>
          <c:layoutTarget val="inner"/>
          <c:xMode val="edge"/>
          <c:yMode val="edge"/>
          <c:x val="8.148185161604031E-2"/>
          <c:y val="7.8589582007478856E-2"/>
          <c:w val="0.81085179603317437"/>
          <c:h val="0.81850148287723856"/>
        </c:manualLayout>
      </c:layout>
      <c:scatterChart>
        <c:scatterStyle val="smoothMarker"/>
        <c:varyColors val="0"/>
        <c:ser>
          <c:idx val="0"/>
          <c:order val="0"/>
          <c:tx>
            <c:v>EP21</c:v>
          </c:tx>
          <c:spPr>
            <a:ln>
              <a:solidFill>
                <a:schemeClr val="bg2">
                  <a:lumMod val="25000"/>
                </a:schemeClr>
              </a:solidFill>
            </a:ln>
          </c:spPr>
          <c:marker>
            <c:symbol val="none"/>
          </c:marker>
          <c:xVal>
            <c:numRef>
              <c:f>'EP21'!$A$2:$A$217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'EP21'!$F$2:$F$217</c:f>
              <c:numCache>
                <c:formatCode>General</c:formatCode>
                <c:ptCount val="216"/>
                <c:pt idx="0">
                  <c:v>40</c:v>
                </c:pt>
                <c:pt idx="1">
                  <c:v>41.363689138576781</c:v>
                </c:pt>
                <c:pt idx="2">
                  <c:v>45.607309131103939</c:v>
                </c:pt>
                <c:pt idx="3">
                  <c:v>50.695599929274934</c:v>
                </c:pt>
                <c:pt idx="4">
                  <c:v>56.243184488065694</c:v>
                </c:pt>
                <c:pt idx="5">
                  <c:v>62.338502083944952</c:v>
                </c:pt>
                <c:pt idx="6">
                  <c:v>68.589344257919848</c:v>
                </c:pt>
                <c:pt idx="7">
                  <c:v>75.023210231569209</c:v>
                </c:pt>
                <c:pt idx="8">
                  <c:v>82.319743732596578</c:v>
                </c:pt>
                <c:pt idx="9">
                  <c:v>89.843110404601134</c:v>
                </c:pt>
                <c:pt idx="10">
                  <c:v>97.033594393587578</c:v>
                </c:pt>
                <c:pt idx="11">
                  <c:v>105.04114479080486</c:v>
                </c:pt>
                <c:pt idx="12">
                  <c:v>113.95078106790503</c:v>
                </c:pt>
                <c:pt idx="13">
                  <c:v>122.44687368224407</c:v>
                </c:pt>
                <c:pt idx="14">
                  <c:v>131.32236811319598</c:v>
                </c:pt>
                <c:pt idx="15">
                  <c:v>140.94600756625476</c:v>
                </c:pt>
                <c:pt idx="16">
                  <c:v>150.33451481002081</c:v>
                </c:pt>
                <c:pt idx="17">
                  <c:v>160.12777023450482</c:v>
                </c:pt>
                <c:pt idx="18">
                  <c:v>169.96330668908521</c:v>
                </c:pt>
                <c:pt idx="19">
                  <c:v>179.52269133594882</c:v>
                </c:pt>
                <c:pt idx="20">
                  <c:v>189.77615667840971</c:v>
                </c:pt>
                <c:pt idx="21">
                  <c:v>199.97562308174741</c:v>
                </c:pt>
                <c:pt idx="22">
                  <c:v>209.77105740745685</c:v>
                </c:pt>
                <c:pt idx="23">
                  <c:v>220.19122680304622</c:v>
                </c:pt>
                <c:pt idx="24">
                  <c:v>230.47573629756155</c:v>
                </c:pt>
                <c:pt idx="25">
                  <c:v>239.90438333466778</c:v>
                </c:pt>
                <c:pt idx="26">
                  <c:v>249.94138977109967</c:v>
                </c:pt>
                <c:pt idx="27">
                  <c:v>260.62969412492168</c:v>
                </c:pt>
                <c:pt idx="28">
                  <c:v>270.88034409556371</c:v>
                </c:pt>
                <c:pt idx="29">
                  <c:v>281.13385050530678</c:v>
                </c:pt>
                <c:pt idx="30">
                  <c:v>291.30434108863335</c:v>
                </c:pt>
                <c:pt idx="31">
                  <c:v>300.78483089353898</c:v>
                </c:pt>
                <c:pt idx="32">
                  <c:v>310.69274471340748</c:v>
                </c:pt>
                <c:pt idx="33">
                  <c:v>321.25083634693567</c:v>
                </c:pt>
                <c:pt idx="34">
                  <c:v>331.34750209061718</c:v>
                </c:pt>
                <c:pt idx="35">
                  <c:v>341.53077182693244</c:v>
                </c:pt>
                <c:pt idx="36">
                  <c:v>351.5352466372201</c:v>
                </c:pt>
                <c:pt idx="37">
                  <c:v>361.11985241132703</c:v>
                </c:pt>
                <c:pt idx="38">
                  <c:v>371.27706966647969</c:v>
                </c:pt>
                <c:pt idx="39">
                  <c:v>381.25302490058408</c:v>
                </c:pt>
                <c:pt idx="40">
                  <c:v>390.75891624854273</c:v>
                </c:pt>
                <c:pt idx="41">
                  <c:v>400.82643316252529</c:v>
                </c:pt>
                <c:pt idx="42">
                  <c:v>410.54283345343271</c:v>
                </c:pt>
                <c:pt idx="43">
                  <c:v>419.57836544877046</c:v>
                </c:pt>
                <c:pt idx="44">
                  <c:v>428.84940581992265</c:v>
                </c:pt>
                <c:pt idx="45">
                  <c:v>437.9202044690274</c:v>
                </c:pt>
                <c:pt idx="46">
                  <c:v>446.33160415943848</c:v>
                </c:pt>
                <c:pt idx="47">
                  <c:v>455.18567807165033</c:v>
                </c:pt>
                <c:pt idx="48">
                  <c:v>464.32612903333421</c:v>
                </c:pt>
                <c:pt idx="49">
                  <c:v>472.37966095305472</c:v>
                </c:pt>
                <c:pt idx="50">
                  <c:v>480.46051350227225</c:v>
                </c:pt>
                <c:pt idx="51">
                  <c:v>488.60904557767753</c:v>
                </c:pt>
                <c:pt idx="52">
                  <c:v>496.0620960994425</c:v>
                </c:pt>
                <c:pt idx="53">
                  <c:v>503.54743050922121</c:v>
                </c:pt>
                <c:pt idx="54">
                  <c:v>510.84708199889701</c:v>
                </c:pt>
                <c:pt idx="55">
                  <c:v>517.6989746301399</c:v>
                </c:pt>
                <c:pt idx="56">
                  <c:v>524.81541938002022</c:v>
                </c:pt>
                <c:pt idx="57">
                  <c:v>531.80930297935276</c:v>
                </c:pt>
                <c:pt idx="58">
                  <c:v>538.41114402350331</c:v>
                </c:pt>
                <c:pt idx="59">
                  <c:v>544.89513743583586</c:v>
                </c:pt>
                <c:pt idx="60">
                  <c:v>550.85503566281443</c:v>
                </c:pt>
                <c:pt idx="61">
                  <c:v>556.13039166822352</c:v>
                </c:pt>
                <c:pt idx="62">
                  <c:v>561.69781651720973</c:v>
                </c:pt>
                <c:pt idx="63">
                  <c:v>567.95982484409296</c:v>
                </c:pt>
                <c:pt idx="64">
                  <c:v>574.3201357121884</c:v>
                </c:pt>
                <c:pt idx="65">
                  <c:v>581.00054865355344</c:v>
                </c:pt>
                <c:pt idx="66">
                  <c:v>587.71550616287254</c:v>
                </c:pt>
                <c:pt idx="67">
                  <c:v>594.28740235261216</c:v>
                </c:pt>
                <c:pt idx="68">
                  <c:v>601.3987871974166</c:v>
                </c:pt>
                <c:pt idx="69">
                  <c:v>608.63930093321653</c:v>
                </c:pt>
                <c:pt idx="70">
                  <c:v>616.01296500662784</c:v>
                </c:pt>
                <c:pt idx="71">
                  <c:v>623.23241209399748</c:v>
                </c:pt>
                <c:pt idx="72">
                  <c:v>629.57014566486134</c:v>
                </c:pt>
                <c:pt idx="73">
                  <c:v>634.89231393507521</c:v>
                </c:pt>
                <c:pt idx="74">
                  <c:v>638.45400612283936</c:v>
                </c:pt>
                <c:pt idx="75">
                  <c:v>640.5735373686706</c:v>
                </c:pt>
                <c:pt idx="76">
                  <c:v>642.03845247626953</c:v>
                </c:pt>
                <c:pt idx="77">
                  <c:v>643.27332699476005</c:v>
                </c:pt>
                <c:pt idx="78">
                  <c:v>644.40194782130948</c:v>
                </c:pt>
                <c:pt idx="79">
                  <c:v>645.36617076783477</c:v>
                </c:pt>
                <c:pt idx="80">
                  <c:v>646.36536539094459</c:v>
                </c:pt>
                <c:pt idx="81">
                  <c:v>647.50459750060054</c:v>
                </c:pt>
                <c:pt idx="82">
                  <c:v>648.76236039570415</c:v>
                </c:pt>
                <c:pt idx="83">
                  <c:v>650.34959515421576</c:v>
                </c:pt>
                <c:pt idx="84">
                  <c:v>652.18200999492842</c:v>
                </c:pt>
                <c:pt idx="85">
                  <c:v>654.07278879429214</c:v>
                </c:pt>
                <c:pt idx="86">
                  <c:v>656.25346739971712</c:v>
                </c:pt>
                <c:pt idx="87">
                  <c:v>658.73923884855935</c:v>
                </c:pt>
                <c:pt idx="88">
                  <c:v>661.92877047247953</c:v>
                </c:pt>
                <c:pt idx="89">
                  <c:v>667.33531392617954</c:v>
                </c:pt>
                <c:pt idx="90">
                  <c:v>674.84250421459467</c:v>
                </c:pt>
                <c:pt idx="91">
                  <c:v>683.75294781463799</c:v>
                </c:pt>
                <c:pt idx="92">
                  <c:v>692.84518620948847</c:v>
                </c:pt>
                <c:pt idx="93">
                  <c:v>700.54613115731252</c:v>
                </c:pt>
                <c:pt idx="94">
                  <c:v>707.30725020461296</c:v>
                </c:pt>
                <c:pt idx="95">
                  <c:v>714.41260363011202</c:v>
                </c:pt>
                <c:pt idx="96">
                  <c:v>721.66363293656173</c:v>
                </c:pt>
                <c:pt idx="97">
                  <c:v>727.99809261211556</c:v>
                </c:pt>
                <c:pt idx="98">
                  <c:v>734.17391707144623</c:v>
                </c:pt>
                <c:pt idx="99">
                  <c:v>740.79247624703203</c:v>
                </c:pt>
                <c:pt idx="100">
                  <c:v>747.17420196251192</c:v>
                </c:pt>
                <c:pt idx="101">
                  <c:v>753.38150677893725</c:v>
                </c:pt>
                <c:pt idx="102">
                  <c:v>760.05724333226533</c:v>
                </c:pt>
                <c:pt idx="103">
                  <c:v>766.6444620219379</c:v>
                </c:pt>
                <c:pt idx="104">
                  <c:v>773.10814221979115</c:v>
                </c:pt>
                <c:pt idx="105">
                  <c:v>779.62522545304057</c:v>
                </c:pt>
                <c:pt idx="106">
                  <c:v>786.96658986984789</c:v>
                </c:pt>
                <c:pt idx="107">
                  <c:v>798.25016550348289</c:v>
                </c:pt>
                <c:pt idx="108">
                  <c:v>814.46540004181259</c:v>
                </c:pt>
                <c:pt idx="109">
                  <c:v>831.6122626927139</c:v>
                </c:pt>
                <c:pt idx="110">
                  <c:v>849.19504197914864</c:v>
                </c:pt>
                <c:pt idx="111">
                  <c:v>865.32994518802218</c:v>
                </c:pt>
                <c:pt idx="112">
                  <c:v>876.37953152383818</c:v>
                </c:pt>
                <c:pt idx="113">
                  <c:v>882.88721662129547</c:v>
                </c:pt>
                <c:pt idx="114">
                  <c:v>885.62400384317755</c:v>
                </c:pt>
                <c:pt idx="115">
                  <c:v>885.10745276094906</c:v>
                </c:pt>
                <c:pt idx="116">
                  <c:v>882.54209472052446</c:v>
                </c:pt>
                <c:pt idx="117">
                  <c:v>881.16168479276155</c:v>
                </c:pt>
                <c:pt idx="118">
                  <c:v>880.74842277393759</c:v>
                </c:pt>
                <c:pt idx="119">
                  <c:v>878.72937422714006</c:v>
                </c:pt>
                <c:pt idx="120">
                  <c:v>876.46053945706251</c:v>
                </c:pt>
                <c:pt idx="121">
                  <c:v>874.89509817004273</c:v>
                </c:pt>
                <c:pt idx="122">
                  <c:v>874.51079137642762</c:v>
                </c:pt>
                <c:pt idx="123">
                  <c:v>869.21252132874281</c:v>
                </c:pt>
                <c:pt idx="124">
                  <c:v>862.57257536229952</c:v>
                </c:pt>
                <c:pt idx="125">
                  <c:v>856.43687457186854</c:v>
                </c:pt>
                <c:pt idx="126">
                  <c:v>849.06936744375298</c:v>
                </c:pt>
                <c:pt idx="127">
                  <c:v>841.7376127376408</c:v>
                </c:pt>
                <c:pt idx="128">
                  <c:v>834.10465446991725</c:v>
                </c:pt>
                <c:pt idx="129">
                  <c:v>826.63318433238203</c:v>
                </c:pt>
                <c:pt idx="130">
                  <c:v>822.07291391995159</c:v>
                </c:pt>
                <c:pt idx="131">
                  <c:v>821.17599338786806</c:v>
                </c:pt>
                <c:pt idx="132">
                  <c:v>820.29467991317335</c:v>
                </c:pt>
                <c:pt idx="133">
                  <c:v>818.12340328004473</c:v>
                </c:pt>
                <c:pt idx="134">
                  <c:v>815.20208855987698</c:v>
                </c:pt>
                <c:pt idx="135">
                  <c:v>812.04788736466594</c:v>
                </c:pt>
                <c:pt idx="136">
                  <c:v>808.48378898778606</c:v>
                </c:pt>
                <c:pt idx="137">
                  <c:v>804.6650245091497</c:v>
                </c:pt>
                <c:pt idx="138">
                  <c:v>800.98664306938224</c:v>
                </c:pt>
                <c:pt idx="139">
                  <c:v>797.56869554387174</c:v>
                </c:pt>
                <c:pt idx="140">
                  <c:v>793.74610811604259</c:v>
                </c:pt>
                <c:pt idx="141">
                  <c:v>789.67701345334342</c:v>
                </c:pt>
                <c:pt idx="142">
                  <c:v>786.44392764685472</c:v>
                </c:pt>
                <c:pt idx="143">
                  <c:v>783.43210431734678</c:v>
                </c:pt>
                <c:pt idx="144">
                  <c:v>780.07485524700485</c:v>
                </c:pt>
                <c:pt idx="145">
                  <c:v>776.53552152001203</c:v>
                </c:pt>
                <c:pt idx="146">
                  <c:v>773.80582748405254</c:v>
                </c:pt>
                <c:pt idx="147">
                  <c:v>772.67792540722542</c:v>
                </c:pt>
                <c:pt idx="148">
                  <c:v>772.05858462996071</c:v>
                </c:pt>
                <c:pt idx="149">
                  <c:v>771.29290678071641</c:v>
                </c:pt>
                <c:pt idx="150">
                  <c:v>770.51829337808203</c:v>
                </c:pt>
                <c:pt idx="151">
                  <c:v>769.86694123809013</c:v>
                </c:pt>
                <c:pt idx="152">
                  <c:v>769.26651049311795</c:v>
                </c:pt>
                <c:pt idx="153">
                  <c:v>768.5121875861829</c:v>
                </c:pt>
                <c:pt idx="154">
                  <c:v>767.81125217957947</c:v>
                </c:pt>
                <c:pt idx="155">
                  <c:v>767.25738424875749</c:v>
                </c:pt>
                <c:pt idx="156">
                  <c:v>766.665426430293</c:v>
                </c:pt>
                <c:pt idx="157">
                  <c:v>765.97477205601194</c:v>
                </c:pt>
                <c:pt idx="158">
                  <c:v>764.96123665563528</c:v>
                </c:pt>
                <c:pt idx="159">
                  <c:v>764.08910752889119</c:v>
                </c:pt>
                <c:pt idx="160">
                  <c:v>763.38180551478104</c:v>
                </c:pt>
                <c:pt idx="161">
                  <c:v>762.38272440773267</c:v>
                </c:pt>
                <c:pt idx="162">
                  <c:v>761.21448207184699</c:v>
                </c:pt>
                <c:pt idx="163">
                  <c:v>759.50482186385182</c:v>
                </c:pt>
                <c:pt idx="164">
                  <c:v>757.32681572321928</c:v>
                </c:pt>
                <c:pt idx="165">
                  <c:v>754.94510955723399</c:v>
                </c:pt>
                <c:pt idx="166">
                  <c:v>752.52361503287159</c:v>
                </c:pt>
                <c:pt idx="167">
                  <c:v>749.25673696922854</c:v>
                </c:pt>
                <c:pt idx="168">
                  <c:v>746.03164283585477</c:v>
                </c:pt>
                <c:pt idx="169">
                  <c:v>743.8506185113024</c:v>
                </c:pt>
                <c:pt idx="170">
                  <c:v>742.25916889072676</c:v>
                </c:pt>
                <c:pt idx="171">
                  <c:v>740.95906975321748</c:v>
                </c:pt>
                <c:pt idx="172">
                  <c:v>739.84477107742453</c:v>
                </c:pt>
                <c:pt idx="173">
                  <c:v>738.03294140934281</c:v>
                </c:pt>
                <c:pt idx="174">
                  <c:v>735.98367295853507</c:v>
                </c:pt>
                <c:pt idx="175">
                  <c:v>735.22573434038884</c:v>
                </c:pt>
                <c:pt idx="176">
                  <c:v>733.73261441680643</c:v>
                </c:pt>
                <c:pt idx="177">
                  <c:v>731.14574491579754</c:v>
                </c:pt>
                <c:pt idx="178">
                  <c:v>728.5084411557998</c:v>
                </c:pt>
                <c:pt idx="179">
                  <c:v>725.50412734527208</c:v>
                </c:pt>
                <c:pt idx="180">
                  <c:v>722.5969656693984</c:v>
                </c:pt>
                <c:pt idx="181">
                  <c:v>720.02243881608808</c:v>
                </c:pt>
                <c:pt idx="182">
                  <c:v>717.9454037671145</c:v>
                </c:pt>
                <c:pt idx="183">
                  <c:v>716.27931584554335</c:v>
                </c:pt>
                <c:pt idx="184">
                  <c:v>713.78944951159724</c:v>
                </c:pt>
                <c:pt idx="185">
                  <c:v>710.90251273274748</c:v>
                </c:pt>
                <c:pt idx="186">
                  <c:v>708.4580455509888</c:v>
                </c:pt>
                <c:pt idx="187">
                  <c:v>706.68880760317484</c:v>
                </c:pt>
                <c:pt idx="188">
                  <c:v>705.2054619040631</c:v>
                </c:pt>
                <c:pt idx="189">
                  <c:v>703.64477498065116</c:v>
                </c:pt>
                <c:pt idx="190">
                  <c:v>701.14523527226959</c:v>
                </c:pt>
                <c:pt idx="191">
                  <c:v>698.87565464117051</c:v>
                </c:pt>
                <c:pt idx="192">
                  <c:v>697.93798556806951</c:v>
                </c:pt>
                <c:pt idx="193">
                  <c:v>696.74990076240795</c:v>
                </c:pt>
                <c:pt idx="194">
                  <c:v>695.69856171101458</c:v>
                </c:pt>
                <c:pt idx="195">
                  <c:v>696.70637962938349</c:v>
                </c:pt>
                <c:pt idx="196">
                  <c:v>697.78089220479353</c:v>
                </c:pt>
                <c:pt idx="197">
                  <c:v>698.24746473367634</c:v>
                </c:pt>
                <c:pt idx="198">
                  <c:v>698.86556964043575</c:v>
                </c:pt>
                <c:pt idx="199">
                  <c:v>699.5244083538098</c:v>
                </c:pt>
                <c:pt idx="200">
                  <c:v>700.10652764579447</c:v>
                </c:pt>
                <c:pt idx="201">
                  <c:v>700.8519275163917</c:v>
                </c:pt>
                <c:pt idx="202">
                  <c:v>701.63590292054062</c:v>
                </c:pt>
                <c:pt idx="203">
                  <c:v>702.34031717636253</c:v>
                </c:pt>
                <c:pt idx="204">
                  <c:v>703.18530697463359</c:v>
                </c:pt>
                <c:pt idx="205">
                  <c:v>704.04657734261843</c:v>
                </c:pt>
                <c:pt idx="206">
                  <c:v>704.82869663460349</c:v>
                </c:pt>
                <c:pt idx="207">
                  <c:v>705.75868643287401</c:v>
                </c:pt>
                <c:pt idx="208">
                  <c:v>706.71779852779855</c:v>
                </c:pt>
                <c:pt idx="209">
                  <c:v>707.59707609284487</c:v>
                </c:pt>
                <c:pt idx="210">
                  <c:v>708.61463423650355</c:v>
                </c:pt>
                <c:pt idx="211">
                  <c:v>709.65090460448846</c:v>
                </c:pt>
                <c:pt idx="212">
                  <c:v>710.61316058724924</c:v>
                </c:pt>
                <c:pt idx="213">
                  <c:v>711.71017196780645</c:v>
                </c:pt>
                <c:pt idx="214">
                  <c:v>712.8167157173425</c:v>
                </c:pt>
                <c:pt idx="215">
                  <c:v>713.84356162777624</c:v>
                </c:pt>
              </c:numCache>
            </c:numRef>
          </c:yVal>
          <c:smooth val="1"/>
        </c:ser>
        <c:ser>
          <c:idx val="1"/>
          <c:order val="1"/>
          <c:tx>
            <c:v>ZE10</c:v>
          </c:tx>
          <c:marker>
            <c:symbol val="none"/>
          </c:marker>
          <c:xVal>
            <c:numRef>
              <c:f>'ZE10'!$A$2:$A$217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'ZE10'!$E$2:$E$217</c:f>
              <c:numCache>
                <c:formatCode>General</c:formatCode>
                <c:ptCount val="216"/>
                <c:pt idx="0">
                  <c:v>40</c:v>
                </c:pt>
                <c:pt idx="1">
                  <c:v>41.4496416331001</c:v>
                </c:pt>
                <c:pt idx="2">
                  <c:v>45.87739095699898</c:v>
                </c:pt>
                <c:pt idx="3">
                  <c:v>50.889712313376265</c:v>
                </c:pt>
                <c:pt idx="4">
                  <c:v>56.059985088501783</c:v>
                </c:pt>
                <c:pt idx="5">
                  <c:v>61.412021182563144</c:v>
                </c:pt>
                <c:pt idx="6">
                  <c:v>67.693833506906259</c:v>
                </c:pt>
                <c:pt idx="7">
                  <c:v>74.008588210414587</c:v>
                </c:pt>
                <c:pt idx="8">
                  <c:v>80.424570373810482</c:v>
                </c:pt>
                <c:pt idx="9">
                  <c:v>87.833722785316596</c:v>
                </c:pt>
                <c:pt idx="10">
                  <c:v>95.469654518706363</c:v>
                </c:pt>
                <c:pt idx="11">
                  <c:v>102.84333031716827</c:v>
                </c:pt>
                <c:pt idx="12">
                  <c:v>110.18091853822482</c:v>
                </c:pt>
                <c:pt idx="13">
                  <c:v>118.02543350314235</c:v>
                </c:pt>
                <c:pt idx="14">
                  <c:v>126.39104349007432</c:v>
                </c:pt>
                <c:pt idx="15">
                  <c:v>134.24190298962839</c:v>
                </c:pt>
                <c:pt idx="16">
                  <c:v>141.71943511321405</c:v>
                </c:pt>
                <c:pt idx="17">
                  <c:v>148.99415482532928</c:v>
                </c:pt>
                <c:pt idx="18">
                  <c:v>156.81555228688558</c:v>
                </c:pt>
                <c:pt idx="19">
                  <c:v>164.68777485946941</c:v>
                </c:pt>
                <c:pt idx="20">
                  <c:v>172.68765756847461</c:v>
                </c:pt>
                <c:pt idx="21">
                  <c:v>181.68159895511261</c:v>
                </c:pt>
                <c:pt idx="22">
                  <c:v>190.81068282337145</c:v>
                </c:pt>
                <c:pt idx="23">
                  <c:v>199.65542591489381</c:v>
                </c:pt>
                <c:pt idx="24">
                  <c:v>208.84561548847773</c:v>
                </c:pt>
                <c:pt idx="25">
                  <c:v>218.31159862196358</c:v>
                </c:pt>
                <c:pt idx="26">
                  <c:v>227.21507962208995</c:v>
                </c:pt>
                <c:pt idx="27">
                  <c:v>235.6275054638009</c:v>
                </c:pt>
                <c:pt idx="28">
                  <c:v>244.53878849850082</c:v>
                </c:pt>
                <c:pt idx="29">
                  <c:v>253.98514068665287</c:v>
                </c:pt>
                <c:pt idx="30">
                  <c:v>263.6319813989092</c:v>
                </c:pt>
                <c:pt idx="31">
                  <c:v>272.0807745638553</c:v>
                </c:pt>
                <c:pt idx="32">
                  <c:v>280.124259811304</c:v>
                </c:pt>
                <c:pt idx="33">
                  <c:v>289.36599887562875</c:v>
                </c:pt>
                <c:pt idx="34">
                  <c:v>298.24499863306744</c:v>
                </c:pt>
                <c:pt idx="35">
                  <c:v>306.94716468748368</c:v>
                </c:pt>
                <c:pt idx="36">
                  <c:v>316.69784390335764</c:v>
                </c:pt>
                <c:pt idx="37">
                  <c:v>325.76092691884924</c:v>
                </c:pt>
                <c:pt idx="38">
                  <c:v>334.22222923372902</c:v>
                </c:pt>
                <c:pt idx="39">
                  <c:v>343.34438323632992</c:v>
                </c:pt>
                <c:pt idx="40">
                  <c:v>351.88842009545431</c:v>
                </c:pt>
                <c:pt idx="41">
                  <c:v>360.01570057672791</c:v>
                </c:pt>
                <c:pt idx="42">
                  <c:v>368.91885082488852</c:v>
                </c:pt>
                <c:pt idx="43">
                  <c:v>377.83082995361394</c:v>
                </c:pt>
                <c:pt idx="44">
                  <c:v>386.10492221717561</c:v>
                </c:pt>
                <c:pt idx="45">
                  <c:v>394.48745779570783</c:v>
                </c:pt>
                <c:pt idx="46">
                  <c:v>402.67634465311301</c:v>
                </c:pt>
                <c:pt idx="47">
                  <c:v>410.91863667822224</c:v>
                </c:pt>
                <c:pt idx="48">
                  <c:v>419.76154566096875</c:v>
                </c:pt>
                <c:pt idx="49">
                  <c:v>427.99900677846824</c:v>
                </c:pt>
                <c:pt idx="50">
                  <c:v>435.63499830725704</c:v>
                </c:pt>
                <c:pt idx="51">
                  <c:v>443.90736333472603</c:v>
                </c:pt>
                <c:pt idx="52">
                  <c:v>451.7358287940142</c:v>
                </c:pt>
                <c:pt idx="53">
                  <c:v>459.19391664029735</c:v>
                </c:pt>
                <c:pt idx="54">
                  <c:v>467.24946683917057</c:v>
                </c:pt>
                <c:pt idx="55">
                  <c:v>474.84477580670335</c:v>
                </c:pt>
                <c:pt idx="56">
                  <c:v>482.17970062590115</c:v>
                </c:pt>
                <c:pt idx="57">
                  <c:v>490.22861863313182</c:v>
                </c:pt>
                <c:pt idx="58">
                  <c:v>498.13333438232024</c:v>
                </c:pt>
                <c:pt idx="59">
                  <c:v>505.27179356393856</c:v>
                </c:pt>
                <c:pt idx="60">
                  <c:v>512.40262645272276</c:v>
                </c:pt>
                <c:pt idx="61">
                  <c:v>519.76015204831856</c:v>
                </c:pt>
                <c:pt idx="62">
                  <c:v>527.72112454724765</c:v>
                </c:pt>
                <c:pt idx="63">
                  <c:v>534.67710253881114</c:v>
                </c:pt>
                <c:pt idx="64">
                  <c:v>540.8099716579577</c:v>
                </c:pt>
                <c:pt idx="65">
                  <c:v>546.65670477042158</c:v>
                </c:pt>
                <c:pt idx="66">
                  <c:v>552.94305826915252</c:v>
                </c:pt>
                <c:pt idx="67">
                  <c:v>558.84916617965587</c:v>
                </c:pt>
                <c:pt idx="68">
                  <c:v>564.48669667419301</c:v>
                </c:pt>
                <c:pt idx="69">
                  <c:v>570.67772036431154</c:v>
                </c:pt>
                <c:pt idx="70">
                  <c:v>576.38149878813442</c:v>
                </c:pt>
                <c:pt idx="71">
                  <c:v>581.68177712116142</c:v>
                </c:pt>
                <c:pt idx="72">
                  <c:v>587.48810567958606</c:v>
                </c:pt>
                <c:pt idx="73">
                  <c:v>593.31930456205043</c:v>
                </c:pt>
                <c:pt idx="74">
                  <c:v>598.96932478558335</c:v>
                </c:pt>
                <c:pt idx="75">
                  <c:v>604.93185785986338</c:v>
                </c:pt>
                <c:pt idx="76">
                  <c:v>611.08540086056803</c:v>
                </c:pt>
                <c:pt idx="77">
                  <c:v>617.91157655313555</c:v>
                </c:pt>
                <c:pt idx="78">
                  <c:v>625.99282405438635</c:v>
                </c:pt>
                <c:pt idx="79">
                  <c:v>633.94541891299798</c:v>
                </c:pt>
                <c:pt idx="80">
                  <c:v>639.94676133734151</c:v>
                </c:pt>
                <c:pt idx="81">
                  <c:v>643.77213709037358</c:v>
                </c:pt>
                <c:pt idx="82">
                  <c:v>645.09734753177281</c:v>
                </c:pt>
                <c:pt idx="83">
                  <c:v>645.87100993376441</c:v>
                </c:pt>
                <c:pt idx="84">
                  <c:v>646.55761250240266</c:v>
                </c:pt>
                <c:pt idx="85">
                  <c:v>646.99973346847025</c:v>
                </c:pt>
                <c:pt idx="86">
                  <c:v>647.35188649364034</c:v>
                </c:pt>
                <c:pt idx="87">
                  <c:v>649.62398699030859</c:v>
                </c:pt>
                <c:pt idx="88">
                  <c:v>655.91706464186518</c:v>
                </c:pt>
                <c:pt idx="89">
                  <c:v>674.20714687908344</c:v>
                </c:pt>
                <c:pt idx="90">
                  <c:v>708.73316496988821</c:v>
                </c:pt>
                <c:pt idx="91">
                  <c:v>741.6075473268188</c:v>
                </c:pt>
                <c:pt idx="92">
                  <c:v>767.25864576053095</c:v>
                </c:pt>
                <c:pt idx="93">
                  <c:v>790.05293995171223</c:v>
                </c:pt>
                <c:pt idx="94">
                  <c:v>807.65923478528646</c:v>
                </c:pt>
                <c:pt idx="95">
                  <c:v>821.62339004887406</c:v>
                </c:pt>
                <c:pt idx="96">
                  <c:v>836.06769415929739</c:v>
                </c:pt>
                <c:pt idx="97">
                  <c:v>847.75139956136604</c:v>
                </c:pt>
                <c:pt idx="98">
                  <c:v>861.68126973704784</c:v>
                </c:pt>
                <c:pt idx="99">
                  <c:v>878.75472572164153</c:v>
                </c:pt>
                <c:pt idx="100">
                  <c:v>887.82907820787193</c:v>
                </c:pt>
                <c:pt idx="101">
                  <c:v>894.37914110593249</c:v>
                </c:pt>
                <c:pt idx="102">
                  <c:v>897.00527234237302</c:v>
                </c:pt>
                <c:pt idx="103">
                  <c:v>901.94751227435256</c:v>
                </c:pt>
                <c:pt idx="104">
                  <c:v>907.64518161339333</c:v>
                </c:pt>
                <c:pt idx="105">
                  <c:v>911.80509565465695</c:v>
                </c:pt>
                <c:pt idx="106">
                  <c:v>911.26457713587058</c:v>
                </c:pt>
                <c:pt idx="107">
                  <c:v>907.62593040367744</c:v>
                </c:pt>
                <c:pt idx="108">
                  <c:v>901.55822469005795</c:v>
                </c:pt>
                <c:pt idx="109">
                  <c:v>896.96079658235772</c:v>
                </c:pt>
                <c:pt idx="110">
                  <c:v>895.49684628483544</c:v>
                </c:pt>
                <c:pt idx="111">
                  <c:v>896.53963885939254</c:v>
                </c:pt>
                <c:pt idx="112">
                  <c:v>894.50704155733854</c:v>
                </c:pt>
                <c:pt idx="113">
                  <c:v>891.19753220641451</c:v>
                </c:pt>
                <c:pt idx="114">
                  <c:v>889.77007146347842</c:v>
                </c:pt>
                <c:pt idx="115">
                  <c:v>891.51221938263495</c:v>
                </c:pt>
                <c:pt idx="116">
                  <c:v>891.28805127485839</c:v>
                </c:pt>
                <c:pt idx="117">
                  <c:v>888.29856411910214</c:v>
                </c:pt>
                <c:pt idx="118">
                  <c:v>881.59087626814335</c:v>
                </c:pt>
                <c:pt idx="119">
                  <c:v>882.77569064280692</c:v>
                </c:pt>
                <c:pt idx="120">
                  <c:v>892.67463761748854</c:v>
                </c:pt>
                <c:pt idx="121">
                  <c:v>918.09240670359793</c:v>
                </c:pt>
                <c:pt idx="122">
                  <c:v>947.15112599098018</c:v>
                </c:pt>
                <c:pt idx="123">
                  <c:v>956.95989543917756</c:v>
                </c:pt>
                <c:pt idx="124">
                  <c:v>958.41030940002349</c:v>
                </c:pt>
                <c:pt idx="125">
                  <c:v>956.4142580740014</c:v>
                </c:pt>
                <c:pt idx="126">
                  <c:v>955.31371039117755</c:v>
                </c:pt>
                <c:pt idx="127">
                  <c:v>958.48021162301598</c:v>
                </c:pt>
                <c:pt idx="128">
                  <c:v>961.18764176788068</c:v>
                </c:pt>
                <c:pt idx="129">
                  <c:v>971.33229297108539</c:v>
                </c:pt>
                <c:pt idx="130">
                  <c:v>974.56911203992649</c:v>
                </c:pt>
                <c:pt idx="131">
                  <c:v>972.71250554951303</c:v>
                </c:pt>
                <c:pt idx="132">
                  <c:v>974.83351778596227</c:v>
                </c:pt>
                <c:pt idx="133">
                  <c:v>981.53618350649754</c:v>
                </c:pt>
                <c:pt idx="134">
                  <c:v>977.24962291463339</c:v>
                </c:pt>
                <c:pt idx="135">
                  <c:v>974.77807256022356</c:v>
                </c:pt>
                <c:pt idx="136">
                  <c:v>980.0300888467267</c:v>
                </c:pt>
                <c:pt idx="137">
                  <c:v>983.8064972227794</c:v>
                </c:pt>
                <c:pt idx="138">
                  <c:v>982.05322803072249</c:v>
                </c:pt>
                <c:pt idx="139">
                  <c:v>985.13344403657572</c:v>
                </c:pt>
                <c:pt idx="140">
                  <c:v>986.54551925008923</c:v>
                </c:pt>
                <c:pt idx="141">
                  <c:v>1000.107581172242</c:v>
                </c:pt>
                <c:pt idx="142">
                  <c:v>1002.7864846131822</c:v>
                </c:pt>
                <c:pt idx="143">
                  <c:v>1011.6920452754489</c:v>
                </c:pt>
                <c:pt idx="144">
                  <c:v>1018.1747850882186</c:v>
                </c:pt>
                <c:pt idx="145">
                  <c:v>1031.304062216193</c:v>
                </c:pt>
                <c:pt idx="146">
                  <c:v>1038.7660043334008</c:v>
                </c:pt>
                <c:pt idx="147">
                  <c:v>1044.7299004227832</c:v>
                </c:pt>
                <c:pt idx="148">
                  <c:v>1047.3552382964292</c:v>
                </c:pt>
                <c:pt idx="149">
                  <c:v>1048.1852697453305</c:v>
                </c:pt>
                <c:pt idx="150">
                  <c:v>1051.0250174514001</c:v>
                </c:pt>
                <c:pt idx="151">
                  <c:v>1055.4544417287514</c:v>
                </c:pt>
                <c:pt idx="152">
                  <c:v>1062.2099460678658</c:v>
                </c:pt>
                <c:pt idx="153">
                  <c:v>1084.9905165461039</c:v>
                </c:pt>
                <c:pt idx="154">
                  <c:v>1088.3944752384027</c:v>
                </c:pt>
                <c:pt idx="155">
                  <c:v>1073.8447658271732</c:v>
                </c:pt>
                <c:pt idx="156">
                  <c:v>1058.9225864863761</c:v>
                </c:pt>
                <c:pt idx="157">
                  <c:v>1052.2153159704771</c:v>
                </c:pt>
                <c:pt idx="158">
                  <c:v>1048.2626348878678</c:v>
                </c:pt>
                <c:pt idx="159">
                  <c:v>1047.8762621815647</c:v>
                </c:pt>
                <c:pt idx="160">
                  <c:v>1048.6744838371073</c:v>
                </c:pt>
                <c:pt idx="161">
                  <c:v>1049.9061006968188</c:v>
                </c:pt>
                <c:pt idx="162">
                  <c:v>1051.5614726688311</c:v>
                </c:pt>
                <c:pt idx="163">
                  <c:v>1057.296933048005</c:v>
                </c:pt>
                <c:pt idx="164">
                  <c:v>1062.3367388137422</c:v>
                </c:pt>
                <c:pt idx="165">
                  <c:v>1068.2899334941781</c:v>
                </c:pt>
                <c:pt idx="166">
                  <c:v>1071.0326079318927</c:v>
                </c:pt>
                <c:pt idx="167">
                  <c:v>1075.5228597267571</c:v>
                </c:pt>
                <c:pt idx="168">
                  <c:v>1086.1988469298483</c:v>
                </c:pt>
                <c:pt idx="169">
                  <c:v>1099.1344834934748</c:v>
                </c:pt>
                <c:pt idx="170">
                  <c:v>1113.6731266003455</c:v>
                </c:pt>
                <c:pt idx="171">
                  <c:v>1131.1735992724812</c:v>
                </c:pt>
                <c:pt idx="172">
                  <c:v>1147.7382080737602</c:v>
                </c:pt>
                <c:pt idx="173">
                  <c:v>1160.173396209899</c:v>
                </c:pt>
                <c:pt idx="174">
                  <c:v>1171.0311352709225</c:v>
                </c:pt>
                <c:pt idx="175">
                  <c:v>1191.2683697194439</c:v>
                </c:pt>
                <c:pt idx="176">
                  <c:v>1212.3988079983328</c:v>
                </c:pt>
                <c:pt idx="177">
                  <c:v>1218.984605458098</c:v>
                </c:pt>
                <c:pt idx="178">
                  <c:v>1240.0878355831769</c:v>
                </c:pt>
                <c:pt idx="179">
                  <c:v>1221.362131887324</c:v>
                </c:pt>
                <c:pt idx="180">
                  <c:v>1217.4461974657315</c:v>
                </c:pt>
                <c:pt idx="181">
                  <c:v>1229.4050467166662</c:v>
                </c:pt>
                <c:pt idx="182">
                  <c:v>1246.304568711578</c:v>
                </c:pt>
                <c:pt idx="183">
                  <c:v>1247.296780004066</c:v>
                </c:pt>
                <c:pt idx="184">
                  <c:v>1230.7517666304529</c:v>
                </c:pt>
                <c:pt idx="185">
                  <c:v>1213.7220849471801</c:v>
                </c:pt>
                <c:pt idx="186">
                  <c:v>1204.8790359223758</c:v>
                </c:pt>
                <c:pt idx="187">
                  <c:v>1198.1507537868381</c:v>
                </c:pt>
                <c:pt idx="188">
                  <c:v>1182.8426386889646</c:v>
                </c:pt>
                <c:pt idx="189">
                  <c:v>1169.4337794740693</c:v>
                </c:pt>
                <c:pt idx="190">
                  <c:v>1150.0401528399068</c:v>
                </c:pt>
                <c:pt idx="191">
                  <c:v>1133.2111140440632</c:v>
                </c:pt>
                <c:pt idx="192">
                  <c:v>1120.5075521579781</c:v>
                </c:pt>
                <c:pt idx="193">
                  <c:v>1103.4310047055005</c:v>
                </c:pt>
                <c:pt idx="194">
                  <c:v>1088.3941263576789</c:v>
                </c:pt>
                <c:pt idx="195">
                  <c:v>1070.8898888126298</c:v>
                </c:pt>
                <c:pt idx="196">
                  <c:v>1053.8470044405015</c:v>
                </c:pt>
                <c:pt idx="197">
                  <c:v>828.44803273410753</c:v>
                </c:pt>
                <c:pt idx="198">
                  <c:v>683.51675920267155</c:v>
                </c:pt>
                <c:pt idx="199">
                  <c:v>647.32263395604673</c:v>
                </c:pt>
                <c:pt idx="200">
                  <c:v>633.05155766088615</c:v>
                </c:pt>
                <c:pt idx="201">
                  <c:v>623.20725120924442</c:v>
                </c:pt>
                <c:pt idx="202">
                  <c:v>614.2247872129285</c:v>
                </c:pt>
                <c:pt idx="203">
                  <c:v>607.06691238490112</c:v>
                </c:pt>
                <c:pt idx="204">
                  <c:v>600.60004985413809</c:v>
                </c:pt>
                <c:pt idx="205">
                  <c:v>593.9167481188482</c:v>
                </c:pt>
                <c:pt idx="206">
                  <c:v>588.24273901541346</c:v>
                </c:pt>
                <c:pt idx="207">
                  <c:v>582.46189450730321</c:v>
                </c:pt>
                <c:pt idx="208">
                  <c:v>576.12332846034155</c:v>
                </c:pt>
                <c:pt idx="209">
                  <c:v>570.46499179446789</c:v>
                </c:pt>
                <c:pt idx="210">
                  <c:v>563.89170352379915</c:v>
                </c:pt>
                <c:pt idx="211">
                  <c:v>557.31385088150546</c:v>
                </c:pt>
                <c:pt idx="212">
                  <c:v>551.23557664424652</c:v>
                </c:pt>
                <c:pt idx="213">
                  <c:v>542.5689591596531</c:v>
                </c:pt>
                <c:pt idx="214">
                  <c:v>534.39251899709507</c:v>
                </c:pt>
                <c:pt idx="215">
                  <c:v>525.72063597016404</c:v>
                </c:pt>
              </c:numCache>
            </c:numRef>
          </c:yVal>
          <c:smooth val="1"/>
        </c:ser>
        <c:ser>
          <c:idx val="2"/>
          <c:order val="2"/>
          <c:tx>
            <c:v>WE43</c:v>
          </c:tx>
          <c:spPr>
            <a:ln>
              <a:solidFill>
                <a:srgbClr val="00B050"/>
              </a:solidFill>
            </a:ln>
          </c:spPr>
          <c:marker>
            <c:symbol val="none"/>
          </c:marker>
          <c:xVal>
            <c:numRef>
              <c:f>'WE43'!$A$2:$A$217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'WE43'!$N$2:$N$217</c:f>
              <c:numCache>
                <c:formatCode>0.00</c:formatCode>
                <c:ptCount val="216"/>
                <c:pt idx="0">
                  <c:v>40</c:v>
                </c:pt>
                <c:pt idx="1">
                  <c:v>41.527014073633524</c:v>
                </c:pt>
                <c:pt idx="2">
                  <c:v>45.938217519483885</c:v>
                </c:pt>
                <c:pt idx="3">
                  <c:v>50.848120818909322</c:v>
                </c:pt>
                <c:pt idx="4">
                  <c:v>56.635343201191858</c:v>
                </c:pt>
                <c:pt idx="5">
                  <c:v>62.693709940402613</c:v>
                </c:pt>
                <c:pt idx="6">
                  <c:v>69.196379216533614</c:v>
                </c:pt>
                <c:pt idx="7">
                  <c:v>76.35972401936894</c:v>
                </c:pt>
                <c:pt idx="8">
                  <c:v>83.559407962839458</c:v>
                </c:pt>
                <c:pt idx="9">
                  <c:v>91.007138636580265</c:v>
                </c:pt>
                <c:pt idx="10">
                  <c:v>99.014047302691608</c:v>
                </c:pt>
                <c:pt idx="11">
                  <c:v>106.94771204588669</c:v>
                </c:pt>
                <c:pt idx="12">
                  <c:v>115.20146191990322</c:v>
                </c:pt>
                <c:pt idx="13">
                  <c:v>123.98974364705684</c:v>
                </c:pt>
                <c:pt idx="14">
                  <c:v>132.6101836544305</c:v>
                </c:pt>
                <c:pt idx="15">
                  <c:v>141.51681815793827</c:v>
                </c:pt>
                <c:pt idx="16">
                  <c:v>150.91666689080535</c:v>
                </c:pt>
                <c:pt idx="17">
                  <c:v>160.00364583566198</c:v>
                </c:pt>
                <c:pt idx="18">
                  <c:v>169.19658322963554</c:v>
                </c:pt>
                <c:pt idx="19">
                  <c:v>178.8249963851365</c:v>
                </c:pt>
                <c:pt idx="20">
                  <c:v>188.13731529648359</c:v>
                </c:pt>
                <c:pt idx="21">
                  <c:v>197.50556444887778</c:v>
                </c:pt>
                <c:pt idx="22">
                  <c:v>207.27752799289658</c:v>
                </c:pt>
                <c:pt idx="23">
                  <c:v>216.72751008019071</c:v>
                </c:pt>
                <c:pt idx="24">
                  <c:v>226.26233999273552</c:v>
                </c:pt>
                <c:pt idx="25">
                  <c:v>236.01730556047693</c:v>
                </c:pt>
                <c:pt idx="26">
                  <c:v>245.21759884683451</c:v>
                </c:pt>
                <c:pt idx="27">
                  <c:v>254.47565391471818</c:v>
                </c:pt>
                <c:pt idx="28">
                  <c:v>264.11807523897704</c:v>
                </c:pt>
                <c:pt idx="29">
                  <c:v>273.37927061105779</c:v>
                </c:pt>
                <c:pt idx="30">
                  <c:v>282.73473919327364</c:v>
                </c:pt>
                <c:pt idx="31">
                  <c:v>292.50704214442578</c:v>
                </c:pt>
                <c:pt idx="32">
                  <c:v>301.87836936437083</c:v>
                </c:pt>
                <c:pt idx="33">
                  <c:v>311.3474437723699</c:v>
                </c:pt>
                <c:pt idx="34">
                  <c:v>321.10141806822656</c:v>
                </c:pt>
                <c:pt idx="35">
                  <c:v>330.33384006001188</c:v>
                </c:pt>
                <c:pt idx="36">
                  <c:v>339.43668589055545</c:v>
                </c:pt>
                <c:pt idx="37">
                  <c:v>348.62599945370687</c:v>
                </c:pt>
                <c:pt idx="38">
                  <c:v>357.28417834843049</c:v>
                </c:pt>
                <c:pt idx="39">
                  <c:v>366.09687983522667</c:v>
                </c:pt>
                <c:pt idx="40">
                  <c:v>375.26826750557666</c:v>
                </c:pt>
                <c:pt idx="41">
                  <c:v>384.05268733380007</c:v>
                </c:pt>
                <c:pt idx="42">
                  <c:v>392.9597784988332</c:v>
                </c:pt>
                <c:pt idx="43">
                  <c:v>402.16242155631568</c:v>
                </c:pt>
                <c:pt idx="44">
                  <c:v>410.83873362343058</c:v>
                </c:pt>
                <c:pt idx="45">
                  <c:v>419.36044271962771</c:v>
                </c:pt>
                <c:pt idx="46">
                  <c:v>428.1076138229148</c:v>
                </c:pt>
                <c:pt idx="47">
                  <c:v>436.39840601298329</c:v>
                </c:pt>
                <c:pt idx="48">
                  <c:v>444.61413815108961</c:v>
                </c:pt>
                <c:pt idx="49">
                  <c:v>453.10972821454862</c:v>
                </c:pt>
                <c:pt idx="50">
                  <c:v>461.15685136331382</c:v>
                </c:pt>
                <c:pt idx="51">
                  <c:v>469.00980223204527</c:v>
                </c:pt>
                <c:pt idx="52">
                  <c:v>477.13707767432402</c:v>
                </c:pt>
                <c:pt idx="53">
                  <c:v>484.91087300682983</c:v>
                </c:pt>
                <c:pt idx="54">
                  <c:v>492.57702082283112</c:v>
                </c:pt>
                <c:pt idx="55">
                  <c:v>500.46648706734345</c:v>
                </c:pt>
                <c:pt idx="56">
                  <c:v>507.89627339205515</c:v>
                </c:pt>
                <c:pt idx="57">
                  <c:v>515.22789330209059</c:v>
                </c:pt>
                <c:pt idx="58">
                  <c:v>522.92016888420721</c:v>
                </c:pt>
                <c:pt idx="59">
                  <c:v>530.26964359033877</c:v>
                </c:pt>
                <c:pt idx="60">
                  <c:v>537.389694956428</c:v>
                </c:pt>
                <c:pt idx="61">
                  <c:v>544.53760725046709</c:v>
                </c:pt>
                <c:pt idx="62">
                  <c:v>551.11141521869581</c:v>
                </c:pt>
                <c:pt idx="63">
                  <c:v>557.48927092508472</c:v>
                </c:pt>
                <c:pt idx="64">
                  <c:v>564.69976624571882</c:v>
                </c:pt>
                <c:pt idx="65">
                  <c:v>572.61075811387059</c:v>
                </c:pt>
                <c:pt idx="66">
                  <c:v>581.99505304928425</c:v>
                </c:pt>
                <c:pt idx="67">
                  <c:v>592.89585544238321</c:v>
                </c:pt>
                <c:pt idx="68">
                  <c:v>604.17040673062354</c:v>
                </c:pt>
                <c:pt idx="69">
                  <c:v>612.88955620101319</c:v>
                </c:pt>
                <c:pt idx="70">
                  <c:v>618.0505524016221</c:v>
                </c:pt>
                <c:pt idx="71">
                  <c:v>621.55690679801637</c:v>
                </c:pt>
                <c:pt idx="72">
                  <c:v>624.22213169479846</c:v>
                </c:pt>
                <c:pt idx="73">
                  <c:v>626.42437723510091</c:v>
                </c:pt>
                <c:pt idx="74">
                  <c:v>628.20452893758704</c:v>
                </c:pt>
                <c:pt idx="75">
                  <c:v>629.83960408963276</c:v>
                </c:pt>
                <c:pt idx="76">
                  <c:v>631.5146738406919</c:v>
                </c:pt>
                <c:pt idx="77">
                  <c:v>633.11176156248803</c:v>
                </c:pt>
                <c:pt idx="78">
                  <c:v>634.70782910513276</c:v>
                </c:pt>
                <c:pt idx="79">
                  <c:v>636.64525125259252</c:v>
                </c:pt>
                <c:pt idx="80">
                  <c:v>639.23311952344534</c:v>
                </c:pt>
                <c:pt idx="81">
                  <c:v>642.0960523554669</c:v>
                </c:pt>
                <c:pt idx="82">
                  <c:v>644.99362480701939</c:v>
                </c:pt>
                <c:pt idx="83">
                  <c:v>648.05290654735359</c:v>
                </c:pt>
                <c:pt idx="84">
                  <c:v>652.51541055914777</c:v>
                </c:pt>
                <c:pt idx="85">
                  <c:v>660.11231321472917</c:v>
                </c:pt>
                <c:pt idx="86">
                  <c:v>669.54071468171219</c:v>
                </c:pt>
                <c:pt idx="87">
                  <c:v>678.71049093799354</c:v>
                </c:pt>
                <c:pt idx="88">
                  <c:v>687.09898660427859</c:v>
                </c:pt>
                <c:pt idx="89">
                  <c:v>695.0986401022501</c:v>
                </c:pt>
                <c:pt idx="90">
                  <c:v>702.73226950556966</c:v>
                </c:pt>
                <c:pt idx="91">
                  <c:v>710.29951604058306</c:v>
                </c:pt>
                <c:pt idx="92">
                  <c:v>717.18473123826914</c:v>
                </c:pt>
                <c:pt idx="93">
                  <c:v>723.82716195027376</c:v>
                </c:pt>
                <c:pt idx="94">
                  <c:v>730.37833328838997</c:v>
                </c:pt>
                <c:pt idx="95">
                  <c:v>736.34789634164531</c:v>
                </c:pt>
                <c:pt idx="96">
                  <c:v>742.03732461041011</c:v>
                </c:pt>
                <c:pt idx="97">
                  <c:v>747.67059714507968</c:v>
                </c:pt>
                <c:pt idx="98">
                  <c:v>752.78031955507458</c:v>
                </c:pt>
                <c:pt idx="99">
                  <c:v>757.68212772911397</c:v>
                </c:pt>
                <c:pt idx="100">
                  <c:v>762.58680819243648</c:v>
                </c:pt>
                <c:pt idx="101">
                  <c:v>767.0201575413887</c:v>
                </c:pt>
                <c:pt idx="102">
                  <c:v>771.23804701251061</c:v>
                </c:pt>
                <c:pt idx="103">
                  <c:v>775.61340852753017</c:v>
                </c:pt>
                <c:pt idx="104">
                  <c:v>779.74540496557415</c:v>
                </c:pt>
                <c:pt idx="105">
                  <c:v>783.39614391889756</c:v>
                </c:pt>
                <c:pt idx="106">
                  <c:v>786.85687984850028</c:v>
                </c:pt>
                <c:pt idx="107">
                  <c:v>790.19034729088116</c:v>
                </c:pt>
                <c:pt idx="108">
                  <c:v>793.39114973940286</c:v>
                </c:pt>
                <c:pt idx="109">
                  <c:v>796.63605263514557</c:v>
                </c:pt>
                <c:pt idx="110">
                  <c:v>799.65814063662106</c:v>
                </c:pt>
                <c:pt idx="111">
                  <c:v>802.49114848084832</c:v>
                </c:pt>
                <c:pt idx="112">
                  <c:v>805.23955924324605</c:v>
                </c:pt>
                <c:pt idx="113">
                  <c:v>807.67118946448045</c:v>
                </c:pt>
                <c:pt idx="114">
                  <c:v>810.06193009587446</c:v>
                </c:pt>
                <c:pt idx="115">
                  <c:v>812.34976596347849</c:v>
                </c:pt>
                <c:pt idx="116">
                  <c:v>814.46116055721347</c:v>
                </c:pt>
                <c:pt idx="117">
                  <c:v>816.8309939815764</c:v>
                </c:pt>
                <c:pt idx="118">
                  <c:v>818.97846167462023</c:v>
                </c:pt>
                <c:pt idx="119">
                  <c:v>820.72694203240042</c:v>
                </c:pt>
                <c:pt idx="120">
                  <c:v>822.42660164639256</c:v>
                </c:pt>
                <c:pt idx="121">
                  <c:v>824.14531209084441</c:v>
                </c:pt>
                <c:pt idx="122">
                  <c:v>825.8076215458633</c:v>
                </c:pt>
                <c:pt idx="123">
                  <c:v>827.54172015933818</c:v>
                </c:pt>
                <c:pt idx="124">
                  <c:v>829.2505195102741</c:v>
                </c:pt>
                <c:pt idx="125">
                  <c:v>830.7554918615615</c:v>
                </c:pt>
                <c:pt idx="126">
                  <c:v>832.21691270561621</c:v>
                </c:pt>
                <c:pt idx="127">
                  <c:v>833.73054673946876</c:v>
                </c:pt>
                <c:pt idx="128">
                  <c:v>835.0509763116396</c:v>
                </c:pt>
                <c:pt idx="129">
                  <c:v>836.13013590320497</c:v>
                </c:pt>
                <c:pt idx="130">
                  <c:v>837.13870018599857</c:v>
                </c:pt>
                <c:pt idx="131">
                  <c:v>838.04966408884877</c:v>
                </c:pt>
                <c:pt idx="132">
                  <c:v>838.97577317448361</c:v>
                </c:pt>
                <c:pt idx="133">
                  <c:v>839.93815224072182</c:v>
                </c:pt>
                <c:pt idx="134">
                  <c:v>840.9919534095684</c:v>
                </c:pt>
                <c:pt idx="135">
                  <c:v>842.06193909577416</c:v>
                </c:pt>
                <c:pt idx="136">
                  <c:v>843.05600992069753</c:v>
                </c:pt>
                <c:pt idx="137">
                  <c:v>844.02691018850771</c:v>
                </c:pt>
                <c:pt idx="138">
                  <c:v>844.78192380310588</c:v>
                </c:pt>
                <c:pt idx="139">
                  <c:v>845.45657022201783</c:v>
                </c:pt>
                <c:pt idx="140">
                  <c:v>846.12609840766254</c:v>
                </c:pt>
                <c:pt idx="141">
                  <c:v>846.80446818642747</c:v>
                </c:pt>
                <c:pt idx="142">
                  <c:v>847.35625748472023</c:v>
                </c:pt>
                <c:pt idx="143">
                  <c:v>847.92690976899041</c:v>
                </c:pt>
                <c:pt idx="144">
                  <c:v>848.44097961503735</c:v>
                </c:pt>
                <c:pt idx="145">
                  <c:v>848.99436398727551</c:v>
                </c:pt>
                <c:pt idx="146">
                  <c:v>849.34775459953744</c:v>
                </c:pt>
                <c:pt idx="147">
                  <c:v>849.73943955884101</c:v>
                </c:pt>
                <c:pt idx="148">
                  <c:v>850.15945415231261</c:v>
                </c:pt>
                <c:pt idx="149">
                  <c:v>850.60455779210758</c:v>
                </c:pt>
                <c:pt idx="150">
                  <c:v>850.98167260325886</c:v>
                </c:pt>
                <c:pt idx="151">
                  <c:v>851.23355136739406</c:v>
                </c:pt>
                <c:pt idx="152">
                  <c:v>851.41375948601922</c:v>
                </c:pt>
                <c:pt idx="153">
                  <c:v>851.66889133388395</c:v>
                </c:pt>
                <c:pt idx="154">
                  <c:v>852.07260261737304</c:v>
                </c:pt>
                <c:pt idx="155">
                  <c:v>852.7985611192355</c:v>
                </c:pt>
                <c:pt idx="156">
                  <c:v>853.45177070222667</c:v>
                </c:pt>
                <c:pt idx="157">
                  <c:v>853.96489137873505</c:v>
                </c:pt>
                <c:pt idx="158">
                  <c:v>854.44387203862095</c:v>
                </c:pt>
                <c:pt idx="159">
                  <c:v>854.96764457987945</c:v>
                </c:pt>
                <c:pt idx="160">
                  <c:v>855.32393329639115</c:v>
                </c:pt>
                <c:pt idx="161">
                  <c:v>855.67070925976691</c:v>
                </c:pt>
                <c:pt idx="162">
                  <c:v>856.05233878180309</c:v>
                </c:pt>
                <c:pt idx="163">
                  <c:v>856.4254587591156</c:v>
                </c:pt>
                <c:pt idx="164">
                  <c:v>856.69604796770329</c:v>
                </c:pt>
                <c:pt idx="165">
                  <c:v>856.82015991609558</c:v>
                </c:pt>
                <c:pt idx="166">
                  <c:v>856.79245491748213</c:v>
                </c:pt>
                <c:pt idx="167">
                  <c:v>857.0047172886857</c:v>
                </c:pt>
                <c:pt idx="168">
                  <c:v>857.23357901610711</c:v>
                </c:pt>
                <c:pt idx="169">
                  <c:v>857.63174305351401</c:v>
                </c:pt>
                <c:pt idx="170">
                  <c:v>857.66148336037952</c:v>
                </c:pt>
                <c:pt idx="171">
                  <c:v>857.6572049761885</c:v>
                </c:pt>
                <c:pt idx="172">
                  <c:v>857.77235183704443</c:v>
                </c:pt>
                <c:pt idx="173">
                  <c:v>858.01702604450747</c:v>
                </c:pt>
                <c:pt idx="174">
                  <c:v>858.18266359546396</c:v>
                </c:pt>
                <c:pt idx="175">
                  <c:v>858.42091639951639</c:v>
                </c:pt>
                <c:pt idx="176">
                  <c:v>858.67606186197838</c:v>
                </c:pt>
                <c:pt idx="177">
                  <c:v>858.65668481946261</c:v>
                </c:pt>
                <c:pt idx="178">
                  <c:v>858.37374335431491</c:v>
                </c:pt>
                <c:pt idx="179">
                  <c:v>858.06439563858305</c:v>
                </c:pt>
                <c:pt idx="180">
                  <c:v>857.95887618105417</c:v>
                </c:pt>
                <c:pt idx="181">
                  <c:v>858.09982078864073</c:v>
                </c:pt>
                <c:pt idx="182">
                  <c:v>858.25134597168812</c:v>
                </c:pt>
                <c:pt idx="183">
                  <c:v>858.39047195419573</c:v>
                </c:pt>
                <c:pt idx="184">
                  <c:v>858.29866764291057</c:v>
                </c:pt>
                <c:pt idx="185">
                  <c:v>858.18613715386459</c:v>
                </c:pt>
                <c:pt idx="186">
                  <c:v>858.17579788657054</c:v>
                </c:pt>
                <c:pt idx="187">
                  <c:v>858.35425908892591</c:v>
                </c:pt>
                <c:pt idx="188">
                  <c:v>858.59995221698819</c:v>
                </c:pt>
                <c:pt idx="189">
                  <c:v>858.69557643302574</c:v>
                </c:pt>
                <c:pt idx="190">
                  <c:v>858.8442444954527</c:v>
                </c:pt>
                <c:pt idx="191">
                  <c:v>858.86714259970267</c:v>
                </c:pt>
                <c:pt idx="192">
                  <c:v>858.91606172213937</c:v>
                </c:pt>
                <c:pt idx="193">
                  <c:v>859.11242130842322</c:v>
                </c:pt>
                <c:pt idx="194">
                  <c:v>859.23672748116633</c:v>
                </c:pt>
                <c:pt idx="195">
                  <c:v>859.29446650835712</c:v>
                </c:pt>
                <c:pt idx="196">
                  <c:v>859.49095780266578</c:v>
                </c:pt>
                <c:pt idx="197">
                  <c:v>859.54227472724699</c:v>
                </c:pt>
                <c:pt idx="198">
                  <c:v>859.73332325430772</c:v>
                </c:pt>
                <c:pt idx="199">
                  <c:v>859.85393259719456</c:v>
                </c:pt>
                <c:pt idx="200">
                  <c:v>859.89579774673155</c:v>
                </c:pt>
                <c:pt idx="201">
                  <c:v>860.02218484188847</c:v>
                </c:pt>
                <c:pt idx="202">
                  <c:v>860.00905013126498</c:v>
                </c:pt>
                <c:pt idx="203">
                  <c:v>860.05472992440718</c:v>
                </c:pt>
                <c:pt idx="204">
                  <c:v>860.1911800952463</c:v>
                </c:pt>
                <c:pt idx="205">
                  <c:v>860.51941928470046</c:v>
                </c:pt>
                <c:pt idx="206">
                  <c:v>860.78986205195065</c:v>
                </c:pt>
                <c:pt idx="207">
                  <c:v>860.72844660888461</c:v>
                </c:pt>
                <c:pt idx="208">
                  <c:v>860.68732292977791</c:v>
                </c:pt>
                <c:pt idx="209">
                  <c:v>860.81192184535485</c:v>
                </c:pt>
                <c:pt idx="210">
                  <c:v>860.98748326539135</c:v>
                </c:pt>
                <c:pt idx="211">
                  <c:v>861.26430119127258</c:v>
                </c:pt>
                <c:pt idx="212">
                  <c:v>861.50752494821847</c:v>
                </c:pt>
                <c:pt idx="213">
                  <c:v>861.41689293808895</c:v>
                </c:pt>
                <c:pt idx="214">
                  <c:v>861.45600628487409</c:v>
                </c:pt>
                <c:pt idx="215">
                  <c:v>861.65660924789881</c:v>
                </c:pt>
              </c:numCache>
            </c:numRef>
          </c:yVal>
          <c:smooth val="1"/>
        </c:ser>
        <c:ser>
          <c:idx val="3"/>
          <c:order val="3"/>
          <c:tx>
            <c:v>ZK60</c:v>
          </c:tx>
          <c:marker>
            <c:symbol val="none"/>
          </c:marker>
          <c:xVal>
            <c:numRef>
              <c:f>'ZK60'!$A$2:$A$217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'ZK60'!$E$2:$E$217</c:f>
              <c:numCache>
                <c:formatCode>General</c:formatCode>
                <c:ptCount val="216"/>
                <c:pt idx="0">
                  <c:v>40</c:v>
                </c:pt>
                <c:pt idx="1">
                  <c:v>41.316296892397979</c:v>
                </c:pt>
                <c:pt idx="2">
                  <c:v>44.909593071554859</c:v>
                </c:pt>
                <c:pt idx="3">
                  <c:v>49.150241037592266</c:v>
                </c:pt>
                <c:pt idx="4">
                  <c:v>53.722509049994905</c:v>
                </c:pt>
                <c:pt idx="5">
                  <c:v>58.327972998935564</c:v>
                </c:pt>
                <c:pt idx="6">
                  <c:v>63.63938812104854</c:v>
                </c:pt>
                <c:pt idx="7">
                  <c:v>69.382422868582935</c:v>
                </c:pt>
                <c:pt idx="8">
                  <c:v>75.140291428591411</c:v>
                </c:pt>
                <c:pt idx="9">
                  <c:v>81.219429028419697</c:v>
                </c:pt>
                <c:pt idx="10">
                  <c:v>87.621907160795459</c:v>
                </c:pt>
                <c:pt idx="11">
                  <c:v>94.202592449620212</c:v>
                </c:pt>
                <c:pt idx="12">
                  <c:v>101.05872494328347</c:v>
                </c:pt>
                <c:pt idx="13">
                  <c:v>108.15205361152356</c:v>
                </c:pt>
                <c:pt idx="14">
                  <c:v>115.41007996702461</c:v>
                </c:pt>
                <c:pt idx="15">
                  <c:v>122.87754710323431</c:v>
                </c:pt>
                <c:pt idx="16">
                  <c:v>130.32425755999188</c:v>
                </c:pt>
                <c:pt idx="17">
                  <c:v>137.74469377478994</c:v>
                </c:pt>
                <c:pt idx="18">
                  <c:v>145.87543259841777</c:v>
                </c:pt>
                <c:pt idx="19">
                  <c:v>154.0489071517523</c:v>
                </c:pt>
                <c:pt idx="20">
                  <c:v>161.76065542458531</c:v>
                </c:pt>
                <c:pt idx="21">
                  <c:v>170.25291115173721</c:v>
                </c:pt>
                <c:pt idx="22">
                  <c:v>179.03799262429854</c:v>
                </c:pt>
                <c:pt idx="23">
                  <c:v>187.45506344637548</c:v>
                </c:pt>
                <c:pt idx="24">
                  <c:v>195.94193481617484</c:v>
                </c:pt>
                <c:pt idx="25">
                  <c:v>204.44829825820398</c:v>
                </c:pt>
                <c:pt idx="26">
                  <c:v>212.94794042467163</c:v>
                </c:pt>
                <c:pt idx="27">
                  <c:v>221.46385720153336</c:v>
                </c:pt>
                <c:pt idx="28">
                  <c:v>230.00563224176781</c:v>
                </c:pt>
                <c:pt idx="29">
                  <c:v>238.56756037506273</c:v>
                </c:pt>
                <c:pt idx="30">
                  <c:v>247.17968842154309</c:v>
                </c:pt>
                <c:pt idx="31">
                  <c:v>255.54503786304193</c:v>
                </c:pt>
                <c:pt idx="32">
                  <c:v>263.6454750445813</c:v>
                </c:pt>
                <c:pt idx="33">
                  <c:v>272.34330955045965</c:v>
                </c:pt>
                <c:pt idx="34">
                  <c:v>280.95879504482627</c:v>
                </c:pt>
                <c:pt idx="35">
                  <c:v>288.91246055338775</c:v>
                </c:pt>
                <c:pt idx="36">
                  <c:v>297.47741290508486</c:v>
                </c:pt>
                <c:pt idx="37">
                  <c:v>306.03961403209365</c:v>
                </c:pt>
                <c:pt idx="38">
                  <c:v>314.0232277094633</c:v>
                </c:pt>
                <c:pt idx="39">
                  <c:v>322.68517589548225</c:v>
                </c:pt>
                <c:pt idx="40">
                  <c:v>331.56709828084081</c:v>
                </c:pt>
                <c:pt idx="41">
                  <c:v>339.96670889871189</c:v>
                </c:pt>
                <c:pt idx="42">
                  <c:v>348.29122085272127</c:v>
                </c:pt>
                <c:pt idx="43">
                  <c:v>356.58983680575341</c:v>
                </c:pt>
                <c:pt idx="44">
                  <c:v>364.84417945468675</c:v>
                </c:pt>
                <c:pt idx="45">
                  <c:v>373.12782440469158</c:v>
                </c:pt>
                <c:pt idx="46">
                  <c:v>381.44311926588324</c:v>
                </c:pt>
                <c:pt idx="47">
                  <c:v>389.6868068394142</c:v>
                </c:pt>
                <c:pt idx="48">
                  <c:v>397.91955323681674</c:v>
                </c:pt>
                <c:pt idx="49">
                  <c:v>406.15193248800369</c:v>
                </c:pt>
                <c:pt idx="50">
                  <c:v>414.24997627838633</c:v>
                </c:pt>
                <c:pt idx="51">
                  <c:v>422.2864746816885</c:v>
                </c:pt>
                <c:pt idx="52">
                  <c:v>430.05263508685681</c:v>
                </c:pt>
                <c:pt idx="53">
                  <c:v>437.42454348335332</c:v>
                </c:pt>
                <c:pt idx="54">
                  <c:v>445.18031999820238</c:v>
                </c:pt>
                <c:pt idx="55">
                  <c:v>452.82774719378278</c:v>
                </c:pt>
                <c:pt idx="56">
                  <c:v>459.87952513423971</c:v>
                </c:pt>
                <c:pt idx="57">
                  <c:v>467.44313387930561</c:v>
                </c:pt>
                <c:pt idx="58">
                  <c:v>475.02844047995148</c:v>
                </c:pt>
                <c:pt idx="59">
                  <c:v>482.16556734236417</c:v>
                </c:pt>
                <c:pt idx="60">
                  <c:v>489.25683546795165</c:v>
                </c:pt>
                <c:pt idx="61">
                  <c:v>496.30767849976104</c:v>
                </c:pt>
                <c:pt idx="62">
                  <c:v>503.27873678133653</c:v>
                </c:pt>
                <c:pt idx="63">
                  <c:v>510.23449346078894</c:v>
                </c:pt>
                <c:pt idx="64">
                  <c:v>517.04453018526999</c:v>
                </c:pt>
                <c:pt idx="65">
                  <c:v>523.62363599292041</c:v>
                </c:pt>
                <c:pt idx="66">
                  <c:v>530.76602829248247</c:v>
                </c:pt>
                <c:pt idx="67">
                  <c:v>538.0199347003645</c:v>
                </c:pt>
                <c:pt idx="68">
                  <c:v>544.90226786829498</c:v>
                </c:pt>
                <c:pt idx="69">
                  <c:v>552.38785177039881</c:v>
                </c:pt>
                <c:pt idx="70">
                  <c:v>560.02822855135059</c:v>
                </c:pt>
                <c:pt idx="71">
                  <c:v>567.46127231547769</c:v>
                </c:pt>
                <c:pt idx="72">
                  <c:v>575.59573238578753</c:v>
                </c:pt>
                <c:pt idx="73">
                  <c:v>586.06554364729664</c:v>
                </c:pt>
                <c:pt idx="74">
                  <c:v>597.32643244643441</c:v>
                </c:pt>
                <c:pt idx="75">
                  <c:v>604.952321810331</c:v>
                </c:pt>
                <c:pt idx="76">
                  <c:v>611.40977389204772</c:v>
                </c:pt>
                <c:pt idx="77">
                  <c:v>619.920926990358</c:v>
                </c:pt>
                <c:pt idx="78">
                  <c:v>627.12981783120426</c:v>
                </c:pt>
                <c:pt idx="79">
                  <c:v>629.72529015234181</c:v>
                </c:pt>
                <c:pt idx="80">
                  <c:v>631.62990019816152</c:v>
                </c:pt>
                <c:pt idx="81">
                  <c:v>633.24196760047289</c:v>
                </c:pt>
                <c:pt idx="82">
                  <c:v>634.57073607451355</c:v>
                </c:pt>
                <c:pt idx="83">
                  <c:v>635.86197086913035</c:v>
                </c:pt>
                <c:pt idx="84">
                  <c:v>645.78292181447318</c:v>
                </c:pt>
                <c:pt idx="85">
                  <c:v>667.78735358063193</c:v>
                </c:pt>
                <c:pt idx="86">
                  <c:v>686.51756790770639</c:v>
                </c:pt>
                <c:pt idx="87">
                  <c:v>703.43395591352783</c:v>
                </c:pt>
                <c:pt idx="88">
                  <c:v>730.05630556943652</c:v>
                </c:pt>
                <c:pt idx="89">
                  <c:v>764.8036016044864</c:v>
                </c:pt>
                <c:pt idx="90">
                  <c:v>794.54755172077796</c:v>
                </c:pt>
                <c:pt idx="91">
                  <c:v>816.01275524392713</c:v>
                </c:pt>
                <c:pt idx="92">
                  <c:v>834.102611101241</c:v>
                </c:pt>
                <c:pt idx="93">
                  <c:v>851.32064010754868</c:v>
                </c:pt>
                <c:pt idx="94">
                  <c:v>863.5322343132882</c:v>
                </c:pt>
                <c:pt idx="95">
                  <c:v>871.87052751287752</c:v>
                </c:pt>
                <c:pt idx="96">
                  <c:v>874.35742284145238</c:v>
                </c:pt>
                <c:pt idx="97">
                  <c:v>873.91471635871858</c:v>
                </c:pt>
                <c:pt idx="98">
                  <c:v>872.3447099200032</c:v>
                </c:pt>
                <c:pt idx="99">
                  <c:v>872.37867999071182</c:v>
                </c:pt>
                <c:pt idx="100">
                  <c:v>873.16683952511301</c:v>
                </c:pt>
                <c:pt idx="101">
                  <c:v>873.67058605903856</c:v>
                </c:pt>
                <c:pt idx="102">
                  <c:v>874.92362437131942</c:v>
                </c:pt>
                <c:pt idx="103">
                  <c:v>875.95157739658521</c:v>
                </c:pt>
                <c:pt idx="104">
                  <c:v>874.60674310336651</c:v>
                </c:pt>
                <c:pt idx="105">
                  <c:v>873.28474010717116</c:v>
                </c:pt>
                <c:pt idx="106">
                  <c:v>873.793327425538</c:v>
                </c:pt>
                <c:pt idx="107">
                  <c:v>872.80905858670849</c:v>
                </c:pt>
                <c:pt idx="108">
                  <c:v>871.36860543031776</c:v>
                </c:pt>
                <c:pt idx="109">
                  <c:v>870.14698870511847</c:v>
                </c:pt>
                <c:pt idx="110">
                  <c:v>869.64414265085952</c:v>
                </c:pt>
                <c:pt idx="111">
                  <c:v>870.3860231819416</c:v>
                </c:pt>
                <c:pt idx="112">
                  <c:v>871.40095521108003</c:v>
                </c:pt>
                <c:pt idx="113">
                  <c:v>871.69773459172995</c:v>
                </c:pt>
                <c:pt idx="114">
                  <c:v>874.59694416153059</c:v>
                </c:pt>
                <c:pt idx="115">
                  <c:v>875.99503984815772</c:v>
                </c:pt>
                <c:pt idx="116">
                  <c:v>876.26908971407056</c:v>
                </c:pt>
                <c:pt idx="117">
                  <c:v>881.07674800387304</c:v>
                </c:pt>
                <c:pt idx="118">
                  <c:v>889.99824053380269</c:v>
                </c:pt>
                <c:pt idx="119">
                  <c:v>903.50974165967375</c:v>
                </c:pt>
                <c:pt idx="120">
                  <c:v>920.6573783036996</c:v>
                </c:pt>
                <c:pt idx="121">
                  <c:v>938.65175586206942</c:v>
                </c:pt>
                <c:pt idx="122">
                  <c:v>945.04522174069939</c:v>
                </c:pt>
                <c:pt idx="123">
                  <c:v>945.27550421804222</c:v>
                </c:pt>
                <c:pt idx="124">
                  <c:v>945.18249428458989</c:v>
                </c:pt>
                <c:pt idx="125">
                  <c:v>946.40817450954853</c:v>
                </c:pt>
                <c:pt idx="126">
                  <c:v>949.83757042374054</c:v>
                </c:pt>
                <c:pt idx="127">
                  <c:v>951.94442354302623</c:v>
                </c:pt>
                <c:pt idx="128">
                  <c:v>952.34998029558233</c:v>
                </c:pt>
                <c:pt idx="129">
                  <c:v>958.96105095721634</c:v>
                </c:pt>
                <c:pt idx="130">
                  <c:v>963.42948598327939</c:v>
                </c:pt>
                <c:pt idx="131">
                  <c:v>966.31986515103642</c:v>
                </c:pt>
                <c:pt idx="132">
                  <c:v>969.65787077674452</c:v>
                </c:pt>
                <c:pt idx="133">
                  <c:v>973.83407914614156</c:v>
                </c:pt>
                <c:pt idx="134">
                  <c:v>977.58873989130154</c:v>
                </c:pt>
                <c:pt idx="135">
                  <c:v>982.27004945022156</c:v>
                </c:pt>
                <c:pt idx="136">
                  <c:v>986.93567062231114</c:v>
                </c:pt>
                <c:pt idx="137">
                  <c:v>993.58359261881515</c:v>
                </c:pt>
                <c:pt idx="138">
                  <c:v>999.21948004397893</c:v>
                </c:pt>
                <c:pt idx="139">
                  <c:v>1002.7630785810912</c:v>
                </c:pt>
                <c:pt idx="140">
                  <c:v>1006.2862735707251</c:v>
                </c:pt>
                <c:pt idx="141">
                  <c:v>1014.252324427883</c:v>
                </c:pt>
                <c:pt idx="142">
                  <c:v>1022.9655826322714</c:v>
                </c:pt>
                <c:pt idx="143">
                  <c:v>1031.4635260087989</c:v>
                </c:pt>
                <c:pt idx="144">
                  <c:v>1038.0942415440068</c:v>
                </c:pt>
                <c:pt idx="145">
                  <c:v>1042.6548808297978</c:v>
                </c:pt>
                <c:pt idx="146">
                  <c:v>1048.5516448607402</c:v>
                </c:pt>
                <c:pt idx="147">
                  <c:v>1054.0184682657271</c:v>
                </c:pt>
                <c:pt idx="148">
                  <c:v>1048.3385197223581</c:v>
                </c:pt>
                <c:pt idx="149">
                  <c:v>1032.7535924805427</c:v>
                </c:pt>
                <c:pt idx="150">
                  <c:v>1024.8608244411557</c:v>
                </c:pt>
                <c:pt idx="151">
                  <c:v>1017.5703589262939</c:v>
                </c:pt>
                <c:pt idx="152">
                  <c:v>1006.6261606621676</c:v>
                </c:pt>
                <c:pt idx="153">
                  <c:v>998.68433533682742</c:v>
                </c:pt>
                <c:pt idx="154">
                  <c:v>991.20989145869726</c:v>
                </c:pt>
                <c:pt idx="155">
                  <c:v>984.46174838601826</c:v>
                </c:pt>
                <c:pt idx="156">
                  <c:v>979.55130709393359</c:v>
                </c:pt>
                <c:pt idx="157">
                  <c:v>975.05452625938153</c:v>
                </c:pt>
                <c:pt idx="158">
                  <c:v>971.74221399218732</c:v>
                </c:pt>
                <c:pt idx="159">
                  <c:v>966.97418728079492</c:v>
                </c:pt>
                <c:pt idx="160">
                  <c:v>963.02577427973665</c:v>
                </c:pt>
                <c:pt idx="161">
                  <c:v>959.31421787636157</c:v>
                </c:pt>
                <c:pt idx="162">
                  <c:v>956.86317787126245</c:v>
                </c:pt>
                <c:pt idx="163">
                  <c:v>955.78497869232183</c:v>
                </c:pt>
                <c:pt idx="164">
                  <c:v>953.26350783208807</c:v>
                </c:pt>
                <c:pt idx="165">
                  <c:v>950.88062127127307</c:v>
                </c:pt>
                <c:pt idx="166">
                  <c:v>946.97786300226949</c:v>
                </c:pt>
                <c:pt idx="167">
                  <c:v>939.19390084284964</c:v>
                </c:pt>
                <c:pt idx="168">
                  <c:v>930.59358381167215</c:v>
                </c:pt>
                <c:pt idx="169">
                  <c:v>922.62241350193244</c:v>
                </c:pt>
                <c:pt idx="170">
                  <c:v>914.45122791424569</c:v>
                </c:pt>
                <c:pt idx="171">
                  <c:v>908.0617797680469</c:v>
                </c:pt>
                <c:pt idx="172">
                  <c:v>904.21431818986684</c:v>
                </c:pt>
                <c:pt idx="173">
                  <c:v>900.45395055036317</c:v>
                </c:pt>
                <c:pt idx="174">
                  <c:v>897.14115732029018</c:v>
                </c:pt>
                <c:pt idx="175">
                  <c:v>895.49176464237451</c:v>
                </c:pt>
                <c:pt idx="176">
                  <c:v>895.04308172518654</c:v>
                </c:pt>
                <c:pt idx="177">
                  <c:v>894.74631096644055</c:v>
                </c:pt>
                <c:pt idx="178">
                  <c:v>894.81047741825944</c:v>
                </c:pt>
                <c:pt idx="179">
                  <c:v>895.65549541877476</c:v>
                </c:pt>
                <c:pt idx="180">
                  <c:v>898.35750518944803</c:v>
                </c:pt>
                <c:pt idx="181">
                  <c:v>902.71893667468703</c:v>
                </c:pt>
                <c:pt idx="182">
                  <c:v>908.46619388812064</c:v>
                </c:pt>
                <c:pt idx="183">
                  <c:v>915.03944053800342</c:v>
                </c:pt>
                <c:pt idx="184">
                  <c:v>922.18984527655084</c:v>
                </c:pt>
                <c:pt idx="185">
                  <c:v>930.19841489661803</c:v>
                </c:pt>
                <c:pt idx="186">
                  <c:v>938.64645664850173</c:v>
                </c:pt>
                <c:pt idx="187">
                  <c:v>947.71883087491267</c:v>
                </c:pt>
                <c:pt idx="188">
                  <c:v>958.38690469493497</c:v>
                </c:pt>
                <c:pt idx="189">
                  <c:v>970.27428721478054</c:v>
                </c:pt>
                <c:pt idx="190">
                  <c:v>983.18273605963714</c:v>
                </c:pt>
                <c:pt idx="191">
                  <c:v>997.25473380118535</c:v>
                </c:pt>
                <c:pt idx="192">
                  <c:v>1010.7983213033331</c:v>
                </c:pt>
                <c:pt idx="193">
                  <c:v>1022.4787242659233</c:v>
                </c:pt>
                <c:pt idx="194">
                  <c:v>1033.079064006467</c:v>
                </c:pt>
                <c:pt idx="195">
                  <c:v>1043.6414656910579</c:v>
                </c:pt>
                <c:pt idx="196">
                  <c:v>1055.2432892150644</c:v>
                </c:pt>
                <c:pt idx="197">
                  <c:v>1067.9238623969632</c:v>
                </c:pt>
                <c:pt idx="198">
                  <c:v>1080.344379762271</c:v>
                </c:pt>
                <c:pt idx="199">
                  <c:v>1092.6514720244634</c:v>
                </c:pt>
                <c:pt idx="200">
                  <c:v>1107.521557061483</c:v>
                </c:pt>
                <c:pt idx="201">
                  <c:v>1122.2171704666828</c:v>
                </c:pt>
                <c:pt idx="202">
                  <c:v>1134.6205644153042</c:v>
                </c:pt>
                <c:pt idx="203">
                  <c:v>1146.733043718328</c:v>
                </c:pt>
                <c:pt idx="204">
                  <c:v>1156.3344232863162</c:v>
                </c:pt>
                <c:pt idx="205">
                  <c:v>1166.261527189366</c:v>
                </c:pt>
                <c:pt idx="206">
                  <c:v>1176.461523874618</c:v>
                </c:pt>
                <c:pt idx="207">
                  <c:v>1183.4244626741497</c:v>
                </c:pt>
                <c:pt idx="208">
                  <c:v>1186.5255844738631</c:v>
                </c:pt>
                <c:pt idx="209">
                  <c:v>1189.1887944517714</c:v>
                </c:pt>
                <c:pt idx="210">
                  <c:v>1190.8415032892233</c:v>
                </c:pt>
                <c:pt idx="211">
                  <c:v>1190.1310779784078</c:v>
                </c:pt>
                <c:pt idx="212">
                  <c:v>1186.5631419472447</c:v>
                </c:pt>
                <c:pt idx="213">
                  <c:v>1183.1459523560734</c:v>
                </c:pt>
                <c:pt idx="214">
                  <c:v>1179.9404541094214</c:v>
                </c:pt>
                <c:pt idx="215">
                  <c:v>1177.0544533949999</c:v>
                </c:pt>
              </c:numCache>
            </c:numRef>
          </c:yVal>
          <c:smooth val="1"/>
        </c:ser>
        <c:ser>
          <c:idx val="4"/>
          <c:order val="4"/>
          <c:tx>
            <c:v>ZE41</c:v>
          </c:tx>
          <c:marker>
            <c:symbol val="none"/>
          </c:marker>
          <c:xVal>
            <c:numRef>
              <c:f>'ZE41'!$A$2:$A$217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'ZE41'!$F$2:$F$217</c:f>
              <c:numCache>
                <c:formatCode>General</c:formatCode>
                <c:ptCount val="216"/>
                <c:pt idx="0">
                  <c:v>40</c:v>
                </c:pt>
                <c:pt idx="1">
                  <c:v>41.407191011235945</c:v>
                </c:pt>
                <c:pt idx="2">
                  <c:v>45.345775820796788</c:v>
                </c:pt>
                <c:pt idx="3">
                  <c:v>49.961732462703225</c:v>
                </c:pt>
                <c:pt idx="4">
                  <c:v>54.807393426474654</c:v>
                </c:pt>
                <c:pt idx="5">
                  <c:v>59.814316668007429</c:v>
                </c:pt>
                <c:pt idx="6">
                  <c:v>65.490467365673567</c:v>
                </c:pt>
                <c:pt idx="7">
                  <c:v>71.281350785265516</c:v>
                </c:pt>
                <c:pt idx="8">
                  <c:v>77.108959609557246</c:v>
                </c:pt>
                <c:pt idx="9">
                  <c:v>83.621088648735579</c:v>
                </c:pt>
                <c:pt idx="10">
                  <c:v>90.224058210649559</c:v>
                </c:pt>
                <c:pt idx="11">
                  <c:v>96.869512679556252</c:v>
                </c:pt>
                <c:pt idx="12">
                  <c:v>104.21702983025392</c:v>
                </c:pt>
                <c:pt idx="13">
                  <c:v>111.55090381414638</c:v>
                </c:pt>
                <c:pt idx="14">
                  <c:v>118.81084794543813</c:v>
                </c:pt>
                <c:pt idx="15">
                  <c:v>126.79708802302608</c:v>
                </c:pt>
                <c:pt idx="16">
                  <c:v>134.69887015812571</c:v>
                </c:pt>
                <c:pt idx="17">
                  <c:v>142.40959286869941</c:v>
                </c:pt>
                <c:pt idx="18">
                  <c:v>150.72273923288014</c:v>
                </c:pt>
                <c:pt idx="19">
                  <c:v>158.88412393338874</c:v>
                </c:pt>
                <c:pt idx="20">
                  <c:v>166.84716901128971</c:v>
                </c:pt>
                <c:pt idx="21">
                  <c:v>175.41834575277343</c:v>
                </c:pt>
                <c:pt idx="22">
                  <c:v>183.79526793059986</c:v>
                </c:pt>
                <c:pt idx="23">
                  <c:v>191.97712767155613</c:v>
                </c:pt>
                <c:pt idx="24">
                  <c:v>200.85229767146689</c:v>
                </c:pt>
                <c:pt idx="25">
                  <c:v>209.49600029318958</c:v>
                </c:pt>
                <c:pt idx="26">
                  <c:v>217.79359392346649</c:v>
                </c:pt>
                <c:pt idx="27">
                  <c:v>226.67328895265166</c:v>
                </c:pt>
                <c:pt idx="28">
                  <c:v>235.3084497635713</c:v>
                </c:pt>
                <c:pt idx="29">
                  <c:v>243.64331871497129</c:v>
                </c:pt>
                <c:pt idx="30">
                  <c:v>252.50924738766295</c:v>
                </c:pt>
                <c:pt idx="31">
                  <c:v>261.03435292519168</c:v>
                </c:pt>
                <c:pt idx="32">
                  <c:v>269.2232789019688</c:v>
                </c:pt>
                <c:pt idx="33">
                  <c:v>277.93818218694395</c:v>
                </c:pt>
                <c:pt idx="34">
                  <c:v>286.3432970475447</c:v>
                </c:pt>
                <c:pt idx="35">
                  <c:v>294.40569662206246</c:v>
                </c:pt>
                <c:pt idx="36">
                  <c:v>302.98491668052168</c:v>
                </c:pt>
                <c:pt idx="37">
                  <c:v>311.29259391452803</c:v>
                </c:pt>
                <c:pt idx="38">
                  <c:v>319.2697089574782</c:v>
                </c:pt>
                <c:pt idx="39">
                  <c:v>327.73104926479124</c:v>
                </c:pt>
                <c:pt idx="40">
                  <c:v>335.87313500844681</c:v>
                </c:pt>
                <c:pt idx="41">
                  <c:v>343.63455750181004</c:v>
                </c:pt>
                <c:pt idx="42">
                  <c:v>351.79971608877884</c:v>
                </c:pt>
                <c:pt idx="43">
                  <c:v>359.58927482591872</c:v>
                </c:pt>
                <c:pt idx="44">
                  <c:v>367.02616296693537</c:v>
                </c:pt>
                <c:pt idx="45">
                  <c:v>374.95318524040653</c:v>
                </c:pt>
                <c:pt idx="46">
                  <c:v>382.67865981246592</c:v>
                </c:pt>
                <c:pt idx="47">
                  <c:v>390.04607484737153</c:v>
                </c:pt>
                <c:pt idx="48">
                  <c:v>397.79039025859635</c:v>
                </c:pt>
                <c:pt idx="49">
                  <c:v>405.13726203999204</c:v>
                </c:pt>
                <c:pt idx="50">
                  <c:v>412.06200070258211</c:v>
                </c:pt>
                <c:pt idx="51">
                  <c:v>419.34350331536706</c:v>
                </c:pt>
                <c:pt idx="52">
                  <c:v>426.34812538861024</c:v>
                </c:pt>
                <c:pt idx="53">
                  <c:v>433.04753121307192</c:v>
                </c:pt>
                <c:pt idx="54">
                  <c:v>440.15172078160055</c:v>
                </c:pt>
                <c:pt idx="55">
                  <c:v>447.05236462596008</c:v>
                </c:pt>
                <c:pt idx="56">
                  <c:v>453.7433731284583</c:v>
                </c:pt>
                <c:pt idx="57">
                  <c:v>460.87201463623933</c:v>
                </c:pt>
                <c:pt idx="58">
                  <c:v>467.71120516836061</c:v>
                </c:pt>
                <c:pt idx="59">
                  <c:v>474.27859306356316</c:v>
                </c:pt>
                <c:pt idx="60">
                  <c:v>480.9645857695777</c:v>
                </c:pt>
                <c:pt idx="61">
                  <c:v>487.22035907323436</c:v>
                </c:pt>
                <c:pt idx="62">
                  <c:v>493.23640168226444</c:v>
                </c:pt>
                <c:pt idx="63">
                  <c:v>499.53224946859336</c:v>
                </c:pt>
                <c:pt idx="64">
                  <c:v>505.38028054311587</c:v>
                </c:pt>
                <c:pt idx="65">
                  <c:v>510.79804152029504</c:v>
                </c:pt>
                <c:pt idx="66">
                  <c:v>516.28423634478395</c:v>
                </c:pt>
                <c:pt idx="67">
                  <c:v>521.2666195596795</c:v>
                </c:pt>
                <c:pt idx="68">
                  <c:v>525.76875620033491</c:v>
                </c:pt>
                <c:pt idx="69">
                  <c:v>530.31704649021594</c:v>
                </c:pt>
                <c:pt idx="70">
                  <c:v>534.56056076265043</c:v>
                </c:pt>
                <c:pt idx="71">
                  <c:v>538.63784776308842</c:v>
                </c:pt>
                <c:pt idx="72">
                  <c:v>543.13511113852292</c:v>
                </c:pt>
                <c:pt idx="73">
                  <c:v>547.96970663520244</c:v>
                </c:pt>
                <c:pt idx="74">
                  <c:v>552.62614332859584</c:v>
                </c:pt>
                <c:pt idx="75">
                  <c:v>557.5350624011154</c:v>
                </c:pt>
                <c:pt idx="76">
                  <c:v>562.68515068515194</c:v>
                </c:pt>
                <c:pt idx="77">
                  <c:v>568.95107016706459</c:v>
                </c:pt>
                <c:pt idx="78">
                  <c:v>576.51863174134951</c:v>
                </c:pt>
                <c:pt idx="79">
                  <c:v>583.18642569878341</c:v>
                </c:pt>
                <c:pt idx="80">
                  <c:v>589.23031186255844</c:v>
                </c:pt>
                <c:pt idx="81">
                  <c:v>596.14112265336598</c:v>
                </c:pt>
                <c:pt idx="82">
                  <c:v>602.47613529627358</c:v>
                </c:pt>
                <c:pt idx="83">
                  <c:v>609.1161440865983</c:v>
                </c:pt>
                <c:pt idx="84">
                  <c:v>615.62674072028153</c:v>
                </c:pt>
                <c:pt idx="85">
                  <c:v>620.17286179864675</c:v>
                </c:pt>
                <c:pt idx="86">
                  <c:v>624.08835256585712</c:v>
                </c:pt>
                <c:pt idx="87">
                  <c:v>628.15426143394689</c:v>
                </c:pt>
                <c:pt idx="88">
                  <c:v>631.06342638527565</c:v>
                </c:pt>
                <c:pt idx="89">
                  <c:v>632.96909736933844</c:v>
                </c:pt>
                <c:pt idx="90">
                  <c:v>634.53969861360656</c:v>
                </c:pt>
                <c:pt idx="91">
                  <c:v>635.85315970251906</c:v>
                </c:pt>
                <c:pt idx="92">
                  <c:v>637.09774932825655</c:v>
                </c:pt>
                <c:pt idx="93">
                  <c:v>638.16578567840315</c:v>
                </c:pt>
                <c:pt idx="94">
                  <c:v>639.17188053954135</c:v>
                </c:pt>
                <c:pt idx="95">
                  <c:v>642.38709296613206</c:v>
                </c:pt>
                <c:pt idx="96">
                  <c:v>651.1385053819954</c:v>
                </c:pt>
                <c:pt idx="97">
                  <c:v>659.18165019799244</c:v>
                </c:pt>
                <c:pt idx="98">
                  <c:v>665.55797243123845</c:v>
                </c:pt>
                <c:pt idx="99">
                  <c:v>676.40115771812702</c:v>
                </c:pt>
                <c:pt idx="100">
                  <c:v>691.33590165455439</c:v>
                </c:pt>
                <c:pt idx="101">
                  <c:v>705.69807624717475</c:v>
                </c:pt>
                <c:pt idx="102">
                  <c:v>720.82617064886085</c:v>
                </c:pt>
                <c:pt idx="103">
                  <c:v>737.31622906867619</c:v>
                </c:pt>
                <c:pt idx="104">
                  <c:v>755.36184594316785</c:v>
                </c:pt>
                <c:pt idx="105">
                  <c:v>775.69739383765591</c:v>
                </c:pt>
                <c:pt idx="106">
                  <c:v>794.49174147113331</c:v>
                </c:pt>
                <c:pt idx="107">
                  <c:v>812.22676928302644</c:v>
                </c:pt>
                <c:pt idx="108">
                  <c:v>830.00385887747791</c:v>
                </c:pt>
                <c:pt idx="109">
                  <c:v>845.49134374871551</c:v>
                </c:pt>
                <c:pt idx="110">
                  <c:v>856.98483875108445</c:v>
                </c:pt>
                <c:pt idx="111">
                  <c:v>863.48413807978761</c:v>
                </c:pt>
                <c:pt idx="112">
                  <c:v>864.72403620176453</c:v>
                </c:pt>
                <c:pt idx="113">
                  <c:v>864.20247025287699</c:v>
                </c:pt>
                <c:pt idx="114">
                  <c:v>862.16994600305702</c:v>
                </c:pt>
                <c:pt idx="115">
                  <c:v>857.18257403305552</c:v>
                </c:pt>
                <c:pt idx="116">
                  <c:v>849.4343060005541</c:v>
                </c:pt>
                <c:pt idx="117">
                  <c:v>839.30673261466154</c:v>
                </c:pt>
                <c:pt idx="118">
                  <c:v>828.90906151797151</c:v>
                </c:pt>
                <c:pt idx="119">
                  <c:v>818.89037193067247</c:v>
                </c:pt>
                <c:pt idx="120">
                  <c:v>809.39299727905802</c:v>
                </c:pt>
                <c:pt idx="121">
                  <c:v>803.00151937643568</c:v>
                </c:pt>
                <c:pt idx="122">
                  <c:v>794.91151632654839</c:v>
                </c:pt>
                <c:pt idx="123">
                  <c:v>785.05690454712055</c:v>
                </c:pt>
                <c:pt idx="124">
                  <c:v>776.64240364162924</c:v>
                </c:pt>
                <c:pt idx="125">
                  <c:v>767.62476229474487</c:v>
                </c:pt>
                <c:pt idx="126">
                  <c:v>755.72319634049313</c:v>
                </c:pt>
                <c:pt idx="127">
                  <c:v>744.04452988299136</c:v>
                </c:pt>
                <c:pt idx="128">
                  <c:v>734.11972161290032</c:v>
                </c:pt>
                <c:pt idx="129">
                  <c:v>725.15799860198547</c:v>
                </c:pt>
                <c:pt idx="130">
                  <c:v>717.48001387644899</c:v>
                </c:pt>
                <c:pt idx="131">
                  <c:v>710.21699232165054</c:v>
                </c:pt>
                <c:pt idx="132">
                  <c:v>702.81245654447378</c:v>
                </c:pt>
                <c:pt idx="133">
                  <c:v>696.52491158724615</c:v>
                </c:pt>
                <c:pt idx="134">
                  <c:v>690.67142992679271</c:v>
                </c:pt>
                <c:pt idx="135">
                  <c:v>684.6110806342906</c:v>
                </c:pt>
                <c:pt idx="136">
                  <c:v>679.21317497162045</c:v>
                </c:pt>
                <c:pt idx="137">
                  <c:v>674.24451000330725</c:v>
                </c:pt>
                <c:pt idx="138">
                  <c:v>669.85332211346747</c:v>
                </c:pt>
                <c:pt idx="139">
                  <c:v>664.49289929473548</c:v>
                </c:pt>
                <c:pt idx="140">
                  <c:v>658.50899860198615</c:v>
                </c:pt>
                <c:pt idx="141">
                  <c:v>653.11707599331339</c:v>
                </c:pt>
                <c:pt idx="142">
                  <c:v>649.59788867734017</c:v>
                </c:pt>
                <c:pt idx="143">
                  <c:v>646.69510066235853</c:v>
                </c:pt>
                <c:pt idx="144">
                  <c:v>645.9269424829929</c:v>
                </c:pt>
                <c:pt idx="145">
                  <c:v>646.90108666434253</c:v>
                </c:pt>
                <c:pt idx="146">
                  <c:v>646.65949497734096</c:v>
                </c:pt>
                <c:pt idx="147">
                  <c:v>646.91593800291332</c:v>
                </c:pt>
                <c:pt idx="148">
                  <c:v>649.0433480822004</c:v>
                </c:pt>
                <c:pt idx="149">
                  <c:v>651.39378811688334</c:v>
                </c:pt>
                <c:pt idx="150">
                  <c:v>652.29658754659386</c:v>
                </c:pt>
                <c:pt idx="151">
                  <c:v>650.65231304604322</c:v>
                </c:pt>
                <c:pt idx="152">
                  <c:v>650.52755755901785</c:v>
                </c:pt>
                <c:pt idx="153">
                  <c:v>652.39514793203011</c:v>
                </c:pt>
                <c:pt idx="154">
                  <c:v>654.82095892664051</c:v>
                </c:pt>
                <c:pt idx="155">
                  <c:v>654.23693271298703</c:v>
                </c:pt>
                <c:pt idx="156">
                  <c:v>652.36769015758875</c:v>
                </c:pt>
                <c:pt idx="157">
                  <c:v>648.39658489716021</c:v>
                </c:pt>
                <c:pt idx="158">
                  <c:v>650.5440273363547</c:v>
                </c:pt>
                <c:pt idx="159">
                  <c:v>679.348911771384</c:v>
                </c:pt>
                <c:pt idx="160">
                  <c:v>747.78299166197462</c:v>
                </c:pt>
                <c:pt idx="161">
                  <c:v>776.45947147747893</c:v>
                </c:pt>
                <c:pt idx="162">
                  <c:v>772.70076383756634</c:v>
                </c:pt>
                <c:pt idx="163">
                  <c:v>774.16548051272434</c:v>
                </c:pt>
                <c:pt idx="164">
                  <c:v>780.4909647028328</c:v>
                </c:pt>
                <c:pt idx="165">
                  <c:v>782.97870035844323</c:v>
                </c:pt>
                <c:pt idx="166">
                  <c:v>781.83101377991056</c:v>
                </c:pt>
                <c:pt idx="167">
                  <c:v>784.01422532514539</c:v>
                </c:pt>
                <c:pt idx="168">
                  <c:v>786.76166415667763</c:v>
                </c:pt>
                <c:pt idx="169">
                  <c:v>785.38686951096292</c:v>
                </c:pt>
                <c:pt idx="170">
                  <c:v>776.17957687020134</c:v>
                </c:pt>
                <c:pt idx="171">
                  <c:v>766.66386467154746</c:v>
                </c:pt>
                <c:pt idx="172">
                  <c:v>761.1025862504805</c:v>
                </c:pt>
                <c:pt idx="173">
                  <c:v>759.98207320980055</c:v>
                </c:pt>
                <c:pt idx="174">
                  <c:v>761.50567802597539</c:v>
                </c:pt>
                <c:pt idx="175">
                  <c:v>762.64710771499745</c:v>
                </c:pt>
                <c:pt idx="176">
                  <c:v>763.06667424847819</c:v>
                </c:pt>
                <c:pt idx="177">
                  <c:v>764.0558236428808</c:v>
                </c:pt>
                <c:pt idx="178">
                  <c:v>766.87276420584044</c:v>
                </c:pt>
                <c:pt idx="179">
                  <c:v>770.78659960490916</c:v>
                </c:pt>
                <c:pt idx="180">
                  <c:v>774.58167488670188</c:v>
                </c:pt>
                <c:pt idx="181">
                  <c:v>778.44648653741308</c:v>
                </c:pt>
                <c:pt idx="182">
                  <c:v>782.14655089968096</c:v>
                </c:pt>
                <c:pt idx="183">
                  <c:v>783.56768023026109</c:v>
                </c:pt>
                <c:pt idx="184">
                  <c:v>782.76772624493799</c:v>
                </c:pt>
                <c:pt idx="185">
                  <c:v>781.22725203400239</c:v>
                </c:pt>
                <c:pt idx="186">
                  <c:v>778.92848083272997</c:v>
                </c:pt>
                <c:pt idx="187">
                  <c:v>776.51783506297306</c:v>
                </c:pt>
                <c:pt idx="188">
                  <c:v>776.10933674970795</c:v>
                </c:pt>
                <c:pt idx="189">
                  <c:v>778.90300234909296</c:v>
                </c:pt>
                <c:pt idx="190">
                  <c:v>781.62350830495291</c:v>
                </c:pt>
                <c:pt idx="191">
                  <c:v>780.21549693134239</c:v>
                </c:pt>
                <c:pt idx="192">
                  <c:v>774.54371645169124</c:v>
                </c:pt>
                <c:pt idx="193">
                  <c:v>766.78456622777696</c:v>
                </c:pt>
                <c:pt idx="194">
                  <c:v>756.80813988540467</c:v>
                </c:pt>
                <c:pt idx="195">
                  <c:v>744.57222537520158</c:v>
                </c:pt>
                <c:pt idx="196">
                  <c:v>729.00124633289522</c:v>
                </c:pt>
                <c:pt idx="197">
                  <c:v>710.75666290883396</c:v>
                </c:pt>
                <c:pt idx="198">
                  <c:v>693.28129672932744</c:v>
                </c:pt>
                <c:pt idx="199">
                  <c:v>676.54451990203142</c:v>
                </c:pt>
                <c:pt idx="200">
                  <c:v>659.03449684195448</c:v>
                </c:pt>
                <c:pt idx="201">
                  <c:v>642.42260233478964</c:v>
                </c:pt>
                <c:pt idx="202">
                  <c:v>629.12278415167259</c:v>
                </c:pt>
                <c:pt idx="203">
                  <c:v>616.80156178881327</c:v>
                </c:pt>
                <c:pt idx="204">
                  <c:v>605.4207613132744</c:v>
                </c:pt>
                <c:pt idx="205">
                  <c:v>596.80900041296798</c:v>
                </c:pt>
                <c:pt idx="206">
                  <c:v>589.39854979485642</c:v>
                </c:pt>
                <c:pt idx="207">
                  <c:v>582.92832259437057</c:v>
                </c:pt>
                <c:pt idx="208">
                  <c:v>576.96500280854139</c:v>
                </c:pt>
                <c:pt idx="209">
                  <c:v>571.02308703440508</c:v>
                </c:pt>
                <c:pt idx="210">
                  <c:v>566.16168574544281</c:v>
                </c:pt>
                <c:pt idx="211">
                  <c:v>562.46215514199059</c:v>
                </c:pt>
                <c:pt idx="212">
                  <c:v>558.78406614107075</c:v>
                </c:pt>
                <c:pt idx="213">
                  <c:v>555.65378283768314</c:v>
                </c:pt>
                <c:pt idx="214">
                  <c:v>554.17019912221849</c:v>
                </c:pt>
                <c:pt idx="215">
                  <c:v>552.33966480026356</c:v>
                </c:pt>
              </c:numCache>
            </c:numRef>
          </c:yVal>
          <c:smooth val="1"/>
        </c:ser>
        <c:ser>
          <c:idx val="5"/>
          <c:order val="5"/>
          <c:tx>
            <c:v>AZ80A</c:v>
          </c:tx>
          <c:marker>
            <c:symbol val="none"/>
          </c:marker>
          <c:xVal>
            <c:numRef>
              <c:f>AZ80A!$A$2:$A$217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AZ80A!$E$2:$E$217</c:f>
              <c:numCache>
                <c:formatCode>General</c:formatCode>
                <c:ptCount val="216"/>
                <c:pt idx="0">
                  <c:v>40</c:v>
                </c:pt>
                <c:pt idx="1">
                  <c:v>41.412723529290012</c:v>
                </c:pt>
                <c:pt idx="2">
                  <c:v>45.341852093502894</c:v>
                </c:pt>
                <c:pt idx="3">
                  <c:v>49.623579018988444</c:v>
                </c:pt>
                <c:pt idx="4">
                  <c:v>54.701243122286854</c:v>
                </c:pt>
                <c:pt idx="5">
                  <c:v>59.808789998736295</c:v>
                </c:pt>
                <c:pt idx="6">
                  <c:v>65.261201856008029</c:v>
                </c:pt>
                <c:pt idx="7">
                  <c:v>71.548140587855542</c:v>
                </c:pt>
                <c:pt idx="8">
                  <c:v>77.676769704657218</c:v>
                </c:pt>
                <c:pt idx="9">
                  <c:v>83.708351823556526</c:v>
                </c:pt>
                <c:pt idx="10">
                  <c:v>90.852175686593441</c:v>
                </c:pt>
                <c:pt idx="11">
                  <c:v>98.36396991292078</c:v>
                </c:pt>
                <c:pt idx="12">
                  <c:v>105.26039535346143</c:v>
                </c:pt>
                <c:pt idx="13">
                  <c:v>113.19499731269354</c:v>
                </c:pt>
                <c:pt idx="14">
                  <c:v>121.46654099552219</c:v>
                </c:pt>
                <c:pt idx="15">
                  <c:v>129.45767472069758</c:v>
                </c:pt>
                <c:pt idx="16">
                  <c:v>138.12361107189631</c:v>
                </c:pt>
                <c:pt idx="17">
                  <c:v>146.41526230640682</c:v>
                </c:pt>
                <c:pt idx="18">
                  <c:v>154.60531256495054</c:v>
                </c:pt>
                <c:pt idx="19">
                  <c:v>163.57304325471787</c:v>
                </c:pt>
                <c:pt idx="20">
                  <c:v>172.06168647136855</c:v>
                </c:pt>
                <c:pt idx="21">
                  <c:v>180.54583921026259</c:v>
                </c:pt>
                <c:pt idx="22">
                  <c:v>189.91144568380736</c:v>
                </c:pt>
                <c:pt idx="23">
                  <c:v>198.8814085547865</c:v>
                </c:pt>
                <c:pt idx="24">
                  <c:v>207.20514146784828</c:v>
                </c:pt>
                <c:pt idx="25">
                  <c:v>216.61252736714056</c:v>
                </c:pt>
                <c:pt idx="26">
                  <c:v>226.11003459906834</c:v>
                </c:pt>
                <c:pt idx="27">
                  <c:v>234.6265003355621</c:v>
                </c:pt>
                <c:pt idx="28">
                  <c:v>243.99008681609394</c:v>
                </c:pt>
                <c:pt idx="29">
                  <c:v>253.4330426169285</c:v>
                </c:pt>
                <c:pt idx="30">
                  <c:v>262.40412382401308</c:v>
                </c:pt>
                <c:pt idx="31">
                  <c:v>271.87850401429199</c:v>
                </c:pt>
                <c:pt idx="32">
                  <c:v>280.73351996038025</c:v>
                </c:pt>
                <c:pt idx="33">
                  <c:v>289.35537748036245</c:v>
                </c:pt>
                <c:pt idx="34">
                  <c:v>298.69528522333837</c:v>
                </c:pt>
                <c:pt idx="35">
                  <c:v>307.37954915709395</c:v>
                </c:pt>
                <c:pt idx="36">
                  <c:v>315.80616943828164</c:v>
                </c:pt>
                <c:pt idx="37">
                  <c:v>324.88623564291424</c:v>
                </c:pt>
                <c:pt idx="38">
                  <c:v>333.28527529221714</c:v>
                </c:pt>
                <c:pt idx="39">
                  <c:v>341.37826774582493</c:v>
                </c:pt>
                <c:pt idx="40">
                  <c:v>350.11547105807824</c:v>
                </c:pt>
                <c:pt idx="41">
                  <c:v>358.31846820596274</c:v>
                </c:pt>
                <c:pt idx="42">
                  <c:v>365.88283440863393</c:v>
                </c:pt>
                <c:pt idx="43">
                  <c:v>374.51307003931203</c:v>
                </c:pt>
                <c:pt idx="44">
                  <c:v>383.2674900629367</c:v>
                </c:pt>
                <c:pt idx="45">
                  <c:v>391.21358656467845</c:v>
                </c:pt>
                <c:pt idx="46">
                  <c:v>399.82789900515132</c:v>
                </c:pt>
                <c:pt idx="47">
                  <c:v>408.31196313020075</c:v>
                </c:pt>
                <c:pt idx="48">
                  <c:v>416.27627646441556</c:v>
                </c:pt>
                <c:pt idx="49">
                  <c:v>424.74582824587429</c:v>
                </c:pt>
                <c:pt idx="50">
                  <c:v>432.61598917373266</c:v>
                </c:pt>
                <c:pt idx="51">
                  <c:v>440.18759611874418</c:v>
                </c:pt>
                <c:pt idx="52">
                  <c:v>448.6687038544693</c:v>
                </c:pt>
                <c:pt idx="53">
                  <c:v>456.87167436147166</c:v>
                </c:pt>
                <c:pt idx="54">
                  <c:v>465.03938939257398</c:v>
                </c:pt>
                <c:pt idx="55">
                  <c:v>474.36074743367385</c:v>
                </c:pt>
                <c:pt idx="56">
                  <c:v>483.88022099501541</c:v>
                </c:pt>
                <c:pt idx="57">
                  <c:v>493.58235559132333</c:v>
                </c:pt>
                <c:pt idx="58">
                  <c:v>505.87892162042226</c:v>
                </c:pt>
                <c:pt idx="59">
                  <c:v>519.73224503425047</c:v>
                </c:pt>
                <c:pt idx="60">
                  <c:v>534.14774431485341</c:v>
                </c:pt>
                <c:pt idx="61">
                  <c:v>551.53919976675434</c:v>
                </c:pt>
                <c:pt idx="62">
                  <c:v>563.31257343075276</c:v>
                </c:pt>
                <c:pt idx="63">
                  <c:v>574.3190215144424</c:v>
                </c:pt>
                <c:pt idx="64">
                  <c:v>581.83335126235113</c:v>
                </c:pt>
                <c:pt idx="65">
                  <c:v>586.40392364792274</c:v>
                </c:pt>
                <c:pt idx="66">
                  <c:v>590.04352794747251</c:v>
                </c:pt>
                <c:pt idx="67">
                  <c:v>593.45987462451842</c:v>
                </c:pt>
                <c:pt idx="68">
                  <c:v>596.15681575962515</c:v>
                </c:pt>
                <c:pt idx="69">
                  <c:v>598.37570761059305</c:v>
                </c:pt>
                <c:pt idx="70">
                  <c:v>600.47002232844125</c:v>
                </c:pt>
                <c:pt idx="71">
                  <c:v>602.3147062180999</c:v>
                </c:pt>
                <c:pt idx="72">
                  <c:v>605.42409167561254</c:v>
                </c:pt>
                <c:pt idx="73">
                  <c:v>616.28969412832805</c:v>
                </c:pt>
                <c:pt idx="74">
                  <c:v>634.08705344049508</c:v>
                </c:pt>
                <c:pt idx="75">
                  <c:v>655.56344955284851</c:v>
                </c:pt>
                <c:pt idx="76">
                  <c:v>683.17250745100819</c:v>
                </c:pt>
                <c:pt idx="77">
                  <c:v>715.97712650291771</c:v>
                </c:pt>
                <c:pt idx="78">
                  <c:v>745.62545270103215</c:v>
                </c:pt>
                <c:pt idx="79">
                  <c:v>783.08772896873552</c:v>
                </c:pt>
                <c:pt idx="80">
                  <c:v>823.23248695178859</c:v>
                </c:pt>
                <c:pt idx="81">
                  <c:v>853.17678187952299</c:v>
                </c:pt>
                <c:pt idx="82">
                  <c:v>874.83151433519049</c:v>
                </c:pt>
                <c:pt idx="83">
                  <c:v>888.39811198430539</c:v>
                </c:pt>
                <c:pt idx="84">
                  <c:v>892.7965621121366</c:v>
                </c:pt>
                <c:pt idx="85">
                  <c:v>898.26222635425677</c:v>
                </c:pt>
                <c:pt idx="86">
                  <c:v>904.72643832694234</c:v>
                </c:pt>
                <c:pt idx="87">
                  <c:v>903.58881387816007</c:v>
                </c:pt>
                <c:pt idx="88">
                  <c:v>889.61825882784751</c:v>
                </c:pt>
                <c:pt idx="89">
                  <c:v>876.19822935702803</c:v>
                </c:pt>
                <c:pt idx="90">
                  <c:v>863.17230450940735</c:v>
                </c:pt>
                <c:pt idx="91">
                  <c:v>850.31329073731331</c:v>
                </c:pt>
                <c:pt idx="92">
                  <c:v>841.30231569327896</c:v>
                </c:pt>
                <c:pt idx="93">
                  <c:v>834.92448827250723</c:v>
                </c:pt>
                <c:pt idx="94">
                  <c:v>830.12668630199346</c:v>
                </c:pt>
                <c:pt idx="95">
                  <c:v>829.23930284607616</c:v>
                </c:pt>
                <c:pt idx="96">
                  <c:v>830.33166945716448</c:v>
                </c:pt>
                <c:pt idx="97">
                  <c:v>832.51355912527697</c:v>
                </c:pt>
                <c:pt idx="98">
                  <c:v>832.82494977711451</c:v>
                </c:pt>
                <c:pt idx="99">
                  <c:v>833.01164914069159</c:v>
                </c:pt>
                <c:pt idx="100">
                  <c:v>836.54930511737359</c:v>
                </c:pt>
                <c:pt idx="101">
                  <c:v>840.29705336215636</c:v>
                </c:pt>
                <c:pt idx="102">
                  <c:v>841.51084764713005</c:v>
                </c:pt>
                <c:pt idx="103">
                  <c:v>845.02600120704574</c:v>
                </c:pt>
                <c:pt idx="104">
                  <c:v>847.6075109086056</c:v>
                </c:pt>
                <c:pt idx="105">
                  <c:v>856.30082669516287</c:v>
                </c:pt>
                <c:pt idx="106">
                  <c:v>872.55034496417318</c:v>
                </c:pt>
                <c:pt idx="107">
                  <c:v>896.99937122111157</c:v>
                </c:pt>
                <c:pt idx="108">
                  <c:v>888.04465301035293</c:v>
                </c:pt>
                <c:pt idx="109">
                  <c:v>880.54397531400662</c:v>
                </c:pt>
                <c:pt idx="110">
                  <c:v>874.88343953271817</c:v>
                </c:pt>
                <c:pt idx="111">
                  <c:v>874.21107778028284</c:v>
                </c:pt>
                <c:pt idx="112">
                  <c:v>872.68327109401753</c:v>
                </c:pt>
                <c:pt idx="113">
                  <c:v>867.90341436461381</c:v>
                </c:pt>
                <c:pt idx="114">
                  <c:v>871.21918364656403</c:v>
                </c:pt>
                <c:pt idx="115">
                  <c:v>882.2652104790526</c:v>
                </c:pt>
                <c:pt idx="116">
                  <c:v>896.63090996991752</c:v>
                </c:pt>
                <c:pt idx="117">
                  <c:v>904.67914980090222</c:v>
                </c:pt>
                <c:pt idx="118">
                  <c:v>911.06465231664561</c:v>
                </c:pt>
                <c:pt idx="119">
                  <c:v>919.119559596204</c:v>
                </c:pt>
                <c:pt idx="120">
                  <c:v>933.57925487220143</c:v>
                </c:pt>
                <c:pt idx="121">
                  <c:v>948.57322966903405</c:v>
                </c:pt>
                <c:pt idx="122">
                  <c:v>959.73175050276302</c:v>
                </c:pt>
                <c:pt idx="123">
                  <c:v>962.09595472701994</c:v>
                </c:pt>
                <c:pt idx="124">
                  <c:v>963.03102641161786</c:v>
                </c:pt>
                <c:pt idx="125">
                  <c:v>963.18555600834804</c:v>
                </c:pt>
                <c:pt idx="126">
                  <c:v>963.54568252852755</c:v>
                </c:pt>
                <c:pt idx="127">
                  <c:v>964.93884834297091</c:v>
                </c:pt>
                <c:pt idx="128">
                  <c:v>967.51366249877549</c:v>
                </c:pt>
                <c:pt idx="129">
                  <c:v>974.28176886440133</c:v>
                </c:pt>
                <c:pt idx="130">
                  <c:v>981.87760042281036</c:v>
                </c:pt>
                <c:pt idx="131">
                  <c:v>983.53250301808703</c:v>
                </c:pt>
                <c:pt idx="132">
                  <c:v>987.46702151954798</c:v>
                </c:pt>
                <c:pt idx="133">
                  <c:v>994.54127414719483</c:v>
                </c:pt>
                <c:pt idx="134">
                  <c:v>1000.7507225677169</c:v>
                </c:pt>
                <c:pt idx="135">
                  <c:v>1006.8369530238974</c:v>
                </c:pt>
                <c:pt idx="136">
                  <c:v>1012.1180934249276</c:v>
                </c:pt>
                <c:pt idx="137">
                  <c:v>1014.0740406639317</c:v>
                </c:pt>
                <c:pt idx="138">
                  <c:v>1018.4384153196778</c:v>
                </c:pt>
                <c:pt idx="139">
                  <c:v>1022.3288505081061</c:v>
                </c:pt>
                <c:pt idx="140">
                  <c:v>1024.2679936442305</c:v>
                </c:pt>
                <c:pt idx="141">
                  <c:v>1023.1858464974334</c:v>
                </c:pt>
                <c:pt idx="142">
                  <c:v>1022.7736405437976</c:v>
                </c:pt>
                <c:pt idx="143">
                  <c:v>1023.4850249519957</c:v>
                </c:pt>
                <c:pt idx="144">
                  <c:v>1024.4866042994408</c:v>
                </c:pt>
                <c:pt idx="145">
                  <c:v>1026.5458767313853</c:v>
                </c:pt>
                <c:pt idx="146">
                  <c:v>1025.5713250398794</c:v>
                </c:pt>
                <c:pt idx="147">
                  <c:v>1024.3460488121848</c:v>
                </c:pt>
                <c:pt idx="148">
                  <c:v>1024.5336169030379</c:v>
                </c:pt>
                <c:pt idx="149">
                  <c:v>1028.0904162319493</c:v>
                </c:pt>
                <c:pt idx="150">
                  <c:v>1031.9990408160156</c:v>
                </c:pt>
                <c:pt idx="151">
                  <c:v>1038.8563048749527</c:v>
                </c:pt>
                <c:pt idx="152">
                  <c:v>1047.0001455106938</c:v>
                </c:pt>
                <c:pt idx="153">
                  <c:v>1053.4672705797336</c:v>
                </c:pt>
                <c:pt idx="154">
                  <c:v>1061.7986878598908</c:v>
                </c:pt>
                <c:pt idx="155">
                  <c:v>1064.1040494094264</c:v>
                </c:pt>
                <c:pt idx="156">
                  <c:v>1066.0259743561339</c:v>
                </c:pt>
                <c:pt idx="157">
                  <c:v>1067.7313021630653</c:v>
                </c:pt>
                <c:pt idx="158">
                  <c:v>1069.7694271832931</c:v>
                </c:pt>
                <c:pt idx="159">
                  <c:v>1072.3221166655348</c:v>
                </c:pt>
                <c:pt idx="160">
                  <c:v>1074.2959663113684</c:v>
                </c:pt>
                <c:pt idx="161">
                  <c:v>1077.4105952167351</c:v>
                </c:pt>
                <c:pt idx="162">
                  <c:v>1082.3090746574908</c:v>
                </c:pt>
                <c:pt idx="163">
                  <c:v>1087.4589729004831</c:v>
                </c:pt>
                <c:pt idx="164">
                  <c:v>1091.265835024516</c:v>
                </c:pt>
                <c:pt idx="165">
                  <c:v>1097.2042471780708</c:v>
                </c:pt>
                <c:pt idx="166">
                  <c:v>1103.0269706630606</c:v>
                </c:pt>
                <c:pt idx="167">
                  <c:v>1108.0152849272706</c:v>
                </c:pt>
                <c:pt idx="168">
                  <c:v>1114.2083132836187</c:v>
                </c:pt>
                <c:pt idx="169">
                  <c:v>1123.1502085620352</c:v>
                </c:pt>
                <c:pt idx="170">
                  <c:v>1131.3757504265031</c:v>
                </c:pt>
                <c:pt idx="171">
                  <c:v>1136.7543452698826</c:v>
                </c:pt>
                <c:pt idx="172">
                  <c:v>1145.9723129330357</c:v>
                </c:pt>
                <c:pt idx="173">
                  <c:v>1155.429731738865</c:v>
                </c:pt>
                <c:pt idx="174">
                  <c:v>1165.6358865135248</c:v>
                </c:pt>
                <c:pt idx="175">
                  <c:v>1172.1018139133848</c:v>
                </c:pt>
                <c:pt idx="176">
                  <c:v>1174.5254057081552</c:v>
                </c:pt>
                <c:pt idx="177">
                  <c:v>1174.6097367990399</c:v>
                </c:pt>
                <c:pt idx="178">
                  <c:v>1172.9547108054026</c:v>
                </c:pt>
                <c:pt idx="179">
                  <c:v>1169.2357276540956</c:v>
                </c:pt>
                <c:pt idx="180">
                  <c:v>1166.1872962889172</c:v>
                </c:pt>
                <c:pt idx="181">
                  <c:v>1161.7953068852203</c:v>
                </c:pt>
                <c:pt idx="182">
                  <c:v>1156.6869163950312</c:v>
                </c:pt>
                <c:pt idx="183">
                  <c:v>1151.3656694501967</c:v>
                </c:pt>
                <c:pt idx="184">
                  <c:v>1142.3292612764349</c:v>
                </c:pt>
                <c:pt idx="185">
                  <c:v>1131.0020470805639</c:v>
                </c:pt>
                <c:pt idx="186">
                  <c:v>1117.2961478413677</c:v>
                </c:pt>
                <c:pt idx="187">
                  <c:v>1099.8560322677458</c:v>
                </c:pt>
                <c:pt idx="188">
                  <c:v>1080.8719564597491</c:v>
                </c:pt>
                <c:pt idx="189">
                  <c:v>1059.3954483164637</c:v>
                </c:pt>
                <c:pt idx="190">
                  <c:v>1037.2521735887231</c:v>
                </c:pt>
                <c:pt idx="191">
                  <c:v>1016.5532966463887</c:v>
                </c:pt>
                <c:pt idx="192">
                  <c:v>993.77580512242503</c:v>
                </c:pt>
                <c:pt idx="193">
                  <c:v>970.82203163436043</c:v>
                </c:pt>
                <c:pt idx="194">
                  <c:v>950.0520570667918</c:v>
                </c:pt>
                <c:pt idx="195">
                  <c:v>927.3776876843574</c:v>
                </c:pt>
                <c:pt idx="196">
                  <c:v>902.4911572747634</c:v>
                </c:pt>
                <c:pt idx="197">
                  <c:v>879.80083298431839</c:v>
                </c:pt>
                <c:pt idx="198">
                  <c:v>858.25050867685582</c:v>
                </c:pt>
                <c:pt idx="199">
                  <c:v>835.64321175541386</c:v>
                </c:pt>
                <c:pt idx="200">
                  <c:v>815.23543409910803</c:v>
                </c:pt>
                <c:pt idx="201">
                  <c:v>795.03564855104014</c:v>
                </c:pt>
                <c:pt idx="202">
                  <c:v>775.34993347890349</c:v>
                </c:pt>
                <c:pt idx="203">
                  <c:v>758.40172291235501</c:v>
                </c:pt>
                <c:pt idx="204">
                  <c:v>740.58993210891254</c:v>
                </c:pt>
                <c:pt idx="205">
                  <c:v>723.10008818513938</c:v>
                </c:pt>
                <c:pt idx="206">
                  <c:v>708.07678467866526</c:v>
                </c:pt>
                <c:pt idx="207">
                  <c:v>692.83222366681548</c:v>
                </c:pt>
                <c:pt idx="208">
                  <c:v>677.04565200458467</c:v>
                </c:pt>
                <c:pt idx="209">
                  <c:v>662.85441941892657</c:v>
                </c:pt>
                <c:pt idx="210">
                  <c:v>649.31787920409602</c:v>
                </c:pt>
                <c:pt idx="211">
                  <c:v>635.05601813534611</c:v>
                </c:pt>
                <c:pt idx="212">
                  <c:v>621.99534130208303</c:v>
                </c:pt>
                <c:pt idx="213">
                  <c:v>609.02877320644939</c:v>
                </c:pt>
                <c:pt idx="214">
                  <c:v>596.38910108050834</c:v>
                </c:pt>
                <c:pt idx="215">
                  <c:v>586.30303173488653</c:v>
                </c:pt>
              </c:numCache>
            </c:numRef>
          </c:yVal>
          <c:smooth val="1"/>
        </c:ser>
        <c:ser>
          <c:idx val="6"/>
          <c:order val="6"/>
          <c:tx>
            <c:v>AZ91E</c:v>
          </c:tx>
          <c:marker>
            <c:symbol val="none"/>
          </c:marker>
          <c:xVal>
            <c:numRef>
              <c:f>AZ91E!$A$2:$A$217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AZ91E!$E$2:$E$217</c:f>
              <c:numCache>
                <c:formatCode>General</c:formatCode>
                <c:ptCount val="216"/>
                <c:pt idx="0">
                  <c:v>40</c:v>
                </c:pt>
                <c:pt idx="1">
                  <c:v>41.636048689138576</c:v>
                </c:pt>
                <c:pt idx="2">
                  <c:v>46.005559628547019</c:v>
                </c:pt>
                <c:pt idx="3">
                  <c:v>50.770818624705754</c:v>
                </c:pt>
                <c:pt idx="4">
                  <c:v>56.120496347640454</c:v>
                </c:pt>
                <c:pt idx="5">
                  <c:v>61.792714790840122</c:v>
                </c:pt>
                <c:pt idx="6">
                  <c:v>67.648295397425088</c:v>
                </c:pt>
                <c:pt idx="7">
                  <c:v>74.019491098913733</c:v>
                </c:pt>
                <c:pt idx="8">
                  <c:v>80.554674525772867</c:v>
                </c:pt>
                <c:pt idx="9">
                  <c:v>87.344952243314395</c:v>
                </c:pt>
                <c:pt idx="10">
                  <c:v>94.708572966212557</c:v>
                </c:pt>
                <c:pt idx="11">
                  <c:v>102.2258516717619</c:v>
                </c:pt>
                <c:pt idx="12">
                  <c:v>109.90800446500798</c:v>
                </c:pt>
                <c:pt idx="13">
                  <c:v>117.99404521758791</c:v>
                </c:pt>
                <c:pt idx="14">
                  <c:v>126.06817657513388</c:v>
                </c:pt>
                <c:pt idx="15">
                  <c:v>133.99440483253986</c:v>
                </c:pt>
                <c:pt idx="16">
                  <c:v>142.07019045716947</c:v>
                </c:pt>
                <c:pt idx="17">
                  <c:v>150.26051576992043</c:v>
                </c:pt>
                <c:pt idx="18">
                  <c:v>158.67542091437326</c:v>
                </c:pt>
                <c:pt idx="19">
                  <c:v>167.74883763786698</c:v>
                </c:pt>
                <c:pt idx="20">
                  <c:v>176.69918643684107</c:v>
                </c:pt>
                <c:pt idx="21">
                  <c:v>185.80114459137411</c:v>
                </c:pt>
                <c:pt idx="22">
                  <c:v>195.26844012326899</c:v>
                </c:pt>
                <c:pt idx="23">
                  <c:v>204.38889403200861</c:v>
                </c:pt>
                <c:pt idx="24">
                  <c:v>212.6111759219979</c:v>
                </c:pt>
                <c:pt idx="25">
                  <c:v>221.0851456707581</c:v>
                </c:pt>
                <c:pt idx="26">
                  <c:v>229.9037714292586</c:v>
                </c:pt>
                <c:pt idx="27">
                  <c:v>239.29890603250985</c:v>
                </c:pt>
                <c:pt idx="28">
                  <c:v>248.85762882948728</c:v>
                </c:pt>
                <c:pt idx="29">
                  <c:v>257.40655180153539</c:v>
                </c:pt>
                <c:pt idx="30">
                  <c:v>266.49391539320089</c:v>
                </c:pt>
                <c:pt idx="31">
                  <c:v>276.00602317314832</c:v>
                </c:pt>
                <c:pt idx="32">
                  <c:v>284.68118422017403</c:v>
                </c:pt>
                <c:pt idx="33">
                  <c:v>294.21189495616699</c:v>
                </c:pt>
                <c:pt idx="34">
                  <c:v>304.56315988482083</c:v>
                </c:pt>
                <c:pt idx="35">
                  <c:v>313.36299460356156</c:v>
                </c:pt>
                <c:pt idx="36">
                  <c:v>321.85807807826569</c:v>
                </c:pt>
                <c:pt idx="37">
                  <c:v>330.77766425520696</c:v>
                </c:pt>
                <c:pt idx="38">
                  <c:v>339.41845911851937</c:v>
                </c:pt>
                <c:pt idx="39">
                  <c:v>347.99163471448037</c:v>
                </c:pt>
                <c:pt idx="40">
                  <c:v>356.80348047971262</c:v>
                </c:pt>
                <c:pt idx="41">
                  <c:v>365.25307275477127</c:v>
                </c:pt>
                <c:pt idx="42">
                  <c:v>373.64219895160073</c:v>
                </c:pt>
                <c:pt idx="43">
                  <c:v>382.3682720503399</c:v>
                </c:pt>
                <c:pt idx="44">
                  <c:v>390.84190565324178</c:v>
                </c:pt>
                <c:pt idx="45">
                  <c:v>399.72210494880983</c:v>
                </c:pt>
                <c:pt idx="46">
                  <c:v>408.66606538075422</c:v>
                </c:pt>
                <c:pt idx="47">
                  <c:v>416.64912857028429</c:v>
                </c:pt>
                <c:pt idx="48">
                  <c:v>424.85048801961352</c:v>
                </c:pt>
                <c:pt idx="49">
                  <c:v>432.39270191083642</c:v>
                </c:pt>
                <c:pt idx="50">
                  <c:v>439.55941396634358</c:v>
                </c:pt>
                <c:pt idx="51">
                  <c:v>448.08281421238769</c:v>
                </c:pt>
                <c:pt idx="52">
                  <c:v>458.40534257053383</c:v>
                </c:pt>
                <c:pt idx="53">
                  <c:v>469.33384926272652</c:v>
                </c:pt>
                <c:pt idx="54">
                  <c:v>481.08793768191833</c:v>
                </c:pt>
                <c:pt idx="55">
                  <c:v>494.32645083825395</c:v>
                </c:pt>
                <c:pt idx="56">
                  <c:v>508.33009134505028</c:v>
                </c:pt>
                <c:pt idx="57">
                  <c:v>524.17523268320679</c:v>
                </c:pt>
                <c:pt idx="58">
                  <c:v>546.19914801850894</c:v>
                </c:pt>
                <c:pt idx="59">
                  <c:v>563.16848371243509</c:v>
                </c:pt>
                <c:pt idx="60">
                  <c:v>571.17235785957303</c:v>
                </c:pt>
                <c:pt idx="61">
                  <c:v>576.34204290902346</c:v>
                </c:pt>
                <c:pt idx="62">
                  <c:v>580.4312552063443</c:v>
                </c:pt>
                <c:pt idx="63">
                  <c:v>584.26367030530275</c:v>
                </c:pt>
                <c:pt idx="64">
                  <c:v>587.80743845045117</c:v>
                </c:pt>
                <c:pt idx="65">
                  <c:v>590.65716027602923</c:v>
                </c:pt>
                <c:pt idx="66">
                  <c:v>593.31121096456297</c:v>
                </c:pt>
                <c:pt idx="67">
                  <c:v>595.99615804585858</c:v>
                </c:pt>
                <c:pt idx="68">
                  <c:v>598.53751793493859</c:v>
                </c:pt>
                <c:pt idx="69">
                  <c:v>601.18197612152755</c:v>
                </c:pt>
                <c:pt idx="70">
                  <c:v>605.56477934764757</c:v>
                </c:pt>
                <c:pt idx="71">
                  <c:v>614.21967260398981</c:v>
                </c:pt>
                <c:pt idx="72">
                  <c:v>627.88196714529249</c:v>
                </c:pt>
                <c:pt idx="73">
                  <c:v>641.60822219847455</c:v>
                </c:pt>
                <c:pt idx="74">
                  <c:v>653.41390790080152</c:v>
                </c:pt>
                <c:pt idx="75">
                  <c:v>664.78563447461181</c:v>
                </c:pt>
                <c:pt idx="76">
                  <c:v>675.88996192615696</c:v>
                </c:pt>
                <c:pt idx="77">
                  <c:v>685.93781668631436</c:v>
                </c:pt>
                <c:pt idx="78">
                  <c:v>698.4185859726332</c:v>
                </c:pt>
                <c:pt idx="79">
                  <c:v>715.65234592889192</c:v>
                </c:pt>
                <c:pt idx="80">
                  <c:v>734.47719372467168</c:v>
                </c:pt>
                <c:pt idx="81">
                  <c:v>754.65032382370748</c:v>
                </c:pt>
                <c:pt idx="82">
                  <c:v>773.83396862133418</c:v>
                </c:pt>
                <c:pt idx="83">
                  <c:v>788.93100275686993</c:v>
                </c:pt>
                <c:pt idx="84">
                  <c:v>802.72978727148393</c:v>
                </c:pt>
                <c:pt idx="85">
                  <c:v>817.26716492457047</c:v>
                </c:pt>
                <c:pt idx="86">
                  <c:v>829.60147043914014</c:v>
                </c:pt>
                <c:pt idx="87">
                  <c:v>839.11355929756223</c:v>
                </c:pt>
                <c:pt idx="88">
                  <c:v>847.34127963748142</c:v>
                </c:pt>
                <c:pt idx="89">
                  <c:v>854.40459431674753</c:v>
                </c:pt>
                <c:pt idx="90">
                  <c:v>862.74568708829429</c:v>
                </c:pt>
                <c:pt idx="91">
                  <c:v>870.27202948749527</c:v>
                </c:pt>
                <c:pt idx="92">
                  <c:v>875.96940554926414</c:v>
                </c:pt>
                <c:pt idx="93">
                  <c:v>879.49659088129749</c:v>
                </c:pt>
                <c:pt idx="94">
                  <c:v>880.20180029505195</c:v>
                </c:pt>
                <c:pt idx="95">
                  <c:v>880.45180618030565</c:v>
                </c:pt>
                <c:pt idx="96">
                  <c:v>880.17828619820943</c:v>
                </c:pt>
                <c:pt idx="97">
                  <c:v>879.99400656876264</c:v>
                </c:pt>
                <c:pt idx="98">
                  <c:v>880.11051703778662</c:v>
                </c:pt>
                <c:pt idx="99">
                  <c:v>880.98916035027605</c:v>
                </c:pt>
                <c:pt idx="100">
                  <c:v>881.34020618233239</c:v>
                </c:pt>
                <c:pt idx="101">
                  <c:v>881.08837999124273</c:v>
                </c:pt>
                <c:pt idx="102">
                  <c:v>879.78268416942774</c:v>
                </c:pt>
                <c:pt idx="103">
                  <c:v>877.26054094663232</c:v>
                </c:pt>
                <c:pt idx="104">
                  <c:v>876.29417412380678</c:v>
                </c:pt>
                <c:pt idx="105">
                  <c:v>874.10871521242052</c:v>
                </c:pt>
                <c:pt idx="106">
                  <c:v>872.56911419943276</c:v>
                </c:pt>
                <c:pt idx="107">
                  <c:v>871.92107095968515</c:v>
                </c:pt>
                <c:pt idx="108">
                  <c:v>871.7165834626245</c:v>
                </c:pt>
                <c:pt idx="109">
                  <c:v>871.6986641589026</c:v>
                </c:pt>
                <c:pt idx="110">
                  <c:v>873.77203588312159</c:v>
                </c:pt>
                <c:pt idx="111">
                  <c:v>875.97853915725523</c:v>
                </c:pt>
                <c:pt idx="112">
                  <c:v>878.62959937909591</c:v>
                </c:pt>
                <c:pt idx="113">
                  <c:v>882.56186402011758</c:v>
                </c:pt>
                <c:pt idx="114">
                  <c:v>886.79396131585361</c:v>
                </c:pt>
                <c:pt idx="115">
                  <c:v>893.37137528478161</c:v>
                </c:pt>
                <c:pt idx="116">
                  <c:v>902.12285806450291</c:v>
                </c:pt>
                <c:pt idx="117">
                  <c:v>909.16161086223246</c:v>
                </c:pt>
                <c:pt idx="118">
                  <c:v>914.34711146954942</c:v>
                </c:pt>
                <c:pt idx="119">
                  <c:v>919.93174993932655</c:v>
                </c:pt>
                <c:pt idx="120">
                  <c:v>918.46228967959701</c:v>
                </c:pt>
                <c:pt idx="121">
                  <c:v>920.44609728275304</c:v>
                </c:pt>
                <c:pt idx="122">
                  <c:v>923.83405122044292</c:v>
                </c:pt>
                <c:pt idx="123">
                  <c:v>930.69105597648854</c:v>
                </c:pt>
                <c:pt idx="124">
                  <c:v>946.05808026750685</c:v>
                </c:pt>
                <c:pt idx="125">
                  <c:v>951.66091483096011</c:v>
                </c:pt>
                <c:pt idx="126">
                  <c:v>952.22226299651243</c:v>
                </c:pt>
                <c:pt idx="127">
                  <c:v>953.0472289619687</c:v>
                </c:pt>
                <c:pt idx="128">
                  <c:v>952.89105429301208</c:v>
                </c:pt>
                <c:pt idx="129">
                  <c:v>953.43642830085207</c:v>
                </c:pt>
                <c:pt idx="130">
                  <c:v>954.38509127523093</c:v>
                </c:pt>
                <c:pt idx="131">
                  <c:v>955.34473993822144</c:v>
                </c:pt>
                <c:pt idx="132">
                  <c:v>953.8569132930927</c:v>
                </c:pt>
                <c:pt idx="133">
                  <c:v>946.95422251257139</c:v>
                </c:pt>
                <c:pt idx="134">
                  <c:v>946.91800957433702</c:v>
                </c:pt>
                <c:pt idx="135">
                  <c:v>946.45293652934924</c:v>
                </c:pt>
                <c:pt idx="136">
                  <c:v>944.96214480660149</c:v>
                </c:pt>
                <c:pt idx="137">
                  <c:v>944.82866014193928</c:v>
                </c:pt>
                <c:pt idx="138">
                  <c:v>949.53346363934304</c:v>
                </c:pt>
                <c:pt idx="139">
                  <c:v>951.86078799678251</c:v>
                </c:pt>
                <c:pt idx="140">
                  <c:v>954.31468816016559</c:v>
                </c:pt>
                <c:pt idx="141">
                  <c:v>952.38180614915302</c:v>
                </c:pt>
                <c:pt idx="142">
                  <c:v>954.42381996838196</c:v>
                </c:pt>
                <c:pt idx="143">
                  <c:v>957.55551124779561</c:v>
                </c:pt>
                <c:pt idx="144">
                  <c:v>958.80481060634804</c:v>
                </c:pt>
                <c:pt idx="145">
                  <c:v>959.04610220566406</c:v>
                </c:pt>
                <c:pt idx="146">
                  <c:v>960.22682621132651</c:v>
                </c:pt>
                <c:pt idx="147">
                  <c:v>963.43886791869818</c:v>
                </c:pt>
                <c:pt idx="148">
                  <c:v>969.0435974306065</c:v>
                </c:pt>
                <c:pt idx="149">
                  <c:v>970.5572784114463</c:v>
                </c:pt>
                <c:pt idx="150">
                  <c:v>971.34538754516723</c:v>
                </c:pt>
                <c:pt idx="151">
                  <c:v>968.11036137395672</c:v>
                </c:pt>
                <c:pt idx="152">
                  <c:v>966.92209596556347</c:v>
                </c:pt>
                <c:pt idx="153">
                  <c:v>972.32875743224702</c:v>
                </c:pt>
                <c:pt idx="154">
                  <c:v>981.6555364174942</c:v>
                </c:pt>
                <c:pt idx="155">
                  <c:v>988.61898117788598</c:v>
                </c:pt>
                <c:pt idx="156">
                  <c:v>986.58542615372346</c:v>
                </c:pt>
                <c:pt idx="157">
                  <c:v>985.50664788728398</c:v>
                </c:pt>
                <c:pt idx="158">
                  <c:v>989.24552536711678</c:v>
                </c:pt>
                <c:pt idx="159">
                  <c:v>1007.8631762948553</c:v>
                </c:pt>
                <c:pt idx="160">
                  <c:v>1012.0447907819803</c:v>
                </c:pt>
                <c:pt idx="161">
                  <c:v>1009.3608473111125</c:v>
                </c:pt>
                <c:pt idx="162">
                  <c:v>1010.6747439253332</c:v>
                </c:pt>
                <c:pt idx="163">
                  <c:v>1015.2590878213706</c:v>
                </c:pt>
                <c:pt idx="164">
                  <c:v>1018.3162581607911</c:v>
                </c:pt>
                <c:pt idx="165">
                  <c:v>1015.3220285646181</c:v>
                </c:pt>
                <c:pt idx="166">
                  <c:v>1014.1734706701558</c:v>
                </c:pt>
                <c:pt idx="167">
                  <c:v>1019.120877053023</c:v>
                </c:pt>
                <c:pt idx="168">
                  <c:v>1023.9701109854024</c:v>
                </c:pt>
                <c:pt idx="169">
                  <c:v>1027.2665300571884</c:v>
                </c:pt>
                <c:pt idx="170">
                  <c:v>1029.0018239001781</c:v>
                </c:pt>
                <c:pt idx="171">
                  <c:v>1027.3041128287912</c:v>
                </c:pt>
                <c:pt idx="172">
                  <c:v>1024.4723383687756</c:v>
                </c:pt>
                <c:pt idx="173">
                  <c:v>1024.648770406211</c:v>
                </c:pt>
                <c:pt idx="174">
                  <c:v>1028.0391361096642</c:v>
                </c:pt>
                <c:pt idx="175">
                  <c:v>1029.5437808732927</c:v>
                </c:pt>
                <c:pt idx="176">
                  <c:v>1029.8339464722949</c:v>
                </c:pt>
                <c:pt idx="177">
                  <c:v>1031.2339376904929</c:v>
                </c:pt>
                <c:pt idx="178">
                  <c:v>1033.8761770582391</c:v>
                </c:pt>
                <c:pt idx="179">
                  <c:v>1036.5780221397026</c:v>
                </c:pt>
                <c:pt idx="180">
                  <c:v>1039.570417684756</c:v>
                </c:pt>
                <c:pt idx="181">
                  <c:v>1043.6433089032978</c:v>
                </c:pt>
                <c:pt idx="182">
                  <c:v>1048.0484202941927</c:v>
                </c:pt>
                <c:pt idx="183">
                  <c:v>1053.2524406505086</c:v>
                </c:pt>
                <c:pt idx="184">
                  <c:v>1058.8607404296204</c:v>
                </c:pt>
                <c:pt idx="185">
                  <c:v>1061.6930054792406</c:v>
                </c:pt>
                <c:pt idx="186">
                  <c:v>1063.2217672383795</c:v>
                </c:pt>
                <c:pt idx="187">
                  <c:v>1063.9306499588638</c:v>
                </c:pt>
                <c:pt idx="188">
                  <c:v>1064.0796950939107</c:v>
                </c:pt>
                <c:pt idx="189">
                  <c:v>1063.6924872397992</c:v>
                </c:pt>
                <c:pt idx="190">
                  <c:v>1063.984498830921</c:v>
                </c:pt>
                <c:pt idx="191">
                  <c:v>1065.2835448156197</c:v>
                </c:pt>
                <c:pt idx="192">
                  <c:v>1067.4751541711812</c:v>
                </c:pt>
                <c:pt idx="193">
                  <c:v>1070.0307956628785</c:v>
                </c:pt>
                <c:pt idx="194">
                  <c:v>1072.6379619791264</c:v>
                </c:pt>
                <c:pt idx="195">
                  <c:v>1073.6426354270582</c:v>
                </c:pt>
                <c:pt idx="196">
                  <c:v>1072.8464703285504</c:v>
                </c:pt>
                <c:pt idx="197">
                  <c:v>1072.0218319166729</c:v>
                </c:pt>
                <c:pt idx="198">
                  <c:v>1068.780826244021</c:v>
                </c:pt>
                <c:pt idx="199">
                  <c:v>1064.0883924675559</c:v>
                </c:pt>
                <c:pt idx="200">
                  <c:v>1063.0627750049075</c:v>
                </c:pt>
                <c:pt idx="201">
                  <c:v>1056.9409937679145</c:v>
                </c:pt>
                <c:pt idx="202">
                  <c:v>1048.0000664263803</c:v>
                </c:pt>
                <c:pt idx="203">
                  <c:v>1040.4010060594103</c:v>
                </c:pt>
                <c:pt idx="204">
                  <c:v>1034.0598658725621</c:v>
                </c:pt>
                <c:pt idx="205">
                  <c:v>1028.8264882503656</c:v>
                </c:pt>
                <c:pt idx="206">
                  <c:v>1024.2143301305205</c:v>
                </c:pt>
                <c:pt idx="207">
                  <c:v>1018.9499738113603</c:v>
                </c:pt>
                <c:pt idx="208">
                  <c:v>1013.7337835584812</c:v>
                </c:pt>
                <c:pt idx="209">
                  <c:v>1010.7775018956379</c:v>
                </c:pt>
                <c:pt idx="210">
                  <c:v>1007.5125121560668</c:v>
                </c:pt>
                <c:pt idx="211">
                  <c:v>1004.2465450808542</c:v>
                </c:pt>
                <c:pt idx="212">
                  <c:v>1003.8700671550242</c:v>
                </c:pt>
                <c:pt idx="213">
                  <c:v>1006.328772865813</c:v>
                </c:pt>
                <c:pt idx="214">
                  <c:v>1014.7266722792557</c:v>
                </c:pt>
                <c:pt idx="215">
                  <c:v>1028.0243788503515</c:v>
                </c:pt>
              </c:numCache>
            </c:numRef>
          </c:yVal>
          <c:smooth val="1"/>
        </c:ser>
        <c:ser>
          <c:idx val="7"/>
          <c:order val="7"/>
          <c:tx>
            <c:v>AM50</c:v>
          </c:tx>
          <c:marker>
            <c:symbol val="none"/>
          </c:marker>
          <c:xVal>
            <c:numRef>
              <c:f>'AM50'!$A$2:$A$217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'AM50'!$B$2:$B$217</c:f>
              <c:numCache>
                <c:formatCode>0.00</c:formatCode>
                <c:ptCount val="216"/>
                <c:pt idx="0">
                  <c:v>40</c:v>
                </c:pt>
                <c:pt idx="1">
                  <c:v>41.157528089887599</c:v>
                </c:pt>
                <c:pt idx="2">
                  <c:v>44.597446574135255</c:v>
                </c:pt>
                <c:pt idx="3">
                  <c:v>48.726093853271642</c:v>
                </c:pt>
                <c:pt idx="4">
                  <c:v>52.921621502533547</c:v>
                </c:pt>
                <c:pt idx="5">
                  <c:v>57.223090989204671</c:v>
                </c:pt>
                <c:pt idx="6">
                  <c:v>61.659971359330214</c:v>
                </c:pt>
                <c:pt idx="7">
                  <c:v>65.44287508261732</c:v>
                </c:pt>
                <c:pt idx="8">
                  <c:v>69.382117206433009</c:v>
                </c:pt>
                <c:pt idx="9">
                  <c:v>74.304461335095809</c:v>
                </c:pt>
                <c:pt idx="10">
                  <c:v>79.595913196739318</c:v>
                </c:pt>
                <c:pt idx="11">
                  <c:v>85.303703458911656</c:v>
                </c:pt>
                <c:pt idx="12">
                  <c:v>91.974875523243</c:v>
                </c:pt>
                <c:pt idx="13">
                  <c:v>98.580105750165231</c:v>
                </c:pt>
                <c:pt idx="14">
                  <c:v>105.29867151354914</c:v>
                </c:pt>
                <c:pt idx="15">
                  <c:v>112.87304472350738</c:v>
                </c:pt>
                <c:pt idx="16">
                  <c:v>120.20895131086132</c:v>
                </c:pt>
                <c:pt idx="17">
                  <c:v>127.51411764705882</c:v>
                </c:pt>
                <c:pt idx="18">
                  <c:v>135.54499228905027</c:v>
                </c:pt>
                <c:pt idx="19">
                  <c:v>143.14575016523455</c:v>
                </c:pt>
                <c:pt idx="20">
                  <c:v>150.61509142983019</c:v>
                </c:pt>
                <c:pt idx="21">
                  <c:v>158.84101564221194</c:v>
                </c:pt>
                <c:pt idx="22">
                  <c:v>166.70099801718447</c:v>
                </c:pt>
                <c:pt idx="23">
                  <c:v>174.51626349416142</c:v>
                </c:pt>
                <c:pt idx="24">
                  <c:v>183.13131306455151</c:v>
                </c:pt>
                <c:pt idx="25">
                  <c:v>191.28449658515089</c:v>
                </c:pt>
                <c:pt idx="26">
                  <c:v>199.24966292134783</c:v>
                </c:pt>
                <c:pt idx="27">
                  <c:v>207.87373870896675</c:v>
                </c:pt>
                <c:pt idx="28">
                  <c:v>215.9035228023794</c:v>
                </c:pt>
                <c:pt idx="29">
                  <c:v>223.68198942498347</c:v>
                </c:pt>
                <c:pt idx="30">
                  <c:v>232.17121392377175</c:v>
                </c:pt>
                <c:pt idx="31">
                  <c:v>240.21692222956568</c:v>
                </c:pt>
                <c:pt idx="32">
                  <c:v>248.08791363736506</c:v>
                </c:pt>
                <c:pt idx="33">
                  <c:v>256.67878827935698</c:v>
                </c:pt>
                <c:pt idx="34">
                  <c:v>264.7977968715573</c:v>
                </c:pt>
                <c:pt idx="35">
                  <c:v>272.72713813615326</c:v>
                </c:pt>
                <c:pt idx="36">
                  <c:v>281.36296320775534</c:v>
                </c:pt>
                <c:pt idx="37">
                  <c:v>289.441872659176</c:v>
                </c:pt>
                <c:pt idx="38">
                  <c:v>297.21528971139014</c:v>
                </c:pt>
                <c:pt idx="39">
                  <c:v>305.63111478299135</c:v>
                </c:pt>
                <c:pt idx="40">
                  <c:v>313.54012337519265</c:v>
                </c:pt>
                <c:pt idx="41">
                  <c:v>321.23858999779657</c:v>
                </c:pt>
                <c:pt idx="42">
                  <c:v>329.59771535580524</c:v>
                </c:pt>
                <c:pt idx="43">
                  <c:v>337.38497466402322</c:v>
                </c:pt>
                <c:pt idx="44">
                  <c:v>344.82411764705864</c:v>
                </c:pt>
                <c:pt idx="45">
                  <c:v>352.75479400749066</c:v>
                </c:pt>
                <c:pt idx="46">
                  <c:v>360.05710288609828</c:v>
                </c:pt>
                <c:pt idx="47">
                  <c:v>367.09634500991399</c:v>
                </c:pt>
                <c:pt idx="48">
                  <c:v>374.74712051112579</c:v>
                </c:pt>
                <c:pt idx="49">
                  <c:v>381.89370345891138</c:v>
                </c:pt>
                <c:pt idx="50">
                  <c:v>388.86129543952416</c:v>
                </c:pt>
                <c:pt idx="51">
                  <c:v>396.44789601233771</c:v>
                </c:pt>
                <c:pt idx="52">
                  <c:v>403.49107953293645</c:v>
                </c:pt>
                <c:pt idx="53">
                  <c:v>410.23769773077765</c:v>
                </c:pt>
                <c:pt idx="54">
                  <c:v>417.4792487332013</c:v>
                </c:pt>
                <c:pt idx="55">
                  <c:v>424.11738268341088</c:v>
                </c:pt>
                <c:pt idx="56">
                  <c:v>430.37807666886965</c:v>
                </c:pt>
                <c:pt idx="57">
                  <c:v>437.10302709847969</c:v>
                </c:pt>
                <c:pt idx="58">
                  <c:v>443.37553425864689</c:v>
                </c:pt>
                <c:pt idx="59">
                  <c:v>449.42875302930162</c:v>
                </c:pt>
                <c:pt idx="60">
                  <c:v>455.96370345891125</c:v>
                </c:pt>
                <c:pt idx="61">
                  <c:v>462.05038554747711</c:v>
                </c:pt>
                <c:pt idx="62">
                  <c:v>467.873505177352</c:v>
                </c:pt>
                <c:pt idx="63">
                  <c:v>474.07505617977534</c:v>
                </c:pt>
                <c:pt idx="64">
                  <c:v>479.84018726591762</c:v>
                </c:pt>
                <c:pt idx="65">
                  <c:v>485.49428067856371</c:v>
                </c:pt>
                <c:pt idx="66">
                  <c:v>491.70515532055521</c:v>
                </c:pt>
                <c:pt idx="67">
                  <c:v>497.61116104868859</c:v>
                </c:pt>
                <c:pt idx="68">
                  <c:v>503.44360431813175</c:v>
                </c:pt>
                <c:pt idx="69">
                  <c:v>509.77350517735181</c:v>
                </c:pt>
                <c:pt idx="70">
                  <c:v>515.59096276712955</c:v>
                </c:pt>
                <c:pt idx="71">
                  <c:v>521.11660718219809</c:v>
                </c:pt>
                <c:pt idx="72">
                  <c:v>527.09243225380055</c:v>
                </c:pt>
                <c:pt idx="73">
                  <c:v>532.70756333994279</c:v>
                </c:pt>
                <c:pt idx="74">
                  <c:v>538.11980832782615</c:v>
                </c:pt>
                <c:pt idx="75">
                  <c:v>543.83961004626542</c:v>
                </c:pt>
                <c:pt idx="76">
                  <c:v>549.14406477197622</c:v>
                </c:pt>
                <c:pt idx="77">
                  <c:v>554.55253139457977</c:v>
                </c:pt>
                <c:pt idx="78">
                  <c:v>560.37116104868915</c:v>
                </c:pt>
                <c:pt idx="79">
                  <c:v>565.38949328045828</c:v>
                </c:pt>
                <c:pt idx="80">
                  <c:v>570.0866886979511</c:v>
                </c:pt>
                <c:pt idx="81">
                  <c:v>575.2485371227142</c:v>
                </c:pt>
                <c:pt idx="82">
                  <c:v>580.24629213483149</c:v>
                </c:pt>
                <c:pt idx="83">
                  <c:v>585.24543511786806</c:v>
                </c:pt>
                <c:pt idx="84">
                  <c:v>590.9490328266138</c:v>
                </c:pt>
                <c:pt idx="85">
                  <c:v>596.85155761180795</c:v>
                </c:pt>
                <c:pt idx="86">
                  <c:v>603.67751707424543</c:v>
                </c:pt>
                <c:pt idx="87">
                  <c:v>610.88660718219808</c:v>
                </c:pt>
                <c:pt idx="88">
                  <c:v>615.60160387750614</c:v>
                </c:pt>
                <c:pt idx="89">
                  <c:v>618.30528310200407</c:v>
                </c:pt>
                <c:pt idx="90">
                  <c:v>620.30206433135049</c:v>
                </c:pt>
                <c:pt idx="91">
                  <c:v>621.48311962987452</c:v>
                </c:pt>
                <c:pt idx="92">
                  <c:v>622.29574355585009</c:v>
                </c:pt>
                <c:pt idx="93">
                  <c:v>623.78023353161575</c:v>
                </c:pt>
                <c:pt idx="94">
                  <c:v>626.58539986781295</c:v>
                </c:pt>
                <c:pt idx="95">
                  <c:v>631.94489314827058</c:v>
                </c:pt>
                <c:pt idx="96">
                  <c:v>642.60277153558116</c:v>
                </c:pt>
                <c:pt idx="97">
                  <c:v>656.15933685833943</c:v>
                </c:pt>
                <c:pt idx="98">
                  <c:v>669.25004846882575</c:v>
                </c:pt>
                <c:pt idx="99">
                  <c:v>683.87259087904829</c:v>
                </c:pt>
                <c:pt idx="100">
                  <c:v>698.66587354042804</c:v>
                </c:pt>
                <c:pt idx="101">
                  <c:v>713.99232870676349</c:v>
                </c:pt>
                <c:pt idx="102">
                  <c:v>730.01384445913311</c:v>
                </c:pt>
                <c:pt idx="103">
                  <c:v>741.71032165675331</c:v>
                </c:pt>
                <c:pt idx="104">
                  <c:v>747.81599471249149</c:v>
                </c:pt>
                <c:pt idx="105">
                  <c:v>751.38218109715808</c:v>
                </c:pt>
                <c:pt idx="106">
                  <c:v>753.65478739810555</c:v>
                </c:pt>
                <c:pt idx="107">
                  <c:v>755.83228023793788</c:v>
                </c:pt>
                <c:pt idx="108">
                  <c:v>758.62150473672614</c:v>
                </c:pt>
                <c:pt idx="109">
                  <c:v>760.57059484467959</c:v>
                </c:pt>
                <c:pt idx="110">
                  <c:v>761.28641991628194</c:v>
                </c:pt>
                <c:pt idx="111">
                  <c:v>762.41391275611375</c:v>
                </c:pt>
                <c:pt idx="112">
                  <c:v>763.82331791143417</c:v>
                </c:pt>
                <c:pt idx="113">
                  <c:v>764.04930601454066</c:v>
                </c:pt>
                <c:pt idx="114">
                  <c:v>763.10075787618496</c:v>
                </c:pt>
                <c:pt idx="115">
                  <c:v>761.85046045384388</c:v>
                </c:pt>
                <c:pt idx="116">
                  <c:v>760.65765587133728</c:v>
                </c:pt>
                <c:pt idx="117">
                  <c:v>759.09034368803771</c:v>
                </c:pt>
                <c:pt idx="118">
                  <c:v>756.87278695748023</c:v>
                </c:pt>
                <c:pt idx="119">
                  <c:v>755.42823309098867</c:v>
                </c:pt>
                <c:pt idx="120">
                  <c:v>753.93918924873321</c:v>
                </c:pt>
                <c:pt idx="121">
                  <c:v>751.08080414188214</c:v>
                </c:pt>
                <c:pt idx="122">
                  <c:v>747.55771976206222</c:v>
                </c:pt>
                <c:pt idx="123">
                  <c:v>745.14841374752154</c:v>
                </c:pt>
                <c:pt idx="124">
                  <c:v>743.41628552544557</c:v>
                </c:pt>
                <c:pt idx="125">
                  <c:v>741.5162679004178</c:v>
                </c:pt>
                <c:pt idx="126">
                  <c:v>738.97869354483362</c:v>
                </c:pt>
                <c:pt idx="127">
                  <c:v>736.64753910552906</c:v>
                </c:pt>
                <c:pt idx="128">
                  <c:v>734.15567305573916</c:v>
                </c:pt>
                <c:pt idx="129">
                  <c:v>731.29054196959805</c:v>
                </c:pt>
                <c:pt idx="130">
                  <c:v>729.04578982154658</c:v>
                </c:pt>
                <c:pt idx="131">
                  <c:v>726.99666446353797</c:v>
                </c:pt>
                <c:pt idx="132">
                  <c:v>724.84306675479149</c:v>
                </c:pt>
                <c:pt idx="133">
                  <c:v>722.36946904604542</c:v>
                </c:pt>
                <c:pt idx="134">
                  <c:v>720.36075787618461</c:v>
                </c:pt>
                <c:pt idx="135">
                  <c:v>719.9078717779247</c:v>
                </c:pt>
                <c:pt idx="136">
                  <c:v>719.63560916501376</c:v>
                </c:pt>
                <c:pt idx="137">
                  <c:v>719.54546375853715</c:v>
                </c:pt>
                <c:pt idx="138">
                  <c:v>720.46834985679664</c:v>
                </c:pt>
                <c:pt idx="139">
                  <c:v>720.80981934346778</c:v>
                </c:pt>
                <c:pt idx="140">
                  <c:v>720.91930601454067</c:v>
                </c:pt>
                <c:pt idx="141">
                  <c:v>720.8307931262392</c:v>
                </c:pt>
                <c:pt idx="142">
                  <c:v>719.248261731659</c:v>
                </c:pt>
                <c:pt idx="143">
                  <c:v>716.20990085922051</c:v>
                </c:pt>
                <c:pt idx="144">
                  <c:v>716.29029742233968</c:v>
                </c:pt>
                <c:pt idx="145">
                  <c:v>717.79005287508301</c:v>
                </c:pt>
                <c:pt idx="146">
                  <c:v>723.20548799295</c:v>
                </c:pt>
                <c:pt idx="147">
                  <c:v>733.77343027098607</c:v>
                </c:pt>
                <c:pt idx="148">
                  <c:v>745.47540647719836</c:v>
                </c:pt>
                <c:pt idx="149">
                  <c:v>750.91640229125346</c:v>
                </c:pt>
                <c:pt idx="150">
                  <c:v>747.81589997796868</c:v>
                </c:pt>
                <c:pt idx="151">
                  <c:v>743.24900859220088</c:v>
                </c:pt>
                <c:pt idx="152">
                  <c:v>740.6044833663816</c:v>
                </c:pt>
                <c:pt idx="153">
                  <c:v>739.00888081075152</c:v>
                </c:pt>
                <c:pt idx="154">
                  <c:v>744.46520819563705</c:v>
                </c:pt>
                <c:pt idx="155">
                  <c:v>749.9</c:v>
                </c:pt>
                <c:pt idx="156">
                  <c:v>746.50160828376249</c:v>
                </c:pt>
                <c:pt idx="157">
                  <c:v>740.91666446353759</c:v>
                </c:pt>
                <c:pt idx="158">
                  <c:v>739.10541088345371</c:v>
                </c:pt>
                <c:pt idx="159">
                  <c:v>739.86492178893911</c:v>
                </c:pt>
                <c:pt idx="160">
                  <c:v>743.84667107292296</c:v>
                </c:pt>
                <c:pt idx="161">
                  <c:v>745.95367922449839</c:v>
                </c:pt>
                <c:pt idx="162">
                  <c:v>745.72689799515308</c:v>
                </c:pt>
                <c:pt idx="163">
                  <c:v>747.10072923551445</c:v>
                </c:pt>
                <c:pt idx="164">
                  <c:v>746.94050671954176</c:v>
                </c:pt>
                <c:pt idx="165">
                  <c:v>744.29320114562734</c:v>
                </c:pt>
                <c:pt idx="166">
                  <c:v>744.29602335316201</c:v>
                </c:pt>
                <c:pt idx="167">
                  <c:v>745.69500330469305</c:v>
                </c:pt>
                <c:pt idx="168">
                  <c:v>748.75422780348015</c:v>
                </c:pt>
                <c:pt idx="169">
                  <c:v>751.0401167658074</c:v>
                </c:pt>
                <c:pt idx="170">
                  <c:v>750.11100242344128</c:v>
                </c:pt>
                <c:pt idx="171">
                  <c:v>749.39967393699055</c:v>
                </c:pt>
                <c:pt idx="172">
                  <c:v>751.16930601454067</c:v>
                </c:pt>
                <c:pt idx="173">
                  <c:v>751.87820445031957</c:v>
                </c:pt>
                <c:pt idx="174">
                  <c:v>754.84840273187922</c:v>
                </c:pt>
                <c:pt idx="175">
                  <c:v>759.73692222956595</c:v>
                </c:pt>
                <c:pt idx="176">
                  <c:v>776.39613791584043</c:v>
                </c:pt>
                <c:pt idx="177">
                  <c:v>800.07938973342152</c:v>
                </c:pt>
                <c:pt idx="178">
                  <c:v>808.00209297202025</c:v>
                </c:pt>
                <c:pt idx="179">
                  <c:v>807.44595946243646</c:v>
                </c:pt>
                <c:pt idx="180">
                  <c:v>811.48215245648828</c:v>
                </c:pt>
                <c:pt idx="181">
                  <c:v>813.11223837849752</c:v>
                </c:pt>
                <c:pt idx="182">
                  <c:v>809.53493280458258</c:v>
                </c:pt>
                <c:pt idx="183">
                  <c:v>808.44910773298022</c:v>
                </c:pt>
                <c:pt idx="184">
                  <c:v>807.68222736285531</c:v>
                </c:pt>
                <c:pt idx="185">
                  <c:v>806.44626790041775</c:v>
                </c:pt>
                <c:pt idx="186">
                  <c:v>805.27807005948557</c:v>
                </c:pt>
                <c:pt idx="187">
                  <c:v>803.65098479841322</c:v>
                </c:pt>
                <c:pt idx="188">
                  <c:v>799.16672835426289</c:v>
                </c:pt>
                <c:pt idx="189">
                  <c:v>796.41328266137953</c:v>
                </c:pt>
                <c:pt idx="190">
                  <c:v>798.52040317250498</c:v>
                </c:pt>
                <c:pt idx="191">
                  <c:v>803.01886318572292</c:v>
                </c:pt>
                <c:pt idx="192">
                  <c:v>804.42671733862085</c:v>
                </c:pt>
                <c:pt idx="193">
                  <c:v>805.20447235073868</c:v>
                </c:pt>
                <c:pt idx="194">
                  <c:v>806.6015047367265</c:v>
                </c:pt>
                <c:pt idx="195">
                  <c:v>807.916005728134</c:v>
                </c:pt>
                <c:pt idx="196">
                  <c:v>808.90287508261758</c:v>
                </c:pt>
                <c:pt idx="197">
                  <c:v>809.51887420136688</c:v>
                </c:pt>
                <c:pt idx="198">
                  <c:v>805.65040757876261</c:v>
                </c:pt>
                <c:pt idx="199">
                  <c:v>802.64095615774397</c:v>
                </c:pt>
                <c:pt idx="200">
                  <c:v>802.55749283983243</c:v>
                </c:pt>
                <c:pt idx="201">
                  <c:v>801.05253580083718</c:v>
                </c:pt>
                <c:pt idx="202">
                  <c:v>800.7326305353605</c:v>
                </c:pt>
                <c:pt idx="203">
                  <c:v>806.20784313725494</c:v>
                </c:pt>
                <c:pt idx="204">
                  <c:v>808.65387750605942</c:v>
                </c:pt>
                <c:pt idx="205">
                  <c:v>808.72972020268855</c:v>
                </c:pt>
                <c:pt idx="206">
                  <c:v>807.54605199383127</c:v>
                </c:pt>
                <c:pt idx="207">
                  <c:v>807.10764485569507</c:v>
                </c:pt>
                <c:pt idx="208">
                  <c:v>809.86059484467887</c:v>
                </c:pt>
                <c:pt idx="209">
                  <c:v>810.00027979731215</c:v>
                </c:pt>
                <c:pt idx="210">
                  <c:v>811.07957479621064</c:v>
                </c:pt>
                <c:pt idx="211">
                  <c:v>814.93774399647498</c:v>
                </c:pt>
                <c:pt idx="212">
                  <c:v>818.85442608503979</c:v>
                </c:pt>
                <c:pt idx="213">
                  <c:v>822.24035029742254</c:v>
                </c:pt>
                <c:pt idx="214">
                  <c:v>827.99908570169714</c:v>
                </c:pt>
                <c:pt idx="215">
                  <c:v>838.43196078431276</c:v>
                </c:pt>
              </c:numCache>
            </c:numRef>
          </c:yVal>
          <c:smooth val="1"/>
        </c:ser>
        <c:ser>
          <c:idx val="8"/>
          <c:order val="8"/>
          <c:tx>
            <c:v>AZ31</c:v>
          </c:tx>
          <c:marker>
            <c:symbol val="none"/>
          </c:marker>
          <c:xVal>
            <c:numRef>
              <c:f>'AZ31'!$A$2:$A$217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'AZ31'!$P$2:$P$217</c:f>
              <c:numCache>
                <c:formatCode>0.00</c:formatCode>
                <c:ptCount val="216"/>
                <c:pt idx="0">
                  <c:v>40</c:v>
                </c:pt>
                <c:pt idx="1">
                  <c:v>41.305711447646921</c:v>
                </c:pt>
                <c:pt idx="2">
                  <c:v>45.122050812743161</c:v>
                </c:pt>
                <c:pt idx="3">
                  <c:v>49.344032906559043</c:v>
                </c:pt>
                <c:pt idx="4">
                  <c:v>53.621706082047425</c:v>
                </c:pt>
                <c:pt idx="5">
                  <c:v>58.10010158203049</c:v>
                </c:pt>
                <c:pt idx="6">
                  <c:v>62.916539734613892</c:v>
                </c:pt>
                <c:pt idx="7">
                  <c:v>68.062680583033782</c:v>
                </c:pt>
                <c:pt idx="8">
                  <c:v>73.74026400268184</c:v>
                </c:pt>
                <c:pt idx="9">
                  <c:v>79.391860870233756</c:v>
                </c:pt>
                <c:pt idx="10">
                  <c:v>85.378401977287325</c:v>
                </c:pt>
                <c:pt idx="11">
                  <c:v>91.449402631512399</c:v>
                </c:pt>
                <c:pt idx="12">
                  <c:v>97.63778678952724</c:v>
                </c:pt>
                <c:pt idx="13">
                  <c:v>104.67153927713395</c:v>
                </c:pt>
                <c:pt idx="14">
                  <c:v>111.50783074675715</c:v>
                </c:pt>
                <c:pt idx="15">
                  <c:v>118.38224470495648</c:v>
                </c:pt>
                <c:pt idx="16">
                  <c:v>126.03988271466086</c:v>
                </c:pt>
                <c:pt idx="17">
                  <c:v>133.38379020773326</c:v>
                </c:pt>
                <c:pt idx="18">
                  <c:v>141.21289460866112</c:v>
                </c:pt>
                <c:pt idx="19">
                  <c:v>149.26078643041984</c:v>
                </c:pt>
                <c:pt idx="20">
                  <c:v>156.83359194653875</c:v>
                </c:pt>
                <c:pt idx="21">
                  <c:v>164.49427978382872</c:v>
                </c:pt>
                <c:pt idx="22">
                  <c:v>172.36451507128902</c:v>
                </c:pt>
                <c:pt idx="23">
                  <c:v>180.22796147092686</c:v>
                </c:pt>
                <c:pt idx="24">
                  <c:v>188.13877818718566</c:v>
                </c:pt>
                <c:pt idx="25">
                  <c:v>196.78900654368201</c:v>
                </c:pt>
                <c:pt idx="26">
                  <c:v>204.95718385869534</c:v>
                </c:pt>
                <c:pt idx="27">
                  <c:v>213.01765584425792</c:v>
                </c:pt>
                <c:pt idx="28">
                  <c:v>221.79405860231751</c:v>
                </c:pt>
                <c:pt idx="29">
                  <c:v>230.03415530822349</c:v>
                </c:pt>
                <c:pt idx="30">
                  <c:v>238.12833651420388</c:v>
                </c:pt>
                <c:pt idx="31">
                  <c:v>246.94133244177277</c:v>
                </c:pt>
                <c:pt idx="32">
                  <c:v>255.68891839284154</c:v>
                </c:pt>
                <c:pt idx="33">
                  <c:v>264.43873677283676</c:v>
                </c:pt>
                <c:pt idx="34">
                  <c:v>272.66752858939071</c:v>
                </c:pt>
                <c:pt idx="35">
                  <c:v>280.72132804604922</c:v>
                </c:pt>
                <c:pt idx="36">
                  <c:v>289.55867684917627</c:v>
                </c:pt>
                <c:pt idx="37">
                  <c:v>297.89204897136256</c:v>
                </c:pt>
                <c:pt idx="38">
                  <c:v>305.96787008334474</c:v>
                </c:pt>
                <c:pt idx="39">
                  <c:v>314.49213202879884</c:v>
                </c:pt>
                <c:pt idx="40">
                  <c:v>322.31127736749397</c:v>
                </c:pt>
                <c:pt idx="41">
                  <c:v>329.08332099761157</c:v>
                </c:pt>
                <c:pt idx="42">
                  <c:v>336.71332494349508</c:v>
                </c:pt>
                <c:pt idx="43">
                  <c:v>345.21442531162836</c:v>
                </c:pt>
                <c:pt idx="44">
                  <c:v>353.20739717518069</c:v>
                </c:pt>
                <c:pt idx="45">
                  <c:v>361.01273335081117</c:v>
                </c:pt>
                <c:pt idx="46">
                  <c:v>369.37960600903239</c:v>
                </c:pt>
                <c:pt idx="47">
                  <c:v>377.11791820755724</c:v>
                </c:pt>
                <c:pt idx="48">
                  <c:v>384.60366875159065</c:v>
                </c:pt>
                <c:pt idx="49">
                  <c:v>392.68163645198007</c:v>
                </c:pt>
                <c:pt idx="50">
                  <c:v>400.66742817780232</c:v>
                </c:pt>
                <c:pt idx="51">
                  <c:v>408.59563395255435</c:v>
                </c:pt>
                <c:pt idx="52">
                  <c:v>416.00324697182197</c:v>
                </c:pt>
                <c:pt idx="53">
                  <c:v>423.06627575485379</c:v>
                </c:pt>
                <c:pt idx="54">
                  <c:v>430.64867036805197</c:v>
                </c:pt>
                <c:pt idx="55">
                  <c:v>437.7106732815015</c:v>
                </c:pt>
                <c:pt idx="56">
                  <c:v>444.49056593130825</c:v>
                </c:pt>
                <c:pt idx="57">
                  <c:v>451.75037898916025</c:v>
                </c:pt>
                <c:pt idx="58">
                  <c:v>458.49134770670236</c:v>
                </c:pt>
                <c:pt idx="59">
                  <c:v>464.56839758920466</c:v>
                </c:pt>
                <c:pt idx="60">
                  <c:v>470.93201796874104</c:v>
                </c:pt>
                <c:pt idx="61">
                  <c:v>477.78603397862764</c:v>
                </c:pt>
                <c:pt idx="62">
                  <c:v>484.13345843164615</c:v>
                </c:pt>
                <c:pt idx="63">
                  <c:v>490.6221792304118</c:v>
                </c:pt>
                <c:pt idx="64">
                  <c:v>497.0479223745408</c:v>
                </c:pt>
                <c:pt idx="65">
                  <c:v>502.97965759490688</c:v>
                </c:pt>
                <c:pt idx="66">
                  <c:v>509.3628818789723</c:v>
                </c:pt>
                <c:pt idx="67">
                  <c:v>515.28642336041457</c:v>
                </c:pt>
                <c:pt idx="68">
                  <c:v>520.93825830614958</c:v>
                </c:pt>
                <c:pt idx="69">
                  <c:v>527.06630097021082</c:v>
                </c:pt>
                <c:pt idx="70">
                  <c:v>532.74441396583984</c:v>
                </c:pt>
                <c:pt idx="71">
                  <c:v>537.92262945845846</c:v>
                </c:pt>
                <c:pt idx="72">
                  <c:v>543.53218177329336</c:v>
                </c:pt>
                <c:pt idx="73">
                  <c:v>549.7599326878958</c:v>
                </c:pt>
                <c:pt idx="74">
                  <c:v>555.95605757752458</c:v>
                </c:pt>
                <c:pt idx="75">
                  <c:v>562.49130745515572</c:v>
                </c:pt>
                <c:pt idx="76">
                  <c:v>570.51886726826785</c:v>
                </c:pt>
                <c:pt idx="77">
                  <c:v>579.25368032993958</c:v>
                </c:pt>
                <c:pt idx="78">
                  <c:v>588.15964859000201</c:v>
                </c:pt>
                <c:pt idx="79">
                  <c:v>598.36944339402271</c:v>
                </c:pt>
                <c:pt idx="80">
                  <c:v>607.58535770440596</c:v>
                </c:pt>
                <c:pt idx="81">
                  <c:v>615.67068990741052</c:v>
                </c:pt>
                <c:pt idx="82">
                  <c:v>621.13804937774682</c:v>
                </c:pt>
                <c:pt idx="83">
                  <c:v>623.48082574408545</c:v>
                </c:pt>
                <c:pt idx="84">
                  <c:v>625.41305099802753</c:v>
                </c:pt>
                <c:pt idx="85">
                  <c:v>626.79326685739522</c:v>
                </c:pt>
                <c:pt idx="86">
                  <c:v>627.71807459310355</c:v>
                </c:pt>
                <c:pt idx="87">
                  <c:v>628.39619036799445</c:v>
                </c:pt>
                <c:pt idx="88">
                  <c:v>628.74467470503771</c:v>
                </c:pt>
                <c:pt idx="89">
                  <c:v>629.6637897540736</c:v>
                </c:pt>
                <c:pt idx="90">
                  <c:v>641.8650016131179</c:v>
                </c:pt>
                <c:pt idx="91">
                  <c:v>665.36641792795933</c:v>
                </c:pt>
                <c:pt idx="92">
                  <c:v>702.62237405668782</c:v>
                </c:pt>
                <c:pt idx="93">
                  <c:v>736.18801193220361</c:v>
                </c:pt>
                <c:pt idx="94">
                  <c:v>768.04991656148923</c:v>
                </c:pt>
                <c:pt idx="95">
                  <c:v>791.66321991126358</c:v>
                </c:pt>
                <c:pt idx="96">
                  <c:v>810.22597707061084</c:v>
                </c:pt>
                <c:pt idx="97">
                  <c:v>824.49310953778831</c:v>
                </c:pt>
                <c:pt idx="98">
                  <c:v>833.26604365447179</c:v>
                </c:pt>
                <c:pt idx="99">
                  <c:v>840.73124053558581</c:v>
                </c:pt>
                <c:pt idx="100">
                  <c:v>849.55427143458144</c:v>
                </c:pt>
                <c:pt idx="101">
                  <c:v>859.15466041237187</c:v>
                </c:pt>
                <c:pt idx="102">
                  <c:v>870.36244744209921</c:v>
                </c:pt>
                <c:pt idx="103">
                  <c:v>879.58819868381408</c:v>
                </c:pt>
                <c:pt idx="104">
                  <c:v>887.33403485490749</c:v>
                </c:pt>
                <c:pt idx="105">
                  <c:v>895.24601070015922</c:v>
                </c:pt>
                <c:pt idx="106">
                  <c:v>901.09017752942771</c:v>
                </c:pt>
                <c:pt idx="107">
                  <c:v>905.84386060042539</c:v>
                </c:pt>
                <c:pt idx="108">
                  <c:v>910.85257836444669</c:v>
                </c:pt>
                <c:pt idx="109">
                  <c:v>912.33734580658529</c:v>
                </c:pt>
                <c:pt idx="110">
                  <c:v>908.81433688620439</c:v>
                </c:pt>
                <c:pt idx="111">
                  <c:v>904.04792346093507</c:v>
                </c:pt>
                <c:pt idx="112">
                  <c:v>900.0913219345382</c:v>
                </c:pt>
                <c:pt idx="113">
                  <c:v>898.23944698891773</c:v>
                </c:pt>
                <c:pt idx="114">
                  <c:v>893.61601794343187</c:v>
                </c:pt>
                <c:pt idx="115">
                  <c:v>890.00967597050953</c:v>
                </c:pt>
                <c:pt idx="116">
                  <c:v>893.6423331337229</c:v>
                </c:pt>
                <c:pt idx="117">
                  <c:v>901.37878141628823</c:v>
                </c:pt>
                <c:pt idx="118">
                  <c:v>892.81476514327744</c:v>
                </c:pt>
                <c:pt idx="119">
                  <c:v>885.54060388781465</c:v>
                </c:pt>
                <c:pt idx="120">
                  <c:v>883.06693366827801</c:v>
                </c:pt>
                <c:pt idx="121">
                  <c:v>885.0657472920102</c:v>
                </c:pt>
                <c:pt idx="122">
                  <c:v>893.88027730445947</c:v>
                </c:pt>
                <c:pt idx="123">
                  <c:v>902.16926364596156</c:v>
                </c:pt>
                <c:pt idx="124">
                  <c:v>897.42849448182756</c:v>
                </c:pt>
                <c:pt idx="125">
                  <c:v>896.05370243796744</c:v>
                </c:pt>
                <c:pt idx="126">
                  <c:v>899.61890170198762</c:v>
                </c:pt>
                <c:pt idx="127">
                  <c:v>904.1346989710529</c:v>
                </c:pt>
                <c:pt idx="128">
                  <c:v>926.07779548976396</c:v>
                </c:pt>
                <c:pt idx="129">
                  <c:v>950.02423581179539</c:v>
                </c:pt>
                <c:pt idx="130">
                  <c:v>951.7023156425181</c:v>
                </c:pt>
                <c:pt idx="131">
                  <c:v>963.67516708713765</c:v>
                </c:pt>
                <c:pt idx="132">
                  <c:v>966.12498041957315</c:v>
                </c:pt>
                <c:pt idx="133">
                  <c:v>957.93906336765383</c:v>
                </c:pt>
                <c:pt idx="134">
                  <c:v>959.24492735811134</c:v>
                </c:pt>
                <c:pt idx="135">
                  <c:v>957.6395275913394</c:v>
                </c:pt>
                <c:pt idx="136">
                  <c:v>951.33026623277647</c:v>
                </c:pt>
                <c:pt idx="137">
                  <c:v>953.44973162069755</c:v>
                </c:pt>
                <c:pt idx="138">
                  <c:v>958.11216764060225</c:v>
                </c:pt>
                <c:pt idx="139">
                  <c:v>960.34059276312621</c:v>
                </c:pt>
                <c:pt idx="140">
                  <c:v>960.08606912531047</c:v>
                </c:pt>
                <c:pt idx="141">
                  <c:v>957.70090923608109</c:v>
                </c:pt>
                <c:pt idx="142">
                  <c:v>957.02031738409346</c:v>
                </c:pt>
                <c:pt idx="143">
                  <c:v>959.20466007284335</c:v>
                </c:pt>
                <c:pt idx="144">
                  <c:v>959.70842951824773</c:v>
                </c:pt>
                <c:pt idx="145">
                  <c:v>957.61483011449889</c:v>
                </c:pt>
                <c:pt idx="146">
                  <c:v>961.85124055468714</c:v>
                </c:pt>
                <c:pt idx="147">
                  <c:v>965.50546807406204</c:v>
                </c:pt>
                <c:pt idx="148">
                  <c:v>963.89038471529989</c:v>
                </c:pt>
                <c:pt idx="149">
                  <c:v>967.29581744450252</c:v>
                </c:pt>
                <c:pt idx="150">
                  <c:v>964.58347894613576</c:v>
                </c:pt>
                <c:pt idx="151">
                  <c:v>967.20656171322821</c:v>
                </c:pt>
                <c:pt idx="152">
                  <c:v>968.27719435828885</c:v>
                </c:pt>
                <c:pt idx="153">
                  <c:v>962.58943639429424</c:v>
                </c:pt>
                <c:pt idx="154">
                  <c:v>965.37512470816557</c:v>
                </c:pt>
                <c:pt idx="155">
                  <c:v>966.20664174356193</c:v>
                </c:pt>
                <c:pt idx="156">
                  <c:v>966.83873554127149</c:v>
                </c:pt>
                <c:pt idx="157">
                  <c:v>972.11374877810442</c:v>
                </c:pt>
                <c:pt idx="158">
                  <c:v>976.62333672002262</c:v>
                </c:pt>
                <c:pt idx="159">
                  <c:v>983.14847445156215</c:v>
                </c:pt>
                <c:pt idx="160">
                  <c:v>983.17248582934474</c:v>
                </c:pt>
                <c:pt idx="161">
                  <c:v>982.25036648821128</c:v>
                </c:pt>
                <c:pt idx="162">
                  <c:v>989.59913403875055</c:v>
                </c:pt>
                <c:pt idx="163">
                  <c:v>995.86784188290596</c:v>
                </c:pt>
                <c:pt idx="164">
                  <c:v>1000.6155143683555</c:v>
                </c:pt>
                <c:pt idx="165">
                  <c:v>1007.0015087778365</c:v>
                </c:pt>
                <c:pt idx="166">
                  <c:v>1016.0252816466992</c:v>
                </c:pt>
                <c:pt idx="167">
                  <c:v>1025.5972924251737</c:v>
                </c:pt>
                <c:pt idx="168">
                  <c:v>1036.5357936932735</c:v>
                </c:pt>
                <c:pt idx="169">
                  <c:v>1041.9100565536864</c:v>
                </c:pt>
                <c:pt idx="170">
                  <c:v>1044.8654402928996</c:v>
                </c:pt>
                <c:pt idx="171">
                  <c:v>1056.0807285883398</c:v>
                </c:pt>
                <c:pt idx="172">
                  <c:v>1064.6379871093809</c:v>
                </c:pt>
                <c:pt idx="173">
                  <c:v>1068.6637515229829</c:v>
                </c:pt>
                <c:pt idx="174">
                  <c:v>1077.3582013981309</c:v>
                </c:pt>
                <c:pt idx="175">
                  <c:v>1096.7091182136699</c:v>
                </c:pt>
                <c:pt idx="176">
                  <c:v>1111.4282566935101</c:v>
                </c:pt>
                <c:pt idx="177">
                  <c:v>1122.3529215775307</c:v>
                </c:pt>
                <c:pt idx="178">
                  <c:v>1135.6682475892758</c:v>
                </c:pt>
                <c:pt idx="179">
                  <c:v>1151.6087402421399</c:v>
                </c:pt>
                <c:pt idx="180">
                  <c:v>1165.6289788083648</c:v>
                </c:pt>
                <c:pt idx="181">
                  <c:v>1177.2195902713408</c:v>
                </c:pt>
                <c:pt idx="182">
                  <c:v>1186.6651444414042</c:v>
                </c:pt>
                <c:pt idx="183">
                  <c:v>1185.2917444196278</c:v>
                </c:pt>
                <c:pt idx="184">
                  <c:v>1181.7137991935365</c:v>
                </c:pt>
                <c:pt idx="185">
                  <c:v>1178.1463231546441</c:v>
                </c:pt>
                <c:pt idx="186">
                  <c:v>1176.3740370544392</c:v>
                </c:pt>
                <c:pt idx="187">
                  <c:v>1180.401843516082</c:v>
                </c:pt>
                <c:pt idx="188">
                  <c:v>1182.7271502558879</c:v>
                </c:pt>
                <c:pt idx="189">
                  <c:v>1185.2367134131882</c:v>
                </c:pt>
                <c:pt idx="190">
                  <c:v>1188.0966058533554</c:v>
                </c:pt>
                <c:pt idx="191">
                  <c:v>1191.107009630955</c:v>
                </c:pt>
                <c:pt idx="192">
                  <c:v>1193.1109192323495</c:v>
                </c:pt>
                <c:pt idx="193">
                  <c:v>1193.7457237160361</c:v>
                </c:pt>
                <c:pt idx="194">
                  <c:v>1190.3135664145752</c:v>
                </c:pt>
                <c:pt idx="195">
                  <c:v>1186.4827084897861</c:v>
                </c:pt>
                <c:pt idx="196">
                  <c:v>1183.2310033265189</c:v>
                </c:pt>
                <c:pt idx="197">
                  <c:v>1180.7927110441287</c:v>
                </c:pt>
                <c:pt idx="198">
                  <c:v>1176.6301149177123</c:v>
                </c:pt>
                <c:pt idx="199">
                  <c:v>1170.9273756311252</c:v>
                </c:pt>
                <c:pt idx="200">
                  <c:v>1159.7200534387161</c:v>
                </c:pt>
                <c:pt idx="201">
                  <c:v>1145.6741511221389</c:v>
                </c:pt>
                <c:pt idx="202">
                  <c:v>1130.8428177424851</c:v>
                </c:pt>
                <c:pt idx="203">
                  <c:v>1117.6129924238842</c:v>
                </c:pt>
                <c:pt idx="204">
                  <c:v>1102.1733540397897</c:v>
                </c:pt>
                <c:pt idx="205">
                  <c:v>1087.2674940219599</c:v>
                </c:pt>
                <c:pt idx="206">
                  <c:v>1076.3063138560542</c:v>
                </c:pt>
                <c:pt idx="207">
                  <c:v>1060.4647027794049</c:v>
                </c:pt>
                <c:pt idx="208">
                  <c:v>1043.8482905971628</c:v>
                </c:pt>
                <c:pt idx="209">
                  <c:v>1024.5741292843959</c:v>
                </c:pt>
                <c:pt idx="210">
                  <c:v>1003.7127892254405</c:v>
                </c:pt>
                <c:pt idx="211">
                  <c:v>984.75701161702887</c:v>
                </c:pt>
                <c:pt idx="212">
                  <c:v>967.8144376979684</c:v>
                </c:pt>
                <c:pt idx="213">
                  <c:v>950.16810763528224</c:v>
                </c:pt>
                <c:pt idx="214">
                  <c:v>930.24281569910613</c:v>
                </c:pt>
                <c:pt idx="215">
                  <c:v>907.16154983355386</c:v>
                </c:pt>
              </c:numCache>
            </c:numRef>
          </c:yVal>
          <c:smooth val="1"/>
        </c:ser>
        <c:dLbls>
          <c:showLegendKey val="0"/>
          <c:showVal val="0"/>
          <c:showCatName val="0"/>
          <c:showSerName val="0"/>
          <c:showPercent val="0"/>
          <c:showBubbleSize val="0"/>
        </c:dLbls>
        <c:axId val="83497728"/>
        <c:axId val="83499648"/>
      </c:scatterChart>
      <c:valAx>
        <c:axId val="83497728"/>
        <c:scaling>
          <c:orientation val="minMax"/>
          <c:max val="210"/>
          <c:min val="0"/>
        </c:scaling>
        <c:delete val="0"/>
        <c:axPos val="b"/>
        <c:title>
          <c:tx>
            <c:rich>
              <a:bodyPr/>
              <a:lstStyle/>
              <a:p>
                <a:pPr>
                  <a:defRPr sz="1200" b="1" i="0" u="none" strike="noStrike" baseline="0">
                    <a:solidFill>
                      <a:srgbClr val="000000"/>
                    </a:solidFill>
                    <a:latin typeface="Calibri"/>
                    <a:ea typeface="Calibri"/>
                    <a:cs typeface="Calibri"/>
                  </a:defRPr>
                </a:pPr>
                <a:r>
                  <a:rPr lang="de-DE" sz="1200" dirty="0" smtClean="0"/>
                  <a:t>t [s]</a:t>
                </a:r>
                <a:endParaRPr lang="de-DE" sz="1200" dirty="0"/>
              </a:p>
            </c:rich>
          </c:tx>
          <c:layout/>
          <c:overlay val="0"/>
        </c:title>
        <c:numFmt formatCode="0" sourceLinked="0"/>
        <c:majorTickMark val="none"/>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3499648"/>
        <c:crosses val="autoZero"/>
        <c:crossBetween val="midCat"/>
        <c:majorUnit val="20"/>
        <c:minorUnit val="5"/>
      </c:valAx>
      <c:valAx>
        <c:axId val="83499648"/>
        <c:scaling>
          <c:orientation val="minMax"/>
          <c:max val="13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dirty="0" smtClean="0">
                    <a:solidFill>
                      <a:srgbClr val="000000"/>
                    </a:solidFill>
                    <a:latin typeface="Calibri"/>
                    <a:cs typeface="Calibri"/>
                  </a:rPr>
                  <a:t>T [ </a:t>
                </a:r>
                <a:r>
                  <a:rPr lang="de-DE" sz="1200" b="1" i="0" u="none" strike="noStrike" baseline="0" dirty="0">
                    <a:solidFill>
                      <a:srgbClr val="000000"/>
                    </a:solidFill>
                    <a:latin typeface="+mn-ea"/>
                    <a:ea typeface="+mn-ea"/>
                    <a:cs typeface="+mn-ea"/>
                  </a:rPr>
                  <a:t>°</a:t>
                </a:r>
                <a:r>
                  <a:rPr lang="de-DE" sz="1200" b="1" i="0" u="none" strike="noStrike" baseline="0" dirty="0" smtClean="0">
                    <a:solidFill>
                      <a:srgbClr val="000000"/>
                    </a:solidFill>
                    <a:latin typeface="Calibri"/>
                    <a:ea typeface="+mn-ea"/>
                    <a:cs typeface="Calibri"/>
                  </a:rPr>
                  <a:t>C]</a:t>
                </a:r>
                <a:endParaRPr lang="de-DE" sz="1200" b="1" i="0" u="none" strike="noStrike" baseline="0" dirty="0">
                  <a:solidFill>
                    <a:srgbClr val="000000"/>
                  </a:solidFill>
                  <a:latin typeface="Calibri"/>
                  <a:cs typeface="Calibri"/>
                </a:endParaRPr>
              </a:p>
            </c:rich>
          </c:tx>
          <c:layout>
            <c:manualLayout>
              <c:xMode val="edge"/>
              <c:yMode val="edge"/>
              <c:x val="0"/>
              <c:y val="0.35087867914929893"/>
            </c:manualLayout>
          </c:layout>
          <c:overlay val="0"/>
        </c:title>
        <c:numFmt formatCode="0" sourceLinked="0"/>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3497728"/>
        <c:crosses val="autoZero"/>
        <c:crossBetween val="midCat"/>
        <c:majorUnit val="200"/>
      </c:valAx>
    </c:plotArea>
    <c:legend>
      <c:legendPos val="r"/>
      <c:layout>
        <c:manualLayout>
          <c:xMode val="edge"/>
          <c:yMode val="edge"/>
          <c:x val="0.74576595018764924"/>
          <c:y val="0.5444077018106479"/>
          <c:w val="0.14062492443875105"/>
          <c:h val="0.32553202640478185"/>
        </c:manualLayout>
      </c:layout>
      <c:overlay val="0"/>
      <c:spPr>
        <a:solidFill>
          <a:srgbClr val="FFFFFF"/>
        </a:solidFill>
        <a:ln>
          <a:solidFill>
            <a:sysClr val="windowText" lastClr="000000">
              <a:tint val="75000"/>
              <a:lumMod val="100000"/>
            </a:sysClr>
          </a:solidFill>
        </a:ln>
      </c:spPr>
      <c:txPr>
        <a:bodyPr/>
        <a:lstStyle/>
        <a:p>
          <a:pPr>
            <a:defRPr sz="92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dirty="0"/>
              <a:t>10x10 cube- overview</a:t>
            </a:r>
          </a:p>
        </c:rich>
      </c:tx>
      <c:layout>
        <c:manualLayout>
          <c:xMode val="edge"/>
          <c:yMode val="edge"/>
          <c:x val="0.26473290028809116"/>
          <c:y val="6.5212814574807324E-3"/>
        </c:manualLayout>
      </c:layout>
      <c:overlay val="0"/>
    </c:title>
    <c:autoTitleDeleted val="0"/>
    <c:plotArea>
      <c:layout>
        <c:manualLayout>
          <c:layoutTarget val="inner"/>
          <c:xMode val="edge"/>
          <c:yMode val="edge"/>
          <c:x val="0.17963146321592363"/>
          <c:y val="0.13379847674409773"/>
          <c:w val="0.75928902170227552"/>
          <c:h val="0.7545859451907585"/>
        </c:manualLayout>
      </c:layout>
      <c:scatterChart>
        <c:scatterStyle val="lineMarker"/>
        <c:varyColors val="0"/>
        <c:ser>
          <c:idx val="0"/>
          <c:order val="0"/>
          <c:tx>
            <c:strRef>
              <c:f>Tabelle4!$B$2</c:f>
              <c:strCache>
                <c:ptCount val="1"/>
                <c:pt idx="0">
                  <c:v>WE43  </c:v>
                </c:pt>
              </c:strCache>
            </c:strRef>
          </c:tx>
          <c:spPr>
            <a:ln w="28575">
              <a:solidFill>
                <a:srgbClr val="00B050"/>
              </a:solidFill>
            </a:ln>
          </c:spPr>
          <c:marker>
            <c:symbol val="none"/>
          </c:marker>
          <c:yVal>
            <c:numRef>
              <c:f>Tabelle4!$B$5:$B$464</c:f>
              <c:numCache>
                <c:formatCode>0.0</c:formatCode>
                <c:ptCount val="460"/>
                <c:pt idx="0">
                  <c:v>38.626666666666637</c:v>
                </c:pt>
                <c:pt idx="1">
                  <c:v>40.626666666666637</c:v>
                </c:pt>
                <c:pt idx="2">
                  <c:v>43.31</c:v>
                </c:pt>
                <c:pt idx="3">
                  <c:v>46.673333333333339</c:v>
                </c:pt>
                <c:pt idx="4">
                  <c:v>50.916666666666622</c:v>
                </c:pt>
                <c:pt idx="5">
                  <c:v>56.44666666666663</c:v>
                </c:pt>
                <c:pt idx="6">
                  <c:v>63.30333333333332</c:v>
                </c:pt>
                <c:pt idx="7">
                  <c:v>71.326666666666668</c:v>
                </c:pt>
                <c:pt idx="8">
                  <c:v>80.326666666666668</c:v>
                </c:pt>
                <c:pt idx="9">
                  <c:v>90.096666666666664</c:v>
                </c:pt>
                <c:pt idx="10">
                  <c:v>100.43</c:v>
                </c:pt>
                <c:pt idx="11">
                  <c:v>111.2533333333333</c:v>
                </c:pt>
                <c:pt idx="12">
                  <c:v>122.82000000000001</c:v>
                </c:pt>
                <c:pt idx="13">
                  <c:v>134.76333333333338</c:v>
                </c:pt>
                <c:pt idx="14">
                  <c:v>147.20999999999998</c:v>
                </c:pt>
                <c:pt idx="15">
                  <c:v>160.14666666666662</c:v>
                </c:pt>
                <c:pt idx="16">
                  <c:v>173.68999999999997</c:v>
                </c:pt>
                <c:pt idx="17">
                  <c:v>187.78333333333336</c:v>
                </c:pt>
                <c:pt idx="18">
                  <c:v>202.22</c:v>
                </c:pt>
                <c:pt idx="19">
                  <c:v>216.77333333333334</c:v>
                </c:pt>
                <c:pt idx="20">
                  <c:v>231.5066666666666</c:v>
                </c:pt>
                <c:pt idx="21">
                  <c:v>245.94999999999996</c:v>
                </c:pt>
                <c:pt idx="22">
                  <c:v>260.28666666666675</c:v>
                </c:pt>
                <c:pt idx="23">
                  <c:v>274.45</c:v>
                </c:pt>
                <c:pt idx="24">
                  <c:v>288.28999999999991</c:v>
                </c:pt>
                <c:pt idx="25">
                  <c:v>301.78000000000003</c:v>
                </c:pt>
                <c:pt idx="26">
                  <c:v>315.11666666666673</c:v>
                </c:pt>
                <c:pt idx="27">
                  <c:v>328.26</c:v>
                </c:pt>
                <c:pt idx="28">
                  <c:v>341.13666666666671</c:v>
                </c:pt>
                <c:pt idx="29">
                  <c:v>353.75666666666672</c:v>
                </c:pt>
                <c:pt idx="30">
                  <c:v>365.86666666666673</c:v>
                </c:pt>
                <c:pt idx="31">
                  <c:v>377.7299999999999</c:v>
                </c:pt>
                <c:pt idx="32">
                  <c:v>388.55333333333346</c:v>
                </c:pt>
                <c:pt idx="33">
                  <c:v>398.56666666666672</c:v>
                </c:pt>
                <c:pt idx="34">
                  <c:v>409.08</c:v>
                </c:pt>
                <c:pt idx="35">
                  <c:v>418.85666666666685</c:v>
                </c:pt>
                <c:pt idx="36">
                  <c:v>428.12999999999994</c:v>
                </c:pt>
                <c:pt idx="37">
                  <c:v>437.22666666666674</c:v>
                </c:pt>
                <c:pt idx="38">
                  <c:v>446.0533333333334</c:v>
                </c:pt>
                <c:pt idx="39">
                  <c:v>454.42666666666668</c:v>
                </c:pt>
                <c:pt idx="40">
                  <c:v>461.98666666666668</c:v>
                </c:pt>
                <c:pt idx="41">
                  <c:v>468.9899999999999</c:v>
                </c:pt>
                <c:pt idx="42">
                  <c:v>475.56333333333345</c:v>
                </c:pt>
                <c:pt idx="43">
                  <c:v>482.03999999999985</c:v>
                </c:pt>
                <c:pt idx="44">
                  <c:v>488.32666666666671</c:v>
                </c:pt>
                <c:pt idx="45">
                  <c:v>494.60000000000008</c:v>
                </c:pt>
                <c:pt idx="46">
                  <c:v>501.93333333333334</c:v>
                </c:pt>
                <c:pt idx="47">
                  <c:v>507.66</c:v>
                </c:pt>
                <c:pt idx="48">
                  <c:v>513.13</c:v>
                </c:pt>
                <c:pt idx="49">
                  <c:v>518.51333333333355</c:v>
                </c:pt>
                <c:pt idx="50">
                  <c:v>523.59</c:v>
                </c:pt>
                <c:pt idx="51">
                  <c:v>528.37666666666689</c:v>
                </c:pt>
                <c:pt idx="52">
                  <c:v>533.10666666666691</c:v>
                </c:pt>
                <c:pt idx="53">
                  <c:v>537.52</c:v>
                </c:pt>
                <c:pt idx="54">
                  <c:v>541.89</c:v>
                </c:pt>
                <c:pt idx="55">
                  <c:v>546.30000000000007</c:v>
                </c:pt>
                <c:pt idx="56">
                  <c:v>550.85333333333335</c:v>
                </c:pt>
                <c:pt idx="57">
                  <c:v>555.84666666666669</c:v>
                </c:pt>
                <c:pt idx="58">
                  <c:v>560.9766666666668</c:v>
                </c:pt>
                <c:pt idx="59">
                  <c:v>567.15666666666664</c:v>
                </c:pt>
                <c:pt idx="60">
                  <c:v>573.64</c:v>
                </c:pt>
                <c:pt idx="61">
                  <c:v>579.30000000000007</c:v>
                </c:pt>
                <c:pt idx="62">
                  <c:v>584.73666666666691</c:v>
                </c:pt>
                <c:pt idx="63">
                  <c:v>589.92000000000007</c:v>
                </c:pt>
                <c:pt idx="64">
                  <c:v>596.17333333333363</c:v>
                </c:pt>
                <c:pt idx="65">
                  <c:v>605.47</c:v>
                </c:pt>
                <c:pt idx="66">
                  <c:v>619.53000000000009</c:v>
                </c:pt>
                <c:pt idx="67">
                  <c:v>627.07666666666694</c:v>
                </c:pt>
                <c:pt idx="68">
                  <c:v>631.09</c:v>
                </c:pt>
                <c:pt idx="69">
                  <c:v>634.46999999999969</c:v>
                </c:pt>
                <c:pt idx="70">
                  <c:v>637.9499999999997</c:v>
                </c:pt>
                <c:pt idx="71">
                  <c:v>641.95666666666659</c:v>
                </c:pt>
                <c:pt idx="72">
                  <c:v>645.78666666666709</c:v>
                </c:pt>
                <c:pt idx="73">
                  <c:v>649.48333333333346</c:v>
                </c:pt>
                <c:pt idx="74">
                  <c:v>653.25333333333367</c:v>
                </c:pt>
                <c:pt idx="75">
                  <c:v>657.0633333333335</c:v>
                </c:pt>
                <c:pt idx="76">
                  <c:v>660.98</c:v>
                </c:pt>
                <c:pt idx="77">
                  <c:v>665.06000000000006</c:v>
                </c:pt>
                <c:pt idx="78">
                  <c:v>669.5633333333335</c:v>
                </c:pt>
                <c:pt idx="79">
                  <c:v>674.65666666666664</c:v>
                </c:pt>
                <c:pt idx="80">
                  <c:v>680.05666666666673</c:v>
                </c:pt>
                <c:pt idx="81">
                  <c:v>685.28333333333364</c:v>
                </c:pt>
                <c:pt idx="82">
                  <c:v>690.19999999999993</c:v>
                </c:pt>
                <c:pt idx="83">
                  <c:v>694.92333333333352</c:v>
                </c:pt>
                <c:pt idx="84">
                  <c:v>699.26666666666699</c:v>
                </c:pt>
                <c:pt idx="85">
                  <c:v>703.21333333333359</c:v>
                </c:pt>
                <c:pt idx="86">
                  <c:v>706.96999999999969</c:v>
                </c:pt>
                <c:pt idx="87">
                  <c:v>710.67666666666696</c:v>
                </c:pt>
                <c:pt idx="88">
                  <c:v>714.19333333333361</c:v>
                </c:pt>
                <c:pt idx="89">
                  <c:v>717.2399999999999</c:v>
                </c:pt>
                <c:pt idx="90">
                  <c:v>720.19666666666694</c:v>
                </c:pt>
                <c:pt idx="91">
                  <c:v>723.11333333333369</c:v>
                </c:pt>
                <c:pt idx="92">
                  <c:v>725.8499999999998</c:v>
                </c:pt>
                <c:pt idx="93">
                  <c:v>728.4</c:v>
                </c:pt>
                <c:pt idx="94">
                  <c:v>730.65666666666664</c:v>
                </c:pt>
                <c:pt idx="95">
                  <c:v>732.90000000000009</c:v>
                </c:pt>
                <c:pt idx="96">
                  <c:v>735.14</c:v>
                </c:pt>
                <c:pt idx="97">
                  <c:v>737.16333333333353</c:v>
                </c:pt>
                <c:pt idx="98">
                  <c:v>739.12</c:v>
                </c:pt>
                <c:pt idx="99">
                  <c:v>741.12333333333356</c:v>
                </c:pt>
                <c:pt idx="100">
                  <c:v>742.91333333333353</c:v>
                </c:pt>
                <c:pt idx="101">
                  <c:v>745.1</c:v>
                </c:pt>
                <c:pt idx="102">
                  <c:v>746.89333333333354</c:v>
                </c:pt>
                <c:pt idx="103">
                  <c:v>748.81666666666661</c:v>
                </c:pt>
                <c:pt idx="104">
                  <c:v>751.40666666666664</c:v>
                </c:pt>
                <c:pt idx="105">
                  <c:v>755.32333333333361</c:v>
                </c:pt>
                <c:pt idx="106">
                  <c:v>759.37</c:v>
                </c:pt>
                <c:pt idx="107">
                  <c:v>763.28666666666709</c:v>
                </c:pt>
                <c:pt idx="108">
                  <c:v>767.12666666666689</c:v>
                </c:pt>
                <c:pt idx="109">
                  <c:v>770.62</c:v>
                </c:pt>
                <c:pt idx="110">
                  <c:v>773.4533333333336</c:v>
                </c:pt>
                <c:pt idx="111">
                  <c:v>776.41333333333353</c:v>
                </c:pt>
                <c:pt idx="112">
                  <c:v>779.79000000000019</c:v>
                </c:pt>
                <c:pt idx="113">
                  <c:v>782.27333333333365</c:v>
                </c:pt>
                <c:pt idx="114">
                  <c:v>785.07</c:v>
                </c:pt>
                <c:pt idx="115">
                  <c:v>787.5</c:v>
                </c:pt>
                <c:pt idx="116">
                  <c:v>789.59666666666692</c:v>
                </c:pt>
                <c:pt idx="117">
                  <c:v>791.66333333333353</c:v>
                </c:pt>
                <c:pt idx="118">
                  <c:v>793.61333333333369</c:v>
                </c:pt>
                <c:pt idx="119">
                  <c:v>795.24333333333357</c:v>
                </c:pt>
                <c:pt idx="120">
                  <c:v>796.82666666666671</c:v>
                </c:pt>
                <c:pt idx="121">
                  <c:v>798.68999999999994</c:v>
                </c:pt>
                <c:pt idx="122">
                  <c:v>800.31999999999982</c:v>
                </c:pt>
                <c:pt idx="123">
                  <c:v>802.17333333333363</c:v>
                </c:pt>
                <c:pt idx="124">
                  <c:v>803.61333333333369</c:v>
                </c:pt>
                <c:pt idx="125">
                  <c:v>805.31</c:v>
                </c:pt>
                <c:pt idx="126">
                  <c:v>806.35666666666657</c:v>
                </c:pt>
                <c:pt idx="127">
                  <c:v>807.70333333333372</c:v>
                </c:pt>
                <c:pt idx="128">
                  <c:v>808.49000000000012</c:v>
                </c:pt>
                <c:pt idx="129">
                  <c:v>810.02333333333354</c:v>
                </c:pt>
                <c:pt idx="130">
                  <c:v>810.90000000000009</c:v>
                </c:pt>
                <c:pt idx="131">
                  <c:v>812.08666666666693</c:v>
                </c:pt>
                <c:pt idx="132">
                  <c:v>812.90666666666664</c:v>
                </c:pt>
                <c:pt idx="133">
                  <c:v>814.14</c:v>
                </c:pt>
                <c:pt idx="134">
                  <c:v>815.68000000000018</c:v>
                </c:pt>
                <c:pt idx="135">
                  <c:v>816.39</c:v>
                </c:pt>
                <c:pt idx="136">
                  <c:v>817.39666666666665</c:v>
                </c:pt>
                <c:pt idx="137">
                  <c:v>818.10333333333369</c:v>
                </c:pt>
                <c:pt idx="138">
                  <c:v>818.86999999999966</c:v>
                </c:pt>
                <c:pt idx="139">
                  <c:v>819.57666666666694</c:v>
                </c:pt>
                <c:pt idx="140">
                  <c:v>820.27333333333377</c:v>
                </c:pt>
                <c:pt idx="141">
                  <c:v>820.3366666666667</c:v>
                </c:pt>
                <c:pt idx="142">
                  <c:v>820.9733333333337</c:v>
                </c:pt>
                <c:pt idx="143">
                  <c:v>821.65333333333353</c:v>
                </c:pt>
                <c:pt idx="144">
                  <c:v>822.28333333333364</c:v>
                </c:pt>
                <c:pt idx="145">
                  <c:v>822.65</c:v>
                </c:pt>
                <c:pt idx="146">
                  <c:v>823.02</c:v>
                </c:pt>
                <c:pt idx="147">
                  <c:v>823.95999999999981</c:v>
                </c:pt>
                <c:pt idx="148">
                  <c:v>824.66</c:v>
                </c:pt>
                <c:pt idx="149">
                  <c:v>824.92666666666662</c:v>
                </c:pt>
                <c:pt idx="150">
                  <c:v>825.1166666666669</c:v>
                </c:pt>
                <c:pt idx="151">
                  <c:v>825.69999999999993</c:v>
                </c:pt>
                <c:pt idx="152">
                  <c:v>826.36666666666667</c:v>
                </c:pt>
                <c:pt idx="153">
                  <c:v>826.80666666666673</c:v>
                </c:pt>
                <c:pt idx="154">
                  <c:v>827.2266666666668</c:v>
                </c:pt>
                <c:pt idx="155">
                  <c:v>827.38333333333344</c:v>
                </c:pt>
                <c:pt idx="156">
                  <c:v>828.03666666666652</c:v>
                </c:pt>
                <c:pt idx="157">
                  <c:v>828.56</c:v>
                </c:pt>
                <c:pt idx="158">
                  <c:v>828.76333333333355</c:v>
                </c:pt>
                <c:pt idx="159">
                  <c:v>829.05333333333351</c:v>
                </c:pt>
                <c:pt idx="160">
                  <c:v>829.4</c:v>
                </c:pt>
                <c:pt idx="161">
                  <c:v>829.94666666666672</c:v>
                </c:pt>
                <c:pt idx="162">
                  <c:v>830.18666666666684</c:v>
                </c:pt>
                <c:pt idx="163">
                  <c:v>830.84333333333325</c:v>
                </c:pt>
                <c:pt idx="164">
                  <c:v>831</c:v>
                </c:pt>
                <c:pt idx="165">
                  <c:v>831.39333333333354</c:v>
                </c:pt>
                <c:pt idx="166">
                  <c:v>831.98333333333346</c:v>
                </c:pt>
                <c:pt idx="167">
                  <c:v>832.4499999999997</c:v>
                </c:pt>
                <c:pt idx="168">
                  <c:v>832.23333333333346</c:v>
                </c:pt>
                <c:pt idx="169">
                  <c:v>832.60333333333369</c:v>
                </c:pt>
                <c:pt idx="170">
                  <c:v>832.59666666666692</c:v>
                </c:pt>
                <c:pt idx="171">
                  <c:v>833.11</c:v>
                </c:pt>
                <c:pt idx="172">
                  <c:v>833.3133333333335</c:v>
                </c:pt>
                <c:pt idx="173">
                  <c:v>833.76666666666699</c:v>
                </c:pt>
                <c:pt idx="174">
                  <c:v>834.21333333333359</c:v>
                </c:pt>
                <c:pt idx="175">
                  <c:v>834.48666666666691</c:v>
                </c:pt>
                <c:pt idx="176">
                  <c:v>834.97666666666703</c:v>
                </c:pt>
                <c:pt idx="177">
                  <c:v>835.43999999999971</c:v>
                </c:pt>
                <c:pt idx="178">
                  <c:v>835.58333333333371</c:v>
                </c:pt>
                <c:pt idx="179">
                  <c:v>835.8366666666667</c:v>
                </c:pt>
                <c:pt idx="180">
                  <c:v>836.1</c:v>
                </c:pt>
                <c:pt idx="181">
                  <c:v>836.21333333333359</c:v>
                </c:pt>
                <c:pt idx="182">
                  <c:v>836.3299999999997</c:v>
                </c:pt>
                <c:pt idx="183">
                  <c:v>836.79000000000019</c:v>
                </c:pt>
                <c:pt idx="184">
                  <c:v>837.04333333333352</c:v>
                </c:pt>
                <c:pt idx="185">
                  <c:v>837.03333333333353</c:v>
                </c:pt>
                <c:pt idx="186">
                  <c:v>837.18666666666684</c:v>
                </c:pt>
                <c:pt idx="187">
                  <c:v>837.69666666666694</c:v>
                </c:pt>
                <c:pt idx="188">
                  <c:v>837.35333333333335</c:v>
                </c:pt>
                <c:pt idx="189">
                  <c:v>838.72666666666703</c:v>
                </c:pt>
                <c:pt idx="190">
                  <c:v>838.79333333333375</c:v>
                </c:pt>
                <c:pt idx="191">
                  <c:v>839.05666666666673</c:v>
                </c:pt>
                <c:pt idx="192">
                  <c:v>839.02333333333343</c:v>
                </c:pt>
                <c:pt idx="193">
                  <c:v>835.61999999999989</c:v>
                </c:pt>
                <c:pt idx="194">
                  <c:v>835.69333333333361</c:v>
                </c:pt>
                <c:pt idx="195">
                  <c:v>835.79333333333375</c:v>
                </c:pt>
                <c:pt idx="196">
                  <c:v>835.99666666666678</c:v>
                </c:pt>
                <c:pt idx="197">
                  <c:v>835.91333333333353</c:v>
                </c:pt>
                <c:pt idx="198">
                  <c:v>835.98666666666691</c:v>
                </c:pt>
                <c:pt idx="199">
                  <c:v>836.06</c:v>
                </c:pt>
                <c:pt idx="200">
                  <c:v>836.23666666666691</c:v>
                </c:pt>
                <c:pt idx="201">
                  <c:v>836.51333333333355</c:v>
                </c:pt>
                <c:pt idx="202">
                  <c:v>836.47666666666703</c:v>
                </c:pt>
                <c:pt idx="203">
                  <c:v>833.4533333333336</c:v>
                </c:pt>
                <c:pt idx="204">
                  <c:v>833.43</c:v>
                </c:pt>
                <c:pt idx="205">
                  <c:v>836.9</c:v>
                </c:pt>
                <c:pt idx="206">
                  <c:v>833.90666666666675</c:v>
                </c:pt>
                <c:pt idx="207">
                  <c:v>834.29333333333375</c:v>
                </c:pt>
                <c:pt idx="208">
                  <c:v>834.60666666666691</c:v>
                </c:pt>
                <c:pt idx="209">
                  <c:v>835.65</c:v>
                </c:pt>
                <c:pt idx="210">
                  <c:v>835.71333333333359</c:v>
                </c:pt>
                <c:pt idx="211">
                  <c:v>835.64666666666653</c:v>
                </c:pt>
                <c:pt idx="212">
                  <c:v>833.25</c:v>
                </c:pt>
                <c:pt idx="213">
                  <c:v>833.04666666666674</c:v>
                </c:pt>
                <c:pt idx="214">
                  <c:v>832.98333333333346</c:v>
                </c:pt>
                <c:pt idx="215">
                  <c:v>832.95999999999981</c:v>
                </c:pt>
                <c:pt idx="216">
                  <c:v>833.74333333333357</c:v>
                </c:pt>
                <c:pt idx="217">
                  <c:v>834.02666666666664</c:v>
                </c:pt>
                <c:pt idx="218">
                  <c:v>834.36666666666667</c:v>
                </c:pt>
                <c:pt idx="219">
                  <c:v>841.08666666666693</c:v>
                </c:pt>
                <c:pt idx="220">
                  <c:v>852.53000000000009</c:v>
                </c:pt>
                <c:pt idx="221">
                  <c:v>847.1066666666668</c:v>
                </c:pt>
                <c:pt idx="222">
                  <c:v>842.54</c:v>
                </c:pt>
                <c:pt idx="223">
                  <c:v>837.4433333333335</c:v>
                </c:pt>
                <c:pt idx="224">
                  <c:v>836.22666666666703</c:v>
                </c:pt>
                <c:pt idx="225">
                  <c:v>836.50666666666689</c:v>
                </c:pt>
                <c:pt idx="226">
                  <c:v>836.71999999999991</c:v>
                </c:pt>
                <c:pt idx="227">
                  <c:v>837.01333333333355</c:v>
                </c:pt>
                <c:pt idx="228">
                  <c:v>837.53666666666675</c:v>
                </c:pt>
                <c:pt idx="229">
                  <c:v>840.52666666666664</c:v>
                </c:pt>
                <c:pt idx="230">
                  <c:v>841.01333333333355</c:v>
                </c:pt>
                <c:pt idx="231">
                  <c:v>839.61</c:v>
                </c:pt>
                <c:pt idx="232">
                  <c:v>838.10333333333369</c:v>
                </c:pt>
                <c:pt idx="233">
                  <c:v>837.90333333333353</c:v>
                </c:pt>
                <c:pt idx="234">
                  <c:v>837.46999999999969</c:v>
                </c:pt>
                <c:pt idx="235">
                  <c:v>837.35666666666668</c:v>
                </c:pt>
                <c:pt idx="236">
                  <c:v>838.56666666666661</c:v>
                </c:pt>
                <c:pt idx="237">
                  <c:v>840.71999999999991</c:v>
                </c:pt>
                <c:pt idx="238">
                  <c:v>839.4733333333337</c:v>
                </c:pt>
                <c:pt idx="239">
                  <c:v>829.49333333333357</c:v>
                </c:pt>
                <c:pt idx="240">
                  <c:v>830.01333333333355</c:v>
                </c:pt>
                <c:pt idx="241">
                  <c:v>830.4666666666667</c:v>
                </c:pt>
                <c:pt idx="242">
                  <c:v>831.40333333333353</c:v>
                </c:pt>
                <c:pt idx="243">
                  <c:v>830.98666666666691</c:v>
                </c:pt>
                <c:pt idx="244">
                  <c:v>830.65</c:v>
                </c:pt>
                <c:pt idx="245">
                  <c:v>831.79666666666697</c:v>
                </c:pt>
                <c:pt idx="246">
                  <c:v>833.19333333333361</c:v>
                </c:pt>
                <c:pt idx="247">
                  <c:v>832.96333333333325</c:v>
                </c:pt>
                <c:pt idx="248">
                  <c:v>831.86666666666679</c:v>
                </c:pt>
                <c:pt idx="249">
                  <c:v>833.31999999999982</c:v>
                </c:pt>
                <c:pt idx="250">
                  <c:v>833.20333333333372</c:v>
                </c:pt>
                <c:pt idx="251">
                  <c:v>833.37</c:v>
                </c:pt>
                <c:pt idx="252">
                  <c:v>832.7600000000001</c:v>
                </c:pt>
                <c:pt idx="253">
                  <c:v>832.73666666666691</c:v>
                </c:pt>
                <c:pt idx="254">
                  <c:v>832.97666666666703</c:v>
                </c:pt>
                <c:pt idx="255">
                  <c:v>832.6700000000003</c:v>
                </c:pt>
                <c:pt idx="256">
                  <c:v>835.26666666666699</c:v>
                </c:pt>
                <c:pt idx="257">
                  <c:v>837.35666666666657</c:v>
                </c:pt>
                <c:pt idx="258">
                  <c:v>834.60333333333381</c:v>
                </c:pt>
                <c:pt idx="259">
                  <c:v>834.55000000000007</c:v>
                </c:pt>
                <c:pt idx="260">
                  <c:v>833.45666666666659</c:v>
                </c:pt>
                <c:pt idx="261">
                  <c:v>834.0633333333335</c:v>
                </c:pt>
                <c:pt idx="262">
                  <c:v>834.04666666666662</c:v>
                </c:pt>
                <c:pt idx="263">
                  <c:v>833.1700000000003</c:v>
                </c:pt>
                <c:pt idx="264">
                  <c:v>833.27666666666698</c:v>
                </c:pt>
                <c:pt idx="265">
                  <c:v>833.71666666666692</c:v>
                </c:pt>
                <c:pt idx="266">
                  <c:v>834.16333333333353</c:v>
                </c:pt>
                <c:pt idx="267">
                  <c:v>833.67666666666685</c:v>
                </c:pt>
                <c:pt idx="268">
                  <c:v>834.10333333333369</c:v>
                </c:pt>
                <c:pt idx="269">
                  <c:v>833.08333333333371</c:v>
                </c:pt>
                <c:pt idx="270">
                  <c:v>835.30000000000007</c:v>
                </c:pt>
                <c:pt idx="271">
                  <c:v>833.8399999999998</c:v>
                </c:pt>
                <c:pt idx="272">
                  <c:v>832.99333333333357</c:v>
                </c:pt>
                <c:pt idx="273">
                  <c:v>833.07999999999993</c:v>
                </c:pt>
                <c:pt idx="274">
                  <c:v>832.67666666666685</c:v>
                </c:pt>
                <c:pt idx="275">
                  <c:v>833.96333333333325</c:v>
                </c:pt>
                <c:pt idx="276">
                  <c:v>835.38666666666688</c:v>
                </c:pt>
                <c:pt idx="277">
                  <c:v>833.60333333333369</c:v>
                </c:pt>
                <c:pt idx="278">
                  <c:v>832.78666666666675</c:v>
                </c:pt>
                <c:pt idx="279">
                  <c:v>833.26666666666699</c:v>
                </c:pt>
                <c:pt idx="280">
                  <c:v>833.35999999999979</c:v>
                </c:pt>
                <c:pt idx="281">
                  <c:v>834.05666666666673</c:v>
                </c:pt>
                <c:pt idx="282">
                  <c:v>834.09</c:v>
                </c:pt>
                <c:pt idx="283">
                  <c:v>834.58333333333371</c:v>
                </c:pt>
                <c:pt idx="284">
                  <c:v>833.91</c:v>
                </c:pt>
                <c:pt idx="285">
                  <c:v>833.83666666666659</c:v>
                </c:pt>
                <c:pt idx="286">
                  <c:v>834.46999999999969</c:v>
                </c:pt>
                <c:pt idx="287">
                  <c:v>833.76666666666699</c:v>
                </c:pt>
                <c:pt idx="288">
                  <c:v>834.27000000000021</c:v>
                </c:pt>
                <c:pt idx="289">
                  <c:v>826.35999999999979</c:v>
                </c:pt>
                <c:pt idx="290">
                  <c:v>825.89333333333354</c:v>
                </c:pt>
                <c:pt idx="291">
                  <c:v>826.04</c:v>
                </c:pt>
                <c:pt idx="292">
                  <c:v>825.86666666666667</c:v>
                </c:pt>
                <c:pt idx="293">
                  <c:v>826.32666666666671</c:v>
                </c:pt>
                <c:pt idx="294">
                  <c:v>825.29333333333375</c:v>
                </c:pt>
                <c:pt idx="295">
                  <c:v>825.78333333333364</c:v>
                </c:pt>
                <c:pt idx="296">
                  <c:v>825.63</c:v>
                </c:pt>
                <c:pt idx="297">
                  <c:v>825.71666666666681</c:v>
                </c:pt>
                <c:pt idx="298">
                  <c:v>825.48</c:v>
                </c:pt>
                <c:pt idx="299">
                  <c:v>825.99666666666678</c:v>
                </c:pt>
                <c:pt idx="300">
                  <c:v>826.95999999999981</c:v>
                </c:pt>
                <c:pt idx="301">
                  <c:v>826.63000000000011</c:v>
                </c:pt>
                <c:pt idx="302">
                  <c:v>825.84333333333325</c:v>
                </c:pt>
                <c:pt idx="303">
                  <c:v>827.09</c:v>
                </c:pt>
                <c:pt idx="304">
                  <c:v>826.80000000000007</c:v>
                </c:pt>
                <c:pt idx="305">
                  <c:v>827.66333333333353</c:v>
                </c:pt>
                <c:pt idx="306">
                  <c:v>828.81999999999982</c:v>
                </c:pt>
                <c:pt idx="307">
                  <c:v>827.93333333333351</c:v>
                </c:pt>
                <c:pt idx="308">
                  <c:v>826.93666666666661</c:v>
                </c:pt>
                <c:pt idx="309">
                  <c:v>827.34666666666669</c:v>
                </c:pt>
                <c:pt idx="310">
                  <c:v>827.70999999999992</c:v>
                </c:pt>
                <c:pt idx="311">
                  <c:v>828.84333333333359</c:v>
                </c:pt>
                <c:pt idx="312">
                  <c:v>828.77666666666698</c:v>
                </c:pt>
                <c:pt idx="313">
                  <c:v>829.07999999999993</c:v>
                </c:pt>
                <c:pt idx="314">
                  <c:v>829.09666666666692</c:v>
                </c:pt>
                <c:pt idx="315">
                  <c:v>829.74333333333357</c:v>
                </c:pt>
                <c:pt idx="316">
                  <c:v>830.63333333333344</c:v>
                </c:pt>
                <c:pt idx="317">
                  <c:v>831.73</c:v>
                </c:pt>
                <c:pt idx="318">
                  <c:v>833.04000000000008</c:v>
                </c:pt>
                <c:pt idx="319">
                  <c:v>831.8399999999998</c:v>
                </c:pt>
                <c:pt idx="320">
                  <c:v>832.55000000000007</c:v>
                </c:pt>
                <c:pt idx="321">
                  <c:v>832.33666666666659</c:v>
                </c:pt>
                <c:pt idx="322">
                  <c:v>832.5633333333335</c:v>
                </c:pt>
                <c:pt idx="323">
                  <c:v>833.07</c:v>
                </c:pt>
                <c:pt idx="324">
                  <c:v>833.43333333333351</c:v>
                </c:pt>
                <c:pt idx="325">
                  <c:v>833.42333333333352</c:v>
                </c:pt>
                <c:pt idx="326">
                  <c:v>834.68000000000018</c:v>
                </c:pt>
                <c:pt idx="327">
                  <c:v>834.82333333333361</c:v>
                </c:pt>
                <c:pt idx="328">
                  <c:v>835.75666666666689</c:v>
                </c:pt>
                <c:pt idx="329">
                  <c:v>835.93666666666661</c:v>
                </c:pt>
                <c:pt idx="330">
                  <c:v>837.38666666666688</c:v>
                </c:pt>
                <c:pt idx="331">
                  <c:v>837.42000000000007</c:v>
                </c:pt>
                <c:pt idx="332">
                  <c:v>837.43333333333351</c:v>
                </c:pt>
                <c:pt idx="333">
                  <c:v>838.07999999999993</c:v>
                </c:pt>
                <c:pt idx="334">
                  <c:v>838.47666666666703</c:v>
                </c:pt>
                <c:pt idx="335">
                  <c:v>839.21333333333359</c:v>
                </c:pt>
                <c:pt idx="336">
                  <c:v>838.50999999999988</c:v>
                </c:pt>
                <c:pt idx="337">
                  <c:v>839.86999999999966</c:v>
                </c:pt>
                <c:pt idx="338">
                  <c:v>838.57666666666694</c:v>
                </c:pt>
                <c:pt idx="339">
                  <c:v>845.59666666666692</c:v>
                </c:pt>
                <c:pt idx="340">
                  <c:v>847.07666666666694</c:v>
                </c:pt>
                <c:pt idx="341">
                  <c:v>847.55333333333351</c:v>
                </c:pt>
                <c:pt idx="342">
                  <c:v>849.9733333333337</c:v>
                </c:pt>
                <c:pt idx="343">
                  <c:v>850.89333333333354</c:v>
                </c:pt>
                <c:pt idx="344">
                  <c:v>852.6066666666668</c:v>
                </c:pt>
                <c:pt idx="345">
                  <c:v>853.95999999999981</c:v>
                </c:pt>
                <c:pt idx="346">
                  <c:v>855.43</c:v>
                </c:pt>
                <c:pt idx="347">
                  <c:v>857.09</c:v>
                </c:pt>
                <c:pt idx="348">
                  <c:v>858.42666666666662</c:v>
                </c:pt>
                <c:pt idx="349">
                  <c:v>858.54000000000008</c:v>
                </c:pt>
                <c:pt idx="350">
                  <c:v>860.41666666666663</c:v>
                </c:pt>
                <c:pt idx="351">
                  <c:v>861.27333333333365</c:v>
                </c:pt>
                <c:pt idx="352">
                  <c:v>862.0633333333335</c:v>
                </c:pt>
                <c:pt idx="353">
                  <c:v>862.4666666666667</c:v>
                </c:pt>
                <c:pt idx="354">
                  <c:v>862.3299999999997</c:v>
                </c:pt>
                <c:pt idx="355">
                  <c:v>863.29000000000019</c:v>
                </c:pt>
                <c:pt idx="356">
                  <c:v>863.99333333333357</c:v>
                </c:pt>
                <c:pt idx="357">
                  <c:v>863.68666666666684</c:v>
                </c:pt>
                <c:pt idx="358">
                  <c:v>864.24000000000012</c:v>
                </c:pt>
                <c:pt idx="359">
                  <c:v>864.0633333333335</c:v>
                </c:pt>
                <c:pt idx="360">
                  <c:v>863.82666666666682</c:v>
                </c:pt>
                <c:pt idx="361">
                  <c:v>861.43333333333351</c:v>
                </c:pt>
                <c:pt idx="362">
                  <c:v>860.52666666666664</c:v>
                </c:pt>
                <c:pt idx="363">
                  <c:v>861.9766666666668</c:v>
                </c:pt>
                <c:pt idx="364">
                  <c:v>860.23666666666691</c:v>
                </c:pt>
                <c:pt idx="365">
                  <c:v>859.93</c:v>
                </c:pt>
                <c:pt idx="366">
                  <c:v>858.98666666666691</c:v>
                </c:pt>
                <c:pt idx="367">
                  <c:v>858.59666666666692</c:v>
                </c:pt>
                <c:pt idx="368">
                  <c:v>858.04666666666662</c:v>
                </c:pt>
                <c:pt idx="369">
                  <c:v>858.09666666666692</c:v>
                </c:pt>
                <c:pt idx="370">
                  <c:v>856.8299999999997</c:v>
                </c:pt>
                <c:pt idx="371">
                  <c:v>855.59666666666692</c:v>
                </c:pt>
                <c:pt idx="372">
                  <c:v>854.46333333333325</c:v>
                </c:pt>
                <c:pt idx="373">
                  <c:v>853.52666666666664</c:v>
                </c:pt>
                <c:pt idx="374">
                  <c:v>853.02333333333343</c:v>
                </c:pt>
                <c:pt idx="375">
                  <c:v>853.19333333333361</c:v>
                </c:pt>
                <c:pt idx="376">
                  <c:v>852.42</c:v>
                </c:pt>
                <c:pt idx="377">
                  <c:v>851.75999999999988</c:v>
                </c:pt>
                <c:pt idx="378">
                  <c:v>852.71999999999991</c:v>
                </c:pt>
                <c:pt idx="379">
                  <c:v>851.94666666666672</c:v>
                </c:pt>
                <c:pt idx="380">
                  <c:v>851.40333333333353</c:v>
                </c:pt>
                <c:pt idx="381">
                  <c:v>850.43999999999971</c:v>
                </c:pt>
                <c:pt idx="382">
                  <c:v>850.4766666666668</c:v>
                </c:pt>
                <c:pt idx="383">
                  <c:v>855.46333333333325</c:v>
                </c:pt>
                <c:pt idx="384">
                  <c:v>857.25333333333367</c:v>
                </c:pt>
                <c:pt idx="385">
                  <c:v>861.20999999999992</c:v>
                </c:pt>
                <c:pt idx="386">
                  <c:v>874.49666666666678</c:v>
                </c:pt>
                <c:pt idx="387">
                  <c:v>886.79000000000019</c:v>
                </c:pt>
                <c:pt idx="388">
                  <c:v>878.81999999999982</c:v>
                </c:pt>
                <c:pt idx="389">
                  <c:v>878.2600000000001</c:v>
                </c:pt>
                <c:pt idx="390">
                  <c:v>874.88333333333355</c:v>
                </c:pt>
                <c:pt idx="391">
                  <c:v>876.21999999999991</c:v>
                </c:pt>
                <c:pt idx="392">
                  <c:v>875.15666666666664</c:v>
                </c:pt>
                <c:pt idx="393">
                  <c:v>873.07666666666694</c:v>
                </c:pt>
                <c:pt idx="394">
                  <c:v>872.28000000000031</c:v>
                </c:pt>
                <c:pt idx="395">
                  <c:v>873.77333333333377</c:v>
                </c:pt>
                <c:pt idx="396">
                  <c:v>873.01333333333355</c:v>
                </c:pt>
                <c:pt idx="397">
                  <c:v>872.1700000000003</c:v>
                </c:pt>
                <c:pt idx="398">
                  <c:v>872.69333333333361</c:v>
                </c:pt>
                <c:pt idx="399">
                  <c:v>871.90333333333353</c:v>
                </c:pt>
                <c:pt idx="400">
                  <c:v>872.37666666666655</c:v>
                </c:pt>
                <c:pt idx="401">
                  <c:v>871.35333333333335</c:v>
                </c:pt>
                <c:pt idx="402">
                  <c:v>870.93</c:v>
                </c:pt>
                <c:pt idx="403">
                  <c:v>873.2600000000001</c:v>
                </c:pt>
                <c:pt idx="404">
                  <c:v>875.89666666666665</c:v>
                </c:pt>
                <c:pt idx="405">
                  <c:v>879.90666666666675</c:v>
                </c:pt>
                <c:pt idx="406">
                  <c:v>883.98333333333346</c:v>
                </c:pt>
                <c:pt idx="407">
                  <c:v>887.6166666666669</c:v>
                </c:pt>
                <c:pt idx="408">
                  <c:v>894.74666666666678</c:v>
                </c:pt>
                <c:pt idx="409">
                  <c:v>895.37</c:v>
                </c:pt>
                <c:pt idx="410">
                  <c:v>896.49000000000012</c:v>
                </c:pt>
                <c:pt idx="411">
                  <c:v>899.25</c:v>
                </c:pt>
                <c:pt idx="412">
                  <c:v>901.88</c:v>
                </c:pt>
                <c:pt idx="413">
                  <c:v>904.14666666666665</c:v>
                </c:pt>
                <c:pt idx="414">
                  <c:v>902.21999999999991</c:v>
                </c:pt>
                <c:pt idx="415">
                  <c:v>902.68333333333374</c:v>
                </c:pt>
                <c:pt idx="416">
                  <c:v>906.45666666666659</c:v>
                </c:pt>
                <c:pt idx="417">
                  <c:v>903.70000000000039</c:v>
                </c:pt>
                <c:pt idx="418">
                  <c:v>901.89666666666665</c:v>
                </c:pt>
                <c:pt idx="419">
                  <c:v>903.21333333333359</c:v>
                </c:pt>
                <c:pt idx="420">
                  <c:v>904.48666666666691</c:v>
                </c:pt>
                <c:pt idx="421">
                  <c:v>907.75</c:v>
                </c:pt>
                <c:pt idx="422">
                  <c:v>912.3499999999998</c:v>
                </c:pt>
                <c:pt idx="423">
                  <c:v>917.01666666666699</c:v>
                </c:pt>
                <c:pt idx="424">
                  <c:v>922.77333333333365</c:v>
                </c:pt>
                <c:pt idx="425">
                  <c:v>930.61333333333369</c:v>
                </c:pt>
                <c:pt idx="426">
                  <c:v>936.29666666666697</c:v>
                </c:pt>
                <c:pt idx="427">
                  <c:v>941.05666666666673</c:v>
                </c:pt>
                <c:pt idx="428">
                  <c:v>943.19999999999993</c:v>
                </c:pt>
                <c:pt idx="429">
                  <c:v>940.78000000000031</c:v>
                </c:pt>
                <c:pt idx="430">
                  <c:v>936.93333333333351</c:v>
                </c:pt>
                <c:pt idx="431">
                  <c:v>934.35999999999979</c:v>
                </c:pt>
                <c:pt idx="432">
                  <c:v>930.06</c:v>
                </c:pt>
                <c:pt idx="433">
                  <c:v>926.93</c:v>
                </c:pt>
                <c:pt idx="434">
                  <c:v>927.6166666666669</c:v>
                </c:pt>
                <c:pt idx="435">
                  <c:v>927.93666666666661</c:v>
                </c:pt>
                <c:pt idx="436">
                  <c:v>928.15333333333353</c:v>
                </c:pt>
                <c:pt idx="437">
                  <c:v>927.86666666666667</c:v>
                </c:pt>
                <c:pt idx="438">
                  <c:v>927.7399999999999</c:v>
                </c:pt>
                <c:pt idx="439">
                  <c:v>925.13666666666688</c:v>
                </c:pt>
                <c:pt idx="440">
                  <c:v>922.9733333333337</c:v>
                </c:pt>
                <c:pt idx="441">
                  <c:v>922.66666666666663</c:v>
                </c:pt>
                <c:pt idx="442">
                  <c:v>922.256666666667</c:v>
                </c:pt>
                <c:pt idx="443">
                  <c:v>920.25333333333367</c:v>
                </c:pt>
                <c:pt idx="444">
                  <c:v>918.22666666666703</c:v>
                </c:pt>
                <c:pt idx="445">
                  <c:v>911.81666666666661</c:v>
                </c:pt>
                <c:pt idx="446">
                  <c:v>908.14333333333354</c:v>
                </c:pt>
                <c:pt idx="447">
                  <c:v>906.03333333333353</c:v>
                </c:pt>
                <c:pt idx="448">
                  <c:v>899.58666666666682</c:v>
                </c:pt>
                <c:pt idx="449">
                  <c:v>897.52333333333354</c:v>
                </c:pt>
                <c:pt idx="450">
                  <c:v>894.17333333333363</c:v>
                </c:pt>
                <c:pt idx="451">
                  <c:v>883.60333333333381</c:v>
                </c:pt>
                <c:pt idx="452">
                  <c:v>879.02333333333343</c:v>
                </c:pt>
                <c:pt idx="453">
                  <c:v>873.88</c:v>
                </c:pt>
                <c:pt idx="454">
                  <c:v>868.86666666666667</c:v>
                </c:pt>
                <c:pt idx="455">
                  <c:v>863.40666666666664</c:v>
                </c:pt>
                <c:pt idx="456">
                  <c:v>858.79333333333375</c:v>
                </c:pt>
                <c:pt idx="457">
                  <c:v>852.8399999999998</c:v>
                </c:pt>
                <c:pt idx="458">
                  <c:v>848.45333333333349</c:v>
                </c:pt>
                <c:pt idx="459">
                  <c:v>841.51333333333355</c:v>
                </c:pt>
              </c:numCache>
            </c:numRef>
          </c:yVal>
          <c:smooth val="0"/>
        </c:ser>
        <c:ser>
          <c:idx val="1"/>
          <c:order val="1"/>
          <c:tx>
            <c:strRef>
              <c:f>Tabelle4!$C$2</c:f>
              <c:strCache>
                <c:ptCount val="1"/>
                <c:pt idx="0">
                  <c:v>AM50</c:v>
                </c:pt>
              </c:strCache>
            </c:strRef>
          </c:tx>
          <c:spPr>
            <a:ln w="28575" cmpd="sng">
              <a:solidFill>
                <a:srgbClr val="FFC000"/>
              </a:solidFill>
            </a:ln>
          </c:spPr>
          <c:marker>
            <c:symbol val="none"/>
          </c:marker>
          <c:yVal>
            <c:numRef>
              <c:f>Tabelle4!$C$4:$C$256</c:f>
              <c:numCache>
                <c:formatCode>General</c:formatCode>
                <c:ptCount val="253"/>
                <c:pt idx="7" formatCode="0.0">
                  <c:v>69.915000000000006</c:v>
                </c:pt>
                <c:pt idx="8" formatCode="0.0">
                  <c:v>74.990000000000023</c:v>
                </c:pt>
                <c:pt idx="9" formatCode="0.0">
                  <c:v>81.705000000000013</c:v>
                </c:pt>
                <c:pt idx="10" formatCode="0.0">
                  <c:v>88.32</c:v>
                </c:pt>
                <c:pt idx="11" formatCode="0.0">
                  <c:v>97.154999999999987</c:v>
                </c:pt>
                <c:pt idx="12" formatCode="0.0">
                  <c:v>107.56</c:v>
                </c:pt>
                <c:pt idx="13" formatCode="0.0">
                  <c:v>119.68499999999999</c:v>
                </c:pt>
                <c:pt idx="14" formatCode="0.0">
                  <c:v>133.19</c:v>
                </c:pt>
                <c:pt idx="15" formatCode="0.0">
                  <c:v>146.91499999999999</c:v>
                </c:pt>
                <c:pt idx="16" formatCode="0.0">
                  <c:v>163.57999999999998</c:v>
                </c:pt>
                <c:pt idx="17" formatCode="0.0">
                  <c:v>181.32000000000005</c:v>
                </c:pt>
                <c:pt idx="18" formatCode="0.0">
                  <c:v>200.67499999999998</c:v>
                </c:pt>
                <c:pt idx="19" formatCode="0.0">
                  <c:v>223.64</c:v>
                </c:pt>
                <c:pt idx="20" formatCode="0.0">
                  <c:v>244.04</c:v>
                </c:pt>
                <c:pt idx="21" formatCode="0.0">
                  <c:v>263.75</c:v>
                </c:pt>
                <c:pt idx="22" formatCode="0.0">
                  <c:v>283.15499999999997</c:v>
                </c:pt>
                <c:pt idx="23" formatCode="0.0">
                  <c:v>300.63</c:v>
                </c:pt>
                <c:pt idx="24" formatCode="0.0">
                  <c:v>319.125</c:v>
                </c:pt>
                <c:pt idx="25" formatCode="0.0">
                  <c:v>336.45</c:v>
                </c:pt>
                <c:pt idx="26" formatCode="0.0">
                  <c:v>353.9249999999999</c:v>
                </c:pt>
                <c:pt idx="27" formatCode="0.0">
                  <c:v>372.71</c:v>
                </c:pt>
                <c:pt idx="28" formatCode="0.0">
                  <c:v>388.9</c:v>
                </c:pt>
                <c:pt idx="29" formatCode="0.0">
                  <c:v>404.28999999999985</c:v>
                </c:pt>
                <c:pt idx="30" formatCode="0.0">
                  <c:v>419.09500000000003</c:v>
                </c:pt>
                <c:pt idx="31" formatCode="0.0">
                  <c:v>430.65999999999997</c:v>
                </c:pt>
                <c:pt idx="32" formatCode="0.0">
                  <c:v>444.52</c:v>
                </c:pt>
                <c:pt idx="33" formatCode="0.0">
                  <c:v>457.9199999999999</c:v>
                </c:pt>
                <c:pt idx="34" formatCode="0.0">
                  <c:v>470.58</c:v>
                </c:pt>
                <c:pt idx="35" formatCode="0.0">
                  <c:v>483.33000000000004</c:v>
                </c:pt>
                <c:pt idx="36" formatCode="0.0">
                  <c:v>494.25</c:v>
                </c:pt>
                <c:pt idx="37" formatCode="0.0">
                  <c:v>504.62</c:v>
                </c:pt>
                <c:pt idx="38" formatCode="0.0">
                  <c:v>514.16</c:v>
                </c:pt>
                <c:pt idx="39" formatCode="0.0">
                  <c:v>522.93999999999983</c:v>
                </c:pt>
                <c:pt idx="40" formatCode="0.0">
                  <c:v>531.13499999999999</c:v>
                </c:pt>
                <c:pt idx="41" formatCode="0.0">
                  <c:v>538.15</c:v>
                </c:pt>
                <c:pt idx="42" formatCode="0.0">
                  <c:v>545.05999999999972</c:v>
                </c:pt>
                <c:pt idx="43" formatCode="0.0">
                  <c:v>551.92499999999973</c:v>
                </c:pt>
                <c:pt idx="44" formatCode="0.0">
                  <c:v>557.43999999999983</c:v>
                </c:pt>
                <c:pt idx="45" formatCode="0.0">
                  <c:v>562.92000000000007</c:v>
                </c:pt>
                <c:pt idx="46" formatCode="0.0">
                  <c:v>568.03500000000008</c:v>
                </c:pt>
                <c:pt idx="47" formatCode="0.0">
                  <c:v>571.47</c:v>
                </c:pt>
                <c:pt idx="48" formatCode="0.0">
                  <c:v>575.30500000000006</c:v>
                </c:pt>
                <c:pt idx="49" formatCode="0.0">
                  <c:v>579.15499999999997</c:v>
                </c:pt>
                <c:pt idx="50" formatCode="0.0">
                  <c:v>582.56499999999983</c:v>
                </c:pt>
                <c:pt idx="51" formatCode="0.0">
                  <c:v>586.02</c:v>
                </c:pt>
                <c:pt idx="52" formatCode="0.0">
                  <c:v>588.7349999999999</c:v>
                </c:pt>
                <c:pt idx="53" formatCode="0.0">
                  <c:v>590.71500000000003</c:v>
                </c:pt>
                <c:pt idx="54" formatCode="0.0">
                  <c:v>592.57999999999993</c:v>
                </c:pt>
                <c:pt idx="55" formatCode="0.0">
                  <c:v>595.54</c:v>
                </c:pt>
                <c:pt idx="56" formatCode="0.0">
                  <c:v>598.82499999999982</c:v>
                </c:pt>
                <c:pt idx="57" formatCode="0.0">
                  <c:v>601.58999999999992</c:v>
                </c:pt>
                <c:pt idx="58" formatCode="0.0">
                  <c:v>604.1</c:v>
                </c:pt>
                <c:pt idx="59" formatCode="0.0">
                  <c:v>607.95999999999981</c:v>
                </c:pt>
                <c:pt idx="60" formatCode="0.0">
                  <c:v>615.32499999999982</c:v>
                </c:pt>
                <c:pt idx="61" formatCode="0.0">
                  <c:v>622.995</c:v>
                </c:pt>
                <c:pt idx="62" formatCode="0.0">
                  <c:v>628.90499999999997</c:v>
                </c:pt>
                <c:pt idx="63" formatCode="0.0">
                  <c:v>633.78500000000031</c:v>
                </c:pt>
                <c:pt idx="64" formatCode="0.0">
                  <c:v>640.65</c:v>
                </c:pt>
                <c:pt idx="65" formatCode="0.0">
                  <c:v>648.53500000000008</c:v>
                </c:pt>
                <c:pt idx="66" formatCode="0.0">
                  <c:v>658.91499999999996</c:v>
                </c:pt>
                <c:pt idx="67" formatCode="0.0">
                  <c:v>670.41499999999996</c:v>
                </c:pt>
                <c:pt idx="68" formatCode="0.0">
                  <c:v>684.59</c:v>
                </c:pt>
                <c:pt idx="69" formatCode="0.0">
                  <c:v>696.52</c:v>
                </c:pt>
                <c:pt idx="70" formatCode="0.0">
                  <c:v>698.27000000000021</c:v>
                </c:pt>
                <c:pt idx="71" formatCode="0.0">
                  <c:v>711.24</c:v>
                </c:pt>
                <c:pt idx="72" formatCode="0.0">
                  <c:v>724.8449999999998</c:v>
                </c:pt>
                <c:pt idx="73" formatCode="0.0">
                  <c:v>744.10500000000002</c:v>
                </c:pt>
                <c:pt idx="74" formatCode="0.0">
                  <c:v>759.48</c:v>
                </c:pt>
                <c:pt idx="75" formatCode="0.0">
                  <c:v>774.19499999999994</c:v>
                </c:pt>
                <c:pt idx="76" formatCode="0.0">
                  <c:v>788.2800000000002</c:v>
                </c:pt>
                <c:pt idx="77" formatCode="0.0">
                  <c:v>807.495</c:v>
                </c:pt>
                <c:pt idx="78" formatCode="0.0">
                  <c:v>823.73500000000001</c:v>
                </c:pt>
                <c:pt idx="79" formatCode="0.0">
                  <c:v>837.11500000000001</c:v>
                </c:pt>
                <c:pt idx="80" formatCode="0.0">
                  <c:v>846.31999999999971</c:v>
                </c:pt>
                <c:pt idx="81" formatCode="0.0">
                  <c:v>853.42000000000007</c:v>
                </c:pt>
                <c:pt idx="82" formatCode="0.0">
                  <c:v>861.18000000000018</c:v>
                </c:pt>
                <c:pt idx="83" formatCode="0.0">
                  <c:v>869.88499999999999</c:v>
                </c:pt>
                <c:pt idx="84" formatCode="0.0">
                  <c:v>874.755</c:v>
                </c:pt>
                <c:pt idx="85" formatCode="0.0">
                  <c:v>877.85999999999979</c:v>
                </c:pt>
                <c:pt idx="86" formatCode="0.0">
                  <c:v>879.08</c:v>
                </c:pt>
                <c:pt idx="87" formatCode="0.0">
                  <c:v>877.94999999999982</c:v>
                </c:pt>
                <c:pt idx="88" formatCode="0.0">
                  <c:v>876.08500000000004</c:v>
                </c:pt>
                <c:pt idx="89" formatCode="0.0">
                  <c:v>872.4649999999998</c:v>
                </c:pt>
                <c:pt idx="90" formatCode="0.0">
                  <c:v>871.48</c:v>
                </c:pt>
                <c:pt idx="91" formatCode="0.0">
                  <c:v>869.95999999999981</c:v>
                </c:pt>
                <c:pt idx="92" formatCode="0.0">
                  <c:v>868.15</c:v>
                </c:pt>
                <c:pt idx="93" formatCode="0.0">
                  <c:v>866.66499999999996</c:v>
                </c:pt>
                <c:pt idx="94" formatCode="0.0">
                  <c:v>872.76499999999999</c:v>
                </c:pt>
                <c:pt idx="95" formatCode="0.0">
                  <c:v>874.93000000000006</c:v>
                </c:pt>
                <c:pt idx="96" formatCode="0.0">
                  <c:v>873.68000000000029</c:v>
                </c:pt>
                <c:pt idx="97" formatCode="0.0">
                  <c:v>875.35999999999979</c:v>
                </c:pt>
                <c:pt idx="98" formatCode="0.0">
                  <c:v>873.6</c:v>
                </c:pt>
                <c:pt idx="99" formatCode="0.0">
                  <c:v>875.22</c:v>
                </c:pt>
                <c:pt idx="100" formatCode="0.0">
                  <c:v>872.58500000000004</c:v>
                </c:pt>
                <c:pt idx="101" formatCode="0.0">
                  <c:v>872.08999999999992</c:v>
                </c:pt>
                <c:pt idx="102" formatCode="0.0">
                  <c:v>873.2800000000002</c:v>
                </c:pt>
                <c:pt idx="103" formatCode="0.0">
                  <c:v>877.24</c:v>
                </c:pt>
                <c:pt idx="104" formatCode="0.0">
                  <c:v>879.10500000000002</c:v>
                </c:pt>
                <c:pt idx="105" formatCode="0.0">
                  <c:v>875.87</c:v>
                </c:pt>
                <c:pt idx="106" formatCode="0.0">
                  <c:v>870.52</c:v>
                </c:pt>
                <c:pt idx="107" formatCode="0.0">
                  <c:v>868.61500000000001</c:v>
                </c:pt>
                <c:pt idx="108" formatCode="0.0">
                  <c:v>862.16</c:v>
                </c:pt>
                <c:pt idx="109" formatCode="0.0">
                  <c:v>853.59</c:v>
                </c:pt>
                <c:pt idx="110" formatCode="0.0">
                  <c:v>845.745</c:v>
                </c:pt>
                <c:pt idx="111" formatCode="0.0">
                  <c:v>841.14</c:v>
                </c:pt>
                <c:pt idx="112" formatCode="0.0">
                  <c:v>840.18000000000029</c:v>
                </c:pt>
                <c:pt idx="113" formatCode="0.0">
                  <c:v>843.8499999999998</c:v>
                </c:pt>
                <c:pt idx="114" formatCode="0.0">
                  <c:v>839.92000000000007</c:v>
                </c:pt>
                <c:pt idx="115" formatCode="0.0">
                  <c:v>836.71500000000003</c:v>
                </c:pt>
                <c:pt idx="116" formatCode="0.0">
                  <c:v>828.75</c:v>
                </c:pt>
                <c:pt idx="117" formatCode="0.0">
                  <c:v>826.02</c:v>
                </c:pt>
                <c:pt idx="118" formatCode="0.0">
                  <c:v>824.05500000000006</c:v>
                </c:pt>
                <c:pt idx="119" formatCode="0.0">
                  <c:v>820.495</c:v>
                </c:pt>
                <c:pt idx="120" formatCode="0.0">
                  <c:v>818.47</c:v>
                </c:pt>
                <c:pt idx="121" formatCode="0.0">
                  <c:v>815.19499999999994</c:v>
                </c:pt>
                <c:pt idx="122" formatCode="0.0">
                  <c:v>809.11500000000001</c:v>
                </c:pt>
                <c:pt idx="123" formatCode="0.0">
                  <c:v>814.76499999999999</c:v>
                </c:pt>
                <c:pt idx="124" formatCode="0.0">
                  <c:v>819.14</c:v>
                </c:pt>
                <c:pt idx="125" formatCode="0.0">
                  <c:v>819.42499999999973</c:v>
                </c:pt>
                <c:pt idx="126" formatCode="0.0">
                  <c:v>823.15499999999997</c:v>
                </c:pt>
                <c:pt idx="127" formatCode="0.0">
                  <c:v>824.47</c:v>
                </c:pt>
                <c:pt idx="128" formatCode="0.0">
                  <c:v>822.14499999999998</c:v>
                </c:pt>
                <c:pt idx="129" formatCode="0.0">
                  <c:v>820.3449999999998</c:v>
                </c:pt>
                <c:pt idx="130" formatCode="0.0">
                  <c:v>824.67499999999995</c:v>
                </c:pt>
                <c:pt idx="131" formatCode="0.0">
                  <c:v>823.495</c:v>
                </c:pt>
                <c:pt idx="132" formatCode="0.0">
                  <c:v>825.6700000000003</c:v>
                </c:pt>
                <c:pt idx="133" formatCode="0.0">
                  <c:v>833.39499999999998</c:v>
                </c:pt>
                <c:pt idx="134" formatCode="0.0">
                  <c:v>838.3449999999998</c:v>
                </c:pt>
                <c:pt idx="135" formatCode="0.0">
                  <c:v>840.35999999999979</c:v>
                </c:pt>
                <c:pt idx="136" formatCode="0.0">
                  <c:v>841.34999999999968</c:v>
                </c:pt>
                <c:pt idx="137" formatCode="0.0">
                  <c:v>849.19499999999994</c:v>
                </c:pt>
                <c:pt idx="138" formatCode="0.0">
                  <c:v>861.27000000000021</c:v>
                </c:pt>
                <c:pt idx="139" formatCode="0.0">
                  <c:v>871.69</c:v>
                </c:pt>
                <c:pt idx="140" formatCode="0.0">
                  <c:v>886.48500000000001</c:v>
                </c:pt>
                <c:pt idx="141" formatCode="0.0">
                  <c:v>901.625</c:v>
                </c:pt>
                <c:pt idx="142" formatCode="0.0">
                  <c:v>911.61</c:v>
                </c:pt>
                <c:pt idx="143" formatCode="0.0">
                  <c:v>920.23500000000001</c:v>
                </c:pt>
                <c:pt idx="144" formatCode="0.0">
                  <c:v>933.7850000000002</c:v>
                </c:pt>
                <c:pt idx="145" formatCode="0.0">
                  <c:v>946.48</c:v>
                </c:pt>
                <c:pt idx="146" formatCode="0.0">
                  <c:v>956.65000000000009</c:v>
                </c:pt>
                <c:pt idx="147" formatCode="0.0">
                  <c:v>965.8499999999998</c:v>
                </c:pt>
                <c:pt idx="148" formatCode="0.0">
                  <c:v>973.03</c:v>
                </c:pt>
                <c:pt idx="149" formatCode="0.0">
                  <c:v>979.59500000000003</c:v>
                </c:pt>
                <c:pt idx="150" formatCode="0.0">
                  <c:v>984.52</c:v>
                </c:pt>
                <c:pt idx="151" formatCode="0.0">
                  <c:v>990.57999999999993</c:v>
                </c:pt>
                <c:pt idx="152" formatCode="0.0">
                  <c:v>996.06999999999971</c:v>
                </c:pt>
                <c:pt idx="153" formatCode="0.0">
                  <c:v>1002.135</c:v>
                </c:pt>
                <c:pt idx="154" formatCode="0.0">
                  <c:v>1008.2049999999999</c:v>
                </c:pt>
                <c:pt idx="155" formatCode="0.0">
                  <c:v>1010.2950000000002</c:v>
                </c:pt>
                <c:pt idx="156" formatCode="0.0">
                  <c:v>1010.0350000000001</c:v>
                </c:pt>
                <c:pt idx="157" formatCode="0.0">
                  <c:v>1010.875</c:v>
                </c:pt>
                <c:pt idx="158" formatCode="0.0">
                  <c:v>1010.535</c:v>
                </c:pt>
                <c:pt idx="159" formatCode="0.0">
                  <c:v>1008.6200000000001</c:v>
                </c:pt>
                <c:pt idx="160" formatCode="0.0">
                  <c:v>1012.2149999999999</c:v>
                </c:pt>
                <c:pt idx="161" formatCode="0.0">
                  <c:v>1016.24</c:v>
                </c:pt>
                <c:pt idx="162" formatCode="0.0">
                  <c:v>1018.81</c:v>
                </c:pt>
                <c:pt idx="163" formatCode="0.0">
                  <c:v>1022.7750000000003</c:v>
                </c:pt>
                <c:pt idx="164" formatCode="0.0">
                  <c:v>1027.03</c:v>
                </c:pt>
                <c:pt idx="165" formatCode="0.0">
                  <c:v>1028.6799999999998</c:v>
                </c:pt>
                <c:pt idx="166" formatCode="0.0">
                  <c:v>1030.29</c:v>
                </c:pt>
                <c:pt idx="167" formatCode="0.0">
                  <c:v>1030.335</c:v>
                </c:pt>
                <c:pt idx="168" formatCode="0.0">
                  <c:v>1032.9349999999999</c:v>
                </c:pt>
                <c:pt idx="169" formatCode="0.0">
                  <c:v>1036.085</c:v>
                </c:pt>
                <c:pt idx="170" formatCode="0.0">
                  <c:v>1038.6599999999999</c:v>
                </c:pt>
                <c:pt idx="171" formatCode="0.0">
                  <c:v>1040.875</c:v>
                </c:pt>
                <c:pt idx="172" formatCode="0.0">
                  <c:v>1043.7850000000001</c:v>
                </c:pt>
                <c:pt idx="173" formatCode="0.0">
                  <c:v>1048.8200000000002</c:v>
                </c:pt>
                <c:pt idx="174" formatCode="0.0">
                  <c:v>1055.56</c:v>
                </c:pt>
                <c:pt idx="175" formatCode="0.0">
                  <c:v>1061.5650000000001</c:v>
                </c:pt>
                <c:pt idx="176" formatCode="0.0">
                  <c:v>1066.4749999999999</c:v>
                </c:pt>
                <c:pt idx="177" formatCode="0.0">
                  <c:v>1074.6849999999995</c:v>
                </c:pt>
                <c:pt idx="178" formatCode="0.0">
                  <c:v>1082.7649999999999</c:v>
                </c:pt>
                <c:pt idx="179" formatCode="0.0">
                  <c:v>1089.1799999999998</c:v>
                </c:pt>
                <c:pt idx="180" formatCode="0.0">
                  <c:v>1088.9749999999999</c:v>
                </c:pt>
                <c:pt idx="181" formatCode="0.0">
                  <c:v>1095.3699999999999</c:v>
                </c:pt>
                <c:pt idx="182" formatCode="0.0">
                  <c:v>1112.3150000000001</c:v>
                </c:pt>
                <c:pt idx="183" formatCode="0.0">
                  <c:v>1130.8799999999999</c:v>
                </c:pt>
                <c:pt idx="184" formatCode="0.0">
                  <c:v>1167.01</c:v>
                </c:pt>
                <c:pt idx="185" formatCode="0.0">
                  <c:v>1177.3599999999999</c:v>
                </c:pt>
                <c:pt idx="186" formatCode="0.0">
                  <c:v>1202.4150000000004</c:v>
                </c:pt>
                <c:pt idx="187" formatCode="0.0">
                  <c:v>1191.625</c:v>
                </c:pt>
                <c:pt idx="188" formatCode="0.0">
                  <c:v>1182.2149999999999</c:v>
                </c:pt>
                <c:pt idx="189" formatCode="0.0">
                  <c:v>1193.7150000000001</c:v>
                </c:pt>
                <c:pt idx="190" formatCode="0.0">
                  <c:v>1160</c:v>
                </c:pt>
                <c:pt idx="191" formatCode="0.0">
                  <c:v>1071.355</c:v>
                </c:pt>
                <c:pt idx="192" formatCode="0.0">
                  <c:v>1083.5250000000001</c:v>
                </c:pt>
                <c:pt idx="193" formatCode="0.0">
                  <c:v>1136.32</c:v>
                </c:pt>
                <c:pt idx="194" formatCode="0.0">
                  <c:v>1030.82</c:v>
                </c:pt>
                <c:pt idx="195" formatCode="0.0">
                  <c:v>947.61</c:v>
                </c:pt>
                <c:pt idx="196" formatCode="0.0">
                  <c:v>897.32999999999981</c:v>
                </c:pt>
                <c:pt idx="197" formatCode="0.0">
                  <c:v>850.7</c:v>
                </c:pt>
                <c:pt idx="198" formatCode="0.0">
                  <c:v>803.5</c:v>
                </c:pt>
                <c:pt idx="199" formatCode="0.0">
                  <c:v>776.25</c:v>
                </c:pt>
                <c:pt idx="200" formatCode="0.0">
                  <c:v>756.35999999999979</c:v>
                </c:pt>
                <c:pt idx="201" formatCode="0.0">
                  <c:v>730.26</c:v>
                </c:pt>
                <c:pt idx="202" formatCode="0.0">
                  <c:v>700.74</c:v>
                </c:pt>
                <c:pt idx="203" formatCode="0.0">
                  <c:v>665.53</c:v>
                </c:pt>
                <c:pt idx="204" formatCode="0.0">
                  <c:v>632.54</c:v>
                </c:pt>
                <c:pt idx="205" formatCode="0.0">
                  <c:v>601.52</c:v>
                </c:pt>
                <c:pt idx="206" formatCode="0.0">
                  <c:v>566.13</c:v>
                </c:pt>
                <c:pt idx="207" formatCode="0.0">
                  <c:v>532.5</c:v>
                </c:pt>
                <c:pt idx="208" formatCode="0.0">
                  <c:v>506.96999999999991</c:v>
                </c:pt>
                <c:pt idx="209" formatCode="0.0">
                  <c:v>486.96</c:v>
                </c:pt>
                <c:pt idx="210" formatCode="0.0">
                  <c:v>465</c:v>
                </c:pt>
                <c:pt idx="211" formatCode="0.0">
                  <c:v>441.34000000000009</c:v>
                </c:pt>
                <c:pt idx="212" formatCode="0.0">
                  <c:v>415.09</c:v>
                </c:pt>
                <c:pt idx="213" formatCode="0.0">
                  <c:v>484.2349999999999</c:v>
                </c:pt>
              </c:numCache>
            </c:numRef>
          </c:yVal>
          <c:smooth val="0"/>
        </c:ser>
        <c:ser>
          <c:idx val="2"/>
          <c:order val="2"/>
          <c:tx>
            <c:strRef>
              <c:f>Tabelle4!$D$2</c:f>
              <c:strCache>
                <c:ptCount val="1"/>
                <c:pt idx="0">
                  <c:v>ZE10</c:v>
                </c:pt>
              </c:strCache>
            </c:strRef>
          </c:tx>
          <c:spPr>
            <a:ln w="28575">
              <a:solidFill>
                <a:srgbClr val="C00000"/>
              </a:solidFill>
            </a:ln>
          </c:spPr>
          <c:marker>
            <c:symbol val="none"/>
          </c:marker>
          <c:yVal>
            <c:numRef>
              <c:f>Tabelle4!$D$4:$D$338</c:f>
              <c:numCache>
                <c:formatCode>General</c:formatCode>
                <c:ptCount val="335"/>
                <c:pt idx="3" formatCode="0.0">
                  <c:v>43.595000000000013</c:v>
                </c:pt>
                <c:pt idx="4" formatCode="0.0">
                  <c:v>45.925000000000011</c:v>
                </c:pt>
                <c:pt idx="5" formatCode="0.0">
                  <c:v>50.02</c:v>
                </c:pt>
                <c:pt idx="6" formatCode="0.0">
                  <c:v>56.115000000000002</c:v>
                </c:pt>
                <c:pt idx="7" formatCode="0.0">
                  <c:v>62.75</c:v>
                </c:pt>
                <c:pt idx="8" formatCode="0.0">
                  <c:v>70.374999999999986</c:v>
                </c:pt>
                <c:pt idx="9" formatCode="0.0">
                  <c:v>78.960000000000022</c:v>
                </c:pt>
                <c:pt idx="10" formatCode="0.0">
                  <c:v>88.52</c:v>
                </c:pt>
                <c:pt idx="11" formatCode="0.0">
                  <c:v>98.735000000000014</c:v>
                </c:pt>
                <c:pt idx="12" formatCode="0.0">
                  <c:v>108.17499999999998</c:v>
                </c:pt>
                <c:pt idx="13" formatCode="0.0">
                  <c:v>118.905</c:v>
                </c:pt>
                <c:pt idx="14" formatCode="0.0">
                  <c:v>129.92500000000001</c:v>
                </c:pt>
                <c:pt idx="15" formatCode="0.0">
                  <c:v>141.10999999999999</c:v>
                </c:pt>
                <c:pt idx="16" formatCode="0.0">
                  <c:v>153.48500000000001</c:v>
                </c:pt>
                <c:pt idx="17" formatCode="0.0">
                  <c:v>164.685</c:v>
                </c:pt>
                <c:pt idx="18" formatCode="0.0">
                  <c:v>175.98500000000001</c:v>
                </c:pt>
                <c:pt idx="19" formatCode="0.0">
                  <c:v>187.31</c:v>
                </c:pt>
                <c:pt idx="20" formatCode="0.0">
                  <c:v>197.405</c:v>
                </c:pt>
                <c:pt idx="21" formatCode="0.0">
                  <c:v>208.595</c:v>
                </c:pt>
                <c:pt idx="22" formatCode="0.0">
                  <c:v>219.79000000000002</c:v>
                </c:pt>
                <c:pt idx="23" formatCode="0.0">
                  <c:v>230.755</c:v>
                </c:pt>
                <c:pt idx="24" formatCode="0.0">
                  <c:v>242.73999999999998</c:v>
                </c:pt>
                <c:pt idx="25" formatCode="0.0">
                  <c:v>253.37</c:v>
                </c:pt>
                <c:pt idx="26" formatCode="0.0">
                  <c:v>263.61</c:v>
                </c:pt>
                <c:pt idx="27" formatCode="0.0">
                  <c:v>273.6400000000001</c:v>
                </c:pt>
                <c:pt idx="28" formatCode="0.0">
                  <c:v>282.4899999999999</c:v>
                </c:pt>
                <c:pt idx="29" formatCode="0.0">
                  <c:v>292.17</c:v>
                </c:pt>
                <c:pt idx="30" formatCode="0.0">
                  <c:v>301.7</c:v>
                </c:pt>
                <c:pt idx="31" formatCode="0.0">
                  <c:v>310.94500000000005</c:v>
                </c:pt>
                <c:pt idx="32" formatCode="0.0">
                  <c:v>321.09500000000003</c:v>
                </c:pt>
                <c:pt idx="33" formatCode="0.0">
                  <c:v>330.33</c:v>
                </c:pt>
                <c:pt idx="34" formatCode="0.0">
                  <c:v>339.94499999999999</c:v>
                </c:pt>
                <c:pt idx="35" formatCode="0.0">
                  <c:v>347.96999999999991</c:v>
                </c:pt>
                <c:pt idx="36" formatCode="0.0">
                  <c:v>355.03999999999985</c:v>
                </c:pt>
                <c:pt idx="37" formatCode="0.0">
                  <c:v>364.185</c:v>
                </c:pt>
                <c:pt idx="38" formatCode="0.0">
                  <c:v>370.66999999999996</c:v>
                </c:pt>
                <c:pt idx="39" formatCode="0.0">
                  <c:v>377.56</c:v>
                </c:pt>
                <c:pt idx="40" formatCode="0.0">
                  <c:v>386.32</c:v>
                </c:pt>
                <c:pt idx="41" formatCode="0.0">
                  <c:v>393.99499999999989</c:v>
                </c:pt>
                <c:pt idx="42" formatCode="0.0">
                  <c:v>400.58500000000004</c:v>
                </c:pt>
                <c:pt idx="43" formatCode="0.0">
                  <c:v>407.84500000000008</c:v>
                </c:pt>
                <c:pt idx="44" formatCode="0.0">
                  <c:v>415.07</c:v>
                </c:pt>
                <c:pt idx="45" formatCode="0.0">
                  <c:v>421.99499999999989</c:v>
                </c:pt>
                <c:pt idx="46" formatCode="0.0">
                  <c:v>428.82</c:v>
                </c:pt>
                <c:pt idx="47" formatCode="0.0">
                  <c:v>435.19</c:v>
                </c:pt>
                <c:pt idx="48" formatCode="0.0">
                  <c:v>441.9799999999999</c:v>
                </c:pt>
                <c:pt idx="49" formatCode="0.0">
                  <c:v>448.1400000000001</c:v>
                </c:pt>
                <c:pt idx="50" formatCode="0.0">
                  <c:v>454.40499999999986</c:v>
                </c:pt>
                <c:pt idx="51" formatCode="0.0">
                  <c:v>460.54500000000002</c:v>
                </c:pt>
                <c:pt idx="52" formatCode="0.0">
                  <c:v>465.84000000000015</c:v>
                </c:pt>
                <c:pt idx="53" formatCode="0.0">
                  <c:v>471.67500000000001</c:v>
                </c:pt>
                <c:pt idx="54" formatCode="0.0">
                  <c:v>477.65999999999997</c:v>
                </c:pt>
                <c:pt idx="55" formatCode="0.0">
                  <c:v>483.65499999999997</c:v>
                </c:pt>
                <c:pt idx="56" formatCode="0.0">
                  <c:v>489.62</c:v>
                </c:pt>
                <c:pt idx="57" formatCode="0.0">
                  <c:v>495.41499999999985</c:v>
                </c:pt>
                <c:pt idx="58" formatCode="0.0">
                  <c:v>501.31</c:v>
                </c:pt>
                <c:pt idx="59" formatCode="0.0">
                  <c:v>506.60500000000002</c:v>
                </c:pt>
                <c:pt idx="60" formatCode="0.0">
                  <c:v>511.34000000000015</c:v>
                </c:pt>
                <c:pt idx="61" formatCode="0.0">
                  <c:v>516.52499999999998</c:v>
                </c:pt>
                <c:pt idx="62" formatCode="0.0">
                  <c:v>521.56499999999983</c:v>
                </c:pt>
                <c:pt idx="63" formatCode="0.0">
                  <c:v>526.60500000000002</c:v>
                </c:pt>
                <c:pt idx="64" formatCode="0.0">
                  <c:v>531.59</c:v>
                </c:pt>
                <c:pt idx="65" formatCode="0.0">
                  <c:v>536.4549999999997</c:v>
                </c:pt>
                <c:pt idx="66" formatCode="0.0">
                  <c:v>541.14</c:v>
                </c:pt>
                <c:pt idx="67" formatCode="0.0">
                  <c:v>546.04499999999996</c:v>
                </c:pt>
                <c:pt idx="68" formatCode="0.0">
                  <c:v>550.66499999999996</c:v>
                </c:pt>
                <c:pt idx="69" formatCode="0.0">
                  <c:v>555.02500000000009</c:v>
                </c:pt>
                <c:pt idx="70" formatCode="0.0">
                  <c:v>559.29999999999995</c:v>
                </c:pt>
                <c:pt idx="71" formatCode="0.0">
                  <c:v>563.29000000000019</c:v>
                </c:pt>
                <c:pt idx="72" formatCode="0.0">
                  <c:v>567.57999999999993</c:v>
                </c:pt>
                <c:pt idx="73" formatCode="0.0">
                  <c:v>571.75</c:v>
                </c:pt>
                <c:pt idx="74" formatCode="0.0">
                  <c:v>575.4549999999997</c:v>
                </c:pt>
                <c:pt idx="75" formatCode="0.0">
                  <c:v>579.48</c:v>
                </c:pt>
                <c:pt idx="76" formatCode="0.0">
                  <c:v>583.13</c:v>
                </c:pt>
                <c:pt idx="77" formatCode="0.0">
                  <c:v>586.755</c:v>
                </c:pt>
                <c:pt idx="78" formatCode="0.0">
                  <c:v>590.21</c:v>
                </c:pt>
                <c:pt idx="79" formatCode="0.0">
                  <c:v>593.63499999999999</c:v>
                </c:pt>
                <c:pt idx="80" formatCode="0.0">
                  <c:v>596.92499999999973</c:v>
                </c:pt>
                <c:pt idx="81" formatCode="0.0">
                  <c:v>600.13</c:v>
                </c:pt>
                <c:pt idx="82" formatCode="0.0">
                  <c:v>603.4</c:v>
                </c:pt>
                <c:pt idx="83" formatCode="0.0">
                  <c:v>606.56499999999983</c:v>
                </c:pt>
                <c:pt idx="84" formatCode="0.0">
                  <c:v>609.7650000000001</c:v>
                </c:pt>
                <c:pt idx="85" formatCode="0.0">
                  <c:v>612.49</c:v>
                </c:pt>
                <c:pt idx="86" formatCode="0.0">
                  <c:v>613.56999999999971</c:v>
                </c:pt>
                <c:pt idx="87" formatCode="0.0">
                  <c:v>613.41499999999996</c:v>
                </c:pt>
                <c:pt idx="88" formatCode="0.0">
                  <c:v>613.74</c:v>
                </c:pt>
                <c:pt idx="89" formatCode="0.0">
                  <c:v>614.15</c:v>
                </c:pt>
                <c:pt idx="90" formatCode="0.0">
                  <c:v>615.06999999999971</c:v>
                </c:pt>
                <c:pt idx="91" formatCode="0.0">
                  <c:v>616.02</c:v>
                </c:pt>
                <c:pt idx="92" formatCode="0.0">
                  <c:v>617.62</c:v>
                </c:pt>
                <c:pt idx="93" formatCode="0.0">
                  <c:v>619.52</c:v>
                </c:pt>
                <c:pt idx="94" formatCode="0.0">
                  <c:v>621.41499999999996</c:v>
                </c:pt>
                <c:pt idx="95" formatCode="0.0">
                  <c:v>623.13499999999999</c:v>
                </c:pt>
                <c:pt idx="96" formatCode="0.0">
                  <c:v>625.03500000000008</c:v>
                </c:pt>
                <c:pt idx="97" formatCode="0.0">
                  <c:v>630.93999999999983</c:v>
                </c:pt>
                <c:pt idx="98" formatCode="0.0">
                  <c:v>649.31999999999971</c:v>
                </c:pt>
                <c:pt idx="99" formatCode="0.0">
                  <c:v>672.43499999999972</c:v>
                </c:pt>
                <c:pt idx="100" formatCode="0.0">
                  <c:v>694.93999999999983</c:v>
                </c:pt>
                <c:pt idx="101" formatCode="0.0">
                  <c:v>714.32499999999982</c:v>
                </c:pt>
                <c:pt idx="102" formatCode="0.0">
                  <c:v>730.91499999999996</c:v>
                </c:pt>
                <c:pt idx="103" formatCode="0.0">
                  <c:v>746.88499999999999</c:v>
                </c:pt>
                <c:pt idx="104" formatCode="0.0">
                  <c:v>760.2800000000002</c:v>
                </c:pt>
                <c:pt idx="105" formatCode="0.0">
                  <c:v>769.32999999999981</c:v>
                </c:pt>
                <c:pt idx="106" formatCode="0.0">
                  <c:v>781.77000000000021</c:v>
                </c:pt>
                <c:pt idx="107" formatCode="0.0">
                  <c:v>793.57500000000005</c:v>
                </c:pt>
                <c:pt idx="108" formatCode="0.0">
                  <c:v>801.56499999999983</c:v>
                </c:pt>
                <c:pt idx="109" formatCode="0.0">
                  <c:v>820.97</c:v>
                </c:pt>
                <c:pt idx="110" formatCode="0.0">
                  <c:v>848.4</c:v>
                </c:pt>
                <c:pt idx="111" formatCode="0.0">
                  <c:v>869.40499999999997</c:v>
                </c:pt>
                <c:pt idx="112" formatCode="0.0">
                  <c:v>890.8299999999997</c:v>
                </c:pt>
                <c:pt idx="113" formatCode="0.0">
                  <c:v>906.23500000000001</c:v>
                </c:pt>
                <c:pt idx="114" formatCode="0.0">
                  <c:v>923.005</c:v>
                </c:pt>
                <c:pt idx="115" formatCode="0.0">
                  <c:v>935.56999999999971</c:v>
                </c:pt>
                <c:pt idx="116" formatCode="0.0">
                  <c:v>950.40000000000009</c:v>
                </c:pt>
                <c:pt idx="117" formatCode="0.0">
                  <c:v>956.23</c:v>
                </c:pt>
                <c:pt idx="118" formatCode="0.0">
                  <c:v>960.66000000000008</c:v>
                </c:pt>
                <c:pt idx="119" formatCode="0.0">
                  <c:v>963.9</c:v>
                </c:pt>
                <c:pt idx="120" formatCode="0.0">
                  <c:v>965.245</c:v>
                </c:pt>
                <c:pt idx="121" formatCode="0.0">
                  <c:v>964.43</c:v>
                </c:pt>
                <c:pt idx="122" formatCode="0.0">
                  <c:v>964.04</c:v>
                </c:pt>
                <c:pt idx="123" formatCode="0.0">
                  <c:v>960.87</c:v>
                </c:pt>
                <c:pt idx="124" formatCode="0.0">
                  <c:v>960.01499999999999</c:v>
                </c:pt>
                <c:pt idx="125" formatCode="0.0">
                  <c:v>962.16</c:v>
                </c:pt>
                <c:pt idx="126" formatCode="0.0">
                  <c:v>958.88499999999999</c:v>
                </c:pt>
                <c:pt idx="127" formatCode="0.0">
                  <c:v>961.3399999999998</c:v>
                </c:pt>
                <c:pt idx="128" formatCode="0.0">
                  <c:v>961.44499999999971</c:v>
                </c:pt>
                <c:pt idx="129" formatCode="0.0">
                  <c:v>958.21</c:v>
                </c:pt>
                <c:pt idx="130" formatCode="0.0">
                  <c:v>955.18499999999995</c:v>
                </c:pt>
                <c:pt idx="131" formatCode="0.0">
                  <c:v>955.32999999999981</c:v>
                </c:pt>
                <c:pt idx="132" formatCode="0.0">
                  <c:v>955.14</c:v>
                </c:pt>
                <c:pt idx="133" formatCode="0.0">
                  <c:v>955.3449999999998</c:v>
                </c:pt>
                <c:pt idx="134" formatCode="0.0">
                  <c:v>954.16000000000008</c:v>
                </c:pt>
                <c:pt idx="135" formatCode="0.0">
                  <c:v>954.82499999999982</c:v>
                </c:pt>
                <c:pt idx="136" formatCode="0.0">
                  <c:v>950.19</c:v>
                </c:pt>
                <c:pt idx="137" formatCode="0.0">
                  <c:v>948.8499999999998</c:v>
                </c:pt>
                <c:pt idx="138" formatCode="0.0">
                  <c:v>946.2800000000002</c:v>
                </c:pt>
                <c:pt idx="139" formatCode="0.0">
                  <c:v>944.84999999999968</c:v>
                </c:pt>
                <c:pt idx="140" formatCode="0.0">
                  <c:v>943.93999999999983</c:v>
                </c:pt>
                <c:pt idx="141" formatCode="0.0">
                  <c:v>943.42000000000007</c:v>
                </c:pt>
                <c:pt idx="142" formatCode="0.0">
                  <c:v>945.08500000000004</c:v>
                </c:pt>
                <c:pt idx="143" formatCode="0.0">
                  <c:v>943.2800000000002</c:v>
                </c:pt>
                <c:pt idx="144" formatCode="0.0">
                  <c:v>942.83499999999981</c:v>
                </c:pt>
                <c:pt idx="145" formatCode="0.0">
                  <c:v>941.29500000000019</c:v>
                </c:pt>
                <c:pt idx="146" formatCode="0.0">
                  <c:v>941.05</c:v>
                </c:pt>
                <c:pt idx="147" formatCode="0.0">
                  <c:v>943.16000000000008</c:v>
                </c:pt>
                <c:pt idx="148" formatCode="0.0">
                  <c:v>946.30500000000006</c:v>
                </c:pt>
                <c:pt idx="149" formatCode="0.0">
                  <c:v>945.4549999999997</c:v>
                </c:pt>
                <c:pt idx="150" formatCode="0.0">
                  <c:v>943.15499999999997</c:v>
                </c:pt>
                <c:pt idx="151" formatCode="0.0">
                  <c:v>940.8499999999998</c:v>
                </c:pt>
                <c:pt idx="152" formatCode="0.0">
                  <c:v>941.245</c:v>
                </c:pt>
                <c:pt idx="153" formatCode="0.0">
                  <c:v>941.52</c:v>
                </c:pt>
                <c:pt idx="154" formatCode="0.0">
                  <c:v>941.04</c:v>
                </c:pt>
                <c:pt idx="155" formatCode="0.0">
                  <c:v>942.7</c:v>
                </c:pt>
                <c:pt idx="156" formatCode="0.0">
                  <c:v>942.755</c:v>
                </c:pt>
                <c:pt idx="157" formatCode="0.0">
                  <c:v>943.90499999999997</c:v>
                </c:pt>
                <c:pt idx="158" formatCode="0.0">
                  <c:v>942.2800000000002</c:v>
                </c:pt>
                <c:pt idx="159" formatCode="0.0">
                  <c:v>940.15499999999997</c:v>
                </c:pt>
                <c:pt idx="160" formatCode="0.0">
                  <c:v>940.7349999999999</c:v>
                </c:pt>
                <c:pt idx="161" formatCode="0.0">
                  <c:v>943.03500000000008</c:v>
                </c:pt>
                <c:pt idx="162" formatCode="0.0">
                  <c:v>944.53499999999997</c:v>
                </c:pt>
                <c:pt idx="163" formatCode="0.0">
                  <c:v>946.1</c:v>
                </c:pt>
                <c:pt idx="164" formatCode="0.0">
                  <c:v>948.77000000000021</c:v>
                </c:pt>
                <c:pt idx="165" formatCode="0.0">
                  <c:v>949.82499999999982</c:v>
                </c:pt>
                <c:pt idx="166" formatCode="0.0">
                  <c:v>951.6700000000003</c:v>
                </c:pt>
                <c:pt idx="167" formatCode="0.0">
                  <c:v>955.05</c:v>
                </c:pt>
                <c:pt idx="168" formatCode="0.0">
                  <c:v>961.47</c:v>
                </c:pt>
                <c:pt idx="169" formatCode="0.0">
                  <c:v>964.33999999999969</c:v>
                </c:pt>
                <c:pt idx="170" formatCode="0.0">
                  <c:v>966.26499999999999</c:v>
                </c:pt>
                <c:pt idx="171" formatCode="0.0">
                  <c:v>970.41499999999996</c:v>
                </c:pt>
                <c:pt idx="172" formatCode="0.0">
                  <c:v>976.07500000000005</c:v>
                </c:pt>
                <c:pt idx="173" formatCode="0.0">
                  <c:v>982.56499999999983</c:v>
                </c:pt>
                <c:pt idx="174" formatCode="0.0">
                  <c:v>989.53</c:v>
                </c:pt>
                <c:pt idx="175" formatCode="0.0">
                  <c:v>994.99</c:v>
                </c:pt>
                <c:pt idx="176" formatCode="0.0">
                  <c:v>999.06</c:v>
                </c:pt>
                <c:pt idx="177" formatCode="0.0">
                  <c:v>1004.5550000000001</c:v>
                </c:pt>
                <c:pt idx="178" formatCode="0.0">
                  <c:v>1010.585</c:v>
                </c:pt>
                <c:pt idx="179" formatCode="0.0">
                  <c:v>1015.4100000000001</c:v>
                </c:pt>
                <c:pt idx="180" formatCode="0.0">
                  <c:v>1017.4</c:v>
                </c:pt>
                <c:pt idx="181" formatCode="0.0">
                  <c:v>1027.02</c:v>
                </c:pt>
                <c:pt idx="182" formatCode="0.0">
                  <c:v>1033.03</c:v>
                </c:pt>
                <c:pt idx="183" formatCode="0.0">
                  <c:v>1037.8799999999999</c:v>
                </c:pt>
                <c:pt idx="184" formatCode="0.0">
                  <c:v>1046.46</c:v>
                </c:pt>
                <c:pt idx="185" formatCode="0.0">
                  <c:v>1058.615</c:v>
                </c:pt>
                <c:pt idx="186" formatCode="0.0">
                  <c:v>1066.04</c:v>
                </c:pt>
                <c:pt idx="187" formatCode="0.0">
                  <c:v>1074.3699999999999</c:v>
                </c:pt>
                <c:pt idx="188" formatCode="0.0">
                  <c:v>1081.145</c:v>
                </c:pt>
                <c:pt idx="189" formatCode="0.0">
                  <c:v>1087.42</c:v>
                </c:pt>
                <c:pt idx="190" formatCode="0.0">
                  <c:v>1093.54</c:v>
                </c:pt>
                <c:pt idx="191" formatCode="0.0">
                  <c:v>1100.4150000000004</c:v>
                </c:pt>
                <c:pt idx="192" formatCode="0.0">
                  <c:v>1106.615</c:v>
                </c:pt>
                <c:pt idx="193" formatCode="0.0">
                  <c:v>1113.04</c:v>
                </c:pt>
                <c:pt idx="194" formatCode="0.0">
                  <c:v>1121.07</c:v>
                </c:pt>
                <c:pt idx="195" formatCode="0.0">
                  <c:v>1119.25</c:v>
                </c:pt>
                <c:pt idx="196" formatCode="0.0">
                  <c:v>1117.2449999999999</c:v>
                </c:pt>
                <c:pt idx="197" formatCode="0.0">
                  <c:v>1113.8499999999999</c:v>
                </c:pt>
                <c:pt idx="198" formatCode="0.0">
                  <c:v>1166.74</c:v>
                </c:pt>
                <c:pt idx="199" formatCode="0.0">
                  <c:v>1183.3599999999999</c:v>
                </c:pt>
                <c:pt idx="200" formatCode="0.0">
                  <c:v>1176.8799999999999</c:v>
                </c:pt>
                <c:pt idx="201" formatCode="0.0">
                  <c:v>1168.845</c:v>
                </c:pt>
                <c:pt idx="202" formatCode="0.0">
                  <c:v>1172.3050000000001</c:v>
                </c:pt>
                <c:pt idx="203" formatCode="0.0">
                  <c:v>1176.1599999999999</c:v>
                </c:pt>
                <c:pt idx="204" formatCode="0.0">
                  <c:v>1162.5899999999999</c:v>
                </c:pt>
                <c:pt idx="205" formatCode="0.0">
                  <c:v>1157.3399999999999</c:v>
                </c:pt>
                <c:pt idx="206" formatCode="0.0">
                  <c:v>1146.395</c:v>
                </c:pt>
                <c:pt idx="207" formatCode="0.0">
                  <c:v>1130.6849999999995</c:v>
                </c:pt>
                <c:pt idx="208" formatCode="0.0">
                  <c:v>1134.4450000000006</c:v>
                </c:pt>
                <c:pt idx="209" formatCode="0.0">
                  <c:v>1144.9850000000001</c:v>
                </c:pt>
                <c:pt idx="210" formatCode="0.0">
                  <c:v>1137.1099999999999</c:v>
                </c:pt>
                <c:pt idx="211" formatCode="0.0">
                  <c:v>1122.135</c:v>
                </c:pt>
                <c:pt idx="212" formatCode="0.0">
                  <c:v>1101.2750000000001</c:v>
                </c:pt>
                <c:pt idx="213" formatCode="0.0">
                  <c:v>1084.6699999999998</c:v>
                </c:pt>
                <c:pt idx="214" formatCode="0.0">
                  <c:v>1064.105</c:v>
                </c:pt>
                <c:pt idx="215" formatCode="0.0">
                  <c:v>1046.6799999999998</c:v>
                </c:pt>
                <c:pt idx="216" formatCode="0.0">
                  <c:v>1028.83</c:v>
                </c:pt>
                <c:pt idx="217" formatCode="0.0">
                  <c:v>1007.9649999999997</c:v>
                </c:pt>
                <c:pt idx="218" formatCode="0.0">
                  <c:v>986.06499999999983</c:v>
                </c:pt>
                <c:pt idx="219" formatCode="0.0">
                  <c:v>964.25</c:v>
                </c:pt>
                <c:pt idx="220" formatCode="0.0">
                  <c:v>942.31999999999971</c:v>
                </c:pt>
                <c:pt idx="221" formatCode="0.0">
                  <c:v>923.4649999999998</c:v>
                </c:pt>
                <c:pt idx="222" formatCode="0.0">
                  <c:v>904.96499999999969</c:v>
                </c:pt>
                <c:pt idx="223" formatCode="0.0">
                  <c:v>885.66000000000008</c:v>
                </c:pt>
                <c:pt idx="224" formatCode="0.0">
                  <c:v>867.43999999999983</c:v>
                </c:pt>
                <c:pt idx="225" formatCode="0.0">
                  <c:v>850.44999999999982</c:v>
                </c:pt>
                <c:pt idx="226" formatCode="0.0">
                  <c:v>834.82499999999982</c:v>
                </c:pt>
                <c:pt idx="227" formatCode="0.0">
                  <c:v>821.60500000000002</c:v>
                </c:pt>
                <c:pt idx="228" formatCode="0.0">
                  <c:v>808.86499999999978</c:v>
                </c:pt>
                <c:pt idx="229" formatCode="0.0">
                  <c:v>797.1</c:v>
                </c:pt>
                <c:pt idx="230" formatCode="0.0">
                  <c:v>786.72</c:v>
                </c:pt>
                <c:pt idx="231" formatCode="0.0">
                  <c:v>776.21500000000003</c:v>
                </c:pt>
                <c:pt idx="232" formatCode="0.0">
                  <c:v>766.39499999999998</c:v>
                </c:pt>
                <c:pt idx="233" formatCode="0.0">
                  <c:v>757.64499999999998</c:v>
                </c:pt>
                <c:pt idx="234" formatCode="0.0">
                  <c:v>747.2800000000002</c:v>
                </c:pt>
                <c:pt idx="235" formatCode="0.0">
                  <c:v>737.39499999999998</c:v>
                </c:pt>
                <c:pt idx="236" formatCode="0.0">
                  <c:v>728.53500000000008</c:v>
                </c:pt>
                <c:pt idx="237" formatCode="0.0">
                  <c:v>718.13</c:v>
                </c:pt>
                <c:pt idx="238" formatCode="0.0">
                  <c:v>707.14</c:v>
                </c:pt>
                <c:pt idx="239" formatCode="0.0">
                  <c:v>694.76499999999999</c:v>
                </c:pt>
                <c:pt idx="240" formatCode="0.0">
                  <c:v>683.19</c:v>
                </c:pt>
                <c:pt idx="241" formatCode="0.0">
                  <c:v>674.42499999999973</c:v>
                </c:pt>
                <c:pt idx="242" formatCode="0.0">
                  <c:v>665.47500000000002</c:v>
                </c:pt>
                <c:pt idx="243" formatCode="0.0">
                  <c:v>656.70500000000004</c:v>
                </c:pt>
                <c:pt idx="244" formatCode="0.0">
                  <c:v>648.08500000000004</c:v>
                </c:pt>
                <c:pt idx="245" formatCode="0.0">
                  <c:v>639.92499999999973</c:v>
                </c:pt>
                <c:pt idx="246" formatCode="0.0">
                  <c:v>631.79500000000019</c:v>
                </c:pt>
                <c:pt idx="247" formatCode="0.0">
                  <c:v>624.2850000000002</c:v>
                </c:pt>
                <c:pt idx="248" formatCode="0.0">
                  <c:v>616.59500000000003</c:v>
                </c:pt>
                <c:pt idx="249" formatCode="0.0">
                  <c:v>608.65</c:v>
                </c:pt>
                <c:pt idx="250" formatCode="0.0">
                  <c:v>601.77000000000021</c:v>
                </c:pt>
                <c:pt idx="251" formatCode="0.0">
                  <c:v>594.61500000000001</c:v>
                </c:pt>
                <c:pt idx="252" formatCode="0.0">
                  <c:v>587.54</c:v>
                </c:pt>
                <c:pt idx="253" formatCode="0.0">
                  <c:v>581.85999999999979</c:v>
                </c:pt>
                <c:pt idx="254" formatCode="0.0">
                  <c:v>576.48</c:v>
                </c:pt>
                <c:pt idx="255" formatCode="0.0">
                  <c:v>571.92999999999972</c:v>
                </c:pt>
                <c:pt idx="256" formatCode="0.0">
                  <c:v>566.7750000000002</c:v>
                </c:pt>
                <c:pt idx="257" formatCode="0.0">
                  <c:v>561.27000000000021</c:v>
                </c:pt>
                <c:pt idx="258" formatCode="0.0">
                  <c:v>555.69499999999994</c:v>
                </c:pt>
                <c:pt idx="259" formatCode="0.0">
                  <c:v>549.73</c:v>
                </c:pt>
                <c:pt idx="260" formatCode="0.0">
                  <c:v>544.18000000000029</c:v>
                </c:pt>
                <c:pt idx="261" formatCode="0.0">
                  <c:v>538.64</c:v>
                </c:pt>
                <c:pt idx="262" formatCode="0.0">
                  <c:v>532.81499999999983</c:v>
                </c:pt>
                <c:pt idx="263" formatCode="0.0">
                  <c:v>527.3499999999998</c:v>
                </c:pt>
                <c:pt idx="264" formatCode="0.0">
                  <c:v>522.08500000000004</c:v>
                </c:pt>
                <c:pt idx="265" formatCode="0.0">
                  <c:v>517.63499999999999</c:v>
                </c:pt>
                <c:pt idx="266" formatCode="0.0">
                  <c:v>513.80999999999972</c:v>
                </c:pt>
                <c:pt idx="267" formatCode="0.0">
                  <c:v>508.97499999999991</c:v>
                </c:pt>
                <c:pt idx="268" formatCode="0.0">
                  <c:v>503.45499999999993</c:v>
                </c:pt>
                <c:pt idx="269" formatCode="0.0">
                  <c:v>497.79999999999984</c:v>
                </c:pt>
                <c:pt idx="270" formatCode="0.0">
                  <c:v>491.75</c:v>
                </c:pt>
                <c:pt idx="271" formatCode="0.0">
                  <c:v>486.20000000000005</c:v>
                </c:pt>
                <c:pt idx="272" formatCode="0.0">
                  <c:v>480.57</c:v>
                </c:pt>
                <c:pt idx="273" formatCode="0.0">
                  <c:v>475.96000000000004</c:v>
                </c:pt>
                <c:pt idx="274" formatCode="0.0">
                  <c:v>471.07500000000005</c:v>
                </c:pt>
                <c:pt idx="275" formatCode="0.0">
                  <c:v>465.89</c:v>
                </c:pt>
                <c:pt idx="276" formatCode="0.0">
                  <c:v>460.38499999999999</c:v>
                </c:pt>
                <c:pt idx="277" formatCode="0.0">
                  <c:v>455.40999999999991</c:v>
                </c:pt>
                <c:pt idx="278" formatCode="0.0">
                  <c:v>450.21499999999986</c:v>
                </c:pt>
                <c:pt idx="279" formatCode="0.0">
                  <c:v>444.21</c:v>
                </c:pt>
                <c:pt idx="280" formatCode="0.0">
                  <c:v>439.09999999999985</c:v>
                </c:pt>
                <c:pt idx="281" formatCode="0.0">
                  <c:v>434.34500000000008</c:v>
                </c:pt>
                <c:pt idx="282" formatCode="0.0">
                  <c:v>429.51499999999999</c:v>
                </c:pt>
                <c:pt idx="283" formatCode="0.0">
                  <c:v>424.77499999999986</c:v>
                </c:pt>
                <c:pt idx="284" formatCode="0.0">
                  <c:v>419.72499999999991</c:v>
                </c:pt>
                <c:pt idx="285" formatCode="0.0">
                  <c:v>413.70500000000004</c:v>
                </c:pt>
              </c:numCache>
            </c:numRef>
          </c:yVal>
          <c:smooth val="0"/>
        </c:ser>
        <c:ser>
          <c:idx val="3"/>
          <c:order val="3"/>
          <c:tx>
            <c:strRef>
              <c:f>Tabelle4!$E$2</c:f>
              <c:strCache>
                <c:ptCount val="1"/>
                <c:pt idx="0">
                  <c:v>AZ31</c:v>
                </c:pt>
              </c:strCache>
            </c:strRef>
          </c:tx>
          <c:spPr>
            <a:ln w="28575">
              <a:solidFill>
                <a:srgbClr val="7030A0"/>
              </a:solidFill>
            </a:ln>
          </c:spPr>
          <c:marker>
            <c:symbol val="none"/>
          </c:marker>
          <c:yVal>
            <c:numRef>
              <c:f>Tabelle4!$E$4:$E$255</c:f>
              <c:numCache>
                <c:formatCode>0.0</c:formatCode>
                <c:ptCount val="252"/>
                <c:pt idx="0">
                  <c:v>31.669999999999991</c:v>
                </c:pt>
                <c:pt idx="1">
                  <c:v>35.585000000000001</c:v>
                </c:pt>
                <c:pt idx="2">
                  <c:v>40.914999999999999</c:v>
                </c:pt>
                <c:pt idx="3">
                  <c:v>47.510000000000005</c:v>
                </c:pt>
                <c:pt idx="4">
                  <c:v>55.27000000000001</c:v>
                </c:pt>
                <c:pt idx="5">
                  <c:v>64.09</c:v>
                </c:pt>
                <c:pt idx="6">
                  <c:v>73.86</c:v>
                </c:pt>
                <c:pt idx="7">
                  <c:v>84.205000000000013</c:v>
                </c:pt>
                <c:pt idx="8">
                  <c:v>95.205000000000013</c:v>
                </c:pt>
                <c:pt idx="9">
                  <c:v>106.77</c:v>
                </c:pt>
                <c:pt idx="10">
                  <c:v>118.89500000000001</c:v>
                </c:pt>
                <c:pt idx="11">
                  <c:v>131.30500000000001</c:v>
                </c:pt>
                <c:pt idx="12">
                  <c:v>143.82000000000005</c:v>
                </c:pt>
                <c:pt idx="13">
                  <c:v>156.33000000000001</c:v>
                </c:pt>
                <c:pt idx="14">
                  <c:v>168.73499999999999</c:v>
                </c:pt>
                <c:pt idx="15">
                  <c:v>181.19</c:v>
                </c:pt>
                <c:pt idx="16">
                  <c:v>193.82500000000005</c:v>
                </c:pt>
                <c:pt idx="17">
                  <c:v>206.28</c:v>
                </c:pt>
                <c:pt idx="18">
                  <c:v>218.80500000000001</c:v>
                </c:pt>
                <c:pt idx="19">
                  <c:v>231.32500000000005</c:v>
                </c:pt>
                <c:pt idx="20">
                  <c:v>243.22</c:v>
                </c:pt>
                <c:pt idx="21">
                  <c:v>254.92000000000004</c:v>
                </c:pt>
                <c:pt idx="22">
                  <c:v>266.20500000000004</c:v>
                </c:pt>
                <c:pt idx="23">
                  <c:v>277.2</c:v>
                </c:pt>
                <c:pt idx="24">
                  <c:v>288.10500000000002</c:v>
                </c:pt>
                <c:pt idx="25">
                  <c:v>298.79999999999984</c:v>
                </c:pt>
                <c:pt idx="26">
                  <c:v>309.36</c:v>
                </c:pt>
                <c:pt idx="27">
                  <c:v>319.35000000000002</c:v>
                </c:pt>
                <c:pt idx="28">
                  <c:v>329.2299999999999</c:v>
                </c:pt>
                <c:pt idx="29">
                  <c:v>338.78</c:v>
                </c:pt>
                <c:pt idx="30">
                  <c:v>348.4</c:v>
                </c:pt>
                <c:pt idx="31">
                  <c:v>357.88</c:v>
                </c:pt>
                <c:pt idx="32">
                  <c:v>367.32000000000005</c:v>
                </c:pt>
                <c:pt idx="33">
                  <c:v>376.82000000000005</c:v>
                </c:pt>
                <c:pt idx="34">
                  <c:v>385.89499999999987</c:v>
                </c:pt>
                <c:pt idx="35">
                  <c:v>394.76499999999999</c:v>
                </c:pt>
                <c:pt idx="36">
                  <c:v>403.45</c:v>
                </c:pt>
                <c:pt idx="37">
                  <c:v>411.54</c:v>
                </c:pt>
                <c:pt idx="38">
                  <c:v>419.625</c:v>
                </c:pt>
                <c:pt idx="39">
                  <c:v>427.60500000000002</c:v>
                </c:pt>
                <c:pt idx="40">
                  <c:v>435.2949999999999</c:v>
                </c:pt>
                <c:pt idx="41">
                  <c:v>442.86</c:v>
                </c:pt>
                <c:pt idx="42">
                  <c:v>450.34000000000015</c:v>
                </c:pt>
                <c:pt idx="43">
                  <c:v>457.71999999999991</c:v>
                </c:pt>
                <c:pt idx="44">
                  <c:v>464.79499999999985</c:v>
                </c:pt>
                <c:pt idx="45">
                  <c:v>471.57</c:v>
                </c:pt>
                <c:pt idx="46">
                  <c:v>478.375</c:v>
                </c:pt>
                <c:pt idx="47">
                  <c:v>484.94</c:v>
                </c:pt>
                <c:pt idx="48">
                  <c:v>491.41999999999985</c:v>
                </c:pt>
                <c:pt idx="49">
                  <c:v>497.71500000000003</c:v>
                </c:pt>
                <c:pt idx="50">
                  <c:v>503.59500000000003</c:v>
                </c:pt>
                <c:pt idx="51">
                  <c:v>509.62</c:v>
                </c:pt>
                <c:pt idx="52">
                  <c:v>515.20499999999993</c:v>
                </c:pt>
                <c:pt idx="53">
                  <c:v>520.6</c:v>
                </c:pt>
                <c:pt idx="54">
                  <c:v>526.27000000000021</c:v>
                </c:pt>
                <c:pt idx="55">
                  <c:v>531.8449999999998</c:v>
                </c:pt>
                <c:pt idx="56">
                  <c:v>537.31499999999983</c:v>
                </c:pt>
                <c:pt idx="57">
                  <c:v>542.505</c:v>
                </c:pt>
                <c:pt idx="58">
                  <c:v>547.74</c:v>
                </c:pt>
                <c:pt idx="59">
                  <c:v>552.73500000000001</c:v>
                </c:pt>
                <c:pt idx="60">
                  <c:v>557.625</c:v>
                </c:pt>
                <c:pt idx="61">
                  <c:v>562.63</c:v>
                </c:pt>
                <c:pt idx="62">
                  <c:v>567.3399999999998</c:v>
                </c:pt>
                <c:pt idx="63">
                  <c:v>571.90499999999997</c:v>
                </c:pt>
                <c:pt idx="64">
                  <c:v>576.26</c:v>
                </c:pt>
                <c:pt idx="65">
                  <c:v>580.47499999999991</c:v>
                </c:pt>
                <c:pt idx="66">
                  <c:v>584.29999999999995</c:v>
                </c:pt>
                <c:pt idx="67">
                  <c:v>587.9</c:v>
                </c:pt>
                <c:pt idx="68">
                  <c:v>591.11500000000001</c:v>
                </c:pt>
                <c:pt idx="69">
                  <c:v>594.12</c:v>
                </c:pt>
                <c:pt idx="70">
                  <c:v>597.02500000000009</c:v>
                </c:pt>
                <c:pt idx="71">
                  <c:v>599.61500000000001</c:v>
                </c:pt>
                <c:pt idx="72">
                  <c:v>602.19499999999994</c:v>
                </c:pt>
                <c:pt idx="73">
                  <c:v>604.61500000000001</c:v>
                </c:pt>
                <c:pt idx="74">
                  <c:v>607.04</c:v>
                </c:pt>
                <c:pt idx="75">
                  <c:v>609.39499999999998</c:v>
                </c:pt>
                <c:pt idx="76">
                  <c:v>611.58000000000004</c:v>
                </c:pt>
                <c:pt idx="77">
                  <c:v>613.65499999999997</c:v>
                </c:pt>
                <c:pt idx="78">
                  <c:v>615.53500000000008</c:v>
                </c:pt>
                <c:pt idx="79">
                  <c:v>617.43999999999983</c:v>
                </c:pt>
                <c:pt idx="80">
                  <c:v>619.35499999999979</c:v>
                </c:pt>
                <c:pt idx="81">
                  <c:v>620.85499999999979</c:v>
                </c:pt>
                <c:pt idx="82">
                  <c:v>620.41000000000008</c:v>
                </c:pt>
                <c:pt idx="83">
                  <c:v>619.68000000000029</c:v>
                </c:pt>
                <c:pt idx="84">
                  <c:v>620.88499999999999</c:v>
                </c:pt>
                <c:pt idx="85">
                  <c:v>626.245</c:v>
                </c:pt>
                <c:pt idx="86">
                  <c:v>644.73500000000001</c:v>
                </c:pt>
                <c:pt idx="87">
                  <c:v>680.3399999999998</c:v>
                </c:pt>
                <c:pt idx="88">
                  <c:v>724.72499999999991</c:v>
                </c:pt>
                <c:pt idx="89">
                  <c:v>764.07999999999993</c:v>
                </c:pt>
                <c:pt idx="90">
                  <c:v>797.09500000000003</c:v>
                </c:pt>
                <c:pt idx="91">
                  <c:v>824.18000000000029</c:v>
                </c:pt>
                <c:pt idx="92">
                  <c:v>847.58</c:v>
                </c:pt>
                <c:pt idx="93">
                  <c:v>871.23</c:v>
                </c:pt>
                <c:pt idx="94">
                  <c:v>894.93999999999983</c:v>
                </c:pt>
                <c:pt idx="95">
                  <c:v>918.54500000000007</c:v>
                </c:pt>
                <c:pt idx="96">
                  <c:v>935.05500000000006</c:v>
                </c:pt>
                <c:pt idx="97">
                  <c:v>948.41000000000008</c:v>
                </c:pt>
                <c:pt idx="98">
                  <c:v>959.33499999999981</c:v>
                </c:pt>
                <c:pt idx="99">
                  <c:v>966.245</c:v>
                </c:pt>
                <c:pt idx="100">
                  <c:v>973.7</c:v>
                </c:pt>
                <c:pt idx="101">
                  <c:v>981.9549999999997</c:v>
                </c:pt>
                <c:pt idx="102">
                  <c:v>987.68000000000029</c:v>
                </c:pt>
                <c:pt idx="103">
                  <c:v>993.8900000000001</c:v>
                </c:pt>
                <c:pt idx="104">
                  <c:v>1001.8599999999998</c:v>
                </c:pt>
                <c:pt idx="105">
                  <c:v>1005.47</c:v>
                </c:pt>
                <c:pt idx="106">
                  <c:v>1002.5</c:v>
                </c:pt>
                <c:pt idx="107">
                  <c:v>1003.4</c:v>
                </c:pt>
                <c:pt idx="108">
                  <c:v>1003.69</c:v>
                </c:pt>
                <c:pt idx="109">
                  <c:v>1004.39</c:v>
                </c:pt>
                <c:pt idx="110">
                  <c:v>1005.2850000000003</c:v>
                </c:pt>
                <c:pt idx="111">
                  <c:v>1002.05</c:v>
                </c:pt>
                <c:pt idx="112">
                  <c:v>1000.595</c:v>
                </c:pt>
                <c:pt idx="113">
                  <c:v>1002.405</c:v>
                </c:pt>
                <c:pt idx="114">
                  <c:v>999.07999999999993</c:v>
                </c:pt>
                <c:pt idx="115">
                  <c:v>995.69</c:v>
                </c:pt>
                <c:pt idx="116">
                  <c:v>994.75</c:v>
                </c:pt>
                <c:pt idx="117">
                  <c:v>993.755</c:v>
                </c:pt>
                <c:pt idx="118">
                  <c:v>991.68499999999995</c:v>
                </c:pt>
                <c:pt idx="119">
                  <c:v>987.67499999999995</c:v>
                </c:pt>
                <c:pt idx="120">
                  <c:v>986.3499999999998</c:v>
                </c:pt>
                <c:pt idx="121">
                  <c:v>985.63000000000011</c:v>
                </c:pt>
                <c:pt idx="122">
                  <c:v>984.21</c:v>
                </c:pt>
                <c:pt idx="123">
                  <c:v>982.3499999999998</c:v>
                </c:pt>
                <c:pt idx="124">
                  <c:v>982.13499999999999</c:v>
                </c:pt>
                <c:pt idx="125">
                  <c:v>982.23</c:v>
                </c:pt>
                <c:pt idx="126">
                  <c:v>981.67499999999995</c:v>
                </c:pt>
                <c:pt idx="127">
                  <c:v>980.58500000000004</c:v>
                </c:pt>
                <c:pt idx="128">
                  <c:v>981.42499999999973</c:v>
                </c:pt>
                <c:pt idx="129">
                  <c:v>982.51</c:v>
                </c:pt>
                <c:pt idx="130">
                  <c:v>983.005</c:v>
                </c:pt>
                <c:pt idx="131">
                  <c:v>983.65499999999997</c:v>
                </c:pt>
                <c:pt idx="132">
                  <c:v>983.06499999999983</c:v>
                </c:pt>
                <c:pt idx="133">
                  <c:v>982.73500000000001</c:v>
                </c:pt>
                <c:pt idx="134">
                  <c:v>983.19499999999994</c:v>
                </c:pt>
                <c:pt idx="135">
                  <c:v>984.66499999999996</c:v>
                </c:pt>
                <c:pt idx="136">
                  <c:v>983.3499999999998</c:v>
                </c:pt>
                <c:pt idx="137">
                  <c:v>983.38499999999999</c:v>
                </c:pt>
                <c:pt idx="138">
                  <c:v>983.25</c:v>
                </c:pt>
                <c:pt idx="139">
                  <c:v>983.94499999999982</c:v>
                </c:pt>
                <c:pt idx="140">
                  <c:v>984.56999999999971</c:v>
                </c:pt>
                <c:pt idx="141">
                  <c:v>986.90499999999997</c:v>
                </c:pt>
                <c:pt idx="142">
                  <c:v>990.53500000000008</c:v>
                </c:pt>
                <c:pt idx="143">
                  <c:v>993.30499999999972</c:v>
                </c:pt>
                <c:pt idx="144">
                  <c:v>996.13499999999999</c:v>
                </c:pt>
                <c:pt idx="145">
                  <c:v>1000.03</c:v>
                </c:pt>
                <c:pt idx="146">
                  <c:v>1007.7900000000002</c:v>
                </c:pt>
                <c:pt idx="147">
                  <c:v>1024.0999999999999</c:v>
                </c:pt>
                <c:pt idx="148">
                  <c:v>1026.7</c:v>
                </c:pt>
                <c:pt idx="149">
                  <c:v>1029.1099999999999</c:v>
                </c:pt>
                <c:pt idx="150">
                  <c:v>1030.4650000000001</c:v>
                </c:pt>
                <c:pt idx="151">
                  <c:v>1031.48</c:v>
                </c:pt>
                <c:pt idx="152">
                  <c:v>1033.1199999999999</c:v>
                </c:pt>
                <c:pt idx="153">
                  <c:v>1033.675</c:v>
                </c:pt>
                <c:pt idx="154">
                  <c:v>1033.9549999999999</c:v>
                </c:pt>
                <c:pt idx="155">
                  <c:v>1034.79</c:v>
                </c:pt>
                <c:pt idx="156">
                  <c:v>1036.3150000000001</c:v>
                </c:pt>
                <c:pt idx="157">
                  <c:v>1037.0450000000001</c:v>
                </c:pt>
                <c:pt idx="158">
                  <c:v>1036.6799999999998</c:v>
                </c:pt>
                <c:pt idx="159">
                  <c:v>1037.75</c:v>
                </c:pt>
                <c:pt idx="160">
                  <c:v>1040</c:v>
                </c:pt>
                <c:pt idx="161">
                  <c:v>1041.8200000000002</c:v>
                </c:pt>
                <c:pt idx="162">
                  <c:v>1043.7550000000001</c:v>
                </c:pt>
                <c:pt idx="163">
                  <c:v>1048.81</c:v>
                </c:pt>
                <c:pt idx="164">
                  <c:v>1054.0450000000001</c:v>
                </c:pt>
                <c:pt idx="165">
                  <c:v>1058.4450000000006</c:v>
                </c:pt>
                <c:pt idx="166">
                  <c:v>1066.365</c:v>
                </c:pt>
                <c:pt idx="167">
                  <c:v>1076.075</c:v>
                </c:pt>
                <c:pt idx="168">
                  <c:v>1085.5050000000001</c:v>
                </c:pt>
                <c:pt idx="169">
                  <c:v>1092.95</c:v>
                </c:pt>
                <c:pt idx="170">
                  <c:v>1100.8249999999998</c:v>
                </c:pt>
                <c:pt idx="171">
                  <c:v>1112.4349999999999</c:v>
                </c:pt>
                <c:pt idx="172">
                  <c:v>1127.145</c:v>
                </c:pt>
                <c:pt idx="173">
                  <c:v>1141.55</c:v>
                </c:pt>
                <c:pt idx="174">
                  <c:v>1156.33</c:v>
                </c:pt>
                <c:pt idx="175">
                  <c:v>1234.6599999999999</c:v>
                </c:pt>
                <c:pt idx="176">
                  <c:v>1242.9850000000001</c:v>
                </c:pt>
                <c:pt idx="177">
                  <c:v>1242.4549999999999</c:v>
                </c:pt>
                <c:pt idx="178">
                  <c:v>1237.3</c:v>
                </c:pt>
                <c:pt idx="179">
                  <c:v>1249.125</c:v>
                </c:pt>
                <c:pt idx="180">
                  <c:v>1192.2350000000001</c:v>
                </c:pt>
                <c:pt idx="181">
                  <c:v>1187.8699999999999</c:v>
                </c:pt>
                <c:pt idx="182">
                  <c:v>1157.3449999999998</c:v>
                </c:pt>
                <c:pt idx="183">
                  <c:v>1258.02</c:v>
                </c:pt>
                <c:pt idx="184">
                  <c:v>1243.96</c:v>
                </c:pt>
                <c:pt idx="185">
                  <c:v>1253.9100000000001</c:v>
                </c:pt>
                <c:pt idx="186">
                  <c:v>1237.6899999999998</c:v>
                </c:pt>
                <c:pt idx="187">
                  <c:v>1223.4450000000006</c:v>
                </c:pt>
                <c:pt idx="188">
                  <c:v>1296.5450000000001</c:v>
                </c:pt>
                <c:pt idx="189">
                  <c:v>1269.4050000000004</c:v>
                </c:pt>
                <c:pt idx="190">
                  <c:v>1245.45</c:v>
                </c:pt>
                <c:pt idx="191">
                  <c:v>1175.7750000000001</c:v>
                </c:pt>
                <c:pt idx="192">
                  <c:v>1119.865</c:v>
                </c:pt>
                <c:pt idx="193">
                  <c:v>1098.8000000000002</c:v>
                </c:pt>
                <c:pt idx="194">
                  <c:v>1079.32</c:v>
                </c:pt>
                <c:pt idx="195">
                  <c:v>1048.9749999999999</c:v>
                </c:pt>
                <c:pt idx="196">
                  <c:v>1024.8150000000001</c:v>
                </c:pt>
                <c:pt idx="197">
                  <c:v>1000.91</c:v>
                </c:pt>
                <c:pt idx="198">
                  <c:v>981.09</c:v>
                </c:pt>
                <c:pt idx="199">
                  <c:v>961.57</c:v>
                </c:pt>
                <c:pt idx="200">
                  <c:v>942.27000000000021</c:v>
                </c:pt>
                <c:pt idx="201">
                  <c:v>922.6700000000003</c:v>
                </c:pt>
                <c:pt idx="202">
                  <c:v>903.14499999999998</c:v>
                </c:pt>
                <c:pt idx="203">
                  <c:v>883.09500000000003</c:v>
                </c:pt>
                <c:pt idx="204">
                  <c:v>863.58</c:v>
                </c:pt>
                <c:pt idx="205">
                  <c:v>846.11500000000001</c:v>
                </c:pt>
                <c:pt idx="206">
                  <c:v>829.52</c:v>
                </c:pt>
                <c:pt idx="207">
                  <c:v>813.53499999999997</c:v>
                </c:pt>
                <c:pt idx="208">
                  <c:v>798.3449999999998</c:v>
                </c:pt>
                <c:pt idx="209">
                  <c:v>784.02</c:v>
                </c:pt>
                <c:pt idx="210">
                  <c:v>769.42499999999973</c:v>
                </c:pt>
                <c:pt idx="211">
                  <c:v>756.245</c:v>
                </c:pt>
                <c:pt idx="212">
                  <c:v>743.45999999999981</c:v>
                </c:pt>
                <c:pt idx="213">
                  <c:v>731.49</c:v>
                </c:pt>
                <c:pt idx="214">
                  <c:v>719.93</c:v>
                </c:pt>
                <c:pt idx="215">
                  <c:v>708.6099999999999</c:v>
                </c:pt>
                <c:pt idx="216">
                  <c:v>698.43499999999972</c:v>
                </c:pt>
                <c:pt idx="217">
                  <c:v>687.35499999999979</c:v>
                </c:pt>
                <c:pt idx="218">
                  <c:v>676.47499999999991</c:v>
                </c:pt>
                <c:pt idx="219">
                  <c:v>665.755</c:v>
                </c:pt>
                <c:pt idx="220">
                  <c:v>655.92499999999973</c:v>
                </c:pt>
                <c:pt idx="221">
                  <c:v>645.07500000000005</c:v>
                </c:pt>
                <c:pt idx="222">
                  <c:v>635.22</c:v>
                </c:pt>
                <c:pt idx="223">
                  <c:v>626.3299999999997</c:v>
                </c:pt>
                <c:pt idx="224">
                  <c:v>617.625</c:v>
                </c:pt>
                <c:pt idx="225">
                  <c:v>609.23</c:v>
                </c:pt>
                <c:pt idx="226">
                  <c:v>600.94499999999971</c:v>
                </c:pt>
                <c:pt idx="227">
                  <c:v>592.19000000000005</c:v>
                </c:pt>
                <c:pt idx="228">
                  <c:v>583.10500000000002</c:v>
                </c:pt>
                <c:pt idx="229">
                  <c:v>574.55999999999972</c:v>
                </c:pt>
                <c:pt idx="230">
                  <c:v>566.375</c:v>
                </c:pt>
                <c:pt idx="231">
                  <c:v>558.93999999999983</c:v>
                </c:pt>
                <c:pt idx="232">
                  <c:v>551.97500000000002</c:v>
                </c:pt>
                <c:pt idx="233">
                  <c:v>544.89499999999998</c:v>
                </c:pt>
                <c:pt idx="234">
                  <c:v>537.43999999999971</c:v>
                </c:pt>
                <c:pt idx="235">
                  <c:v>529.54500000000007</c:v>
                </c:pt>
                <c:pt idx="236">
                  <c:v>523.17499999999995</c:v>
                </c:pt>
                <c:pt idx="237">
                  <c:v>515.91499999999996</c:v>
                </c:pt>
                <c:pt idx="238">
                  <c:v>507.24</c:v>
                </c:pt>
                <c:pt idx="239">
                  <c:v>499.86</c:v>
                </c:pt>
                <c:pt idx="240">
                  <c:v>492.60500000000002</c:v>
                </c:pt>
                <c:pt idx="241">
                  <c:v>485.32499999999999</c:v>
                </c:pt>
                <c:pt idx="242">
                  <c:v>477.53499999999985</c:v>
                </c:pt>
                <c:pt idx="243">
                  <c:v>470.08</c:v>
                </c:pt>
                <c:pt idx="244">
                  <c:v>463.19499999999994</c:v>
                </c:pt>
                <c:pt idx="245">
                  <c:v>456.35500000000002</c:v>
                </c:pt>
                <c:pt idx="246">
                  <c:v>449.76</c:v>
                </c:pt>
                <c:pt idx="247">
                  <c:v>444.03999999999985</c:v>
                </c:pt>
                <c:pt idx="248">
                  <c:v>438.93499999999983</c:v>
                </c:pt>
                <c:pt idx="249">
                  <c:v>432.49499999999989</c:v>
                </c:pt>
                <c:pt idx="250">
                  <c:v>422.1400000000001</c:v>
                </c:pt>
                <c:pt idx="251">
                  <c:v>408.85500000000002</c:v>
                </c:pt>
              </c:numCache>
            </c:numRef>
          </c:yVal>
          <c:smooth val="0"/>
        </c:ser>
        <c:ser>
          <c:idx val="4"/>
          <c:order val="4"/>
          <c:tx>
            <c:strRef>
              <c:f>Tabelle4!$F$2</c:f>
              <c:strCache>
                <c:ptCount val="1"/>
                <c:pt idx="0">
                  <c:v>EP21*</c:v>
                </c:pt>
              </c:strCache>
            </c:strRef>
          </c:tx>
          <c:spPr>
            <a:ln>
              <a:solidFill>
                <a:schemeClr val="bg2">
                  <a:lumMod val="25000"/>
                </a:schemeClr>
              </a:solidFill>
            </a:ln>
          </c:spPr>
          <c:marker>
            <c:symbol val="none"/>
          </c:marker>
          <c:xVal>
            <c:numRef>
              <c:f>Tabelle4!$A$5:$A$464</c:f>
              <c:numCache>
                <c:formatCode>General</c:formatCode>
                <c:ptCount val="4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numCache>
            </c:numRef>
          </c:xVal>
          <c:yVal>
            <c:numRef>
              <c:f>Tabelle4!$F$4:$F$208</c:f>
              <c:numCache>
                <c:formatCode>General</c:formatCode>
                <c:ptCount val="205"/>
                <c:pt idx="25">
                  <c:v>140.16999999999999</c:v>
                </c:pt>
                <c:pt idx="26">
                  <c:v>140.96</c:v>
                </c:pt>
                <c:pt idx="27">
                  <c:v>153.39000000000001</c:v>
                </c:pt>
                <c:pt idx="28">
                  <c:v>171.70999999999998</c:v>
                </c:pt>
                <c:pt idx="29">
                  <c:v>193.41</c:v>
                </c:pt>
                <c:pt idx="30">
                  <c:v>216.42000000000004</c:v>
                </c:pt>
                <c:pt idx="31">
                  <c:v>239.45000000000005</c:v>
                </c:pt>
                <c:pt idx="32">
                  <c:v>261.94</c:v>
                </c:pt>
                <c:pt idx="33">
                  <c:v>283.37</c:v>
                </c:pt>
                <c:pt idx="34">
                  <c:v>303.87</c:v>
                </c:pt>
                <c:pt idx="35">
                  <c:v>323.32</c:v>
                </c:pt>
                <c:pt idx="36">
                  <c:v>341.71999999999991</c:v>
                </c:pt>
                <c:pt idx="37">
                  <c:v>358.82</c:v>
                </c:pt>
                <c:pt idx="38">
                  <c:v>374.78</c:v>
                </c:pt>
                <c:pt idx="39">
                  <c:v>389.90999999999991</c:v>
                </c:pt>
                <c:pt idx="40">
                  <c:v>404.13</c:v>
                </c:pt>
                <c:pt idx="41">
                  <c:v>417.53</c:v>
                </c:pt>
                <c:pt idx="42">
                  <c:v>430.16</c:v>
                </c:pt>
                <c:pt idx="43">
                  <c:v>442.17</c:v>
                </c:pt>
                <c:pt idx="44">
                  <c:v>456.4199999999999</c:v>
                </c:pt>
                <c:pt idx="45">
                  <c:v>467.26</c:v>
                </c:pt>
                <c:pt idx="46">
                  <c:v>474.9799999999999</c:v>
                </c:pt>
                <c:pt idx="47">
                  <c:v>484.86</c:v>
                </c:pt>
                <c:pt idx="48">
                  <c:v>496.5</c:v>
                </c:pt>
                <c:pt idx="49">
                  <c:v>507.44</c:v>
                </c:pt>
                <c:pt idx="50">
                  <c:v>515.6</c:v>
                </c:pt>
                <c:pt idx="51">
                  <c:v>523.38</c:v>
                </c:pt>
                <c:pt idx="52">
                  <c:v>530.79999999999995</c:v>
                </c:pt>
                <c:pt idx="53">
                  <c:v>537.91999999999996</c:v>
                </c:pt>
                <c:pt idx="54">
                  <c:v>544.44999999999982</c:v>
                </c:pt>
                <c:pt idx="55">
                  <c:v>550.31999999999982</c:v>
                </c:pt>
                <c:pt idx="56">
                  <c:v>555.70000000000005</c:v>
                </c:pt>
                <c:pt idx="57">
                  <c:v>561.03</c:v>
                </c:pt>
                <c:pt idx="58">
                  <c:v>566.6</c:v>
                </c:pt>
                <c:pt idx="59">
                  <c:v>572.21</c:v>
                </c:pt>
                <c:pt idx="60">
                  <c:v>577.66</c:v>
                </c:pt>
                <c:pt idx="61">
                  <c:v>582.8499999999998</c:v>
                </c:pt>
                <c:pt idx="62">
                  <c:v>587.82999999999981</c:v>
                </c:pt>
                <c:pt idx="63">
                  <c:v>592.6</c:v>
                </c:pt>
                <c:pt idx="64">
                  <c:v>597.07000000000005</c:v>
                </c:pt>
                <c:pt idx="65">
                  <c:v>601.24</c:v>
                </c:pt>
                <c:pt idx="66">
                  <c:v>605.05999999999972</c:v>
                </c:pt>
                <c:pt idx="67">
                  <c:v>608.53</c:v>
                </c:pt>
                <c:pt idx="68">
                  <c:v>611.70000000000005</c:v>
                </c:pt>
                <c:pt idx="69">
                  <c:v>614.55999999999972</c:v>
                </c:pt>
                <c:pt idx="70">
                  <c:v>617.21</c:v>
                </c:pt>
                <c:pt idx="71">
                  <c:v>619.65</c:v>
                </c:pt>
                <c:pt idx="72">
                  <c:v>621.92999999999972</c:v>
                </c:pt>
                <c:pt idx="73">
                  <c:v>624.1</c:v>
                </c:pt>
                <c:pt idx="74">
                  <c:v>626.13</c:v>
                </c:pt>
                <c:pt idx="75">
                  <c:v>628.04</c:v>
                </c:pt>
                <c:pt idx="76">
                  <c:v>629.8399999999998</c:v>
                </c:pt>
                <c:pt idx="77">
                  <c:v>631.63</c:v>
                </c:pt>
                <c:pt idx="78">
                  <c:v>633.19000000000005</c:v>
                </c:pt>
                <c:pt idx="79">
                  <c:v>634.47</c:v>
                </c:pt>
                <c:pt idx="80">
                  <c:v>635.91999999999996</c:v>
                </c:pt>
                <c:pt idx="81">
                  <c:v>637.5</c:v>
                </c:pt>
                <c:pt idx="82">
                  <c:v>638.91999999999996</c:v>
                </c:pt>
                <c:pt idx="83">
                  <c:v>640</c:v>
                </c:pt>
                <c:pt idx="84">
                  <c:v>640.8499999999998</c:v>
                </c:pt>
                <c:pt idx="85">
                  <c:v>641.54</c:v>
                </c:pt>
                <c:pt idx="86">
                  <c:v>642.14</c:v>
                </c:pt>
                <c:pt idx="87">
                  <c:v>642.72</c:v>
                </c:pt>
                <c:pt idx="88">
                  <c:v>643.30999999999972</c:v>
                </c:pt>
                <c:pt idx="89">
                  <c:v>643.91</c:v>
                </c:pt>
                <c:pt idx="90">
                  <c:v>644.45999999999981</c:v>
                </c:pt>
                <c:pt idx="91">
                  <c:v>644.98</c:v>
                </c:pt>
                <c:pt idx="92">
                  <c:v>645.49</c:v>
                </c:pt>
                <c:pt idx="93">
                  <c:v>646.02</c:v>
                </c:pt>
                <c:pt idx="94">
                  <c:v>646.6</c:v>
                </c:pt>
                <c:pt idx="95">
                  <c:v>647.16999999999996</c:v>
                </c:pt>
                <c:pt idx="96">
                  <c:v>647.79000000000019</c:v>
                </c:pt>
                <c:pt idx="97">
                  <c:v>648.5</c:v>
                </c:pt>
                <c:pt idx="98">
                  <c:v>649.3399999999998</c:v>
                </c:pt>
                <c:pt idx="99">
                  <c:v>650.24</c:v>
                </c:pt>
                <c:pt idx="100">
                  <c:v>651.20000000000005</c:v>
                </c:pt>
                <c:pt idx="101">
                  <c:v>652.24</c:v>
                </c:pt>
                <c:pt idx="102">
                  <c:v>653.30999999999972</c:v>
                </c:pt>
                <c:pt idx="103">
                  <c:v>654.92999999999972</c:v>
                </c:pt>
                <c:pt idx="104">
                  <c:v>659.79000000000019</c:v>
                </c:pt>
                <c:pt idx="105">
                  <c:v>665.68000000000018</c:v>
                </c:pt>
                <c:pt idx="106">
                  <c:v>670.66</c:v>
                </c:pt>
                <c:pt idx="107">
                  <c:v>675.27000000000021</c:v>
                </c:pt>
                <c:pt idx="108">
                  <c:v>679.62</c:v>
                </c:pt>
                <c:pt idx="109">
                  <c:v>683.61</c:v>
                </c:pt>
                <c:pt idx="110">
                  <c:v>687.35999999999979</c:v>
                </c:pt>
                <c:pt idx="111">
                  <c:v>690.75</c:v>
                </c:pt>
                <c:pt idx="112">
                  <c:v>693.87</c:v>
                </c:pt>
                <c:pt idx="113">
                  <c:v>696.8499999999998</c:v>
                </c:pt>
                <c:pt idx="114">
                  <c:v>699.95999999999981</c:v>
                </c:pt>
                <c:pt idx="115">
                  <c:v>702.99</c:v>
                </c:pt>
                <c:pt idx="116">
                  <c:v>705.55</c:v>
                </c:pt>
                <c:pt idx="117">
                  <c:v>708.21</c:v>
                </c:pt>
                <c:pt idx="118">
                  <c:v>710.89</c:v>
                </c:pt>
                <c:pt idx="119">
                  <c:v>713.55</c:v>
                </c:pt>
                <c:pt idx="120">
                  <c:v>716.22</c:v>
                </c:pt>
                <c:pt idx="121">
                  <c:v>718.48</c:v>
                </c:pt>
                <c:pt idx="122">
                  <c:v>721.09</c:v>
                </c:pt>
                <c:pt idx="123">
                  <c:v>723.94999999999982</c:v>
                </c:pt>
                <c:pt idx="124">
                  <c:v>726.47</c:v>
                </c:pt>
                <c:pt idx="125">
                  <c:v>729.8</c:v>
                </c:pt>
                <c:pt idx="126">
                  <c:v>733.18000000000018</c:v>
                </c:pt>
                <c:pt idx="127">
                  <c:v>736.57</c:v>
                </c:pt>
                <c:pt idx="128">
                  <c:v>740.01</c:v>
                </c:pt>
                <c:pt idx="129">
                  <c:v>743.57</c:v>
                </c:pt>
                <c:pt idx="130">
                  <c:v>747.94999999999982</c:v>
                </c:pt>
                <c:pt idx="131">
                  <c:v>753.87</c:v>
                </c:pt>
                <c:pt idx="132">
                  <c:v>761.29000000000019</c:v>
                </c:pt>
                <c:pt idx="133">
                  <c:v>770.4</c:v>
                </c:pt>
                <c:pt idx="134">
                  <c:v>781.6</c:v>
                </c:pt>
                <c:pt idx="135">
                  <c:v>793.92</c:v>
                </c:pt>
                <c:pt idx="136">
                  <c:v>806.09</c:v>
                </c:pt>
                <c:pt idx="137">
                  <c:v>817.01</c:v>
                </c:pt>
                <c:pt idx="138">
                  <c:v>826.43999999999983</c:v>
                </c:pt>
                <c:pt idx="139">
                  <c:v>834.06</c:v>
                </c:pt>
                <c:pt idx="140">
                  <c:v>841.29000000000019</c:v>
                </c:pt>
                <c:pt idx="141">
                  <c:v>847.38</c:v>
                </c:pt>
                <c:pt idx="142">
                  <c:v>852.54</c:v>
                </c:pt>
                <c:pt idx="143">
                  <c:v>857.52</c:v>
                </c:pt>
                <c:pt idx="144">
                  <c:v>861.94999999999982</c:v>
                </c:pt>
                <c:pt idx="145">
                  <c:v>864.32999999999981</c:v>
                </c:pt>
                <c:pt idx="146">
                  <c:v>868.3499999999998</c:v>
                </c:pt>
                <c:pt idx="147">
                  <c:v>872.68000000000018</c:v>
                </c:pt>
                <c:pt idx="148">
                  <c:v>875.63</c:v>
                </c:pt>
                <c:pt idx="149">
                  <c:v>879.49</c:v>
                </c:pt>
                <c:pt idx="150">
                  <c:v>879.81</c:v>
                </c:pt>
                <c:pt idx="151">
                  <c:v>882.71</c:v>
                </c:pt>
                <c:pt idx="152">
                  <c:v>885.05</c:v>
                </c:pt>
                <c:pt idx="153">
                  <c:v>888.75</c:v>
                </c:pt>
                <c:pt idx="154">
                  <c:v>888.31999999999982</c:v>
                </c:pt>
                <c:pt idx="155">
                  <c:v>889.9</c:v>
                </c:pt>
                <c:pt idx="156">
                  <c:v>890.8</c:v>
                </c:pt>
                <c:pt idx="157">
                  <c:v>892.81999999999982</c:v>
                </c:pt>
                <c:pt idx="158">
                  <c:v>894.59</c:v>
                </c:pt>
                <c:pt idx="159">
                  <c:v>895.06</c:v>
                </c:pt>
                <c:pt idx="160">
                  <c:v>895.95999999999981</c:v>
                </c:pt>
                <c:pt idx="161">
                  <c:v>898.12</c:v>
                </c:pt>
                <c:pt idx="162">
                  <c:v>897.25</c:v>
                </c:pt>
                <c:pt idx="163">
                  <c:v>898.08</c:v>
                </c:pt>
                <c:pt idx="164">
                  <c:v>900.64</c:v>
                </c:pt>
                <c:pt idx="165">
                  <c:v>900.7</c:v>
                </c:pt>
                <c:pt idx="166">
                  <c:v>901.37</c:v>
                </c:pt>
                <c:pt idx="167">
                  <c:v>902.94999999999982</c:v>
                </c:pt>
                <c:pt idx="168">
                  <c:v>901.03</c:v>
                </c:pt>
                <c:pt idx="169">
                  <c:v>902.31999999999982</c:v>
                </c:pt>
                <c:pt idx="170">
                  <c:v>902.14</c:v>
                </c:pt>
                <c:pt idx="171">
                  <c:v>902.02</c:v>
                </c:pt>
                <c:pt idx="172">
                  <c:v>904.39</c:v>
                </c:pt>
                <c:pt idx="173">
                  <c:v>904.24</c:v>
                </c:pt>
                <c:pt idx="174">
                  <c:v>905.65</c:v>
                </c:pt>
                <c:pt idx="175">
                  <c:v>906.03</c:v>
                </c:pt>
                <c:pt idx="176">
                  <c:v>904.92</c:v>
                </c:pt>
                <c:pt idx="177">
                  <c:v>907.76</c:v>
                </c:pt>
                <c:pt idx="178">
                  <c:v>909.2800000000002</c:v>
                </c:pt>
                <c:pt idx="179">
                  <c:v>911.12</c:v>
                </c:pt>
                <c:pt idx="180">
                  <c:v>909.48</c:v>
                </c:pt>
                <c:pt idx="181">
                  <c:v>909.85999999999979</c:v>
                </c:pt>
                <c:pt idx="182">
                  <c:v>908.94999999999982</c:v>
                </c:pt>
                <c:pt idx="183">
                  <c:v>909.22</c:v>
                </c:pt>
                <c:pt idx="184">
                  <c:v>908.9</c:v>
                </c:pt>
                <c:pt idx="185">
                  <c:v>907.72</c:v>
                </c:pt>
                <c:pt idx="186">
                  <c:v>908.41</c:v>
                </c:pt>
                <c:pt idx="187">
                  <c:v>907.43999999999983</c:v>
                </c:pt>
                <c:pt idx="188">
                  <c:v>913.93999999999983</c:v>
                </c:pt>
                <c:pt idx="189">
                  <c:v>917.25</c:v>
                </c:pt>
                <c:pt idx="190">
                  <c:v>918.15</c:v>
                </c:pt>
                <c:pt idx="191">
                  <c:v>919.53</c:v>
                </c:pt>
                <c:pt idx="192">
                  <c:v>919.41</c:v>
                </c:pt>
                <c:pt idx="193">
                  <c:v>918.64</c:v>
                </c:pt>
                <c:pt idx="194">
                  <c:v>918.26</c:v>
                </c:pt>
                <c:pt idx="195">
                  <c:v>916.79000000000019</c:v>
                </c:pt>
                <c:pt idx="196">
                  <c:v>915.93999999999983</c:v>
                </c:pt>
                <c:pt idx="197">
                  <c:v>934.25</c:v>
                </c:pt>
                <c:pt idx="198">
                  <c:v>953.12</c:v>
                </c:pt>
                <c:pt idx="199">
                  <c:v>951.39</c:v>
                </c:pt>
                <c:pt idx="200">
                  <c:v>947.69</c:v>
                </c:pt>
                <c:pt idx="201">
                  <c:v>944.69</c:v>
                </c:pt>
                <c:pt idx="202">
                  <c:v>956.72</c:v>
                </c:pt>
                <c:pt idx="203">
                  <c:v>836.92</c:v>
                </c:pt>
                <c:pt idx="204">
                  <c:v>1102.6299999999999</c:v>
                </c:pt>
              </c:numCache>
            </c:numRef>
          </c:yVal>
          <c:smooth val="0"/>
        </c:ser>
        <c:dLbls>
          <c:showLegendKey val="0"/>
          <c:showVal val="0"/>
          <c:showCatName val="0"/>
          <c:showSerName val="0"/>
          <c:showPercent val="0"/>
          <c:showBubbleSize val="0"/>
        </c:dLbls>
        <c:axId val="83697664"/>
        <c:axId val="83699584"/>
      </c:scatterChart>
      <c:valAx>
        <c:axId val="83697664"/>
        <c:scaling>
          <c:orientation val="minMax"/>
          <c:max val="500"/>
        </c:scaling>
        <c:delete val="0"/>
        <c:axPos val="b"/>
        <c:title>
          <c:tx>
            <c:rich>
              <a:bodyPr/>
              <a:lstStyle/>
              <a:p>
                <a:pPr>
                  <a:defRPr/>
                </a:pPr>
                <a:r>
                  <a:rPr lang="en-US"/>
                  <a:t>t [s]</a:t>
                </a:r>
              </a:p>
            </c:rich>
          </c:tx>
          <c:layout/>
          <c:overlay val="0"/>
        </c:title>
        <c:majorTickMark val="in"/>
        <c:minorTickMark val="in"/>
        <c:tickLblPos val="nextTo"/>
        <c:crossAx val="83699584"/>
        <c:crosses val="autoZero"/>
        <c:crossBetween val="midCat"/>
        <c:majorUnit val="100"/>
        <c:minorUnit val="20"/>
      </c:valAx>
      <c:valAx>
        <c:axId val="83699584"/>
        <c:scaling>
          <c:orientation val="minMax"/>
          <c:max val="1200"/>
        </c:scaling>
        <c:delete val="0"/>
        <c:axPos val="l"/>
        <c:majorGridlines/>
        <c:title>
          <c:tx>
            <c:rich>
              <a:bodyPr/>
              <a:lstStyle/>
              <a:p>
                <a:pPr>
                  <a:defRPr/>
                </a:pPr>
                <a:r>
                  <a:rPr lang="en-US"/>
                  <a:t>T [°C]</a:t>
                </a:r>
              </a:p>
            </c:rich>
          </c:tx>
          <c:layout/>
          <c:overlay val="0"/>
        </c:title>
        <c:numFmt formatCode="0.0" sourceLinked="1"/>
        <c:majorTickMark val="in"/>
        <c:minorTickMark val="in"/>
        <c:tickLblPos val="nextTo"/>
        <c:crossAx val="83697664"/>
        <c:crosses val="autoZero"/>
        <c:crossBetween val="midCat"/>
        <c:majorUnit val="200"/>
        <c:minorUnit val="20"/>
      </c:valAx>
    </c:plotArea>
    <c:legend>
      <c:legendPos val="b"/>
      <c:layout>
        <c:manualLayout>
          <c:xMode val="edge"/>
          <c:yMode val="edge"/>
          <c:x val="0.21606063857438193"/>
          <c:y val="0.70281031286746398"/>
          <c:w val="0.73454957075898442"/>
          <c:h val="0.13537769516346851"/>
        </c:manualLayout>
      </c:layout>
      <c:overlay val="0"/>
      <c:spPr>
        <a:solidFill>
          <a:sysClr val="window" lastClr="FFFFFF"/>
        </a:solidFill>
      </c:spPr>
      <c:txPr>
        <a:bodyPr/>
        <a:lstStyle/>
        <a:p>
          <a:pPr>
            <a:defRPr sz="800"/>
          </a:pPr>
          <a:endParaRPr lang="en-US"/>
        </a:p>
      </c:txPr>
    </c:legend>
    <c:plotVisOnly val="1"/>
    <c:dispBlanksAs val="gap"/>
    <c:showDLblsOverMax val="0"/>
  </c:chart>
  <c:spPr>
    <a:solidFill>
      <a:schemeClr val="bg1">
        <a:lumMod val="85000"/>
      </a:schemeClr>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48558654362628"/>
          <c:y val="3.610943985497838E-2"/>
          <c:w val="0.74870446989199368"/>
          <c:h val="0.74407009286648595"/>
        </c:manualLayout>
      </c:layout>
      <c:scatterChart>
        <c:scatterStyle val="smoothMarker"/>
        <c:varyColors val="0"/>
        <c:ser>
          <c:idx val="1"/>
          <c:order val="0"/>
          <c:tx>
            <c:strRef>
              <c:f>'EP21'!$C$1</c:f>
              <c:strCache>
                <c:ptCount val="1"/>
                <c:pt idx="0">
                  <c:v>V21W20.EP21.CUBE</c:v>
                </c:pt>
              </c:strCache>
            </c:strRef>
          </c:tx>
          <c:marker>
            <c:symbol val="none"/>
          </c:marker>
          <c:xVal>
            <c:numRef>
              <c:f>'EP21'!$A$2:$A$217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'EP21'!$C$2:$C$217</c:f>
              <c:numCache>
                <c:formatCode>0.00</c:formatCode>
                <c:ptCount val="216"/>
                <c:pt idx="0">
                  <c:v>40</c:v>
                </c:pt>
                <c:pt idx="1">
                  <c:v>41.134831460674121</c:v>
                </c:pt>
                <c:pt idx="2">
                  <c:v>44.800805243445694</c:v>
                </c:pt>
                <c:pt idx="3">
                  <c:v>49.269185393258432</c:v>
                </c:pt>
                <c:pt idx="4">
                  <c:v>53.866095505617935</c:v>
                </c:pt>
                <c:pt idx="5">
                  <c:v>59.225421348314612</c:v>
                </c:pt>
                <c:pt idx="6">
                  <c:v>65.34558052434457</c:v>
                </c:pt>
                <c:pt idx="7">
                  <c:v>71.311441947565541</c:v>
                </c:pt>
                <c:pt idx="8">
                  <c:v>78.065271535580393</c:v>
                </c:pt>
                <c:pt idx="9">
                  <c:v>85.558623595505622</c:v>
                </c:pt>
                <c:pt idx="10">
                  <c:v>92.727677902621593</c:v>
                </c:pt>
                <c:pt idx="11">
                  <c:v>100.61522471910112</c:v>
                </c:pt>
                <c:pt idx="12">
                  <c:v>109.17574906367032</c:v>
                </c:pt>
                <c:pt idx="13">
                  <c:v>117.25543071161042</c:v>
                </c:pt>
                <c:pt idx="14">
                  <c:v>126.03323970037459</c:v>
                </c:pt>
                <c:pt idx="15">
                  <c:v>135.61428838951321</c:v>
                </c:pt>
                <c:pt idx="16">
                  <c:v>144.49124531835207</c:v>
                </c:pt>
                <c:pt idx="17">
                  <c:v>153.84879213483131</c:v>
                </c:pt>
                <c:pt idx="18">
                  <c:v>163.82277153558061</c:v>
                </c:pt>
                <c:pt idx="19">
                  <c:v>173.01857677902618</c:v>
                </c:pt>
                <c:pt idx="20">
                  <c:v>182.77523408239699</c:v>
                </c:pt>
                <c:pt idx="21">
                  <c:v>193.22062734082411</c:v>
                </c:pt>
                <c:pt idx="22">
                  <c:v>202.79962546816458</c:v>
                </c:pt>
                <c:pt idx="23">
                  <c:v>212.7883239700376</c:v>
                </c:pt>
                <c:pt idx="24">
                  <c:v>223.2692134831459</c:v>
                </c:pt>
                <c:pt idx="25">
                  <c:v>232.84219101123611</c:v>
                </c:pt>
                <c:pt idx="26">
                  <c:v>242.84460674157305</c:v>
                </c:pt>
                <c:pt idx="27">
                  <c:v>253.41717228464418</c:v>
                </c:pt>
                <c:pt idx="28">
                  <c:v>263.9908895131087</c:v>
                </c:pt>
                <c:pt idx="29">
                  <c:v>274.53575842696625</c:v>
                </c:pt>
                <c:pt idx="30">
                  <c:v>284.08564606741567</c:v>
                </c:pt>
                <c:pt idx="31">
                  <c:v>293.01794943820198</c:v>
                </c:pt>
                <c:pt idx="32">
                  <c:v>302.81382022471934</c:v>
                </c:pt>
                <c:pt idx="33">
                  <c:v>313.10240636704157</c:v>
                </c:pt>
                <c:pt idx="34">
                  <c:v>322.38601123595504</c:v>
                </c:pt>
                <c:pt idx="35">
                  <c:v>331.90905430711609</c:v>
                </c:pt>
                <c:pt idx="36">
                  <c:v>341.91905430711603</c:v>
                </c:pt>
                <c:pt idx="37">
                  <c:v>351.0934456928839</c:v>
                </c:pt>
                <c:pt idx="38">
                  <c:v>360.72842696629158</c:v>
                </c:pt>
                <c:pt idx="39">
                  <c:v>370.87816479400749</c:v>
                </c:pt>
                <c:pt idx="40">
                  <c:v>380.14999063670467</c:v>
                </c:pt>
                <c:pt idx="41">
                  <c:v>389.88125468164793</c:v>
                </c:pt>
                <c:pt idx="42">
                  <c:v>400.04303370786516</c:v>
                </c:pt>
                <c:pt idx="43">
                  <c:v>409.99737827715319</c:v>
                </c:pt>
                <c:pt idx="44">
                  <c:v>419.90250936329556</c:v>
                </c:pt>
                <c:pt idx="45">
                  <c:v>428.773286516854</c:v>
                </c:pt>
                <c:pt idx="46">
                  <c:v>436.92276217228425</c:v>
                </c:pt>
                <c:pt idx="47">
                  <c:v>445.78554307116104</c:v>
                </c:pt>
                <c:pt idx="48">
                  <c:v>454.94847378277154</c:v>
                </c:pt>
                <c:pt idx="49">
                  <c:v>463.15145131086194</c:v>
                </c:pt>
                <c:pt idx="50">
                  <c:v>471.80899812734111</c:v>
                </c:pt>
                <c:pt idx="51">
                  <c:v>480.46098314606741</c:v>
                </c:pt>
                <c:pt idx="52">
                  <c:v>487.86626404494382</c:v>
                </c:pt>
                <c:pt idx="53">
                  <c:v>495.41480337078679</c:v>
                </c:pt>
                <c:pt idx="54">
                  <c:v>503.26427902621725</c:v>
                </c:pt>
                <c:pt idx="55">
                  <c:v>510.27521535580524</c:v>
                </c:pt>
                <c:pt idx="56">
                  <c:v>517.35296816479286</c:v>
                </c:pt>
                <c:pt idx="57">
                  <c:v>524.67385767790358</c:v>
                </c:pt>
                <c:pt idx="58">
                  <c:v>531.8470505617978</c:v>
                </c:pt>
                <c:pt idx="59">
                  <c:v>538.9193539325845</c:v>
                </c:pt>
                <c:pt idx="60">
                  <c:v>545.14002808988766</c:v>
                </c:pt>
                <c:pt idx="61">
                  <c:v>550.35484082396931</c:v>
                </c:pt>
                <c:pt idx="62">
                  <c:v>555.39049625468215</c:v>
                </c:pt>
                <c:pt idx="63">
                  <c:v>560.87746254681701</c:v>
                </c:pt>
                <c:pt idx="64">
                  <c:v>566.49322097378274</c:v>
                </c:pt>
                <c:pt idx="65">
                  <c:v>572.76945692883953</c:v>
                </c:pt>
                <c:pt idx="66">
                  <c:v>579.57626404494306</c:v>
                </c:pt>
                <c:pt idx="67">
                  <c:v>585.89338014981342</c:v>
                </c:pt>
                <c:pt idx="68">
                  <c:v>592.70642322097376</c:v>
                </c:pt>
                <c:pt idx="69">
                  <c:v>600.27029962546817</c:v>
                </c:pt>
                <c:pt idx="70">
                  <c:v>608.00286516853942</c:v>
                </c:pt>
                <c:pt idx="71">
                  <c:v>615.97532771535589</c:v>
                </c:pt>
                <c:pt idx="72">
                  <c:v>624.24867977528095</c:v>
                </c:pt>
                <c:pt idx="73">
                  <c:v>631.99668539325796</c:v>
                </c:pt>
                <c:pt idx="74">
                  <c:v>636.89499063670451</c:v>
                </c:pt>
                <c:pt idx="75">
                  <c:v>639.35116104868916</c:v>
                </c:pt>
                <c:pt idx="76">
                  <c:v>640.99241573033703</c:v>
                </c:pt>
                <c:pt idx="77">
                  <c:v>642.39189138576739</c:v>
                </c:pt>
                <c:pt idx="78">
                  <c:v>643.59995318352048</c:v>
                </c:pt>
                <c:pt idx="79">
                  <c:v>644.58544943820255</c:v>
                </c:pt>
                <c:pt idx="80">
                  <c:v>645.61110486891346</c:v>
                </c:pt>
                <c:pt idx="81">
                  <c:v>646.7425187265917</c:v>
                </c:pt>
                <c:pt idx="82">
                  <c:v>647.87367041198502</c:v>
                </c:pt>
                <c:pt idx="83">
                  <c:v>649.30780898876333</c:v>
                </c:pt>
                <c:pt idx="84">
                  <c:v>651.07859550561852</c:v>
                </c:pt>
                <c:pt idx="85">
                  <c:v>652.82550561797757</c:v>
                </c:pt>
                <c:pt idx="86">
                  <c:v>654.80707865168552</c:v>
                </c:pt>
                <c:pt idx="87">
                  <c:v>657.16184456928852</c:v>
                </c:pt>
                <c:pt idx="88">
                  <c:v>659.97739700374541</c:v>
                </c:pt>
                <c:pt idx="89">
                  <c:v>663.8015917602994</c:v>
                </c:pt>
                <c:pt idx="90">
                  <c:v>669.54034644194758</c:v>
                </c:pt>
                <c:pt idx="91">
                  <c:v>678.07172284644253</c:v>
                </c:pt>
                <c:pt idx="92">
                  <c:v>687.24281835206</c:v>
                </c:pt>
                <c:pt idx="93">
                  <c:v>694.91280898876346</c:v>
                </c:pt>
                <c:pt idx="94">
                  <c:v>701.62778089887661</c:v>
                </c:pt>
                <c:pt idx="95">
                  <c:v>708.73809925093701</c:v>
                </c:pt>
                <c:pt idx="96">
                  <c:v>715.98589887640458</c:v>
                </c:pt>
                <c:pt idx="97">
                  <c:v>722.2777247191018</c:v>
                </c:pt>
                <c:pt idx="98">
                  <c:v>728.54521535580466</c:v>
                </c:pt>
                <c:pt idx="99">
                  <c:v>735.51616104868924</c:v>
                </c:pt>
                <c:pt idx="100">
                  <c:v>742.19584269663005</c:v>
                </c:pt>
                <c:pt idx="101">
                  <c:v>748.24170411985051</c:v>
                </c:pt>
                <c:pt idx="102">
                  <c:v>753.93206928838947</c:v>
                </c:pt>
                <c:pt idx="103">
                  <c:v>759.64144194756614</c:v>
                </c:pt>
                <c:pt idx="104">
                  <c:v>765.77327715355852</c:v>
                </c:pt>
                <c:pt idx="105">
                  <c:v>771.56039325842755</c:v>
                </c:pt>
                <c:pt idx="106">
                  <c:v>777.62353932584301</c:v>
                </c:pt>
                <c:pt idx="107">
                  <c:v>786.57549625468266</c:v>
                </c:pt>
                <c:pt idx="108">
                  <c:v>799.2935767790276</c:v>
                </c:pt>
                <c:pt idx="109">
                  <c:v>814.58500000000004</c:v>
                </c:pt>
                <c:pt idx="110">
                  <c:v>833.89088951310873</c:v>
                </c:pt>
                <c:pt idx="111">
                  <c:v>853.10527153558064</c:v>
                </c:pt>
                <c:pt idx="112">
                  <c:v>869.09850187265954</c:v>
                </c:pt>
                <c:pt idx="113">
                  <c:v>882.89954119850199</c:v>
                </c:pt>
                <c:pt idx="114">
                  <c:v>892.93674157303371</c:v>
                </c:pt>
                <c:pt idx="115">
                  <c:v>899.42552434456877</c:v>
                </c:pt>
                <c:pt idx="116">
                  <c:v>903.92656367041207</c:v>
                </c:pt>
                <c:pt idx="117">
                  <c:v>909.91616104868922</c:v>
                </c:pt>
                <c:pt idx="118">
                  <c:v>916.72778089887652</c:v>
                </c:pt>
                <c:pt idx="119">
                  <c:v>921.9909644194754</c:v>
                </c:pt>
                <c:pt idx="120">
                  <c:v>927.83804307116156</c:v>
                </c:pt>
                <c:pt idx="121">
                  <c:v>935.23569288389456</c:v>
                </c:pt>
                <c:pt idx="122">
                  <c:v>945.0045037453184</c:v>
                </c:pt>
                <c:pt idx="123">
                  <c:v>943.48089887640435</c:v>
                </c:pt>
                <c:pt idx="124">
                  <c:v>938.10040262172311</c:v>
                </c:pt>
                <c:pt idx="125">
                  <c:v>933.92966292134827</c:v>
                </c:pt>
                <c:pt idx="126">
                  <c:v>927.23289325842745</c:v>
                </c:pt>
                <c:pt idx="127">
                  <c:v>919.44970037453174</c:v>
                </c:pt>
                <c:pt idx="128">
                  <c:v>910.77471910112354</c:v>
                </c:pt>
                <c:pt idx="129">
                  <c:v>902.73472846441939</c:v>
                </c:pt>
                <c:pt idx="130">
                  <c:v>900.58801498127343</c:v>
                </c:pt>
                <c:pt idx="131">
                  <c:v>905.81171348314558</c:v>
                </c:pt>
                <c:pt idx="132">
                  <c:v>910.40891385767804</c:v>
                </c:pt>
                <c:pt idx="133">
                  <c:v>912.28702247191006</c:v>
                </c:pt>
                <c:pt idx="134">
                  <c:v>912.95706928838888</c:v>
                </c:pt>
                <c:pt idx="135">
                  <c:v>912.4468539325843</c:v>
                </c:pt>
                <c:pt idx="136">
                  <c:v>911.19156367041194</c:v>
                </c:pt>
                <c:pt idx="137">
                  <c:v>909.73014981273332</c:v>
                </c:pt>
                <c:pt idx="138">
                  <c:v>907.96114232209732</c:v>
                </c:pt>
                <c:pt idx="139">
                  <c:v>906.48606741572962</c:v>
                </c:pt>
                <c:pt idx="140">
                  <c:v>904.68292134831461</c:v>
                </c:pt>
                <c:pt idx="141">
                  <c:v>902.74281835206</c:v>
                </c:pt>
                <c:pt idx="142">
                  <c:v>901.94434456928855</c:v>
                </c:pt>
                <c:pt idx="143">
                  <c:v>901.64382022471909</c:v>
                </c:pt>
                <c:pt idx="144">
                  <c:v>901.11418539325837</c:v>
                </c:pt>
                <c:pt idx="145">
                  <c:v>899.91245318351969</c:v>
                </c:pt>
                <c:pt idx="146">
                  <c:v>898.43528089887639</c:v>
                </c:pt>
                <c:pt idx="147">
                  <c:v>897.61727528089887</c:v>
                </c:pt>
                <c:pt idx="148">
                  <c:v>896.88455056179805</c:v>
                </c:pt>
                <c:pt idx="149">
                  <c:v>895.93428838951297</c:v>
                </c:pt>
                <c:pt idx="150">
                  <c:v>894.92287453183553</c:v>
                </c:pt>
                <c:pt idx="151">
                  <c:v>894.01852996254684</c:v>
                </c:pt>
                <c:pt idx="152">
                  <c:v>893.1319850187266</c:v>
                </c:pt>
                <c:pt idx="153">
                  <c:v>892.01093632958805</c:v>
                </c:pt>
                <c:pt idx="154">
                  <c:v>891.07879213483204</c:v>
                </c:pt>
                <c:pt idx="155">
                  <c:v>890.46701310861351</c:v>
                </c:pt>
                <c:pt idx="156">
                  <c:v>889.84905430711615</c:v>
                </c:pt>
                <c:pt idx="157">
                  <c:v>889.16020599250862</c:v>
                </c:pt>
                <c:pt idx="158">
                  <c:v>888.05182584269642</c:v>
                </c:pt>
                <c:pt idx="159">
                  <c:v>887.42434456928891</c:v>
                </c:pt>
                <c:pt idx="160">
                  <c:v>887.51335205992552</c:v>
                </c:pt>
                <c:pt idx="161">
                  <c:v>887.59743445692891</c:v>
                </c:pt>
                <c:pt idx="162">
                  <c:v>887.73450374531842</c:v>
                </c:pt>
                <c:pt idx="163">
                  <c:v>887.56240636704115</c:v>
                </c:pt>
                <c:pt idx="164">
                  <c:v>887.38486891385764</c:v>
                </c:pt>
                <c:pt idx="165">
                  <c:v>886.96790262172249</c:v>
                </c:pt>
                <c:pt idx="166">
                  <c:v>886.95617977528048</c:v>
                </c:pt>
                <c:pt idx="167">
                  <c:v>885.99679775280902</c:v>
                </c:pt>
                <c:pt idx="168">
                  <c:v>884.89135767790265</c:v>
                </c:pt>
                <c:pt idx="169">
                  <c:v>885.52471910112342</c:v>
                </c:pt>
                <c:pt idx="170">
                  <c:v>887.93226591760299</c:v>
                </c:pt>
                <c:pt idx="171">
                  <c:v>891.55939138576741</c:v>
                </c:pt>
                <c:pt idx="172">
                  <c:v>895.65106741572947</c:v>
                </c:pt>
                <c:pt idx="173">
                  <c:v>898.29576779026252</c:v>
                </c:pt>
                <c:pt idx="174">
                  <c:v>899.89869850187301</c:v>
                </c:pt>
                <c:pt idx="175">
                  <c:v>904.00348314606833</c:v>
                </c:pt>
                <c:pt idx="176">
                  <c:v>906.96073970037457</c:v>
                </c:pt>
                <c:pt idx="177">
                  <c:v>907.22497191011325</c:v>
                </c:pt>
                <c:pt idx="178">
                  <c:v>907.38157303370781</c:v>
                </c:pt>
                <c:pt idx="179">
                  <c:v>907.09507490636815</c:v>
                </c:pt>
                <c:pt idx="180">
                  <c:v>906.41790262172287</c:v>
                </c:pt>
                <c:pt idx="181">
                  <c:v>906.18000000000052</c:v>
                </c:pt>
                <c:pt idx="182">
                  <c:v>906.12345505618066</c:v>
                </c:pt>
                <c:pt idx="183">
                  <c:v>905.98319288389507</c:v>
                </c:pt>
                <c:pt idx="184">
                  <c:v>904.80794943820217</c:v>
                </c:pt>
                <c:pt idx="185">
                  <c:v>903.72905430711694</c:v>
                </c:pt>
                <c:pt idx="186">
                  <c:v>903.92607677902652</c:v>
                </c:pt>
                <c:pt idx="187">
                  <c:v>905.4151404494379</c:v>
                </c:pt>
                <c:pt idx="188">
                  <c:v>907.23948501872655</c:v>
                </c:pt>
                <c:pt idx="189">
                  <c:v>908.31094569288348</c:v>
                </c:pt>
                <c:pt idx="190">
                  <c:v>907.49821161048681</c:v>
                </c:pt>
                <c:pt idx="191">
                  <c:v>907.46686329587965</c:v>
                </c:pt>
                <c:pt idx="192">
                  <c:v>909.61058988764057</c:v>
                </c:pt>
                <c:pt idx="193">
                  <c:v>911.17262172284643</c:v>
                </c:pt>
                <c:pt idx="194">
                  <c:v>913.22289325842769</c:v>
                </c:pt>
                <c:pt idx="195">
                  <c:v>918.98464419475647</c:v>
                </c:pt>
                <c:pt idx="196">
                  <c:v>924.75372690427082</c:v>
                </c:pt>
                <c:pt idx="197">
                  <c:v>929.48687196203809</c:v>
                </c:pt>
                <c:pt idx="198">
                  <c:v>934.22001701980344</c:v>
                </c:pt>
                <c:pt idx="199">
                  <c:v>938.95316207756991</c:v>
                </c:pt>
                <c:pt idx="200">
                  <c:v>943.68630713533651</c:v>
                </c:pt>
                <c:pt idx="201">
                  <c:v>948.41945219310242</c:v>
                </c:pt>
                <c:pt idx="202">
                  <c:v>953.15259725086901</c:v>
                </c:pt>
                <c:pt idx="203">
                  <c:v>957.88574230863605</c:v>
                </c:pt>
                <c:pt idx="204">
                  <c:v>962.61888736640265</c:v>
                </c:pt>
                <c:pt idx="205">
                  <c:v>967.35203242416799</c:v>
                </c:pt>
                <c:pt idx="206">
                  <c:v>972.08517748193447</c:v>
                </c:pt>
                <c:pt idx="207">
                  <c:v>976.81832253970083</c:v>
                </c:pt>
                <c:pt idx="208">
                  <c:v>981.55146759746719</c:v>
                </c:pt>
                <c:pt idx="209">
                  <c:v>986.28461265523356</c:v>
                </c:pt>
                <c:pt idx="210">
                  <c:v>991.01775771299947</c:v>
                </c:pt>
                <c:pt idx="211">
                  <c:v>995.75090277076652</c:v>
                </c:pt>
                <c:pt idx="212">
                  <c:v>1000.484047828533</c:v>
                </c:pt>
                <c:pt idx="213">
                  <c:v>1005.2171928862984</c:v>
                </c:pt>
                <c:pt idx="214">
                  <c:v>1009.9503379440655</c:v>
                </c:pt>
                <c:pt idx="215">
                  <c:v>1014.6834830018327</c:v>
                </c:pt>
              </c:numCache>
            </c:numRef>
          </c:yVal>
          <c:smooth val="1"/>
        </c:ser>
        <c:ser>
          <c:idx val="0"/>
          <c:order val="2"/>
          <c:tx>
            <c:strRef>
              <c:f>'EP21'!$D$1</c:f>
              <c:strCache>
                <c:ptCount val="1"/>
                <c:pt idx="0">
                  <c:v>V22W03.EP21.CUBE</c:v>
                </c:pt>
              </c:strCache>
            </c:strRef>
          </c:tx>
          <c:marker>
            <c:symbol val="none"/>
          </c:marker>
          <c:xVal>
            <c:numRef>
              <c:f>'EP21'!$A$2:$A$217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'EP21'!$D$2:$D$217</c:f>
              <c:numCache>
                <c:formatCode>0.00</c:formatCode>
                <c:ptCount val="216"/>
                <c:pt idx="0">
                  <c:v>40</c:v>
                </c:pt>
                <c:pt idx="1">
                  <c:v>41.592546816479469</c:v>
                </c:pt>
                <c:pt idx="2">
                  <c:v>46.413813018762141</c:v>
                </c:pt>
                <c:pt idx="3">
                  <c:v>52.122014465291294</c:v>
                </c:pt>
                <c:pt idx="4">
                  <c:v>58.620273470513396</c:v>
                </c:pt>
                <c:pt idx="5">
                  <c:v>65.451582819575279</c:v>
                </c:pt>
                <c:pt idx="6">
                  <c:v>71.833107991495183</c:v>
                </c:pt>
                <c:pt idx="7">
                  <c:v>78.734978515572848</c:v>
                </c:pt>
                <c:pt idx="8">
                  <c:v>86.574215929613004</c:v>
                </c:pt>
                <c:pt idx="9">
                  <c:v>94.127597213696518</c:v>
                </c:pt>
                <c:pt idx="10">
                  <c:v>101.33951088455345</c:v>
                </c:pt>
                <c:pt idx="11">
                  <c:v>109.46706486250859</c:v>
                </c:pt>
                <c:pt idx="12">
                  <c:v>118.72581307213957</c:v>
                </c:pt>
                <c:pt idx="13">
                  <c:v>127.63831665287748</c:v>
                </c:pt>
                <c:pt idx="14">
                  <c:v>136.61149652601708</c:v>
                </c:pt>
                <c:pt idx="15">
                  <c:v>146.27772674299644</c:v>
                </c:pt>
                <c:pt idx="16">
                  <c:v>156.17778430168943</c:v>
                </c:pt>
                <c:pt idx="17">
                  <c:v>166.4067483341785</c:v>
                </c:pt>
                <c:pt idx="18">
                  <c:v>176.10384184258987</c:v>
                </c:pt>
                <c:pt idx="19">
                  <c:v>186.02680589287138</c:v>
                </c:pt>
                <c:pt idx="20">
                  <c:v>196.77707927442228</c:v>
                </c:pt>
                <c:pt idx="21">
                  <c:v>206.7306188226712</c:v>
                </c:pt>
                <c:pt idx="22">
                  <c:v>216.74248934674878</c:v>
                </c:pt>
                <c:pt idx="23">
                  <c:v>227.5941296360547</c:v>
                </c:pt>
                <c:pt idx="24">
                  <c:v>237.68225911197703</c:v>
                </c:pt>
                <c:pt idx="25">
                  <c:v>246.9665756580996</c:v>
                </c:pt>
                <c:pt idx="26">
                  <c:v>257.03817280062623</c:v>
                </c:pt>
                <c:pt idx="27">
                  <c:v>267.84221596519762</c:v>
                </c:pt>
                <c:pt idx="28">
                  <c:v>277.76979867801828</c:v>
                </c:pt>
                <c:pt idx="29">
                  <c:v>287.73194258364691</c:v>
                </c:pt>
                <c:pt idx="30">
                  <c:v>298.52303610985081</c:v>
                </c:pt>
                <c:pt idx="31">
                  <c:v>308.5517123488745</c:v>
                </c:pt>
                <c:pt idx="32">
                  <c:v>318.57166920209568</c:v>
                </c:pt>
                <c:pt idx="33">
                  <c:v>329.39926632683051</c:v>
                </c:pt>
                <c:pt idx="34">
                  <c:v>340.30899294527865</c:v>
                </c:pt>
                <c:pt idx="35">
                  <c:v>351.15248934674923</c:v>
                </c:pt>
                <c:pt idx="36">
                  <c:v>361.15143896732394</c:v>
                </c:pt>
                <c:pt idx="37">
                  <c:v>371.14625912976987</c:v>
                </c:pt>
                <c:pt idx="38">
                  <c:v>381.82571236666729</c:v>
                </c:pt>
                <c:pt idx="39">
                  <c:v>391.62788500716181</c:v>
                </c:pt>
                <c:pt idx="40">
                  <c:v>401.36784186038238</c:v>
                </c:pt>
                <c:pt idx="41">
                  <c:v>411.77161164340299</c:v>
                </c:pt>
                <c:pt idx="42">
                  <c:v>421.04263319900048</c:v>
                </c:pt>
                <c:pt idx="43">
                  <c:v>429.15935262038874</c:v>
                </c:pt>
                <c:pt idx="44">
                  <c:v>437.79630227654826</c:v>
                </c:pt>
                <c:pt idx="45">
                  <c:v>447.06712242120125</c:v>
                </c:pt>
                <c:pt idx="46">
                  <c:v>455.74044614659226</c:v>
                </c:pt>
                <c:pt idx="47">
                  <c:v>464.58581307213933</c:v>
                </c:pt>
                <c:pt idx="48">
                  <c:v>473.70378428389688</c:v>
                </c:pt>
                <c:pt idx="49">
                  <c:v>481.6078705952479</c:v>
                </c:pt>
                <c:pt idx="50">
                  <c:v>489.11202887720515</c:v>
                </c:pt>
                <c:pt idx="51">
                  <c:v>496.75710800928738</c:v>
                </c:pt>
                <c:pt idx="52">
                  <c:v>504.25792815394072</c:v>
                </c:pt>
                <c:pt idx="53">
                  <c:v>511.68005764765525</c:v>
                </c:pt>
                <c:pt idx="54">
                  <c:v>518.42988497157717</c:v>
                </c:pt>
                <c:pt idx="55">
                  <c:v>525.12273390447251</c:v>
                </c:pt>
                <c:pt idx="56">
                  <c:v>532.27787059524803</c:v>
                </c:pt>
                <c:pt idx="57">
                  <c:v>538.94474828080104</c:v>
                </c:pt>
                <c:pt idx="58">
                  <c:v>544.97523748520928</c:v>
                </c:pt>
                <c:pt idx="59">
                  <c:v>550.87092093908802</c:v>
                </c:pt>
                <c:pt idx="60">
                  <c:v>556.57004323574154</c:v>
                </c:pt>
                <c:pt idx="61">
                  <c:v>561.90594251247694</c:v>
                </c:pt>
                <c:pt idx="62">
                  <c:v>568.005136779738</c:v>
                </c:pt>
                <c:pt idx="63">
                  <c:v>575.04218714137016</c:v>
                </c:pt>
                <c:pt idx="64">
                  <c:v>582.14705045059441</c:v>
                </c:pt>
                <c:pt idx="65">
                  <c:v>589.23164037826825</c:v>
                </c:pt>
                <c:pt idx="66">
                  <c:v>595.854748280801</c:v>
                </c:pt>
                <c:pt idx="67">
                  <c:v>602.68142455541022</c:v>
                </c:pt>
                <c:pt idx="68">
                  <c:v>610.09115117385932</c:v>
                </c:pt>
                <c:pt idx="69">
                  <c:v>617.00830224096364</c:v>
                </c:pt>
                <c:pt idx="70">
                  <c:v>624.02306484471558</c:v>
                </c:pt>
                <c:pt idx="71">
                  <c:v>630.48949647263964</c:v>
                </c:pt>
                <c:pt idx="72">
                  <c:v>634.89161155444049</c:v>
                </c:pt>
                <c:pt idx="73">
                  <c:v>637.78794247689314</c:v>
                </c:pt>
                <c:pt idx="74">
                  <c:v>640.01302160897444</c:v>
                </c:pt>
                <c:pt idx="75">
                  <c:v>641.79591368864953</c:v>
                </c:pt>
                <c:pt idx="76">
                  <c:v>643.08448922220214</c:v>
                </c:pt>
                <c:pt idx="77">
                  <c:v>644.1547626037526</c:v>
                </c:pt>
                <c:pt idx="78">
                  <c:v>645.20394245910029</c:v>
                </c:pt>
                <c:pt idx="79">
                  <c:v>646.14689209746734</c:v>
                </c:pt>
                <c:pt idx="80">
                  <c:v>647.11962591297697</c:v>
                </c:pt>
                <c:pt idx="81">
                  <c:v>648.26667627460961</c:v>
                </c:pt>
                <c:pt idx="82">
                  <c:v>649.65105037942476</c:v>
                </c:pt>
                <c:pt idx="83">
                  <c:v>651.39138131966934</c:v>
                </c:pt>
                <c:pt idx="84">
                  <c:v>653.28542448424037</c:v>
                </c:pt>
                <c:pt idx="85">
                  <c:v>655.32007197060761</c:v>
                </c:pt>
                <c:pt idx="86">
                  <c:v>657.69985614774885</c:v>
                </c:pt>
                <c:pt idx="87">
                  <c:v>660.31663312783019</c:v>
                </c:pt>
                <c:pt idx="88">
                  <c:v>663.88014394121342</c:v>
                </c:pt>
                <c:pt idx="89">
                  <c:v>670.86903609205797</c:v>
                </c:pt>
                <c:pt idx="90">
                  <c:v>680.1446619872429</c:v>
                </c:pt>
                <c:pt idx="91">
                  <c:v>689.43417278283346</c:v>
                </c:pt>
                <c:pt idx="92">
                  <c:v>698.44755406691741</c:v>
                </c:pt>
                <c:pt idx="93">
                  <c:v>706.17945332586055</c:v>
                </c:pt>
                <c:pt idx="94">
                  <c:v>712.98671951035135</c:v>
                </c:pt>
                <c:pt idx="95">
                  <c:v>720.0871080092877</c:v>
                </c:pt>
                <c:pt idx="96">
                  <c:v>727.34136699671728</c:v>
                </c:pt>
                <c:pt idx="97">
                  <c:v>733.71846050512875</c:v>
                </c:pt>
                <c:pt idx="98">
                  <c:v>739.80261878708552</c:v>
                </c:pt>
                <c:pt idx="99">
                  <c:v>746.06879144537265</c:v>
                </c:pt>
                <c:pt idx="100">
                  <c:v>752.15256122839332</c:v>
                </c:pt>
                <c:pt idx="101">
                  <c:v>758.52130943802433</c:v>
                </c:pt>
                <c:pt idx="102">
                  <c:v>766.18241737614312</c:v>
                </c:pt>
                <c:pt idx="103">
                  <c:v>773.6474820963108</c:v>
                </c:pt>
                <c:pt idx="104">
                  <c:v>780.44300728602309</c:v>
                </c:pt>
                <c:pt idx="105">
                  <c:v>787.69005764765632</c:v>
                </c:pt>
                <c:pt idx="106">
                  <c:v>796.30964041385289</c:v>
                </c:pt>
                <c:pt idx="107">
                  <c:v>809.92483475228414</c:v>
                </c:pt>
                <c:pt idx="108">
                  <c:v>829.63722330459768</c:v>
                </c:pt>
                <c:pt idx="109">
                  <c:v>848.63952538542867</c:v>
                </c:pt>
                <c:pt idx="110">
                  <c:v>864.49919444518594</c:v>
                </c:pt>
                <c:pt idx="111">
                  <c:v>877.55461884046292</c:v>
                </c:pt>
                <c:pt idx="112">
                  <c:v>883.66056117501546</c:v>
                </c:pt>
                <c:pt idx="113">
                  <c:v>882.87489204408973</c:v>
                </c:pt>
                <c:pt idx="114">
                  <c:v>878.31126611331933</c:v>
                </c:pt>
                <c:pt idx="115">
                  <c:v>870.78938117733003</c:v>
                </c:pt>
                <c:pt idx="116">
                  <c:v>861.15762577063697</c:v>
                </c:pt>
                <c:pt idx="117">
                  <c:v>852.4072085368349</c:v>
                </c:pt>
                <c:pt idx="118">
                  <c:v>844.76906464899866</c:v>
                </c:pt>
                <c:pt idx="119">
                  <c:v>835.46778403480209</c:v>
                </c:pt>
                <c:pt idx="120">
                  <c:v>825.08303584296345</c:v>
                </c:pt>
                <c:pt idx="121">
                  <c:v>814.55450345619101</c:v>
                </c:pt>
                <c:pt idx="122">
                  <c:v>804.01707900753513</c:v>
                </c:pt>
                <c:pt idx="123">
                  <c:v>794.94414378108127</c:v>
                </c:pt>
                <c:pt idx="124">
                  <c:v>787.04474810287604</c:v>
                </c:pt>
                <c:pt idx="125">
                  <c:v>778.94408622238825</c:v>
                </c:pt>
                <c:pt idx="126">
                  <c:v>770.90584162908067</c:v>
                </c:pt>
                <c:pt idx="127">
                  <c:v>764.02552510074918</c:v>
                </c:pt>
                <c:pt idx="128">
                  <c:v>757.43458983871108</c:v>
                </c:pt>
                <c:pt idx="129">
                  <c:v>750.5316402003433</c:v>
                </c:pt>
                <c:pt idx="130">
                  <c:v>743.5578128586294</c:v>
                </c:pt>
                <c:pt idx="131">
                  <c:v>736.54027329258838</c:v>
                </c:pt>
                <c:pt idx="132">
                  <c:v>730.18044596866866</c:v>
                </c:pt>
                <c:pt idx="133">
                  <c:v>723.9597840881795</c:v>
                </c:pt>
                <c:pt idx="134">
                  <c:v>717.44710783136247</c:v>
                </c:pt>
                <c:pt idx="135">
                  <c:v>711.64892079674757</c:v>
                </c:pt>
                <c:pt idx="136">
                  <c:v>705.77601430515881</c:v>
                </c:pt>
                <c:pt idx="137">
                  <c:v>699.59989920556552</c:v>
                </c:pt>
                <c:pt idx="138">
                  <c:v>694.01214381666614</c:v>
                </c:pt>
                <c:pt idx="139">
                  <c:v>688.65132367201318</c:v>
                </c:pt>
                <c:pt idx="140">
                  <c:v>682.80929488376944</c:v>
                </c:pt>
                <c:pt idx="141">
                  <c:v>676.61120855462752</c:v>
                </c:pt>
                <c:pt idx="142">
                  <c:v>670.94351072442032</c:v>
                </c:pt>
                <c:pt idx="143">
                  <c:v>665.22038840997459</c:v>
                </c:pt>
                <c:pt idx="144">
                  <c:v>659.03552510074906</c:v>
                </c:pt>
                <c:pt idx="145">
                  <c:v>653.15858985650345</c:v>
                </c:pt>
                <c:pt idx="146">
                  <c:v>649.17637406923131</c:v>
                </c:pt>
                <c:pt idx="147">
                  <c:v>647.73857553355322</c:v>
                </c:pt>
                <c:pt idx="148">
                  <c:v>647.23261869812347</c:v>
                </c:pt>
                <c:pt idx="149">
                  <c:v>646.65152517191916</c:v>
                </c:pt>
                <c:pt idx="150">
                  <c:v>646.11371222432831</c:v>
                </c:pt>
                <c:pt idx="151">
                  <c:v>645.71535251363355</c:v>
                </c:pt>
                <c:pt idx="152">
                  <c:v>645.40103596751146</c:v>
                </c:pt>
                <c:pt idx="153">
                  <c:v>645.01343884277662</c:v>
                </c:pt>
                <c:pt idx="154">
                  <c:v>644.54371222432803</c:v>
                </c:pt>
                <c:pt idx="155">
                  <c:v>644.0477553888993</c:v>
                </c:pt>
                <c:pt idx="156">
                  <c:v>643.48179855347144</c:v>
                </c:pt>
                <c:pt idx="157">
                  <c:v>642.78933811951299</c:v>
                </c:pt>
                <c:pt idx="158">
                  <c:v>641.87064746857402</c:v>
                </c:pt>
                <c:pt idx="159">
                  <c:v>640.75387048849302</c:v>
                </c:pt>
                <c:pt idx="160">
                  <c:v>639.2502589696378</c:v>
                </c:pt>
                <c:pt idx="161">
                  <c:v>637.16801435853654</c:v>
                </c:pt>
                <c:pt idx="162">
                  <c:v>634.69446039837362</c:v>
                </c:pt>
                <c:pt idx="163">
                  <c:v>631.4472373606626</c:v>
                </c:pt>
                <c:pt idx="164">
                  <c:v>627.2687625325832</c:v>
                </c:pt>
                <c:pt idx="165">
                  <c:v>622.92231649274402</c:v>
                </c:pt>
                <c:pt idx="166">
                  <c:v>618.09105029046225</c:v>
                </c:pt>
                <c:pt idx="167">
                  <c:v>612.51667618564647</c:v>
                </c:pt>
                <c:pt idx="168">
                  <c:v>607.17192799380791</c:v>
                </c:pt>
                <c:pt idx="169">
                  <c:v>602.17651792148172</c:v>
                </c:pt>
                <c:pt idx="170">
                  <c:v>596.58607186385234</c:v>
                </c:pt>
                <c:pt idx="171">
                  <c:v>590.35874812066857</c:v>
                </c:pt>
                <c:pt idx="172">
                  <c:v>584.03847473911833</c:v>
                </c:pt>
                <c:pt idx="173">
                  <c:v>577.77011502842345</c:v>
                </c:pt>
                <c:pt idx="174">
                  <c:v>572.06864741519644</c:v>
                </c:pt>
                <c:pt idx="175">
                  <c:v>566.44798553470798</c:v>
                </c:pt>
                <c:pt idx="176">
                  <c:v>560.50448913323839</c:v>
                </c:pt>
                <c:pt idx="177">
                  <c:v>555.06651792148148</c:v>
                </c:pt>
                <c:pt idx="178">
                  <c:v>549.63530927789304</c:v>
                </c:pt>
                <c:pt idx="179">
                  <c:v>543.91317978417703</c:v>
                </c:pt>
                <c:pt idx="180">
                  <c:v>538.77602871707302</c:v>
                </c:pt>
                <c:pt idx="181">
                  <c:v>533.86487763217644</c:v>
                </c:pt>
                <c:pt idx="182">
                  <c:v>529.76735247804845</c:v>
                </c:pt>
                <c:pt idx="183">
                  <c:v>526.57543880719254</c:v>
                </c:pt>
                <c:pt idx="184">
                  <c:v>522.77094958499015</c:v>
                </c:pt>
                <c:pt idx="185">
                  <c:v>518.07597115838064</c:v>
                </c:pt>
                <c:pt idx="186">
                  <c:v>512.99001432295131</c:v>
                </c:pt>
                <c:pt idx="187">
                  <c:v>507.96247475690978</c:v>
                </c:pt>
                <c:pt idx="188">
                  <c:v>503.17143878939919</c:v>
                </c:pt>
                <c:pt idx="189">
                  <c:v>498.97860426841703</c:v>
                </c:pt>
                <c:pt idx="190">
                  <c:v>494.79225893405203</c:v>
                </c:pt>
                <c:pt idx="191">
                  <c:v>490.28444598645984</c:v>
                </c:pt>
                <c:pt idx="192">
                  <c:v>486.26538124849839</c:v>
                </c:pt>
                <c:pt idx="193">
                  <c:v>482.32717980196929</c:v>
                </c:pt>
                <c:pt idx="194">
                  <c:v>478.17423016360209</c:v>
                </c:pt>
                <c:pt idx="195">
                  <c:v>474.42811506400784</c:v>
                </c:pt>
                <c:pt idx="196">
                  <c:v>470.80805750531539</c:v>
                </c:pt>
                <c:pt idx="197">
                  <c:v>467.00805750531543</c:v>
                </c:pt>
                <c:pt idx="198">
                  <c:v>463.51112226106881</c:v>
                </c:pt>
                <c:pt idx="199">
                  <c:v>460.09565463004975</c:v>
                </c:pt>
                <c:pt idx="200">
                  <c:v>456.52674815625329</c:v>
                </c:pt>
                <c:pt idx="201">
                  <c:v>453.28440283968075</c:v>
                </c:pt>
                <c:pt idx="202">
                  <c:v>450.11920859021228</c:v>
                </c:pt>
                <c:pt idx="203">
                  <c:v>446.79489204408969</c:v>
                </c:pt>
                <c:pt idx="204">
                  <c:v>443.75172658286397</c:v>
                </c:pt>
                <c:pt idx="205">
                  <c:v>440.74112226106899</c:v>
                </c:pt>
                <c:pt idx="206">
                  <c:v>437.57221578727246</c:v>
                </c:pt>
                <c:pt idx="207">
                  <c:v>434.69905032604731</c:v>
                </c:pt>
                <c:pt idx="208">
                  <c:v>431.88412945812922</c:v>
                </c:pt>
                <c:pt idx="209">
                  <c:v>428.9095395304563</c:v>
                </c:pt>
                <c:pt idx="210">
                  <c:v>426.21151076000547</c:v>
                </c:pt>
                <c:pt idx="211">
                  <c:v>423.55090643821109</c:v>
                </c:pt>
                <c:pt idx="212">
                  <c:v>420.74227334596623</c:v>
                </c:pt>
                <c:pt idx="213">
                  <c:v>418.20315104931183</c:v>
                </c:pt>
                <c:pt idx="214">
                  <c:v>415.68309349061889</c:v>
                </c:pt>
                <c:pt idx="215">
                  <c:v>413.00364025372107</c:v>
                </c:pt>
              </c:numCache>
            </c:numRef>
          </c:yVal>
          <c:smooth val="1"/>
        </c:ser>
        <c:dLbls>
          <c:showLegendKey val="0"/>
          <c:showVal val="0"/>
          <c:showCatName val="0"/>
          <c:showSerName val="0"/>
          <c:showPercent val="0"/>
          <c:showBubbleSize val="0"/>
        </c:dLbls>
        <c:axId val="85217664"/>
        <c:axId val="85219584"/>
      </c:scatterChart>
      <c:scatterChart>
        <c:scatterStyle val="smoothMarker"/>
        <c:varyColors val="0"/>
        <c:ser>
          <c:idx val="2"/>
          <c:order val="1"/>
          <c:tx>
            <c:strRef>
              <c:f>'EP21'!$E$1</c:f>
              <c:strCache>
                <c:ptCount val="1"/>
                <c:pt idx="0">
                  <c:v>V21.EP21.SCATTERING</c:v>
                </c:pt>
              </c:strCache>
            </c:strRef>
          </c:tx>
          <c:spPr>
            <a:ln>
              <a:solidFill>
                <a:srgbClr val="F7941E">
                  <a:lumMod val="75000"/>
                </a:srgbClr>
              </a:solidFill>
            </a:ln>
          </c:spPr>
          <c:marker>
            <c:symbol val="none"/>
          </c:marker>
          <c:xVal>
            <c:numRef>
              <c:f>'EP21'!$A$2:$A$217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'EP21'!$E$2:$E$217</c:f>
              <c:numCache>
                <c:formatCode>0.00</c:formatCode>
                <c:ptCount val="216"/>
                <c:pt idx="0">
                  <c:v>0</c:v>
                </c:pt>
                <c:pt idx="1">
                  <c:v>1.1127196576527478</c:v>
                </c:pt>
                <c:pt idx="2">
                  <c:v>3.6003990699530384</c:v>
                </c:pt>
                <c:pt idx="3">
                  <c:v>5.7902907248457334</c:v>
                </c:pt>
                <c:pt idx="4">
                  <c:v>8.8259190131937348</c:v>
                </c:pt>
                <c:pt idx="5">
                  <c:v>10.512650361140686</c:v>
                </c:pt>
                <c:pt idx="6">
                  <c:v>9.9280279019538025</c:v>
                </c:pt>
                <c:pt idx="7">
                  <c:v>10.410021681325398</c:v>
                </c:pt>
                <c:pt idx="8">
                  <c:v>10.899781973030366</c:v>
                </c:pt>
                <c:pt idx="9">
                  <c:v>10.015324298229096</c:v>
                </c:pt>
                <c:pt idx="10">
                  <c:v>9.2872302819612127</c:v>
                </c:pt>
                <c:pt idx="11">
                  <c:v>8.7977144295211183</c:v>
                </c:pt>
                <c:pt idx="12">
                  <c:v>8.7474224728237999</c:v>
                </c:pt>
                <c:pt idx="13">
                  <c:v>8.8549296849232508</c:v>
                </c:pt>
                <c:pt idx="14">
                  <c:v>8.3932277316609394</c:v>
                </c:pt>
                <c:pt idx="15">
                  <c:v>7.8630640473927365</c:v>
                </c:pt>
                <c:pt idx="16">
                  <c:v>8.0880602541620075</c:v>
                </c:pt>
                <c:pt idx="17">
                  <c:v>8.1625315513308596</c:v>
                </c:pt>
                <c:pt idx="18">
                  <c:v>7.4965587457065253</c:v>
                </c:pt>
                <c:pt idx="19">
                  <c:v>7.5184002527421816</c:v>
                </c:pt>
                <c:pt idx="20">
                  <c:v>7.6606906085062052</c:v>
                </c:pt>
                <c:pt idx="21">
                  <c:v>6.9920027006313337</c:v>
                </c:pt>
                <c:pt idx="22">
                  <c:v>6.8751921244414724</c:v>
                </c:pt>
                <c:pt idx="23">
                  <c:v>6.9579972198578117</c:v>
                </c:pt>
                <c:pt idx="24">
                  <c:v>6.4554559063374608</c:v>
                </c:pt>
                <c:pt idx="25">
                  <c:v>6.0660761632250955</c:v>
                </c:pt>
                <c:pt idx="26">
                  <c:v>5.8447112536279349</c:v>
                </c:pt>
                <c:pt idx="27">
                  <c:v>5.6922123905443733</c:v>
                </c:pt>
                <c:pt idx="28">
                  <c:v>5.2194638952589489</c:v>
                </c:pt>
                <c:pt idx="29">
                  <c:v>4.8067269022775161</c:v>
                </c:pt>
                <c:pt idx="30">
                  <c:v>5.0820554442968859</c:v>
                </c:pt>
                <c:pt idx="31">
                  <c:v>5.3013008044235503</c:v>
                </c:pt>
                <c:pt idx="32">
                  <c:v>5.2038077276931984</c:v>
                </c:pt>
                <c:pt idx="33">
                  <c:v>5.2049615807438414</c:v>
                </c:pt>
                <c:pt idx="34">
                  <c:v>5.5594787257088099</c:v>
                </c:pt>
                <c:pt idx="35">
                  <c:v>5.7978035820097737</c:v>
                </c:pt>
                <c:pt idx="36">
                  <c:v>5.6248355913306831</c:v>
                </c:pt>
                <c:pt idx="37">
                  <c:v>5.7115316970133954</c:v>
                </c:pt>
                <c:pt idx="38">
                  <c:v>5.8485231058174527</c:v>
                </c:pt>
                <c:pt idx="39">
                  <c:v>5.5947537986440299</c:v>
                </c:pt>
                <c:pt idx="40">
                  <c:v>5.5814419956030976</c:v>
                </c:pt>
                <c:pt idx="41">
                  <c:v>5.6146215543574431</c:v>
                </c:pt>
                <c:pt idx="42">
                  <c:v>5.2493351268978854</c:v>
                </c:pt>
                <c:pt idx="43">
                  <c:v>4.6736821644458315</c:v>
                </c:pt>
                <c:pt idx="44">
                  <c:v>4.261416046402144</c:v>
                </c:pt>
                <c:pt idx="45">
                  <c:v>4.2665521569587082</c:v>
                </c:pt>
                <c:pt idx="46">
                  <c:v>4.3068673924769234</c:v>
                </c:pt>
                <c:pt idx="47">
                  <c:v>4.2173350601406705</c:v>
                </c:pt>
                <c:pt idx="48">
                  <c:v>4.1225131156458366</c:v>
                </c:pt>
                <c:pt idx="49">
                  <c:v>3.9849641477207594</c:v>
                </c:pt>
                <c:pt idx="50">
                  <c:v>3.6673804057450936</c:v>
                </c:pt>
                <c:pt idx="51">
                  <c:v>3.3917686211506535</c:v>
                </c:pt>
                <c:pt idx="52">
                  <c:v>3.3598683321720046</c:v>
                </c:pt>
                <c:pt idx="53">
                  <c:v>3.2831587118916632</c:v>
                </c:pt>
                <c:pt idx="54">
                  <c:v>3.0134477206893497</c:v>
                </c:pt>
                <c:pt idx="55">
                  <c:v>2.909707957952453</c:v>
                </c:pt>
                <c:pt idx="56">
                  <c:v>2.884858761591083</c:v>
                </c:pt>
                <c:pt idx="57">
                  <c:v>2.7199545763645183</c:v>
                </c:pt>
                <c:pt idx="58">
                  <c:v>2.4684139753233145</c:v>
                </c:pt>
                <c:pt idx="59">
                  <c:v>2.2176911850150876</c:v>
                </c:pt>
                <c:pt idx="60">
                  <c:v>2.0967117725519882</c:v>
                </c:pt>
                <c:pt idx="61">
                  <c:v>2.0988462046073919</c:v>
                </c:pt>
                <c:pt idx="62">
                  <c:v>2.2713101160578186</c:v>
                </c:pt>
                <c:pt idx="63">
                  <c:v>2.5254579726264876</c:v>
                </c:pt>
                <c:pt idx="64">
                  <c:v>2.763286284327219</c:v>
                </c:pt>
                <c:pt idx="65">
                  <c:v>2.8741377966797832</c:v>
                </c:pt>
                <c:pt idx="66">
                  <c:v>2.8086871816052867</c:v>
                </c:pt>
                <c:pt idx="67">
                  <c:v>2.8653753352367226</c:v>
                </c:pt>
                <c:pt idx="68">
                  <c:v>2.9331094234496167</c:v>
                </c:pt>
                <c:pt idx="69">
                  <c:v>2.7884109252013594</c:v>
                </c:pt>
                <c:pt idx="70">
                  <c:v>2.6348888457517226</c:v>
                </c:pt>
                <c:pt idx="71">
                  <c:v>2.3562906019493677</c:v>
                </c:pt>
                <c:pt idx="72">
                  <c:v>1.7049185883726539</c:v>
                </c:pt>
                <c:pt idx="73">
                  <c:v>0.91634295202511562</c:v>
                </c:pt>
                <c:pt idx="74">
                  <c:v>0.48956751397169807</c:v>
                </c:pt>
                <c:pt idx="75">
                  <c:v>0.38238026125582819</c:v>
                </c:pt>
                <c:pt idx="76">
                  <c:v>0.32638038150275994</c:v>
                </c:pt>
                <c:pt idx="77">
                  <c:v>0.27442301835127048</c:v>
                </c:pt>
                <c:pt idx="78">
                  <c:v>0.24922147176128293</c:v>
                </c:pt>
                <c:pt idx="79">
                  <c:v>0.24223982415768741</c:v>
                </c:pt>
                <c:pt idx="80">
                  <c:v>0.23365785264326672</c:v>
                </c:pt>
                <c:pt idx="81">
                  <c:v>0.23566682317695314</c:v>
                </c:pt>
                <c:pt idx="82">
                  <c:v>0.27434051553746625</c:v>
                </c:pt>
                <c:pt idx="83">
                  <c:v>0.32089130949306283</c:v>
                </c:pt>
                <c:pt idx="84">
                  <c:v>0.33894970497511484</c:v>
                </c:pt>
                <c:pt idx="85">
                  <c:v>0.38211839628843014</c:v>
                </c:pt>
                <c:pt idx="86">
                  <c:v>0.44177553822722399</c:v>
                </c:pt>
                <c:pt idx="87">
                  <c:v>0.48006264889122818</c:v>
                </c:pt>
                <c:pt idx="88">
                  <c:v>0.59134554534540951</c:v>
                </c:pt>
                <c:pt idx="89">
                  <c:v>1.0646922844847386</c:v>
                </c:pt>
                <c:pt idx="90">
                  <c:v>1.58382024349219</c:v>
                </c:pt>
                <c:pt idx="91">
                  <c:v>1.6757003062587721</c:v>
                </c:pt>
                <c:pt idx="92">
                  <c:v>1.6303896404076457</c:v>
                </c:pt>
                <c:pt idx="93">
                  <c:v>1.621303304725628</c:v>
                </c:pt>
                <c:pt idx="94">
                  <c:v>1.6189408288426117</c:v>
                </c:pt>
                <c:pt idx="95">
                  <c:v>1.6012979646989502</c:v>
                </c:pt>
                <c:pt idx="96">
                  <c:v>1.5859904696632747</c:v>
                </c:pt>
                <c:pt idx="97">
                  <c:v>1.5839801498069201</c:v>
                </c:pt>
                <c:pt idx="98">
                  <c:v>1.5451893985444813</c:v>
                </c:pt>
                <c:pt idx="99">
                  <c:v>1.4347244772484125</c:v>
                </c:pt>
                <c:pt idx="100">
                  <c:v>1.3415217330762996</c:v>
                </c:pt>
                <c:pt idx="101">
                  <c:v>1.3738348533066556</c:v>
                </c:pt>
                <c:pt idx="102">
                  <c:v>1.6248609903694884</c:v>
                </c:pt>
                <c:pt idx="103">
                  <c:v>1.8437698860710654</c:v>
                </c:pt>
                <c:pt idx="104">
                  <c:v>1.9156753794012786</c:v>
                </c:pt>
                <c:pt idx="105">
                  <c:v>2.0905251915679841</c:v>
                </c:pt>
                <c:pt idx="106">
                  <c:v>2.4029752371192838</c:v>
                </c:pt>
                <c:pt idx="107">
                  <c:v>2.9684802805047226</c:v>
                </c:pt>
                <c:pt idx="108">
                  <c:v>3.7963080659111914</c:v>
                </c:pt>
                <c:pt idx="109">
                  <c:v>4.1805981432790684</c:v>
                </c:pt>
                <c:pt idx="110">
                  <c:v>3.6705407526335687</c:v>
                </c:pt>
                <c:pt idx="111">
                  <c:v>2.8659238338633761</c:v>
                </c:pt>
                <c:pt idx="112">
                  <c:v>1.6755361182857185</c:v>
                </c:pt>
                <c:pt idx="113">
                  <c:v>2.7919192894012203E-3</c:v>
                </c:pt>
                <c:pt idx="114">
                  <c:v>1.665181356995866</c:v>
                </c:pt>
                <c:pt idx="115">
                  <c:v>3.2885269143410789</c:v>
                </c:pt>
                <c:pt idx="116">
                  <c:v>4.9664470963143197</c:v>
                </c:pt>
                <c:pt idx="117">
                  <c:v>6.7466525313141146</c:v>
                </c:pt>
                <c:pt idx="118">
                  <c:v>8.5181523875731031</c:v>
                </c:pt>
                <c:pt idx="119">
                  <c:v>10.356255745352515</c:v>
                </c:pt>
                <c:pt idx="120">
                  <c:v>12.45389891251561</c:v>
                </c:pt>
                <c:pt idx="121">
                  <c:v>14.81560643463995</c:v>
                </c:pt>
                <c:pt idx="122">
                  <c:v>17.535376849434041</c:v>
                </c:pt>
                <c:pt idx="123">
                  <c:v>18.685181374985802</c:v>
                </c:pt>
                <c:pt idx="124">
                  <c:v>19.192765707789476</c:v>
                </c:pt>
                <c:pt idx="125">
                  <c:v>19.89688084681239</c:v>
                </c:pt>
                <c:pt idx="126">
                  <c:v>20.278358677240799</c:v>
                </c:pt>
                <c:pt idx="127">
                  <c:v>20.342798789776872</c:v>
                </c:pt>
                <c:pt idx="128">
                  <c:v>20.244669482953601</c:v>
                </c:pt>
                <c:pt idx="129">
                  <c:v>20.279369997439112</c:v>
                </c:pt>
                <c:pt idx="130">
                  <c:v>21.118761635889008</c:v>
                </c:pt>
                <c:pt idx="131">
                  <c:v>22.981966679684223</c:v>
                </c:pt>
                <c:pt idx="132">
                  <c:v>24.682729985999121</c:v>
                </c:pt>
                <c:pt idx="133">
                  <c:v>26.013494467918161</c:v>
                </c:pt>
                <c:pt idx="134">
                  <c:v>27.250783970402686</c:v>
                </c:pt>
                <c:pt idx="135">
                  <c:v>28.215869829610327</c:v>
                </c:pt>
                <c:pt idx="136">
                  <c:v>29.104920711634872</c:v>
                </c:pt>
                <c:pt idx="137">
                  <c:v>30.035774854425089</c:v>
                </c:pt>
                <c:pt idx="138">
                  <c:v>30.827846517041504</c:v>
                </c:pt>
                <c:pt idx="139">
                  <c:v>31.632080888508707</c:v>
                </c:pt>
                <c:pt idx="140">
                  <c:v>32.494230545340194</c:v>
                </c:pt>
                <c:pt idx="141">
                  <c:v>33.421203630441426</c:v>
                </c:pt>
                <c:pt idx="142">
                  <c:v>34.429252262303677</c:v>
                </c:pt>
                <c:pt idx="143">
                  <c:v>35.540617205051348</c:v>
                </c:pt>
                <c:pt idx="144">
                  <c:v>36.732262688798272</c:v>
                </c:pt>
                <c:pt idx="145">
                  <c:v>37.778552890382798</c:v>
                </c:pt>
                <c:pt idx="146">
                  <c:v>38.396176568659911</c:v>
                </c:pt>
                <c:pt idx="147">
                  <c:v>38.577091003344563</c:v>
                </c:pt>
                <c:pt idx="148">
                  <c:v>38.572211080127012</c:v>
                </c:pt>
                <c:pt idx="149">
                  <c:v>38.549783540882906</c:v>
                </c:pt>
                <c:pt idx="150">
                  <c:v>38.508571726631651</c:v>
                </c:pt>
                <c:pt idx="151">
                  <c:v>38.453968375124056</c:v>
                </c:pt>
                <c:pt idx="152">
                  <c:v>38.384033375441618</c:v>
                </c:pt>
                <c:pt idx="153">
                  <c:v>38.293387798237404</c:v>
                </c:pt>
                <c:pt idx="154">
                  <c:v>38.249551618416739</c:v>
                </c:pt>
                <c:pt idx="155">
                  <c:v>38.261022673841602</c:v>
                </c:pt>
                <c:pt idx="156">
                  <c:v>38.286592768819922</c:v>
                </c:pt>
                <c:pt idx="157">
                  <c:v>38.328399875728863</c:v>
                </c:pt>
                <c:pt idx="158">
                  <c:v>38.353705586167244</c:v>
                </c:pt>
                <c:pt idx="159">
                  <c:v>38.496915187221788</c:v>
                </c:pt>
                <c:pt idx="160">
                  <c:v>38.836604226089158</c:v>
                </c:pt>
                <c:pt idx="161">
                  <c:v>39.303514058299072</c:v>
                </c:pt>
                <c:pt idx="162">
                  <c:v>39.868008803499116</c:v>
                </c:pt>
                <c:pt idx="163">
                  <c:v>40.560026848307182</c:v>
                </c:pt>
                <c:pt idx="164">
                  <c:v>41.468047178224325</c:v>
                </c:pt>
                <c:pt idx="165">
                  <c:v>42.388204618457095</c:v>
                </c:pt>
                <c:pt idx="166">
                  <c:v>43.499275609713095</c:v>
                </c:pt>
                <c:pt idx="167">
                  <c:v>44.648600144279825</c:v>
                </c:pt>
                <c:pt idx="168">
                  <c:v>45.739833625332999</c:v>
                </c:pt>
                <c:pt idx="169">
                  <c:v>47.054010368532474</c:v>
                </c:pt>
                <c:pt idx="170">
                  <c:v>48.835567539069196</c:v>
                </c:pt>
                <c:pt idx="171">
                  <c:v>51.019933934058407</c:v>
                </c:pt>
                <c:pt idx="172">
                  <c:v>53.354805574376904</c:v>
                </c:pt>
                <c:pt idx="173">
                  <c:v>55.476329499332138</c:v>
                </c:pt>
                <c:pt idx="174">
                  <c:v>57.306068523056688</c:v>
                </c:pt>
                <c:pt idx="175">
                  <c:v>59.591614098992245</c:v>
                </c:pt>
                <c:pt idx="176">
                  <c:v>61.811503258946885</c:v>
                </c:pt>
                <c:pt idx="177">
                  <c:v>63.444369750013578</c:v>
                </c:pt>
                <c:pt idx="178">
                  <c:v>65.087933347262805</c:v>
                </c:pt>
                <c:pt idx="179">
                  <c:v>66.772034328401219</c:v>
                </c:pt>
                <c:pt idx="180">
                  <c:v>68.236494259047731</c:v>
                </c:pt>
                <c:pt idx="181">
                  <c:v>69.739579801378724</c:v>
                </c:pt>
                <c:pt idx="182">
                  <c:v>71.041769716023808</c:v>
                </c:pt>
                <c:pt idx="183">
                  <c:v>72.051927628099193</c:v>
                </c:pt>
                <c:pt idx="184">
                  <c:v>73.079232913859727</c:v>
                </c:pt>
                <c:pt idx="185">
                  <c:v>74.439484673733176</c:v>
                </c:pt>
                <c:pt idx="186">
                  <c:v>76.20734352344769</c:v>
                </c:pt>
                <c:pt idx="187">
                  <c:v>78.244493529316969</c:v>
                </c:pt>
                <c:pt idx="188">
                  <c:v>80.304249223980463</c:v>
                </c:pt>
                <c:pt idx="189">
                  <c:v>82.034046735252971</c:v>
                </c:pt>
                <c:pt idx="190">
                  <c:v>83.409945330499099</c:v>
                </c:pt>
                <c:pt idx="191">
                  <c:v>85.089873995501279</c:v>
                </c:pt>
                <c:pt idx="192">
                  <c:v>87.060528049969804</c:v>
                </c:pt>
                <c:pt idx="193">
                  <c:v>88.911730435126884</c:v>
                </c:pt>
                <c:pt idx="194">
                  <c:v>90.981202175194241</c:v>
                </c:pt>
                <c:pt idx="195">
                  <c:v>93.703664478394231</c:v>
                </c:pt>
                <c:pt idx="196">
                  <c:v>96.418415564994973</c:v>
                </c:pt>
                <c:pt idx="197">
                  <c:v>99.030157408249394</c:v>
                </c:pt>
                <c:pt idx="198">
                  <c:v>101.5528802119253</c:v>
                </c:pt>
                <c:pt idx="199">
                  <c:v>104.07781569520735</c:v>
                </c:pt>
                <c:pt idx="200">
                  <c:v>106.70997065266035</c:v>
                </c:pt>
                <c:pt idx="201">
                  <c:v>109.23275679718076</c:v>
                </c:pt>
                <c:pt idx="202">
                  <c:v>111.75559253207012</c:v>
                </c:pt>
                <c:pt idx="203">
                  <c:v>114.39048641006201</c:v>
                </c:pt>
                <c:pt idx="204">
                  <c:v>116.92735592920496</c:v>
                </c:pt>
                <c:pt idx="205">
                  <c:v>119.48304425543611</c:v>
                </c:pt>
                <c:pt idx="206">
                  <c:v>122.15422789881077</c:v>
                </c:pt>
                <c:pt idx="207">
                  <c:v>124.71140017606098</c:v>
                </c:pt>
                <c:pt idx="208">
                  <c:v>127.27194648920914</c:v>
                </c:pt>
                <c:pt idx="209">
                  <c:v>129.95166154032324</c:v>
                </c:pt>
                <c:pt idx="210">
                  <c:v>132.51783039501927</c:v>
                </c:pt>
                <c:pt idx="211">
                  <c:v>135.09592061657634</c:v>
                </c:pt>
                <c:pt idx="212">
                  <c:v>137.79023673379723</c:v>
                </c:pt>
                <c:pt idx="213">
                  <c:v>140.36576251616276</c:v>
                </c:pt>
                <c:pt idx="214">
                  <c:v>142.96161036120128</c:v>
                </c:pt>
                <c:pt idx="215">
                  <c:v>145.68390786543216</c:v>
                </c:pt>
              </c:numCache>
            </c:numRef>
          </c:yVal>
          <c:smooth val="1"/>
        </c:ser>
        <c:dLbls>
          <c:showLegendKey val="0"/>
          <c:showVal val="0"/>
          <c:showCatName val="0"/>
          <c:showSerName val="0"/>
          <c:showPercent val="0"/>
          <c:showBubbleSize val="0"/>
        </c:dLbls>
        <c:axId val="85234048"/>
        <c:axId val="85235584"/>
      </c:scatterChart>
      <c:valAx>
        <c:axId val="85217664"/>
        <c:scaling>
          <c:orientation val="minMax"/>
          <c:max val="200"/>
          <c:min val="0"/>
        </c:scaling>
        <c:delete val="0"/>
        <c:axPos val="b"/>
        <c:title>
          <c:tx>
            <c:rich>
              <a:bodyPr/>
              <a:lstStyle/>
              <a:p>
                <a:pPr>
                  <a:defRPr sz="1200" b="1" i="0" u="none" strike="noStrike" baseline="0">
                    <a:solidFill>
                      <a:srgbClr val="000000"/>
                    </a:solidFill>
                    <a:latin typeface="Calibri"/>
                    <a:ea typeface="Calibri"/>
                    <a:cs typeface="Calibri"/>
                  </a:defRPr>
                </a:pPr>
                <a:r>
                  <a:rPr lang="de-DE" sz="1200"/>
                  <a:t>t [s]</a:t>
                </a:r>
              </a:p>
            </c:rich>
          </c:tx>
          <c:layout/>
          <c:overlay val="0"/>
        </c:title>
        <c:numFmt formatCode="0" sourceLinked="0"/>
        <c:majorTickMark val="out"/>
        <c:minorTickMark val="out"/>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219584"/>
        <c:crosses val="autoZero"/>
        <c:crossBetween val="midCat"/>
        <c:majorUnit val="20"/>
        <c:minorUnit val="5"/>
      </c:valAx>
      <c:valAx>
        <c:axId val="85219584"/>
        <c:scaling>
          <c:orientation val="minMax"/>
          <c:max val="1000"/>
          <c:min val="0"/>
        </c:scaling>
        <c:delete val="0"/>
        <c:axPos val="l"/>
        <c:majorGridlines>
          <c:spPr>
            <a:ln>
              <a:prstDash val="sysDash"/>
            </a:ln>
          </c:spPr>
        </c:majorGridlines>
        <c:title>
          <c:tx>
            <c:rich>
              <a:bodyPr/>
              <a:lstStyle/>
              <a:p>
                <a:pPr>
                  <a:defRPr sz="1200" b="1" i="0" u="none" strike="noStrike" baseline="0">
                    <a:solidFill>
                      <a:srgbClr val="000000"/>
                    </a:solidFill>
                    <a:latin typeface="Calibri"/>
                    <a:ea typeface="Calibri"/>
                    <a:cs typeface="Calibri"/>
                  </a:defRPr>
                </a:pPr>
                <a:r>
                  <a:rPr lang="en-US" sz="1200" b="1" i="0" u="none" strike="noStrike" baseline="0">
                    <a:solidFill>
                      <a:srgbClr val="000000"/>
                    </a:solidFill>
                    <a:latin typeface="Calibri"/>
                    <a:cs typeface="Calibri"/>
                  </a:rPr>
                  <a:t>T [°C]</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217664"/>
        <c:crosses val="autoZero"/>
        <c:crossBetween val="midCat"/>
        <c:majorUnit val="200"/>
      </c:valAx>
      <c:valAx>
        <c:axId val="85234048"/>
        <c:scaling>
          <c:orientation val="minMax"/>
        </c:scaling>
        <c:delete val="1"/>
        <c:axPos val="b"/>
        <c:numFmt formatCode="0.00" sourceLinked="1"/>
        <c:majorTickMark val="out"/>
        <c:minorTickMark val="none"/>
        <c:tickLblPos val="none"/>
        <c:crossAx val="85235584"/>
        <c:crosses val="autoZero"/>
        <c:crossBetween val="midCat"/>
      </c:valAx>
      <c:valAx>
        <c:axId val="85235584"/>
        <c:scaling>
          <c:orientation val="minMax"/>
          <c:max val="100"/>
        </c:scaling>
        <c:delete val="0"/>
        <c:axPos val="r"/>
        <c:title>
          <c:tx>
            <c:rich>
              <a:bodyPr/>
              <a:lstStyle/>
              <a:p>
                <a:pPr>
                  <a:defRPr sz="1200" b="1" i="0" u="none" strike="noStrike" baseline="0">
                    <a:solidFill>
                      <a:schemeClr val="accent5">
                        <a:lumMod val="75000"/>
                      </a:schemeClr>
                    </a:solidFill>
                    <a:latin typeface="Calibri"/>
                    <a:ea typeface="Calibri"/>
                    <a:cs typeface="Calibri"/>
                  </a:defRPr>
                </a:pPr>
                <a:r>
                  <a:rPr lang="de-DE" sz="1200">
                    <a:solidFill>
                      <a:schemeClr val="accent5">
                        <a:lumMod val="75000"/>
                      </a:schemeClr>
                    </a:solidFill>
                  </a:rPr>
                  <a:t>Scattering in %</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234048"/>
        <c:crosses val="max"/>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99771117628433"/>
          <c:y val="3.610943985497838E-2"/>
          <c:w val="0.72165404162738522"/>
          <c:h val="0.75467920814033906"/>
        </c:manualLayout>
      </c:layout>
      <c:scatterChart>
        <c:scatterStyle val="smoothMarker"/>
        <c:varyColors val="0"/>
        <c:ser>
          <c:idx val="1"/>
          <c:order val="0"/>
          <c:tx>
            <c:strRef>
              <c:f>ZE41!$C$1</c:f>
              <c:strCache>
                <c:ptCount val="1"/>
                <c:pt idx="0">
                  <c:v>V21W07.ZE41.CUBE</c:v>
                </c:pt>
              </c:strCache>
            </c:strRef>
          </c:tx>
          <c:marker>
            <c:symbol val="none"/>
          </c:marker>
          <c:xVal>
            <c:numRef>
              <c:f>ZE41!$A$2:$A$217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ZE41!$C$2:$C$217</c:f>
              <c:numCache>
                <c:formatCode>0.00</c:formatCode>
                <c:ptCount val="216"/>
                <c:pt idx="0">
                  <c:v>40</c:v>
                </c:pt>
                <c:pt idx="1">
                  <c:v>41.229400749063664</c:v>
                </c:pt>
                <c:pt idx="2">
                  <c:v>45.117929588014974</c:v>
                </c:pt>
                <c:pt idx="3">
                  <c:v>49.614405992509361</c:v>
                </c:pt>
                <c:pt idx="4">
                  <c:v>54.056922846441971</c:v>
                </c:pt>
                <c:pt idx="5">
                  <c:v>59.08153108614227</c:v>
                </c:pt>
                <c:pt idx="6">
                  <c:v>64.691928089887625</c:v>
                </c:pt>
                <c:pt idx="7">
                  <c:v>70.020379026217213</c:v>
                </c:pt>
                <c:pt idx="8">
                  <c:v>75.864483895131073</c:v>
                </c:pt>
                <c:pt idx="9">
                  <c:v>82.314880898876382</c:v>
                </c:pt>
                <c:pt idx="10">
                  <c:v>88.417504119850193</c:v>
                </c:pt>
                <c:pt idx="11">
                  <c:v>95.093767790262163</c:v>
                </c:pt>
                <c:pt idx="12">
                  <c:v>102.33200599250924</c:v>
                </c:pt>
                <c:pt idx="13">
                  <c:v>109.05613932584269</c:v>
                </c:pt>
                <c:pt idx="14">
                  <c:v>116.35823071161045</c:v>
                </c:pt>
                <c:pt idx="15">
                  <c:v>124.25646891385765</c:v>
                </c:pt>
                <c:pt idx="16">
                  <c:v>131.56160898876416</c:v>
                </c:pt>
                <c:pt idx="17">
                  <c:v>139.30495880149817</c:v>
                </c:pt>
                <c:pt idx="18">
                  <c:v>147.49445543071158</c:v>
                </c:pt>
                <c:pt idx="19">
                  <c:v>155.03301273408218</c:v>
                </c:pt>
                <c:pt idx="20">
                  <c:v>163.11168689138572</c:v>
                </c:pt>
                <c:pt idx="21">
                  <c:v>171.63852134831461</c:v>
                </c:pt>
                <c:pt idx="22">
                  <c:v>179.39491985018739</c:v>
                </c:pt>
                <c:pt idx="23">
                  <c:v>187.63701123595499</c:v>
                </c:pt>
                <c:pt idx="24">
                  <c:v>196.4818322097378</c:v>
                </c:pt>
                <c:pt idx="25">
                  <c:v>204.5592374531837</c:v>
                </c:pt>
                <c:pt idx="26">
                  <c:v>213.02866666666662</c:v>
                </c:pt>
                <c:pt idx="27">
                  <c:v>221.99449438202259</c:v>
                </c:pt>
                <c:pt idx="28">
                  <c:v>230.05315805243461</c:v>
                </c:pt>
                <c:pt idx="29">
                  <c:v>238.51841498127351</c:v>
                </c:pt>
                <c:pt idx="30">
                  <c:v>247.42866666666663</c:v>
                </c:pt>
                <c:pt idx="31">
                  <c:v>255.4663235955056</c:v>
                </c:pt>
                <c:pt idx="32">
                  <c:v>263.80675955056165</c:v>
                </c:pt>
                <c:pt idx="33">
                  <c:v>272.47751460674158</c:v>
                </c:pt>
                <c:pt idx="34">
                  <c:v>280.35391310861399</c:v>
                </c:pt>
                <c:pt idx="35">
                  <c:v>288.7094217228468</c:v>
                </c:pt>
                <c:pt idx="36">
                  <c:v>297.50625617977528</c:v>
                </c:pt>
                <c:pt idx="37">
                  <c:v>305.41416479400749</c:v>
                </c:pt>
                <c:pt idx="38">
                  <c:v>313.66068014981317</c:v>
                </c:pt>
                <c:pt idx="39">
                  <c:v>322.22852134831419</c:v>
                </c:pt>
                <c:pt idx="40">
                  <c:v>329.90592659176031</c:v>
                </c:pt>
                <c:pt idx="41">
                  <c:v>337.88977977528054</c:v>
                </c:pt>
                <c:pt idx="42">
                  <c:v>346.11495880149812</c:v>
                </c:pt>
                <c:pt idx="43">
                  <c:v>353.39603295880113</c:v>
                </c:pt>
                <c:pt idx="44">
                  <c:v>360.95013782771525</c:v>
                </c:pt>
                <c:pt idx="45">
                  <c:v>368.8735550561791</c:v>
                </c:pt>
                <c:pt idx="46">
                  <c:v>376.09578127340831</c:v>
                </c:pt>
                <c:pt idx="47">
                  <c:v>383.62064119850208</c:v>
                </c:pt>
                <c:pt idx="48">
                  <c:v>391.42481348314607</c:v>
                </c:pt>
                <c:pt idx="49">
                  <c:v>398.33247041198473</c:v>
                </c:pt>
                <c:pt idx="50">
                  <c:v>405.43099925093605</c:v>
                </c:pt>
                <c:pt idx="51">
                  <c:v>412.82150262172286</c:v>
                </c:pt>
                <c:pt idx="52">
                  <c:v>419.47398052434471</c:v>
                </c:pt>
                <c:pt idx="53">
                  <c:v>426.40567490636704</c:v>
                </c:pt>
                <c:pt idx="54">
                  <c:v>433.62959550561794</c:v>
                </c:pt>
                <c:pt idx="55">
                  <c:v>440.19764943820223</c:v>
                </c:pt>
                <c:pt idx="56">
                  <c:v>447.16833707865169</c:v>
                </c:pt>
                <c:pt idx="57">
                  <c:v>454.59733033707863</c:v>
                </c:pt>
                <c:pt idx="58">
                  <c:v>461.35639101123593</c:v>
                </c:pt>
                <c:pt idx="59">
                  <c:v>468.43758202247193</c:v>
                </c:pt>
                <c:pt idx="60">
                  <c:v>475.4497018726592</c:v>
                </c:pt>
                <c:pt idx="61">
                  <c:v>481.54192808988762</c:v>
                </c:pt>
                <c:pt idx="62">
                  <c:v>487.9894501872659</c:v>
                </c:pt>
                <c:pt idx="63">
                  <c:v>494.65804644194759</c:v>
                </c:pt>
                <c:pt idx="64">
                  <c:v>500.63584868913892</c:v>
                </c:pt>
                <c:pt idx="65">
                  <c:v>506.6513183520596</c:v>
                </c:pt>
                <c:pt idx="66">
                  <c:v>512.60775580524296</c:v>
                </c:pt>
                <c:pt idx="67">
                  <c:v>517.72681647940078</c:v>
                </c:pt>
                <c:pt idx="68">
                  <c:v>522.75329288389457</c:v>
                </c:pt>
                <c:pt idx="69">
                  <c:v>527.71264419475585</c:v>
                </c:pt>
                <c:pt idx="70">
                  <c:v>531.91094981273329</c:v>
                </c:pt>
                <c:pt idx="71">
                  <c:v>536.02109513108621</c:v>
                </c:pt>
                <c:pt idx="72">
                  <c:v>540.24792958801447</c:v>
                </c:pt>
                <c:pt idx="73">
                  <c:v>544.20461872659234</c:v>
                </c:pt>
                <c:pt idx="74">
                  <c:v>548.68947865168684</c:v>
                </c:pt>
                <c:pt idx="75">
                  <c:v>553.66429962546761</c:v>
                </c:pt>
                <c:pt idx="76">
                  <c:v>558.40490936329593</c:v>
                </c:pt>
                <c:pt idx="77">
                  <c:v>563.74851086142326</c:v>
                </c:pt>
                <c:pt idx="78">
                  <c:v>569.68599400749065</c:v>
                </c:pt>
                <c:pt idx="79">
                  <c:v>575.21253782771544</c:v>
                </c:pt>
                <c:pt idx="80">
                  <c:v>581.09131835205994</c:v>
                </c:pt>
                <c:pt idx="81">
                  <c:v>587.27815280898881</c:v>
                </c:pt>
                <c:pt idx="82">
                  <c:v>592.97761048689142</c:v>
                </c:pt>
                <c:pt idx="83">
                  <c:v>598.73700074906367</c:v>
                </c:pt>
                <c:pt idx="84">
                  <c:v>604.33444494382024</c:v>
                </c:pt>
                <c:pt idx="85">
                  <c:v>609.25098876404502</c:v>
                </c:pt>
                <c:pt idx="86">
                  <c:v>615.13854981273357</c:v>
                </c:pt>
                <c:pt idx="87">
                  <c:v>621.82653632958807</c:v>
                </c:pt>
                <c:pt idx="88">
                  <c:v>626.44397003745325</c:v>
                </c:pt>
                <c:pt idx="89">
                  <c:v>629.28569288389508</c:v>
                </c:pt>
                <c:pt idx="90">
                  <c:v>631.39072659176031</c:v>
                </c:pt>
                <c:pt idx="91">
                  <c:v>632.90892584269659</c:v>
                </c:pt>
                <c:pt idx="92">
                  <c:v>634.16968089887644</c:v>
                </c:pt>
                <c:pt idx="93">
                  <c:v>635.38651535580527</c:v>
                </c:pt>
                <c:pt idx="94">
                  <c:v>636.47802546816536</c:v>
                </c:pt>
                <c:pt idx="95">
                  <c:v>637.56727041198428</c:v>
                </c:pt>
                <c:pt idx="96">
                  <c:v>638.66093932584272</c:v>
                </c:pt>
                <c:pt idx="97">
                  <c:v>639.57637003745378</c:v>
                </c:pt>
                <c:pt idx="98">
                  <c:v>640.74209138576748</c:v>
                </c:pt>
                <c:pt idx="99">
                  <c:v>650.19864868913874</c:v>
                </c:pt>
                <c:pt idx="100">
                  <c:v>666.97571685393268</c:v>
                </c:pt>
                <c:pt idx="101">
                  <c:v>682.77210486891397</c:v>
                </c:pt>
                <c:pt idx="102">
                  <c:v>696.56382771535596</c:v>
                </c:pt>
                <c:pt idx="103">
                  <c:v>709.50695430711653</c:v>
                </c:pt>
                <c:pt idx="104">
                  <c:v>725.16894981273367</c:v>
                </c:pt>
                <c:pt idx="105">
                  <c:v>744.47227116104887</c:v>
                </c:pt>
                <c:pt idx="106">
                  <c:v>763.20999550561851</c:v>
                </c:pt>
                <c:pt idx="107">
                  <c:v>783.80209737827761</c:v>
                </c:pt>
                <c:pt idx="108">
                  <c:v>806.0390771535582</c:v>
                </c:pt>
                <c:pt idx="109">
                  <c:v>825.10769138576734</c:v>
                </c:pt>
                <c:pt idx="110">
                  <c:v>839.913576029963</c:v>
                </c:pt>
                <c:pt idx="111">
                  <c:v>849.96395205992508</c:v>
                </c:pt>
                <c:pt idx="112">
                  <c:v>856.14721348314526</c:v>
                </c:pt>
                <c:pt idx="113">
                  <c:v>861.13530636704206</c:v>
                </c:pt>
                <c:pt idx="114">
                  <c:v>865.03181123595448</c:v>
                </c:pt>
                <c:pt idx="115">
                  <c:v>863.93527490636757</c:v>
                </c:pt>
                <c:pt idx="116">
                  <c:v>856.95082996254666</c:v>
                </c:pt>
                <c:pt idx="117">
                  <c:v>846.84693782771467</c:v>
                </c:pt>
                <c:pt idx="118">
                  <c:v>836.65963895131074</c:v>
                </c:pt>
                <c:pt idx="119">
                  <c:v>825.8414681647929</c:v>
                </c:pt>
                <c:pt idx="120">
                  <c:v>816.50313408239754</c:v>
                </c:pt>
                <c:pt idx="121">
                  <c:v>810.37519700374526</c:v>
                </c:pt>
                <c:pt idx="122">
                  <c:v>802.12014232209754</c:v>
                </c:pt>
                <c:pt idx="123">
                  <c:v>794.38853632958853</c:v>
                </c:pt>
                <c:pt idx="124">
                  <c:v>791.04067715355791</c:v>
                </c:pt>
                <c:pt idx="125">
                  <c:v>783.89381123595501</c:v>
                </c:pt>
                <c:pt idx="126">
                  <c:v>769.85540674157289</c:v>
                </c:pt>
                <c:pt idx="127">
                  <c:v>755.96671460674145</c:v>
                </c:pt>
                <c:pt idx="128">
                  <c:v>743.75358801498112</c:v>
                </c:pt>
                <c:pt idx="129">
                  <c:v>733.46902921348249</c:v>
                </c:pt>
                <c:pt idx="130">
                  <c:v>725.26025917602988</c:v>
                </c:pt>
                <c:pt idx="131">
                  <c:v>716.81133333333321</c:v>
                </c:pt>
                <c:pt idx="132">
                  <c:v>708.37212734082334</c:v>
                </c:pt>
                <c:pt idx="133">
                  <c:v>701.25828464419533</c:v>
                </c:pt>
                <c:pt idx="134">
                  <c:v>694.35281498127256</c:v>
                </c:pt>
                <c:pt idx="135">
                  <c:v>687.51296029962543</c:v>
                </c:pt>
                <c:pt idx="136">
                  <c:v>681.84962097378241</c:v>
                </c:pt>
                <c:pt idx="137">
                  <c:v>676.03842996254673</c:v>
                </c:pt>
                <c:pt idx="138">
                  <c:v>671.35613632958791</c:v>
                </c:pt>
                <c:pt idx="139">
                  <c:v>664.41806142322048</c:v>
                </c:pt>
                <c:pt idx="140">
                  <c:v>656.0660479400749</c:v>
                </c:pt>
                <c:pt idx="141">
                  <c:v>649.01386067415797</c:v>
                </c:pt>
                <c:pt idx="142">
                  <c:v>644.35146067415735</c:v>
                </c:pt>
                <c:pt idx="143">
                  <c:v>640.51588464419535</c:v>
                </c:pt>
                <c:pt idx="144">
                  <c:v>639.26899325842771</c:v>
                </c:pt>
                <c:pt idx="145">
                  <c:v>639.94852883895066</c:v>
                </c:pt>
                <c:pt idx="146">
                  <c:v>641.78087191011366</c:v>
                </c:pt>
                <c:pt idx="147">
                  <c:v>644.70598352060006</c:v>
                </c:pt>
                <c:pt idx="148">
                  <c:v>647.13655430711651</c:v>
                </c:pt>
                <c:pt idx="149">
                  <c:v>648.90615730337049</c:v>
                </c:pt>
                <c:pt idx="150">
                  <c:v>649.06186816479328</c:v>
                </c:pt>
                <c:pt idx="151">
                  <c:v>646.98707565543066</c:v>
                </c:pt>
                <c:pt idx="152">
                  <c:v>645.48679550561803</c:v>
                </c:pt>
                <c:pt idx="153">
                  <c:v>645.49305917603056</c:v>
                </c:pt>
                <c:pt idx="154">
                  <c:v>646.3970187265918</c:v>
                </c:pt>
                <c:pt idx="155">
                  <c:v>650.71991460674155</c:v>
                </c:pt>
                <c:pt idx="156">
                  <c:v>655.42602247190928</c:v>
                </c:pt>
                <c:pt idx="157">
                  <c:v>652.04407340823968</c:v>
                </c:pt>
                <c:pt idx="158">
                  <c:v>656.7518037453184</c:v>
                </c:pt>
                <c:pt idx="159">
                  <c:v>710.85795056179836</c:v>
                </c:pt>
                <c:pt idx="160">
                  <c:v>842.14344419475788</c:v>
                </c:pt>
                <c:pt idx="161">
                  <c:v>896.77266217228441</c:v>
                </c:pt>
                <c:pt idx="162">
                  <c:v>887.24839850187334</c:v>
                </c:pt>
                <c:pt idx="163">
                  <c:v>877.10277602996302</c:v>
                </c:pt>
                <c:pt idx="164">
                  <c:v>871.02645543071139</c:v>
                </c:pt>
                <c:pt idx="165">
                  <c:v>868.38790861423217</c:v>
                </c:pt>
                <c:pt idx="166">
                  <c:v>867.39021273408241</c:v>
                </c:pt>
                <c:pt idx="167">
                  <c:v>867.49838352060021</c:v>
                </c:pt>
                <c:pt idx="168">
                  <c:v>870.73465767790265</c:v>
                </c:pt>
                <c:pt idx="169">
                  <c:v>875.10109513108614</c:v>
                </c:pt>
                <c:pt idx="170">
                  <c:v>880.37459026217323</c:v>
                </c:pt>
                <c:pt idx="171">
                  <c:v>885.76329288389456</c:v>
                </c:pt>
                <c:pt idx="172">
                  <c:v>889.19544119850184</c:v>
                </c:pt>
                <c:pt idx="173">
                  <c:v>892.00850037453245</c:v>
                </c:pt>
                <c:pt idx="174">
                  <c:v>897.78592659176059</c:v>
                </c:pt>
                <c:pt idx="175">
                  <c:v>902.97210187265921</c:v>
                </c:pt>
                <c:pt idx="176">
                  <c:v>906.55889737827806</c:v>
                </c:pt>
                <c:pt idx="177">
                  <c:v>911.61991460674165</c:v>
                </c:pt>
                <c:pt idx="178">
                  <c:v>921.06561797752818</c:v>
                </c:pt>
                <c:pt idx="179">
                  <c:v>932.69741872659245</c:v>
                </c:pt>
                <c:pt idx="180">
                  <c:v>944.75781573033714</c:v>
                </c:pt>
                <c:pt idx="181">
                  <c:v>957.128716104869</c:v>
                </c:pt>
                <c:pt idx="182">
                  <c:v>968.49281048689159</c:v>
                </c:pt>
                <c:pt idx="183">
                  <c:v>975.35289588014905</c:v>
                </c:pt>
                <c:pt idx="184">
                  <c:v>977.53320449438149</c:v>
                </c:pt>
                <c:pt idx="185">
                  <c:v>977.11222621722789</c:v>
                </c:pt>
                <c:pt idx="186">
                  <c:v>974.913406741573</c:v>
                </c:pt>
                <c:pt idx="187">
                  <c:v>972.21556554307153</c:v>
                </c:pt>
                <c:pt idx="188">
                  <c:v>972.89644794007495</c:v>
                </c:pt>
                <c:pt idx="189">
                  <c:v>979.76956704119857</c:v>
                </c:pt>
                <c:pt idx="190">
                  <c:v>986.15530636704193</c:v>
                </c:pt>
                <c:pt idx="191">
                  <c:v>983.60069513108613</c:v>
                </c:pt>
                <c:pt idx="192">
                  <c:v>972.66466217228447</c:v>
                </c:pt>
                <c:pt idx="193">
                  <c:v>957.32108913857667</c:v>
                </c:pt>
                <c:pt idx="194">
                  <c:v>937.20815430711673</c:v>
                </c:pt>
                <c:pt idx="195">
                  <c:v>912.41339026217327</c:v>
                </c:pt>
                <c:pt idx="196">
                  <c:v>880.9369213483144</c:v>
                </c:pt>
                <c:pt idx="197">
                  <c:v>844.02481947565514</c:v>
                </c:pt>
                <c:pt idx="198">
                  <c:v>808.51566292134794</c:v>
                </c:pt>
                <c:pt idx="199">
                  <c:v>774.49857677902673</c:v>
                </c:pt>
                <c:pt idx="200">
                  <c:v>738.79363895131132</c:v>
                </c:pt>
                <c:pt idx="201">
                  <c:v>704.59976779026192</c:v>
                </c:pt>
                <c:pt idx="202">
                  <c:v>676.79749513108595</c:v>
                </c:pt>
                <c:pt idx="203">
                  <c:v>651.16062172284626</c:v>
                </c:pt>
                <c:pt idx="204">
                  <c:v>627.21570486891369</c:v>
                </c:pt>
                <c:pt idx="205">
                  <c:v>608.22878501872719</c:v>
                </c:pt>
                <c:pt idx="206">
                  <c:v>591.55209588014895</c:v>
                </c:pt>
                <c:pt idx="207">
                  <c:v>576.27598801498152</c:v>
                </c:pt>
                <c:pt idx="208">
                  <c:v>561.80739176029942</c:v>
                </c:pt>
                <c:pt idx="209">
                  <c:v>547.76627865168552</c:v>
                </c:pt>
                <c:pt idx="210">
                  <c:v>535.80211685393169</c:v>
                </c:pt>
                <c:pt idx="211">
                  <c:v>525.63838052434517</c:v>
                </c:pt>
                <c:pt idx="212">
                  <c:v>515.97079101123643</c:v>
                </c:pt>
                <c:pt idx="213">
                  <c:v>507.36112059925085</c:v>
                </c:pt>
                <c:pt idx="214">
                  <c:v>500.72933033707864</c:v>
                </c:pt>
                <c:pt idx="215">
                  <c:v>494.71109213483174</c:v>
                </c:pt>
              </c:numCache>
            </c:numRef>
          </c:yVal>
          <c:smooth val="1"/>
        </c:ser>
        <c:ser>
          <c:idx val="0"/>
          <c:order val="2"/>
          <c:tx>
            <c:strRef>
              <c:f>ZE41!$D$1</c:f>
              <c:strCache>
                <c:ptCount val="1"/>
                <c:pt idx="0">
                  <c:v>V22W05.ZE41.CUBE</c:v>
                </c:pt>
              </c:strCache>
            </c:strRef>
          </c:tx>
          <c:marker>
            <c:symbol val="none"/>
          </c:marker>
          <c:xVal>
            <c:numRef>
              <c:f>ZE41!$A$2:$A$217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ZE41!$D$2:$D$217</c:f>
              <c:numCache>
                <c:formatCode>0.00</c:formatCode>
                <c:ptCount val="216"/>
                <c:pt idx="0">
                  <c:v>40</c:v>
                </c:pt>
                <c:pt idx="1">
                  <c:v>41.584981273408189</c:v>
                </c:pt>
                <c:pt idx="2">
                  <c:v>45.573622053578596</c:v>
                </c:pt>
                <c:pt idx="3">
                  <c:v>50.309058932897116</c:v>
                </c:pt>
                <c:pt idx="4">
                  <c:v>55.557864006507309</c:v>
                </c:pt>
                <c:pt idx="5">
                  <c:v>60.547102249872616</c:v>
                </c:pt>
                <c:pt idx="6">
                  <c:v>66.289006641459508</c:v>
                </c:pt>
                <c:pt idx="7">
                  <c:v>72.542322544313635</c:v>
                </c:pt>
                <c:pt idx="8">
                  <c:v>78.353435323983305</c:v>
                </c:pt>
                <c:pt idx="9">
                  <c:v>84.927296398594819</c:v>
                </c:pt>
                <c:pt idx="10">
                  <c:v>92.030612301448954</c:v>
                </c:pt>
                <c:pt idx="11">
                  <c:v>98.645257568850383</c:v>
                </c:pt>
                <c:pt idx="12">
                  <c:v>106.10205366799852</c:v>
                </c:pt>
                <c:pt idx="13">
                  <c:v>114.04566830245001</c:v>
                </c:pt>
                <c:pt idx="14">
                  <c:v>121.26346517926576</c:v>
                </c:pt>
                <c:pt idx="15">
                  <c:v>129.33770713219465</c:v>
                </c:pt>
                <c:pt idx="16">
                  <c:v>137.83613132748758</c:v>
                </c:pt>
                <c:pt idx="17">
                  <c:v>145.51422693590061</c:v>
                </c:pt>
                <c:pt idx="18">
                  <c:v>153.95102303504865</c:v>
                </c:pt>
                <c:pt idx="19">
                  <c:v>162.73523513269521</c:v>
                </c:pt>
                <c:pt idx="20">
                  <c:v>170.58265113119339</c:v>
                </c:pt>
                <c:pt idx="21">
                  <c:v>179.198170157232</c:v>
                </c:pt>
                <c:pt idx="22">
                  <c:v>188.19561601101248</c:v>
                </c:pt>
                <c:pt idx="23">
                  <c:v>196.31724410715722</c:v>
                </c:pt>
                <c:pt idx="24">
                  <c:v>205.22276313319554</c:v>
                </c:pt>
                <c:pt idx="25">
                  <c:v>214.43276313319558</c:v>
                </c:pt>
                <c:pt idx="26">
                  <c:v>222.55852118026689</c:v>
                </c:pt>
                <c:pt idx="27">
                  <c:v>231.35208352328084</c:v>
                </c:pt>
                <c:pt idx="28">
                  <c:v>240.56374147470777</c:v>
                </c:pt>
                <c:pt idx="29">
                  <c:v>248.76822244866966</c:v>
                </c:pt>
                <c:pt idx="30">
                  <c:v>257.58982810865888</c:v>
                </c:pt>
                <c:pt idx="31">
                  <c:v>266.60238225487831</c:v>
                </c:pt>
                <c:pt idx="32">
                  <c:v>274.63979825337657</c:v>
                </c:pt>
                <c:pt idx="33">
                  <c:v>283.39884976714666</c:v>
                </c:pt>
                <c:pt idx="34">
                  <c:v>292.33268098647568</c:v>
                </c:pt>
                <c:pt idx="35">
                  <c:v>300.10197152127853</c:v>
                </c:pt>
                <c:pt idx="36">
                  <c:v>308.46357718126774</c:v>
                </c:pt>
                <c:pt idx="37">
                  <c:v>317.17102303504896</c:v>
                </c:pt>
                <c:pt idx="38">
                  <c:v>324.87873776514397</c:v>
                </c:pt>
                <c:pt idx="39">
                  <c:v>333.23357718126778</c:v>
                </c:pt>
                <c:pt idx="40">
                  <c:v>341.84034342513382</c:v>
                </c:pt>
                <c:pt idx="41">
                  <c:v>349.37933522833924</c:v>
                </c:pt>
                <c:pt idx="42">
                  <c:v>357.48447337606035</c:v>
                </c:pt>
                <c:pt idx="43">
                  <c:v>365.7825166930358</c:v>
                </c:pt>
                <c:pt idx="44">
                  <c:v>373.1021881061564</c:v>
                </c:pt>
                <c:pt idx="45">
                  <c:v>381.03281542463327</c:v>
                </c:pt>
                <c:pt idx="46">
                  <c:v>389.2615383515232</c:v>
                </c:pt>
                <c:pt idx="47">
                  <c:v>396.47150849624097</c:v>
                </c:pt>
                <c:pt idx="48">
                  <c:v>404.15596703404793</c:v>
                </c:pt>
                <c:pt idx="49">
                  <c:v>411.94205366799849</c:v>
                </c:pt>
                <c:pt idx="50">
                  <c:v>418.69300215422845</c:v>
                </c:pt>
                <c:pt idx="51">
                  <c:v>425.86550400901018</c:v>
                </c:pt>
                <c:pt idx="52">
                  <c:v>433.22227025287566</c:v>
                </c:pt>
                <c:pt idx="53">
                  <c:v>439.68938751977714</c:v>
                </c:pt>
                <c:pt idx="54">
                  <c:v>446.67384605758315</c:v>
                </c:pt>
                <c:pt idx="55">
                  <c:v>453.90707981371736</c:v>
                </c:pt>
                <c:pt idx="56">
                  <c:v>460.31840917826463</c:v>
                </c:pt>
                <c:pt idx="57">
                  <c:v>467.14669893539997</c:v>
                </c:pt>
                <c:pt idx="58">
                  <c:v>474.06601932548489</c:v>
                </c:pt>
                <c:pt idx="59">
                  <c:v>480.11960410465474</c:v>
                </c:pt>
                <c:pt idx="60">
                  <c:v>486.47946966649681</c:v>
                </c:pt>
                <c:pt idx="61">
                  <c:v>492.89879005658167</c:v>
                </c:pt>
                <c:pt idx="62">
                  <c:v>498.48335317726315</c:v>
                </c:pt>
                <c:pt idx="63">
                  <c:v>504.40645249523976</c:v>
                </c:pt>
                <c:pt idx="64">
                  <c:v>510.12471239709311</c:v>
                </c:pt>
                <c:pt idx="65">
                  <c:v>514.94476468853077</c:v>
                </c:pt>
                <c:pt idx="66">
                  <c:v>519.96071688432335</c:v>
                </c:pt>
                <c:pt idx="67">
                  <c:v>524.80642263995787</c:v>
                </c:pt>
                <c:pt idx="68">
                  <c:v>528.78421951677353</c:v>
                </c:pt>
                <c:pt idx="69">
                  <c:v>532.92144878567649</c:v>
                </c:pt>
                <c:pt idx="70">
                  <c:v>537.21017171256744</c:v>
                </c:pt>
                <c:pt idx="71">
                  <c:v>541.25460039509039</c:v>
                </c:pt>
                <c:pt idx="72">
                  <c:v>546.02229268903136</c:v>
                </c:pt>
                <c:pt idx="73">
                  <c:v>551.73479454381368</c:v>
                </c:pt>
                <c:pt idx="74">
                  <c:v>556.56280800550576</c:v>
                </c:pt>
                <c:pt idx="75">
                  <c:v>561.40582517676307</c:v>
                </c:pt>
                <c:pt idx="76">
                  <c:v>566.96539200700795</c:v>
                </c:pt>
                <c:pt idx="77">
                  <c:v>574.15362947270546</c:v>
                </c:pt>
                <c:pt idx="78">
                  <c:v>583.35126947520735</c:v>
                </c:pt>
                <c:pt idx="79">
                  <c:v>591.16031356985206</c:v>
                </c:pt>
                <c:pt idx="80">
                  <c:v>597.36930537305705</c:v>
                </c:pt>
                <c:pt idx="81">
                  <c:v>605.00409249774293</c:v>
                </c:pt>
                <c:pt idx="82">
                  <c:v>611.9746601056554</c:v>
                </c:pt>
                <c:pt idx="83">
                  <c:v>619.49528742413281</c:v>
                </c:pt>
                <c:pt idx="84">
                  <c:v>626.91903649674191</c:v>
                </c:pt>
                <c:pt idx="85">
                  <c:v>631.09473483324859</c:v>
                </c:pt>
                <c:pt idx="86">
                  <c:v>633.03815531897783</c:v>
                </c:pt>
                <c:pt idx="87">
                  <c:v>634.48198653830775</c:v>
                </c:pt>
                <c:pt idx="88">
                  <c:v>635.68288273309952</c:v>
                </c:pt>
                <c:pt idx="89">
                  <c:v>636.65250185478146</c:v>
                </c:pt>
                <c:pt idx="90">
                  <c:v>637.68867063545304</c:v>
                </c:pt>
                <c:pt idx="91">
                  <c:v>638.7973935623437</c:v>
                </c:pt>
                <c:pt idx="92">
                  <c:v>640.02581775763645</c:v>
                </c:pt>
                <c:pt idx="93">
                  <c:v>640.94505600100058</c:v>
                </c:pt>
                <c:pt idx="94">
                  <c:v>641.86573561091598</c:v>
                </c:pt>
                <c:pt idx="95">
                  <c:v>647.20691552027802</c:v>
                </c:pt>
                <c:pt idx="96">
                  <c:v>663.61607143814933</c:v>
                </c:pt>
                <c:pt idx="97">
                  <c:v>678.7869303585328</c:v>
                </c:pt>
                <c:pt idx="98">
                  <c:v>690.37385347671091</c:v>
                </c:pt>
                <c:pt idx="99">
                  <c:v>702.60366674711554</c:v>
                </c:pt>
                <c:pt idx="100">
                  <c:v>715.69608645517746</c:v>
                </c:pt>
                <c:pt idx="101">
                  <c:v>728.62404762543258</c:v>
                </c:pt>
                <c:pt idx="102">
                  <c:v>745.08851358236575</c:v>
                </c:pt>
                <c:pt idx="103">
                  <c:v>765.12550383023608</c:v>
                </c:pt>
                <c:pt idx="104">
                  <c:v>785.55474207360214</c:v>
                </c:pt>
                <c:pt idx="105">
                  <c:v>806.92251651426147</c:v>
                </c:pt>
                <c:pt idx="106">
                  <c:v>825.77348743664845</c:v>
                </c:pt>
                <c:pt idx="107">
                  <c:v>840.65144118777539</c:v>
                </c:pt>
                <c:pt idx="108">
                  <c:v>853.9686406013966</c:v>
                </c:pt>
                <c:pt idx="109">
                  <c:v>865.87499611166254</c:v>
                </c:pt>
                <c:pt idx="110">
                  <c:v>874.05610147220455</c:v>
                </c:pt>
                <c:pt idx="111">
                  <c:v>877.00432409964867</c:v>
                </c:pt>
                <c:pt idx="112">
                  <c:v>873.30085892038301</c:v>
                </c:pt>
                <c:pt idx="113">
                  <c:v>867.26963413871079</c:v>
                </c:pt>
                <c:pt idx="114">
                  <c:v>859.30808077015956</c:v>
                </c:pt>
                <c:pt idx="115">
                  <c:v>850.42987315974358</c:v>
                </c:pt>
                <c:pt idx="116">
                  <c:v>841.91778203856154</c:v>
                </c:pt>
                <c:pt idx="117">
                  <c:v>831.76652740160716</c:v>
                </c:pt>
                <c:pt idx="118">
                  <c:v>821.1584840846316</c:v>
                </c:pt>
                <c:pt idx="119">
                  <c:v>811.93927569654841</c:v>
                </c:pt>
                <c:pt idx="120">
                  <c:v>802.28286047571794</c:v>
                </c:pt>
                <c:pt idx="121">
                  <c:v>795.62784174912679</c:v>
                </c:pt>
                <c:pt idx="122">
                  <c:v>787.7028903310005</c:v>
                </c:pt>
                <c:pt idx="123">
                  <c:v>775.72527276465303</c:v>
                </c:pt>
                <c:pt idx="124">
                  <c:v>762.24413012970058</c:v>
                </c:pt>
                <c:pt idx="125">
                  <c:v>751.35571335353438</c:v>
                </c:pt>
                <c:pt idx="126">
                  <c:v>741.5909859394136</c:v>
                </c:pt>
                <c:pt idx="127">
                  <c:v>732.12234515924308</c:v>
                </c:pt>
                <c:pt idx="128">
                  <c:v>724.48585521081952</c:v>
                </c:pt>
                <c:pt idx="129">
                  <c:v>716.846967990488</c:v>
                </c:pt>
                <c:pt idx="130">
                  <c:v>709.69976857686936</c:v>
                </c:pt>
                <c:pt idx="131">
                  <c:v>703.62265130996741</c:v>
                </c:pt>
                <c:pt idx="132">
                  <c:v>697.25278574812546</c:v>
                </c:pt>
                <c:pt idx="133">
                  <c:v>691.79153853029845</c:v>
                </c:pt>
                <c:pt idx="134">
                  <c:v>686.99004487231059</c:v>
                </c:pt>
                <c:pt idx="135">
                  <c:v>681.70920096895634</c:v>
                </c:pt>
                <c:pt idx="136">
                  <c:v>676.57672896945655</c:v>
                </c:pt>
                <c:pt idx="137">
                  <c:v>672.45059004406778</c:v>
                </c:pt>
                <c:pt idx="138">
                  <c:v>668.35050789734748</c:v>
                </c:pt>
                <c:pt idx="139">
                  <c:v>664.56773716625094</c:v>
                </c:pt>
                <c:pt idx="140">
                  <c:v>660.95194926389752</c:v>
                </c:pt>
                <c:pt idx="141">
                  <c:v>657.22029131247029</c:v>
                </c:pt>
                <c:pt idx="142">
                  <c:v>654.84431668052139</c:v>
                </c:pt>
                <c:pt idx="143">
                  <c:v>652.87431668052159</c:v>
                </c:pt>
                <c:pt idx="144">
                  <c:v>652.58489170756195</c:v>
                </c:pt>
                <c:pt idx="145">
                  <c:v>653.85364448973314</c:v>
                </c:pt>
                <c:pt idx="146">
                  <c:v>651.53811804456836</c:v>
                </c:pt>
                <c:pt idx="147">
                  <c:v>649.12589248522795</c:v>
                </c:pt>
                <c:pt idx="148">
                  <c:v>650.95014185728439</c:v>
                </c:pt>
                <c:pt idx="149">
                  <c:v>653.8814189303946</c:v>
                </c:pt>
                <c:pt idx="150">
                  <c:v>655.53130692839272</c:v>
                </c:pt>
                <c:pt idx="151">
                  <c:v>654.31755043665578</c:v>
                </c:pt>
                <c:pt idx="152">
                  <c:v>655.56831961241767</c:v>
                </c:pt>
                <c:pt idx="153">
                  <c:v>659.29723668803024</c:v>
                </c:pt>
                <c:pt idx="154">
                  <c:v>663.24489912668855</c:v>
                </c:pt>
                <c:pt idx="155">
                  <c:v>657.7539508192325</c:v>
                </c:pt>
                <c:pt idx="156">
                  <c:v>649.30935784326846</c:v>
                </c:pt>
                <c:pt idx="157">
                  <c:v>644.74909638608062</c:v>
                </c:pt>
                <c:pt idx="158">
                  <c:v>644.33625092739089</c:v>
                </c:pt>
                <c:pt idx="159">
                  <c:v>647.8398729809694</c:v>
                </c:pt>
                <c:pt idx="160">
                  <c:v>653.42253912919125</c:v>
                </c:pt>
                <c:pt idx="161">
                  <c:v>656.14628078267299</c:v>
                </c:pt>
                <c:pt idx="162">
                  <c:v>658.15312917325832</c:v>
                </c:pt>
                <c:pt idx="163">
                  <c:v>671.22818499548623</c:v>
                </c:pt>
                <c:pt idx="164">
                  <c:v>689.9554739749542</c:v>
                </c:pt>
                <c:pt idx="165">
                  <c:v>697.56949210265225</c:v>
                </c:pt>
                <c:pt idx="166">
                  <c:v>696.2718148257394</c:v>
                </c:pt>
                <c:pt idx="167">
                  <c:v>700.53006712969182</c:v>
                </c:pt>
                <c:pt idx="168">
                  <c:v>702.78867063545329</c:v>
                </c:pt>
                <c:pt idx="169">
                  <c:v>695.67264389084028</c:v>
                </c:pt>
                <c:pt idx="170">
                  <c:v>671.98456347822923</c:v>
                </c:pt>
                <c:pt idx="171">
                  <c:v>647.56443645919933</c:v>
                </c:pt>
                <c:pt idx="172">
                  <c:v>633.0097313024587</c:v>
                </c:pt>
                <c:pt idx="173">
                  <c:v>627.95564604506819</c:v>
                </c:pt>
                <c:pt idx="174">
                  <c:v>625.22542946019155</c:v>
                </c:pt>
                <c:pt idx="175">
                  <c:v>622.3221135573375</c:v>
                </c:pt>
                <c:pt idx="176">
                  <c:v>619.57445111867992</c:v>
                </c:pt>
                <c:pt idx="177">
                  <c:v>616.49173267902063</c:v>
                </c:pt>
                <c:pt idx="178">
                  <c:v>612.67991043415304</c:v>
                </c:pt>
                <c:pt idx="179">
                  <c:v>608.87578048322644</c:v>
                </c:pt>
                <c:pt idx="180">
                  <c:v>604.40553404306661</c:v>
                </c:pt>
                <c:pt idx="181">
                  <c:v>599.76425696995693</c:v>
                </c:pt>
                <c:pt idx="182">
                  <c:v>595.80029131246977</c:v>
                </c:pt>
                <c:pt idx="183">
                  <c:v>591.7824645803729</c:v>
                </c:pt>
                <c:pt idx="184">
                  <c:v>588.00224799549392</c:v>
                </c:pt>
                <c:pt idx="185">
                  <c:v>585.34227785077655</c:v>
                </c:pt>
                <c:pt idx="186">
                  <c:v>582.94355492388684</c:v>
                </c:pt>
                <c:pt idx="187">
                  <c:v>580.82010458287516</c:v>
                </c:pt>
                <c:pt idx="188">
                  <c:v>579.32222555933947</c:v>
                </c:pt>
                <c:pt idx="189">
                  <c:v>578.03643765698655</c:v>
                </c:pt>
                <c:pt idx="190">
                  <c:v>577.09171024286525</c:v>
                </c:pt>
                <c:pt idx="191">
                  <c:v>576.8302987315974</c:v>
                </c:pt>
                <c:pt idx="192">
                  <c:v>576.42277073109733</c:v>
                </c:pt>
                <c:pt idx="193">
                  <c:v>576.24804331697555</c:v>
                </c:pt>
                <c:pt idx="194">
                  <c:v>576.40812546369557</c:v>
                </c:pt>
                <c:pt idx="195">
                  <c:v>576.73106048823217</c:v>
                </c:pt>
                <c:pt idx="196">
                  <c:v>577.06557131747604</c:v>
                </c:pt>
                <c:pt idx="197">
                  <c:v>577.48850634201301</c:v>
                </c:pt>
                <c:pt idx="198">
                  <c:v>578.04693053730625</c:v>
                </c:pt>
                <c:pt idx="199">
                  <c:v>578.59046302503759</c:v>
                </c:pt>
                <c:pt idx="200">
                  <c:v>579.27535473259923</c:v>
                </c:pt>
                <c:pt idx="201">
                  <c:v>580.2454368793185</c:v>
                </c:pt>
                <c:pt idx="202">
                  <c:v>581.44807317225809</c:v>
                </c:pt>
                <c:pt idx="203">
                  <c:v>582.44250185478109</c:v>
                </c:pt>
                <c:pt idx="204">
                  <c:v>583.62581775763658</c:v>
                </c:pt>
                <c:pt idx="205">
                  <c:v>585.38921580720933</c:v>
                </c:pt>
                <c:pt idx="206">
                  <c:v>587.24500370956343</c:v>
                </c:pt>
                <c:pt idx="207">
                  <c:v>589.58065717375939</c:v>
                </c:pt>
                <c:pt idx="208">
                  <c:v>592.12261385678357</c:v>
                </c:pt>
                <c:pt idx="209">
                  <c:v>594.27989541712589</c:v>
                </c:pt>
                <c:pt idx="210">
                  <c:v>596.52125463695438</c:v>
                </c:pt>
                <c:pt idx="211">
                  <c:v>599.28592975963852</c:v>
                </c:pt>
                <c:pt idx="212">
                  <c:v>601.59734127090553</c:v>
                </c:pt>
                <c:pt idx="213">
                  <c:v>603.94644507611315</c:v>
                </c:pt>
                <c:pt idx="214">
                  <c:v>607.6110679073596</c:v>
                </c:pt>
                <c:pt idx="215">
                  <c:v>609.96823746569771</c:v>
                </c:pt>
              </c:numCache>
            </c:numRef>
          </c:yVal>
          <c:smooth val="1"/>
        </c:ser>
        <c:dLbls>
          <c:showLegendKey val="0"/>
          <c:showVal val="0"/>
          <c:showCatName val="0"/>
          <c:showSerName val="0"/>
          <c:showPercent val="0"/>
          <c:showBubbleSize val="0"/>
        </c:dLbls>
        <c:axId val="85266816"/>
        <c:axId val="85268736"/>
      </c:scatterChart>
      <c:scatterChart>
        <c:scatterStyle val="smoothMarker"/>
        <c:varyColors val="0"/>
        <c:ser>
          <c:idx val="2"/>
          <c:order val="1"/>
          <c:tx>
            <c:strRef>
              <c:f>ZE41!$E$1</c:f>
              <c:strCache>
                <c:ptCount val="1"/>
                <c:pt idx="0">
                  <c:v>V21.ZE41.SCATTERING</c:v>
                </c:pt>
              </c:strCache>
            </c:strRef>
          </c:tx>
          <c:spPr>
            <a:ln>
              <a:solidFill>
                <a:srgbClr val="F7941E">
                  <a:lumMod val="75000"/>
                </a:srgbClr>
              </a:solidFill>
            </a:ln>
          </c:spPr>
          <c:marker>
            <c:symbol val="none"/>
          </c:marker>
          <c:xVal>
            <c:numRef>
              <c:f>ZE41!$A$2:$A$217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ZE41!$E$2:$E$217</c:f>
              <c:numCache>
                <c:formatCode>0.00</c:formatCode>
                <c:ptCount val="216"/>
                <c:pt idx="0">
                  <c:v>0</c:v>
                </c:pt>
                <c:pt idx="1">
                  <c:v>0.86244407603389817</c:v>
                </c:pt>
                <c:pt idx="2">
                  <c:v>1.0100030513915221</c:v>
                </c:pt>
                <c:pt idx="3">
                  <c:v>1.4001033096972655</c:v>
                </c:pt>
                <c:pt idx="4">
                  <c:v>2.7765937849054452</c:v>
                </c:pt>
                <c:pt idx="5">
                  <c:v>2.4805910354514578</c:v>
                </c:pt>
                <c:pt idx="6">
                  <c:v>2.4687447085404379</c:v>
                </c:pt>
                <c:pt idx="7">
                  <c:v>3.6017278871800307</c:v>
                </c:pt>
                <c:pt idx="8">
                  <c:v>3.2807860820524439</c:v>
                </c:pt>
                <c:pt idx="9">
                  <c:v>3.173685573241348</c:v>
                </c:pt>
                <c:pt idx="10">
                  <c:v>4.0864172966262355</c:v>
                </c:pt>
                <c:pt idx="11">
                  <c:v>3.7347240109587032</c:v>
                </c:pt>
                <c:pt idx="12">
                  <c:v>3.6841334623745672</c:v>
                </c:pt>
                <c:pt idx="13">
                  <c:v>4.5751931137957085</c:v>
                </c:pt>
                <c:pt idx="14">
                  <c:v>4.2156317070622453</c:v>
                </c:pt>
                <c:pt idx="15">
                  <c:v>4.0893148362838785</c:v>
                </c:pt>
                <c:pt idx="16">
                  <c:v>4.7692654315737864</c:v>
                </c:pt>
                <c:pt idx="17">
                  <c:v>4.457320247479684</c:v>
                </c:pt>
                <c:pt idx="18">
                  <c:v>4.3774985205258359</c:v>
                </c:pt>
                <c:pt idx="19">
                  <c:v>4.9681176046187092</c:v>
                </c:pt>
                <c:pt idx="20">
                  <c:v>4.5802752593580065</c:v>
                </c:pt>
                <c:pt idx="21">
                  <c:v>4.4044010339474449</c:v>
                </c:pt>
                <c:pt idx="22">
                  <c:v>4.9057666561431574</c:v>
                </c:pt>
                <c:pt idx="23">
                  <c:v>4.6260771337306794</c:v>
                </c:pt>
                <c:pt idx="24">
                  <c:v>4.4487222178014054</c:v>
                </c:pt>
                <c:pt idx="25">
                  <c:v>4.8267317589467762</c:v>
                </c:pt>
                <c:pt idx="26">
                  <c:v>4.4735080319082003</c:v>
                </c:pt>
                <c:pt idx="27">
                  <c:v>4.2152347819740319</c:v>
                </c:pt>
                <c:pt idx="28">
                  <c:v>4.5687629377719272</c:v>
                </c:pt>
                <c:pt idx="29">
                  <c:v>4.297281393640338</c:v>
                </c:pt>
                <c:pt idx="30">
                  <c:v>4.1067033900648529</c:v>
                </c:pt>
                <c:pt idx="31">
                  <c:v>4.3591102352124755</c:v>
                </c:pt>
                <c:pt idx="32">
                  <c:v>4.1064295400431288</c:v>
                </c:pt>
                <c:pt idx="33">
                  <c:v>4.0081601508174005</c:v>
                </c:pt>
                <c:pt idx="34">
                  <c:v>4.272730758432683</c:v>
                </c:pt>
                <c:pt idx="35">
                  <c:v>3.9460263300200227</c:v>
                </c:pt>
                <c:pt idx="36">
                  <c:v>3.6830556581208582</c:v>
                </c:pt>
                <c:pt idx="37">
                  <c:v>3.8494803438376302</c:v>
                </c:pt>
                <c:pt idx="38">
                  <c:v>3.5764947043963766</c:v>
                </c:pt>
                <c:pt idx="39">
                  <c:v>3.4152953894039362</c:v>
                </c:pt>
                <c:pt idx="40">
                  <c:v>3.6175211996544951</c:v>
                </c:pt>
                <c:pt idx="41">
                  <c:v>3.4003856111598507</c:v>
                </c:pt>
                <c:pt idx="42">
                  <c:v>3.2848954618811543</c:v>
                </c:pt>
                <c:pt idx="43">
                  <c:v>3.5049866379451622</c:v>
                </c:pt>
                <c:pt idx="44">
                  <c:v>3.3666839280280225</c:v>
                </c:pt>
                <c:pt idx="45">
                  <c:v>3.2963220598997998</c:v>
                </c:pt>
                <c:pt idx="46">
                  <c:v>3.5006393939166021</c:v>
                </c:pt>
                <c:pt idx="47">
                  <c:v>3.349889426593653</c:v>
                </c:pt>
                <c:pt idx="48">
                  <c:v>3.2525157098783786</c:v>
                </c:pt>
                <c:pt idx="49">
                  <c:v>3.4166391813194212</c:v>
                </c:pt>
                <c:pt idx="50">
                  <c:v>3.2710875408626015</c:v>
                </c:pt>
                <c:pt idx="51">
                  <c:v>3.1597194682079892</c:v>
                </c:pt>
                <c:pt idx="52">
                  <c:v>3.2775071558302571</c:v>
                </c:pt>
                <c:pt idx="53">
                  <c:v>3.1152757561978381</c:v>
                </c:pt>
                <c:pt idx="54">
                  <c:v>3.0081550445733392</c:v>
                </c:pt>
                <c:pt idx="55">
                  <c:v>3.1143806408352352</c:v>
                </c:pt>
                <c:pt idx="56">
                  <c:v>2.9407431182454222</c:v>
                </c:pt>
                <c:pt idx="57">
                  <c:v>2.7605460395062429</c:v>
                </c:pt>
                <c:pt idx="58">
                  <c:v>2.7548395474464495</c:v>
                </c:pt>
                <c:pt idx="59">
                  <c:v>2.4938268257097387</c:v>
                </c:pt>
                <c:pt idx="60">
                  <c:v>2.319860071505885</c:v>
                </c:pt>
                <c:pt idx="61">
                  <c:v>2.3584367848804222</c:v>
                </c:pt>
                <c:pt idx="62">
                  <c:v>2.1504364461097589</c:v>
                </c:pt>
                <c:pt idx="63">
                  <c:v>1.9707363750397564</c:v>
                </c:pt>
                <c:pt idx="64">
                  <c:v>1.8953624141779093</c:v>
                </c:pt>
                <c:pt idx="65">
                  <c:v>1.6369139951014404</c:v>
                </c:pt>
                <c:pt idx="66">
                  <c:v>1.4344225181552577</c:v>
                </c:pt>
                <c:pt idx="67">
                  <c:v>1.3674404985817021</c:v>
                </c:pt>
                <c:pt idx="68">
                  <c:v>1.1536850585115073</c:v>
                </c:pt>
                <c:pt idx="69">
                  <c:v>0.98705320939736907</c:v>
                </c:pt>
                <c:pt idx="70">
                  <c:v>0.99626110379913058</c:v>
                </c:pt>
                <c:pt idx="71">
                  <c:v>0.97636180955243168</c:v>
                </c:pt>
                <c:pt idx="72">
                  <c:v>1.0688357668338995</c:v>
                </c:pt>
                <c:pt idx="73">
                  <c:v>1.3837030333997389</c:v>
                </c:pt>
                <c:pt idx="74">
                  <c:v>1.4349335389423299</c:v>
                </c:pt>
                <c:pt idx="75">
                  <c:v>1.3982345541389645</c:v>
                </c:pt>
                <c:pt idx="76">
                  <c:v>1.5330242446243605</c:v>
                </c:pt>
                <c:pt idx="77">
                  <c:v>1.8457021900391573</c:v>
                </c:pt>
                <c:pt idx="78">
                  <c:v>2.3987381840983337</c:v>
                </c:pt>
                <c:pt idx="79">
                  <c:v>2.7725014135405797</c:v>
                </c:pt>
                <c:pt idx="80">
                  <c:v>2.8012786470740068</c:v>
                </c:pt>
                <c:pt idx="81">
                  <c:v>3.0183209785635552</c:v>
                </c:pt>
                <c:pt idx="82">
                  <c:v>3.2036706416564078</c:v>
                </c:pt>
                <c:pt idx="83">
                  <c:v>3.4670125028349696</c:v>
                </c:pt>
                <c:pt idx="84">
                  <c:v>3.7371014910495748</c:v>
                </c:pt>
                <c:pt idx="85">
                  <c:v>3.5853443772847551</c:v>
                </c:pt>
                <c:pt idx="86">
                  <c:v>2.9098494171260816</c:v>
                </c:pt>
                <c:pt idx="87">
                  <c:v>2.0352058764521717</c:v>
                </c:pt>
                <c:pt idx="88">
                  <c:v>1.4748186809258539</c:v>
                </c:pt>
                <c:pt idx="89">
                  <c:v>1.1706620783202719</c:v>
                </c:pt>
                <c:pt idx="90">
                  <c:v>0.9974717363507396</c:v>
                </c:pt>
                <c:pt idx="91">
                  <c:v>0.93038152555774656</c:v>
                </c:pt>
                <c:pt idx="92">
                  <c:v>0.92343374890753327</c:v>
                </c:pt>
                <c:pt idx="93">
                  <c:v>0.87482823617734407</c:v>
                </c:pt>
                <c:pt idx="94">
                  <c:v>0.84648800542457614</c:v>
                </c:pt>
                <c:pt idx="95">
                  <c:v>1.5119416500259641</c:v>
                </c:pt>
                <c:pt idx="96">
                  <c:v>3.9074148074012762</c:v>
                </c:pt>
                <c:pt idx="97">
                  <c:v>6.1307080996101107</c:v>
                </c:pt>
                <c:pt idx="98">
                  <c:v>7.7459812236778767</c:v>
                </c:pt>
                <c:pt idx="99">
                  <c:v>8.0598472733879092</c:v>
                </c:pt>
                <c:pt idx="100">
                  <c:v>7.3046691761214371</c:v>
                </c:pt>
                <c:pt idx="101">
                  <c:v>6.7155559563057396</c:v>
                </c:pt>
                <c:pt idx="102">
                  <c:v>6.9662942484631794</c:v>
                </c:pt>
                <c:pt idx="103">
                  <c:v>7.8390421947922153</c:v>
                </c:pt>
                <c:pt idx="104">
                  <c:v>8.3271342873217549</c:v>
                </c:pt>
                <c:pt idx="105">
                  <c:v>8.3885253719145254</c:v>
                </c:pt>
                <c:pt idx="106">
                  <c:v>8.1974151674443405</c:v>
                </c:pt>
                <c:pt idx="107">
                  <c:v>7.2530226698362075</c:v>
                </c:pt>
                <c:pt idx="108">
                  <c:v>5.9463076675012152</c:v>
                </c:pt>
                <c:pt idx="109">
                  <c:v>4.9408465284605274</c:v>
                </c:pt>
                <c:pt idx="110">
                  <c:v>4.0650045929278376</c:v>
                </c:pt>
                <c:pt idx="111">
                  <c:v>3.1813551591441076</c:v>
                </c:pt>
                <c:pt idx="112">
                  <c:v>2.0035859682879815</c:v>
                </c:pt>
                <c:pt idx="113">
                  <c:v>0.71235353217011077</c:v>
                </c:pt>
                <c:pt idx="114">
                  <c:v>0.66608595844532703</c:v>
                </c:pt>
                <c:pt idx="115">
                  <c:v>1.588067655295851</c:v>
                </c:pt>
                <c:pt idx="116">
                  <c:v>1.785571969698174</c:v>
                </c:pt>
                <c:pt idx="117">
                  <c:v>1.8130581033620641</c:v>
                </c:pt>
                <c:pt idx="118">
                  <c:v>1.887717799562008</c:v>
                </c:pt>
                <c:pt idx="119">
                  <c:v>1.7122207145748336</c:v>
                </c:pt>
                <c:pt idx="120">
                  <c:v>1.7724763057068229</c:v>
                </c:pt>
                <c:pt idx="121">
                  <c:v>1.8535494210708021</c:v>
                </c:pt>
                <c:pt idx="122">
                  <c:v>1.8302906042453095</c:v>
                </c:pt>
                <c:pt idx="123">
                  <c:v>2.4059115024601683</c:v>
                </c:pt>
                <c:pt idx="124">
                  <c:v>3.7778640576684452</c:v>
                </c:pt>
                <c:pt idx="125">
                  <c:v>4.3305850084233226</c:v>
                </c:pt>
                <c:pt idx="126">
                  <c:v>3.8113220546168636</c:v>
                </c:pt>
                <c:pt idx="127">
                  <c:v>3.2568831705733721</c:v>
                </c:pt>
                <c:pt idx="128">
                  <c:v>2.6595043458170728</c:v>
                </c:pt>
                <c:pt idx="129">
                  <c:v>2.318774015267155</c:v>
                </c:pt>
                <c:pt idx="130">
                  <c:v>2.1925455365956297</c:v>
                </c:pt>
                <c:pt idx="131">
                  <c:v>1.8743970221555286</c:v>
                </c:pt>
                <c:pt idx="132">
                  <c:v>1.594736058425122</c:v>
                </c:pt>
                <c:pt idx="133">
                  <c:v>1.3684391303786521</c:v>
                </c:pt>
                <c:pt idx="134">
                  <c:v>1.071743348236055</c:v>
                </c:pt>
                <c:pt idx="135">
                  <c:v>0.85135411439663988</c:v>
                </c:pt>
                <c:pt idx="136">
                  <c:v>0.77934870925250965</c:v>
                </c:pt>
                <c:pt idx="137">
                  <c:v>0.533546995362711</c:v>
                </c:pt>
                <c:pt idx="138">
                  <c:v>0.44970840849599869</c:v>
                </c:pt>
                <c:pt idx="139">
                  <c:v>2.2527344110632438E-2</c:v>
                </c:pt>
                <c:pt idx="140">
                  <c:v>0.74472704983946791</c:v>
                </c:pt>
                <c:pt idx="141">
                  <c:v>1.2644461290531843</c:v>
                </c:pt>
                <c:pt idx="142">
                  <c:v>1.6284367533497999</c:v>
                </c:pt>
                <c:pt idx="143">
                  <c:v>1.9294497345982129</c:v>
                </c:pt>
                <c:pt idx="144">
                  <c:v>2.0829883178381139</c:v>
                </c:pt>
                <c:pt idx="145">
                  <c:v>2.1728490689728637</c:v>
                </c:pt>
                <c:pt idx="146">
                  <c:v>1.520339193877168</c:v>
                </c:pt>
                <c:pt idx="147">
                  <c:v>0.68556971357599672</c:v>
                </c:pt>
                <c:pt idx="148">
                  <c:v>0.58930182892413252</c:v>
                </c:pt>
                <c:pt idx="149">
                  <c:v>0.76671512067305625</c:v>
                </c:pt>
                <c:pt idx="150">
                  <c:v>0.99673684141854413</c:v>
                </c:pt>
                <c:pt idx="151">
                  <c:v>1.1330171895317993</c:v>
                </c:pt>
                <c:pt idx="152">
                  <c:v>1.561848232526994</c:v>
                </c:pt>
                <c:pt idx="153">
                  <c:v>2.1385477838632747</c:v>
                </c:pt>
                <c:pt idx="154">
                  <c:v>2.6064291622642397</c:v>
                </c:pt>
                <c:pt idx="155">
                  <c:v>1.080962185818735</c:v>
                </c:pt>
                <c:pt idx="156">
                  <c:v>0.94202625524426109</c:v>
                </c:pt>
                <c:pt idx="157">
                  <c:v>1.1314443188906418</c:v>
                </c:pt>
                <c:pt idx="158">
                  <c:v>1.9268747955835106</c:v>
                </c:pt>
                <c:pt idx="159">
                  <c:v>9.727415710128712</c:v>
                </c:pt>
                <c:pt idx="160">
                  <c:v>28.881909295181753</c:v>
                </c:pt>
                <c:pt idx="161">
                  <c:v>36.6726732189329</c:v>
                </c:pt>
                <c:pt idx="162">
                  <c:v>34.808809557191033</c:v>
                </c:pt>
                <c:pt idx="163">
                  <c:v>30.671326925263227</c:v>
                </c:pt>
                <c:pt idx="164">
                  <c:v>26.243864754427658</c:v>
                </c:pt>
                <c:pt idx="165">
                  <c:v>24.487655845826851</c:v>
                </c:pt>
                <c:pt idx="166">
                  <c:v>24.57637868785045</c:v>
                </c:pt>
                <c:pt idx="167">
                  <c:v>23.834568168506063</c:v>
                </c:pt>
                <c:pt idx="168">
                  <c:v>23.897082303645458</c:v>
                </c:pt>
                <c:pt idx="169">
                  <c:v>25.792080918507473</c:v>
                </c:pt>
                <c:pt idx="170">
                  <c:v>31.011133009559742</c:v>
                </c:pt>
                <c:pt idx="171">
                  <c:v>36.783807604867491</c:v>
                </c:pt>
                <c:pt idx="172">
                  <c:v>40.471053955035444</c:v>
                </c:pt>
                <c:pt idx="173">
                  <c:v>42.049602705620345</c:v>
                </c:pt>
                <c:pt idx="174">
                  <c:v>43.593955761986983</c:v>
                </c:pt>
                <c:pt idx="175">
                  <c:v>45.097222515693907</c:v>
                </c:pt>
                <c:pt idx="176">
                  <c:v>46.319606262238509</c:v>
                </c:pt>
                <c:pt idx="177">
                  <c:v>47.872204327090607</c:v>
                </c:pt>
                <c:pt idx="178">
                  <c:v>50.333902302239537</c:v>
                </c:pt>
                <c:pt idx="179">
                  <c:v>53.183530799396976</c:v>
                </c:pt>
                <c:pt idx="180">
                  <c:v>56.311906909677404</c:v>
                </c:pt>
                <c:pt idx="181">
                  <c:v>59.584154104203805</c:v>
                </c:pt>
                <c:pt idx="182">
                  <c:v>62.553262327789085</c:v>
                </c:pt>
                <c:pt idx="183">
                  <c:v>64.816119817231112</c:v>
                </c:pt>
                <c:pt idx="184">
                  <c:v>66.246508040879405</c:v>
                </c:pt>
                <c:pt idx="185">
                  <c:v>66.930061810147663</c:v>
                </c:pt>
                <c:pt idx="186">
                  <c:v>67.239760780761102</c:v>
                </c:pt>
                <c:pt idx="187">
                  <c:v>67.386693034891152</c:v>
                </c:pt>
                <c:pt idx="188">
                  <c:v>67.937014154900893</c:v>
                </c:pt>
                <c:pt idx="189">
                  <c:v>69.499620302934261</c:v>
                </c:pt>
                <c:pt idx="190">
                  <c:v>70.883637533456223</c:v>
                </c:pt>
                <c:pt idx="191">
                  <c:v>70.518209132554716</c:v>
                </c:pt>
                <c:pt idx="192">
                  <c:v>68.741540334817302</c:v>
                </c:pt>
                <c:pt idx="193">
                  <c:v>66.130037271464417</c:v>
                </c:pt>
                <c:pt idx="194">
                  <c:v>62.594542461241744</c:v>
                </c:pt>
                <c:pt idx="195">
                  <c:v>58.204309212992236</c:v>
                </c:pt>
                <c:pt idx="196">
                  <c:v>52.658027984078387</c:v>
                </c:pt>
                <c:pt idx="197">
                  <c:v>46.15439272063854</c:v>
                </c:pt>
                <c:pt idx="198">
                  <c:v>39.870245858725909</c:v>
                </c:pt>
                <c:pt idx="199">
                  <c:v>33.859547689349078</c:v>
                </c:pt>
                <c:pt idx="200">
                  <c:v>27.53755755625885</c:v>
                </c:pt>
                <c:pt idx="201">
                  <c:v>21.431332847656169</c:v>
                </c:pt>
                <c:pt idx="202">
                  <c:v>16.398613454615436</c:v>
                </c:pt>
                <c:pt idx="203">
                  <c:v>11.798266721475912</c:v>
                </c:pt>
                <c:pt idx="204">
                  <c:v>7.4688072023193977</c:v>
                </c:pt>
                <c:pt idx="205">
                  <c:v>3.9016040259679832</c:v>
                </c:pt>
                <c:pt idx="206">
                  <c:v>0.73344041130680615</c:v>
                </c:pt>
                <c:pt idx="207">
                  <c:v>2.3087321761587187</c:v>
                </c:pt>
                <c:pt idx="208">
                  <c:v>5.3960169519127392</c:v>
                </c:pt>
                <c:pt idx="209">
                  <c:v>8.4915078890821505</c:v>
                </c:pt>
                <c:pt idx="210">
                  <c:v>11.332381092397744</c:v>
                </c:pt>
                <c:pt idx="211">
                  <c:v>14.011067677711718</c:v>
                </c:pt>
                <c:pt idx="212">
                  <c:v>16.595232085105547</c:v>
                </c:pt>
                <c:pt idx="213">
                  <c:v>19.036800526375387</c:v>
                </c:pt>
                <c:pt idx="214">
                  <c:v>21.34521209259508</c:v>
                </c:pt>
                <c:pt idx="215">
                  <c:v>23.297869638114655</c:v>
                </c:pt>
              </c:numCache>
            </c:numRef>
          </c:yVal>
          <c:smooth val="1"/>
        </c:ser>
        <c:dLbls>
          <c:showLegendKey val="0"/>
          <c:showVal val="0"/>
          <c:showCatName val="0"/>
          <c:showSerName val="0"/>
          <c:showPercent val="0"/>
          <c:showBubbleSize val="0"/>
        </c:dLbls>
        <c:axId val="85279104"/>
        <c:axId val="85280640"/>
      </c:scatterChart>
      <c:valAx>
        <c:axId val="85266816"/>
        <c:scaling>
          <c:orientation val="minMax"/>
          <c:max val="200"/>
          <c:min val="0"/>
        </c:scaling>
        <c:delete val="0"/>
        <c:axPos val="b"/>
        <c:title>
          <c:tx>
            <c:rich>
              <a:bodyPr/>
              <a:lstStyle/>
              <a:p>
                <a:pPr>
                  <a:defRPr sz="1200" b="1" i="0" u="none" strike="noStrike" baseline="0">
                    <a:solidFill>
                      <a:srgbClr val="000000"/>
                    </a:solidFill>
                    <a:latin typeface="Calibri"/>
                    <a:ea typeface="Calibri"/>
                    <a:cs typeface="Calibri"/>
                  </a:defRPr>
                </a:pPr>
                <a:r>
                  <a:rPr lang="de-DE" sz="1200"/>
                  <a:t>t [s]</a:t>
                </a:r>
              </a:p>
            </c:rich>
          </c:tx>
          <c:layout/>
          <c:overlay val="0"/>
        </c:title>
        <c:numFmt formatCode="0" sourceLinked="0"/>
        <c:majorTickMark val="out"/>
        <c:minorTickMark val="out"/>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268736"/>
        <c:crosses val="autoZero"/>
        <c:crossBetween val="midCat"/>
        <c:majorUnit val="20"/>
      </c:valAx>
      <c:valAx>
        <c:axId val="85268736"/>
        <c:scaling>
          <c:orientation val="minMax"/>
          <c:max val="10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a:solidFill>
                      <a:srgbClr val="000000"/>
                    </a:solidFill>
                    <a:latin typeface="+mn-lt"/>
                    <a:cs typeface="Calibri"/>
                  </a:rPr>
                  <a:t>T [ </a:t>
                </a:r>
                <a:r>
                  <a:rPr lang="de-DE" sz="1200" b="1" i="0" u="none" strike="noStrike" baseline="0">
                    <a:solidFill>
                      <a:srgbClr val="000000"/>
                    </a:solidFill>
                    <a:latin typeface="+mn-lt"/>
                    <a:ea typeface="+mn-ea"/>
                    <a:cs typeface="+mn-ea"/>
                  </a:rPr>
                  <a:t>°C]</a:t>
                </a:r>
                <a:endParaRPr lang="de-DE" sz="1200" b="1" i="0" u="none" strike="noStrike" baseline="0">
                  <a:solidFill>
                    <a:srgbClr val="000000"/>
                  </a:solidFill>
                  <a:latin typeface="+mn-lt"/>
                  <a:cs typeface="Calibri"/>
                </a:endParaRPr>
              </a:p>
            </c:rich>
          </c:tx>
          <c:layout>
            <c:manualLayout>
              <c:xMode val="edge"/>
              <c:yMode val="edge"/>
              <c:x val="2.9153716558249472E-3"/>
              <c:y val="0.34793003228809755"/>
            </c:manualLayout>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266816"/>
        <c:crosses val="autoZero"/>
        <c:crossBetween val="midCat"/>
        <c:majorUnit val="200"/>
      </c:valAx>
      <c:valAx>
        <c:axId val="85279104"/>
        <c:scaling>
          <c:orientation val="minMax"/>
        </c:scaling>
        <c:delete val="1"/>
        <c:axPos val="b"/>
        <c:numFmt formatCode="0.00" sourceLinked="1"/>
        <c:majorTickMark val="out"/>
        <c:minorTickMark val="none"/>
        <c:tickLblPos val="none"/>
        <c:crossAx val="85280640"/>
        <c:crosses val="autoZero"/>
        <c:crossBetween val="midCat"/>
      </c:valAx>
      <c:valAx>
        <c:axId val="85280640"/>
        <c:scaling>
          <c:orientation val="minMax"/>
          <c:max val="100"/>
          <c:min val="0"/>
        </c:scaling>
        <c:delete val="0"/>
        <c:axPos val="r"/>
        <c:title>
          <c:tx>
            <c:rich>
              <a:bodyPr/>
              <a:lstStyle/>
              <a:p>
                <a:pPr>
                  <a:defRPr sz="1200" b="1" i="0" u="none" strike="noStrike" baseline="0">
                    <a:solidFill>
                      <a:schemeClr val="accent5">
                        <a:lumMod val="75000"/>
                      </a:schemeClr>
                    </a:solidFill>
                    <a:latin typeface="Calibri"/>
                    <a:ea typeface="Calibri"/>
                    <a:cs typeface="Calibri"/>
                  </a:defRPr>
                </a:pPr>
                <a:r>
                  <a:rPr lang="de-DE" sz="1200">
                    <a:solidFill>
                      <a:schemeClr val="accent5">
                        <a:lumMod val="75000"/>
                      </a:schemeClr>
                    </a:solidFill>
                  </a:rPr>
                  <a:t>Scattering in %</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279104"/>
        <c:crosses val="max"/>
        <c:crossBetween val="midCat"/>
        <c:majorUnit val="20"/>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34701290271349"/>
          <c:y val="0.10344759948967408"/>
          <c:w val="0.71989922386118999"/>
          <c:h val="0.72839557763025964"/>
        </c:manualLayout>
      </c:layout>
      <c:scatterChart>
        <c:scatterStyle val="smoothMarker"/>
        <c:varyColors val="0"/>
        <c:ser>
          <c:idx val="0"/>
          <c:order val="0"/>
          <c:tx>
            <c:strRef>
              <c:f>ZK60!$B$1</c:f>
              <c:strCache>
                <c:ptCount val="1"/>
                <c:pt idx="0">
                  <c:v>V21W04.ZK60.CUBE</c:v>
                </c:pt>
              </c:strCache>
            </c:strRef>
          </c:tx>
          <c:marker>
            <c:symbol val="none"/>
          </c:marker>
          <c:xVal>
            <c:numRef>
              <c:f>ZK60!$A$2:$A$217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ZK60!$B$2:$B$217</c:f>
              <c:numCache>
                <c:formatCode>0.00</c:formatCode>
                <c:ptCount val="216"/>
                <c:pt idx="0">
                  <c:v>40</c:v>
                </c:pt>
                <c:pt idx="1">
                  <c:v>41.312621722846387</c:v>
                </c:pt>
                <c:pt idx="2">
                  <c:v>44.693359237552521</c:v>
                </c:pt>
                <c:pt idx="3">
                  <c:v>48.678795669678038</c:v>
                </c:pt>
                <c:pt idx="4">
                  <c:v>53.260914850672982</c:v>
                </c:pt>
                <c:pt idx="5">
                  <c:v>57.768058154972039</c:v>
                </c:pt>
                <c:pt idx="6">
                  <c:v>62.905890727368892</c:v>
                </c:pt>
                <c:pt idx="7">
                  <c:v>68.60248011311495</c:v>
                </c:pt>
                <c:pt idx="8">
                  <c:v>74.038563826916644</c:v>
                </c:pt>
                <c:pt idx="9">
                  <c:v>80.132525229630104</c:v>
                </c:pt>
                <c:pt idx="10">
                  <c:v>86.767317510172802</c:v>
                </c:pt>
                <c:pt idx="11">
                  <c:v>92.969207978499483</c:v>
                </c:pt>
                <c:pt idx="12">
                  <c:v>99.79750110632601</c:v>
                </c:pt>
                <c:pt idx="13">
                  <c:v>107.14796166175573</c:v>
                </c:pt>
                <c:pt idx="14">
                  <c:v>113.92625791967536</c:v>
                </c:pt>
                <c:pt idx="15">
                  <c:v>121.29515008256971</c:v>
                </c:pt>
                <c:pt idx="16">
                  <c:v>129.18874429297674</c:v>
                </c:pt>
                <c:pt idx="17">
                  <c:v>136.50704055089653</c:v>
                </c:pt>
                <c:pt idx="18">
                  <c:v>144.41593271379077</c:v>
                </c:pt>
                <c:pt idx="19">
                  <c:v>152.79459616401667</c:v>
                </c:pt>
                <c:pt idx="20">
                  <c:v>160.52482800677825</c:v>
                </c:pt>
                <c:pt idx="21">
                  <c:v>168.87865092985336</c:v>
                </c:pt>
                <c:pt idx="22">
                  <c:v>177.6998489999892</c:v>
                </c:pt>
                <c:pt idx="23">
                  <c:v>185.71588759727572</c:v>
                </c:pt>
                <c:pt idx="24">
                  <c:v>194.31030955541897</c:v>
                </c:pt>
                <c:pt idx="25">
                  <c:v>203.30597783030581</c:v>
                </c:pt>
                <c:pt idx="26">
                  <c:v>211.46888277261505</c:v>
                </c:pt>
                <c:pt idx="27">
                  <c:v>220.13777493550919</c:v>
                </c:pt>
                <c:pt idx="28">
                  <c:v>229.22150762555438</c:v>
                </c:pt>
                <c:pt idx="29">
                  <c:v>237.47381353279582</c:v>
                </c:pt>
                <c:pt idx="30">
                  <c:v>246.1815076255545</c:v>
                </c:pt>
                <c:pt idx="31">
                  <c:v>255.23030955541881</c:v>
                </c:pt>
                <c:pt idx="32">
                  <c:v>263.35395201243398</c:v>
                </c:pt>
                <c:pt idx="33">
                  <c:v>271.97030955541857</c:v>
                </c:pt>
                <c:pt idx="34">
                  <c:v>280.93851245021449</c:v>
                </c:pt>
                <c:pt idx="35">
                  <c:v>288.87602607691394</c:v>
                </c:pt>
                <c:pt idx="36">
                  <c:v>297.20058651469526</c:v>
                </c:pt>
                <c:pt idx="37">
                  <c:v>305.93118554976309</c:v>
                </c:pt>
                <c:pt idx="38">
                  <c:v>313.888422217185</c:v>
                </c:pt>
                <c:pt idx="39">
                  <c:v>322.48404224546397</c:v>
                </c:pt>
                <c:pt idx="40">
                  <c:v>331.5615076255545</c:v>
                </c:pt>
                <c:pt idx="41">
                  <c:v>339.73141739252395</c:v>
                </c:pt>
                <c:pt idx="42">
                  <c:v>348.33284417532883</c:v>
                </c:pt>
                <c:pt idx="43">
                  <c:v>357.32284417532884</c:v>
                </c:pt>
                <c:pt idx="44">
                  <c:v>365.47515008256926</c:v>
                </c:pt>
                <c:pt idx="45">
                  <c:v>374.13777493550924</c:v>
                </c:pt>
                <c:pt idx="46">
                  <c:v>383.22837397057646</c:v>
                </c:pt>
                <c:pt idx="47">
                  <c:v>391.43574911763722</c:v>
                </c:pt>
                <c:pt idx="48">
                  <c:v>400.06657686537329</c:v>
                </c:pt>
                <c:pt idx="49">
                  <c:v>409.09030955541863</c:v>
                </c:pt>
                <c:pt idx="50">
                  <c:v>417.20708566741172</c:v>
                </c:pt>
                <c:pt idx="51">
                  <c:v>425.71731438007924</c:v>
                </c:pt>
                <c:pt idx="52">
                  <c:v>434.50118554976308</c:v>
                </c:pt>
                <c:pt idx="53">
                  <c:v>442.29362993664233</c:v>
                </c:pt>
                <c:pt idx="54">
                  <c:v>450.31966540383644</c:v>
                </c:pt>
                <c:pt idx="55">
                  <c:v>458.5672692635647</c:v>
                </c:pt>
                <c:pt idx="56">
                  <c:v>465.9670405508964</c:v>
                </c:pt>
                <c:pt idx="57">
                  <c:v>473.78667022849669</c:v>
                </c:pt>
                <c:pt idx="58">
                  <c:v>481.78814525790835</c:v>
                </c:pt>
                <c:pt idx="59">
                  <c:v>488.89791654524026</c:v>
                </c:pt>
                <c:pt idx="60">
                  <c:v>496.31768470247926</c:v>
                </c:pt>
                <c:pt idx="61">
                  <c:v>504.05455104750189</c:v>
                </c:pt>
                <c:pt idx="62">
                  <c:v>511.03925309501449</c:v>
                </c:pt>
                <c:pt idx="63">
                  <c:v>518.43455104750183</c:v>
                </c:pt>
                <c:pt idx="64">
                  <c:v>526.23634815270543</c:v>
                </c:pt>
                <c:pt idx="65">
                  <c:v>533.2561194400372</c:v>
                </c:pt>
                <c:pt idx="66">
                  <c:v>540.77814525790973</c:v>
                </c:pt>
                <c:pt idx="67">
                  <c:v>548.88353657352002</c:v>
                </c:pt>
                <c:pt idx="68">
                  <c:v>556.44183283143855</c:v>
                </c:pt>
                <c:pt idx="69">
                  <c:v>564.42593271379076</c:v>
                </c:pt>
                <c:pt idx="70">
                  <c:v>572.56427408822549</c:v>
                </c:pt>
                <c:pt idx="71">
                  <c:v>580.10243186650769</c:v>
                </c:pt>
                <c:pt idx="72">
                  <c:v>589.25634502261255</c:v>
                </c:pt>
                <c:pt idx="73">
                  <c:v>603.25942417079523</c:v>
                </c:pt>
                <c:pt idx="74">
                  <c:v>618.01827434726829</c:v>
                </c:pt>
                <c:pt idx="75">
                  <c:v>625.3395331843833</c:v>
                </c:pt>
                <c:pt idx="76">
                  <c:v>628.52137853619706</c:v>
                </c:pt>
                <c:pt idx="77">
                  <c:v>630.80819976470298</c:v>
                </c:pt>
                <c:pt idx="78">
                  <c:v>632.59294692873152</c:v>
                </c:pt>
                <c:pt idx="79">
                  <c:v>633.91336236764641</c:v>
                </c:pt>
                <c:pt idx="80">
                  <c:v>634.98723353732953</c:v>
                </c:pt>
                <c:pt idx="81">
                  <c:v>636.05843160746474</c:v>
                </c:pt>
                <c:pt idx="82">
                  <c:v>637.12096622737454</c:v>
                </c:pt>
                <c:pt idx="83">
                  <c:v>638.31515947284856</c:v>
                </c:pt>
                <c:pt idx="84">
                  <c:v>656.85774989476306</c:v>
                </c:pt>
                <c:pt idx="85">
                  <c:v>699.73264622392048</c:v>
                </c:pt>
                <c:pt idx="86">
                  <c:v>736.0229062375206</c:v>
                </c:pt>
                <c:pt idx="87">
                  <c:v>764.6057660633146</c:v>
                </c:pt>
                <c:pt idx="88">
                  <c:v>795.32483869226849</c:v>
                </c:pt>
                <c:pt idx="89">
                  <c:v>822.3548029660335</c:v>
                </c:pt>
                <c:pt idx="90">
                  <c:v>842.30776241513649</c:v>
                </c:pt>
                <c:pt idx="91">
                  <c:v>856.76191680428246</c:v>
                </c:pt>
                <c:pt idx="92">
                  <c:v>866.91044803505713</c:v>
                </c:pt>
                <c:pt idx="93">
                  <c:v>876.85159785858446</c:v>
                </c:pt>
                <c:pt idx="94">
                  <c:v>882.67428034841237</c:v>
                </c:pt>
                <c:pt idx="95">
                  <c:v>883.22889529298754</c:v>
                </c:pt>
                <c:pt idx="96">
                  <c:v>880.903829183261</c:v>
                </c:pt>
                <c:pt idx="97">
                  <c:v>879.79147502941282</c:v>
                </c:pt>
                <c:pt idx="98">
                  <c:v>879.09889529298755</c:v>
                </c:pt>
                <c:pt idx="99">
                  <c:v>879.14271821606303</c:v>
                </c:pt>
                <c:pt idx="100">
                  <c:v>879.39299517533868</c:v>
                </c:pt>
                <c:pt idx="101">
                  <c:v>878.81516260294177</c:v>
                </c:pt>
                <c:pt idx="102">
                  <c:v>878.99691146153771</c:v>
                </c:pt>
                <c:pt idx="103">
                  <c:v>881.0433141210375</c:v>
                </c:pt>
                <c:pt idx="104">
                  <c:v>879.87502725339755</c:v>
                </c:pt>
                <c:pt idx="105">
                  <c:v>878.17723666742279</c:v>
                </c:pt>
                <c:pt idx="106">
                  <c:v>879.79750736651306</c:v>
                </c:pt>
                <c:pt idx="107">
                  <c:v>879.52585500113332</c:v>
                </c:pt>
                <c:pt idx="108">
                  <c:v>879.07926248529304</c:v>
                </c:pt>
                <c:pt idx="109">
                  <c:v>878.88654426923154</c:v>
                </c:pt>
                <c:pt idx="110">
                  <c:v>880.15326900452237</c:v>
                </c:pt>
                <c:pt idx="111">
                  <c:v>882.74377467646855</c:v>
                </c:pt>
                <c:pt idx="112">
                  <c:v>883.47520771945733</c:v>
                </c:pt>
                <c:pt idx="113">
                  <c:v>881.52548780882682</c:v>
                </c:pt>
                <c:pt idx="114">
                  <c:v>885.11252522963014</c:v>
                </c:pt>
                <c:pt idx="115">
                  <c:v>885.58820602488959</c:v>
                </c:pt>
                <c:pt idx="116">
                  <c:v>882.30512061652041</c:v>
                </c:pt>
                <c:pt idx="117">
                  <c:v>885.7304511651505</c:v>
                </c:pt>
                <c:pt idx="118">
                  <c:v>892.0047377737485</c:v>
                </c:pt>
                <c:pt idx="119">
                  <c:v>898.09847046379355</c:v>
                </c:pt>
                <c:pt idx="120">
                  <c:v>900.96442195814313</c:v>
                </c:pt>
                <c:pt idx="121">
                  <c:v>900.52110783710566</c:v>
                </c:pt>
                <c:pt idx="122">
                  <c:v>897.66184848190392</c:v>
                </c:pt>
                <c:pt idx="123">
                  <c:v>894.93327526470841</c:v>
                </c:pt>
                <c:pt idx="124">
                  <c:v>892.63447333484453</c:v>
                </c:pt>
                <c:pt idx="125">
                  <c:v>892.02986152036249</c:v>
                </c:pt>
                <c:pt idx="126">
                  <c:v>892.94515947284856</c:v>
                </c:pt>
                <c:pt idx="127">
                  <c:v>894.7338680395909</c:v>
                </c:pt>
                <c:pt idx="128">
                  <c:v>892.15655052941759</c:v>
                </c:pt>
                <c:pt idx="129">
                  <c:v>904.13430355427545</c:v>
                </c:pt>
                <c:pt idx="130">
                  <c:v>916.58017107578075</c:v>
                </c:pt>
                <c:pt idx="131">
                  <c:v>922.10354283370566</c:v>
                </c:pt>
                <c:pt idx="132">
                  <c:v>925.87801303845754</c:v>
                </c:pt>
                <c:pt idx="133">
                  <c:v>930.40077637103536</c:v>
                </c:pt>
                <c:pt idx="134">
                  <c:v>931.18843473755874</c:v>
                </c:pt>
                <c:pt idx="135">
                  <c:v>930.06723666742221</c:v>
                </c:pt>
                <c:pt idx="136">
                  <c:v>927.92475029412083</c:v>
                </c:pt>
                <c:pt idx="137">
                  <c:v>927.89276333257783</c:v>
                </c:pt>
                <c:pt idx="138">
                  <c:v>931.7655686515775</c:v>
                </c:pt>
                <c:pt idx="139">
                  <c:v>931.72207719457299</c:v>
                </c:pt>
                <c:pt idx="140">
                  <c:v>930.05677611199258</c:v>
                </c:pt>
                <c:pt idx="141">
                  <c:v>933.25856382691666</c:v>
                </c:pt>
                <c:pt idx="142">
                  <c:v>933.82511748642662</c:v>
                </c:pt>
                <c:pt idx="143">
                  <c:v>929.56724292760839</c:v>
                </c:pt>
                <c:pt idx="144">
                  <c:v>922.60411240272367</c:v>
                </c:pt>
                <c:pt idx="145">
                  <c:v>921.74806128506521</c:v>
                </c:pt>
                <c:pt idx="146">
                  <c:v>926.10289555202974</c:v>
                </c:pt>
                <c:pt idx="147">
                  <c:v>926.42419637556793</c:v>
                </c:pt>
                <c:pt idx="148">
                  <c:v>923.63336862783262</c:v>
                </c:pt>
                <c:pt idx="149">
                  <c:v>919.28922362896515</c:v>
                </c:pt>
                <c:pt idx="150">
                  <c:v>927.81232911310371</c:v>
                </c:pt>
                <c:pt idx="151">
                  <c:v>937.73515008256948</c:v>
                </c:pt>
                <c:pt idx="152">
                  <c:v>941.5638680395906</c:v>
                </c:pt>
                <c:pt idx="153">
                  <c:v>947.75487312329335</c:v>
                </c:pt>
                <c:pt idx="154">
                  <c:v>955.55648663234342</c:v>
                </c:pt>
                <c:pt idx="155">
                  <c:v>964.80574598754458</c:v>
                </c:pt>
                <c:pt idx="156">
                  <c:v>975.24952379410411</c:v>
                </c:pt>
                <c:pt idx="157">
                  <c:v>984.83150762555385</c:v>
                </c:pt>
                <c:pt idx="158">
                  <c:v>993.99017107578072</c:v>
                </c:pt>
                <c:pt idx="159">
                  <c:v>998.79257660633232</c:v>
                </c:pt>
                <c:pt idx="160">
                  <c:v>1005.5407249943329</c:v>
                </c:pt>
                <c:pt idx="161">
                  <c:v>1014.2074528597179</c:v>
                </c:pt>
                <c:pt idx="162">
                  <c:v>1022.3712789128865</c:v>
                </c:pt>
                <c:pt idx="163">
                  <c:v>1030.2881452579074</c:v>
                </c:pt>
                <c:pt idx="164">
                  <c:v>1035.5028053189997</c:v>
                </c:pt>
                <c:pt idx="165">
                  <c:v>1038.2399968699058</c:v>
                </c:pt>
                <c:pt idx="166">
                  <c:v>1035.3151688631285</c:v>
                </c:pt>
                <c:pt idx="167">
                  <c:v>1025.5608465282949</c:v>
                </c:pt>
                <c:pt idx="168">
                  <c:v>1015.1859126380216</c:v>
                </c:pt>
                <c:pt idx="169">
                  <c:v>1005.4109818778405</c:v>
                </c:pt>
                <c:pt idx="170">
                  <c:v>994.49863398417733</c:v>
                </c:pt>
                <c:pt idx="171">
                  <c:v>984.70595775453592</c:v>
                </c:pt>
                <c:pt idx="172">
                  <c:v>979.36378406674714</c:v>
                </c:pt>
                <c:pt idx="173">
                  <c:v>974.54650541290187</c:v>
                </c:pt>
                <c:pt idx="174">
                  <c:v>969.91747164027674</c:v>
                </c:pt>
                <c:pt idx="175">
                  <c:v>968.08248950339453</c:v>
                </c:pt>
                <c:pt idx="176">
                  <c:v>968.26511435633415</c:v>
                </c:pt>
                <c:pt idx="177">
                  <c:v>969.26709505769145</c:v>
                </c:pt>
                <c:pt idx="178">
                  <c:v>970.44336236764616</c:v>
                </c:pt>
                <c:pt idx="179">
                  <c:v>971.87428347850494</c:v>
                </c:pt>
                <c:pt idx="180">
                  <c:v>975.33312739479038</c:v>
                </c:pt>
                <c:pt idx="181">
                  <c:v>981.94962028732107</c:v>
                </c:pt>
                <c:pt idx="182">
                  <c:v>990.22759133935654</c:v>
                </c:pt>
                <c:pt idx="183">
                  <c:v>999.30943356107525</c:v>
                </c:pt>
                <c:pt idx="184">
                  <c:v>1008.0869923042883</c:v>
                </c:pt>
                <c:pt idx="185">
                  <c:v>1017.152567216052</c:v>
                </c:pt>
                <c:pt idx="186">
                  <c:v>1027.6641775950081</c:v>
                </c:pt>
                <c:pt idx="187">
                  <c:v>1037.7972210169553</c:v>
                </c:pt>
                <c:pt idx="188">
                  <c:v>1048.7706285011172</c:v>
                </c:pt>
                <c:pt idx="189">
                  <c:v>1060.4510890565468</c:v>
                </c:pt>
                <c:pt idx="190">
                  <c:v>1072.4588765124288</c:v>
                </c:pt>
                <c:pt idx="191">
                  <c:v>1084.5820101674058</c:v>
                </c:pt>
                <c:pt idx="192">
                  <c:v>1096.7226092024739</c:v>
                </c:pt>
                <c:pt idx="193">
                  <c:v>1106.5311855497632</c:v>
                </c:pt>
                <c:pt idx="194">
                  <c:v>1113.3142772183169</c:v>
                </c:pt>
                <c:pt idx="195">
                  <c:v>1120.2685606968234</c:v>
                </c:pt>
                <c:pt idx="196">
                  <c:v>1128.559987479628</c:v>
                </c:pt>
                <c:pt idx="197">
                  <c:v>1137.0957942341527</c:v>
                </c:pt>
                <c:pt idx="198">
                  <c:v>1145.9640422454627</c:v>
                </c:pt>
                <c:pt idx="199">
                  <c:v>1154.5608634739717</c:v>
                </c:pt>
                <c:pt idx="200">
                  <c:v>1162.5114173925247</c:v>
                </c:pt>
                <c:pt idx="201">
                  <c:v>1169.4855204049704</c:v>
                </c:pt>
                <c:pt idx="202">
                  <c:v>1174.7116523653801</c:v>
                </c:pt>
                <c:pt idx="203">
                  <c:v>1178.7729437986379</c:v>
                </c:pt>
                <c:pt idx="204">
                  <c:v>1181.2196747941161</c:v>
                </c:pt>
                <c:pt idx="205">
                  <c:v>1182.5864960226229</c:v>
                </c:pt>
                <c:pt idx="206">
                  <c:v>1183.046128830315</c:v>
                </c:pt>
                <c:pt idx="207">
                  <c:v>1182.025716521495</c:v>
                </c:pt>
                <c:pt idx="208">
                  <c:v>1180.0843348552044</c:v>
                </c:pt>
                <c:pt idx="209">
                  <c:v>1177.6416166391423</c:v>
                </c:pt>
                <c:pt idx="210">
                  <c:v>1174.1383927511358</c:v>
                </c:pt>
                <c:pt idx="211">
                  <c:v>1168.9687179570205</c:v>
                </c:pt>
                <c:pt idx="212">
                  <c:v>1160.4478482228626</c:v>
                </c:pt>
                <c:pt idx="213">
                  <c:v>1152.2027758529503</c:v>
                </c:pt>
                <c:pt idx="214">
                  <c:v>1144.614711437792</c:v>
                </c:pt>
                <c:pt idx="215">
                  <c:v>1135.9816260294228</c:v>
                </c:pt>
              </c:numCache>
            </c:numRef>
          </c:yVal>
          <c:smooth val="1"/>
        </c:ser>
        <c:ser>
          <c:idx val="1"/>
          <c:order val="1"/>
          <c:tx>
            <c:strRef>
              <c:f>ZK60!$C$1</c:f>
              <c:strCache>
                <c:ptCount val="1"/>
                <c:pt idx="0">
                  <c:v>V21W05.ZK60.CUBE</c:v>
                </c:pt>
              </c:strCache>
            </c:strRef>
          </c:tx>
          <c:marker>
            <c:symbol val="none"/>
          </c:marker>
          <c:xVal>
            <c:numRef>
              <c:f>ZK60!$A$2:$A$217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ZK60!$C$2:$C$217</c:f>
              <c:numCache>
                <c:formatCode>0.00</c:formatCode>
                <c:ptCount val="216"/>
                <c:pt idx="0">
                  <c:v>40</c:v>
                </c:pt>
                <c:pt idx="1">
                  <c:v>41.319972061949549</c:v>
                </c:pt>
                <c:pt idx="2">
                  <c:v>45.125826905557233</c:v>
                </c:pt>
                <c:pt idx="3">
                  <c:v>49.621686405506559</c:v>
                </c:pt>
                <c:pt idx="4">
                  <c:v>54.184103249316721</c:v>
                </c:pt>
                <c:pt idx="5">
                  <c:v>58.887887842899019</c:v>
                </c:pt>
                <c:pt idx="6">
                  <c:v>64.372885514728026</c:v>
                </c:pt>
                <c:pt idx="7">
                  <c:v>70.162365624050949</c:v>
                </c:pt>
                <c:pt idx="8">
                  <c:v>76.242019030266206</c:v>
                </c:pt>
                <c:pt idx="9">
                  <c:v>82.306332827209104</c:v>
                </c:pt>
                <c:pt idx="10">
                  <c:v>88.476496811418073</c:v>
                </c:pt>
                <c:pt idx="11">
                  <c:v>95.435976920740956</c:v>
                </c:pt>
                <c:pt idx="12">
                  <c:v>102.31994878024092</c:v>
                </c:pt>
                <c:pt idx="13">
                  <c:v>109.15614556129161</c:v>
                </c:pt>
                <c:pt idx="14">
                  <c:v>116.89390201437391</c:v>
                </c:pt>
                <c:pt idx="15">
                  <c:v>124.45994412389915</c:v>
                </c:pt>
                <c:pt idx="16">
                  <c:v>131.45977082700676</c:v>
                </c:pt>
                <c:pt idx="17">
                  <c:v>138.98234699868448</c:v>
                </c:pt>
                <c:pt idx="18">
                  <c:v>147.33493248304481</c:v>
                </c:pt>
                <c:pt idx="19">
                  <c:v>155.30321813948777</c:v>
                </c:pt>
                <c:pt idx="20">
                  <c:v>162.99648284239314</c:v>
                </c:pt>
                <c:pt idx="21">
                  <c:v>171.62717137362094</c:v>
                </c:pt>
                <c:pt idx="22">
                  <c:v>180.37613624860828</c:v>
                </c:pt>
                <c:pt idx="23">
                  <c:v>189.19423929547523</c:v>
                </c:pt>
                <c:pt idx="24">
                  <c:v>197.5735600769307</c:v>
                </c:pt>
                <c:pt idx="25">
                  <c:v>205.59061868610178</c:v>
                </c:pt>
                <c:pt idx="26">
                  <c:v>214.42699807672841</c:v>
                </c:pt>
                <c:pt idx="27">
                  <c:v>222.78993946755742</c:v>
                </c:pt>
                <c:pt idx="28">
                  <c:v>230.78975685798164</c:v>
                </c:pt>
                <c:pt idx="29">
                  <c:v>239.66130721732986</c:v>
                </c:pt>
                <c:pt idx="30">
                  <c:v>248.17786921753211</c:v>
                </c:pt>
                <c:pt idx="31">
                  <c:v>255.85976617066504</c:v>
                </c:pt>
                <c:pt idx="32">
                  <c:v>263.93699807672829</c:v>
                </c:pt>
                <c:pt idx="33">
                  <c:v>272.71630954549994</c:v>
                </c:pt>
                <c:pt idx="34">
                  <c:v>280.97907763943732</c:v>
                </c:pt>
                <c:pt idx="35">
                  <c:v>288.94889502986177</c:v>
                </c:pt>
                <c:pt idx="36">
                  <c:v>297.7542392954752</c:v>
                </c:pt>
                <c:pt idx="37">
                  <c:v>306.14804251442479</c:v>
                </c:pt>
                <c:pt idx="38">
                  <c:v>314.15803320174132</c:v>
                </c:pt>
                <c:pt idx="39">
                  <c:v>322.88630954549996</c:v>
                </c:pt>
                <c:pt idx="40">
                  <c:v>331.57268893612712</c:v>
                </c:pt>
                <c:pt idx="41">
                  <c:v>340.20200040489925</c:v>
                </c:pt>
                <c:pt idx="42">
                  <c:v>348.24959753011433</c:v>
                </c:pt>
                <c:pt idx="43">
                  <c:v>355.85682943617769</c:v>
                </c:pt>
                <c:pt idx="44">
                  <c:v>364.21320882680425</c:v>
                </c:pt>
                <c:pt idx="45">
                  <c:v>372.11787387387415</c:v>
                </c:pt>
                <c:pt idx="46">
                  <c:v>379.65786456119037</c:v>
                </c:pt>
                <c:pt idx="47">
                  <c:v>387.93786456119005</c:v>
                </c:pt>
                <c:pt idx="48">
                  <c:v>395.77252960825962</c:v>
                </c:pt>
                <c:pt idx="49">
                  <c:v>403.21355542058859</c:v>
                </c:pt>
                <c:pt idx="50">
                  <c:v>411.29286688936179</c:v>
                </c:pt>
                <c:pt idx="51">
                  <c:v>418.85563498329765</c:v>
                </c:pt>
                <c:pt idx="52">
                  <c:v>425.60408462395043</c:v>
                </c:pt>
                <c:pt idx="53">
                  <c:v>432.55545703006396</c:v>
                </c:pt>
                <c:pt idx="54">
                  <c:v>440.04097459256997</c:v>
                </c:pt>
                <c:pt idx="55">
                  <c:v>447.08822512400036</c:v>
                </c:pt>
                <c:pt idx="56">
                  <c:v>453.79200971758223</c:v>
                </c:pt>
                <c:pt idx="57">
                  <c:v>461.09959753011429</c:v>
                </c:pt>
                <c:pt idx="58">
                  <c:v>468.26873570199365</c:v>
                </c:pt>
                <c:pt idx="59">
                  <c:v>475.43321813948745</c:v>
                </c:pt>
                <c:pt idx="60">
                  <c:v>482.19598623342438</c:v>
                </c:pt>
                <c:pt idx="61">
                  <c:v>488.56080595201911</c:v>
                </c:pt>
                <c:pt idx="62">
                  <c:v>495.51822046765864</c:v>
                </c:pt>
                <c:pt idx="63">
                  <c:v>502.03443587407628</c:v>
                </c:pt>
                <c:pt idx="64">
                  <c:v>507.8527122178358</c:v>
                </c:pt>
                <c:pt idx="65">
                  <c:v>513.9911525458042</c:v>
                </c:pt>
                <c:pt idx="66">
                  <c:v>520.75391132705806</c:v>
                </c:pt>
                <c:pt idx="67">
                  <c:v>527.15633282720921</c:v>
                </c:pt>
                <c:pt idx="68">
                  <c:v>533.36270290515233</c:v>
                </c:pt>
                <c:pt idx="69">
                  <c:v>540.34977082700675</c:v>
                </c:pt>
                <c:pt idx="70">
                  <c:v>547.49218301447456</c:v>
                </c:pt>
                <c:pt idx="71">
                  <c:v>554.82011276444905</c:v>
                </c:pt>
                <c:pt idx="72">
                  <c:v>561.93511974896239</c:v>
                </c:pt>
                <c:pt idx="73">
                  <c:v>568.87166312379748</c:v>
                </c:pt>
                <c:pt idx="74">
                  <c:v>576.63459054560235</c:v>
                </c:pt>
                <c:pt idx="75">
                  <c:v>584.56511043627847</c:v>
                </c:pt>
                <c:pt idx="76">
                  <c:v>594.29816924790032</c:v>
                </c:pt>
                <c:pt idx="77">
                  <c:v>609.03365421601382</c:v>
                </c:pt>
                <c:pt idx="78">
                  <c:v>621.66668873367757</c:v>
                </c:pt>
                <c:pt idx="79">
                  <c:v>625.53721793703789</c:v>
                </c:pt>
                <c:pt idx="80">
                  <c:v>628.2725668589934</c:v>
                </c:pt>
                <c:pt idx="81">
                  <c:v>630.42550359348047</c:v>
                </c:pt>
                <c:pt idx="82">
                  <c:v>632.02050592165256</c:v>
                </c:pt>
                <c:pt idx="83">
                  <c:v>633.40878226541201</c:v>
                </c:pt>
                <c:pt idx="84">
                  <c:v>634.70809373418365</c:v>
                </c:pt>
                <c:pt idx="85">
                  <c:v>635.8420609373419</c:v>
                </c:pt>
                <c:pt idx="86">
                  <c:v>637.01222957789253</c:v>
                </c:pt>
                <c:pt idx="87">
                  <c:v>642.26214576374127</c:v>
                </c:pt>
                <c:pt idx="88">
                  <c:v>664.78777244660512</c:v>
                </c:pt>
                <c:pt idx="89">
                  <c:v>707.25240024293942</c:v>
                </c:pt>
                <c:pt idx="90">
                  <c:v>746.78734102642034</c:v>
                </c:pt>
                <c:pt idx="91">
                  <c:v>775.26359368357123</c:v>
                </c:pt>
                <c:pt idx="92">
                  <c:v>801.29477416742702</c:v>
                </c:pt>
                <c:pt idx="93">
                  <c:v>825.78968235651462</c:v>
                </c:pt>
                <c:pt idx="94">
                  <c:v>844.39018827816676</c:v>
                </c:pt>
                <c:pt idx="95">
                  <c:v>860.51215973276646</c:v>
                </c:pt>
                <c:pt idx="96">
                  <c:v>867.81101649964546</c:v>
                </c:pt>
                <c:pt idx="97">
                  <c:v>868.03795768802456</c:v>
                </c:pt>
                <c:pt idx="98">
                  <c:v>865.59052454701884</c:v>
                </c:pt>
                <c:pt idx="99">
                  <c:v>865.61464176536083</c:v>
                </c:pt>
                <c:pt idx="100">
                  <c:v>866.94068387488608</c:v>
                </c:pt>
                <c:pt idx="101">
                  <c:v>868.52600951513307</c:v>
                </c:pt>
                <c:pt idx="102">
                  <c:v>870.85033728110159</c:v>
                </c:pt>
                <c:pt idx="103">
                  <c:v>870.85984067213303</c:v>
                </c:pt>
                <c:pt idx="104">
                  <c:v>869.33845895333559</c:v>
                </c:pt>
                <c:pt idx="105">
                  <c:v>868.39224354691771</c:v>
                </c:pt>
                <c:pt idx="106">
                  <c:v>867.78914748456327</c:v>
                </c:pt>
                <c:pt idx="107">
                  <c:v>866.09226217228411</c:v>
                </c:pt>
                <c:pt idx="108">
                  <c:v>863.65794837534168</c:v>
                </c:pt>
                <c:pt idx="109">
                  <c:v>861.40743314100621</c:v>
                </c:pt>
                <c:pt idx="110">
                  <c:v>859.13501629719667</c:v>
                </c:pt>
                <c:pt idx="111">
                  <c:v>858.02827168741783</c:v>
                </c:pt>
                <c:pt idx="112">
                  <c:v>859.32670270270239</c:v>
                </c:pt>
                <c:pt idx="113">
                  <c:v>861.86998137463308</c:v>
                </c:pt>
                <c:pt idx="114">
                  <c:v>864.08136309343047</c:v>
                </c:pt>
                <c:pt idx="115">
                  <c:v>866.4018736714246</c:v>
                </c:pt>
                <c:pt idx="116">
                  <c:v>870.23305881162059</c:v>
                </c:pt>
                <c:pt idx="117">
                  <c:v>876.42304484259557</c:v>
                </c:pt>
                <c:pt idx="118">
                  <c:v>887.99174329385573</c:v>
                </c:pt>
                <c:pt idx="119">
                  <c:v>908.92101285555168</c:v>
                </c:pt>
                <c:pt idx="120">
                  <c:v>940.35033464925652</c:v>
                </c:pt>
                <c:pt idx="121">
                  <c:v>976.78240388703307</c:v>
                </c:pt>
                <c:pt idx="122">
                  <c:v>992.42859499949338</c:v>
                </c:pt>
                <c:pt idx="123">
                  <c:v>995.61773317137363</c:v>
                </c:pt>
                <c:pt idx="124">
                  <c:v>997.7305152343356</c:v>
                </c:pt>
                <c:pt idx="125">
                  <c:v>1000.7864874987347</c:v>
                </c:pt>
                <c:pt idx="126">
                  <c:v>1006.7299813746337</c:v>
                </c:pt>
                <c:pt idx="127">
                  <c:v>1009.1549790464629</c:v>
                </c:pt>
                <c:pt idx="128">
                  <c:v>1012.5434100617475</c:v>
                </c:pt>
                <c:pt idx="129">
                  <c:v>1013.7877983601586</c:v>
                </c:pt>
                <c:pt idx="130">
                  <c:v>1010.2788008907785</c:v>
                </c:pt>
                <c:pt idx="131">
                  <c:v>1010.5361874683675</c:v>
                </c:pt>
                <c:pt idx="132">
                  <c:v>1013.4377285150314</c:v>
                </c:pt>
                <c:pt idx="133">
                  <c:v>1017.2673819212475</c:v>
                </c:pt>
                <c:pt idx="134">
                  <c:v>1023.9890450450451</c:v>
                </c:pt>
                <c:pt idx="135">
                  <c:v>1034.4728622330197</c:v>
                </c:pt>
                <c:pt idx="136">
                  <c:v>1045.9465909505013</c:v>
                </c:pt>
                <c:pt idx="137">
                  <c:v>1059.2744219050508</c:v>
                </c:pt>
                <c:pt idx="138">
                  <c:v>1066.673391436379</c:v>
                </c:pt>
                <c:pt idx="139">
                  <c:v>1073.8040799676082</c:v>
                </c:pt>
                <c:pt idx="140">
                  <c:v>1082.5157710294577</c:v>
                </c:pt>
                <c:pt idx="141">
                  <c:v>1095.2460850288501</c:v>
                </c:pt>
                <c:pt idx="142">
                  <c:v>1112.1060477781155</c:v>
                </c:pt>
                <c:pt idx="143">
                  <c:v>1133.3598090899893</c:v>
                </c:pt>
                <c:pt idx="144">
                  <c:v>1153.5843706852922</c:v>
                </c:pt>
                <c:pt idx="145">
                  <c:v>1163.5617003745308</c:v>
                </c:pt>
                <c:pt idx="146">
                  <c:v>1171.0003941694506</c:v>
                </c:pt>
                <c:pt idx="147">
                  <c:v>1181.6127401558847</c:v>
                </c:pt>
                <c:pt idx="148">
                  <c:v>1173.0436708168827</c:v>
                </c:pt>
                <c:pt idx="149">
                  <c:v>1146.2179613321193</c:v>
                </c:pt>
                <c:pt idx="150">
                  <c:v>1121.9093197692082</c:v>
                </c:pt>
                <c:pt idx="151">
                  <c:v>1097.4055677700194</c:v>
                </c:pt>
                <c:pt idx="152">
                  <c:v>1071.688453284745</c:v>
                </c:pt>
                <c:pt idx="153">
                  <c:v>1049.6137975503577</c:v>
                </c:pt>
                <c:pt idx="154">
                  <c:v>1026.8632962850472</c:v>
                </c:pt>
                <c:pt idx="155">
                  <c:v>1004.1177507844915</c:v>
                </c:pt>
                <c:pt idx="156">
                  <c:v>983.85309039376352</c:v>
                </c:pt>
                <c:pt idx="157">
                  <c:v>965.27754489320739</c:v>
                </c:pt>
                <c:pt idx="158">
                  <c:v>949.4942569085938</c:v>
                </c:pt>
                <c:pt idx="159">
                  <c:v>935.15579795525844</c:v>
                </c:pt>
                <c:pt idx="160">
                  <c:v>920.51082356513803</c:v>
                </c:pt>
                <c:pt idx="161">
                  <c:v>904.42098289300452</c:v>
                </c:pt>
                <c:pt idx="162">
                  <c:v>891.35507682963839</c:v>
                </c:pt>
                <c:pt idx="163">
                  <c:v>881.2818121267336</c:v>
                </c:pt>
                <c:pt idx="164">
                  <c:v>871.02421034517658</c:v>
                </c:pt>
                <c:pt idx="165">
                  <c:v>863.52124567263888</c:v>
                </c:pt>
                <c:pt idx="166">
                  <c:v>858.64055714141045</c:v>
                </c:pt>
                <c:pt idx="167">
                  <c:v>852.82695515740386</c:v>
                </c:pt>
                <c:pt idx="168">
                  <c:v>846.00125498532168</c:v>
                </c:pt>
                <c:pt idx="169">
                  <c:v>839.83384512602481</c:v>
                </c:pt>
                <c:pt idx="170">
                  <c:v>834.40382184431621</c:v>
                </c:pt>
                <c:pt idx="171">
                  <c:v>831.41760178155596</c:v>
                </c:pt>
                <c:pt idx="172">
                  <c:v>829.06485231298711</c:v>
                </c:pt>
                <c:pt idx="173">
                  <c:v>826.36139568782266</c:v>
                </c:pt>
                <c:pt idx="174">
                  <c:v>824.36484300030349</c:v>
                </c:pt>
                <c:pt idx="175">
                  <c:v>822.90103978135437</c:v>
                </c:pt>
                <c:pt idx="176">
                  <c:v>821.82104909403722</c:v>
                </c:pt>
                <c:pt idx="177">
                  <c:v>820.22552687518976</c:v>
                </c:pt>
                <c:pt idx="178">
                  <c:v>819.17759246887351</c:v>
                </c:pt>
                <c:pt idx="179">
                  <c:v>819.43670735904459</c:v>
                </c:pt>
                <c:pt idx="180">
                  <c:v>821.38188298410773</c:v>
                </c:pt>
                <c:pt idx="181">
                  <c:v>823.48825306205083</c:v>
                </c:pt>
                <c:pt idx="182">
                  <c:v>826.70479643688748</c:v>
                </c:pt>
                <c:pt idx="183">
                  <c:v>830.76944751493068</c:v>
                </c:pt>
                <c:pt idx="184">
                  <c:v>836.29269824881135</c:v>
                </c:pt>
                <c:pt idx="185">
                  <c:v>843.24426257718483</c:v>
                </c:pt>
                <c:pt idx="186">
                  <c:v>849.62873570199451</c:v>
                </c:pt>
                <c:pt idx="187">
                  <c:v>857.640440732868</c:v>
                </c:pt>
                <c:pt idx="188">
                  <c:v>868.00318088875406</c:v>
                </c:pt>
                <c:pt idx="189">
                  <c:v>880.09748537301368</c:v>
                </c:pt>
                <c:pt idx="190">
                  <c:v>893.9065956068431</c:v>
                </c:pt>
                <c:pt idx="191">
                  <c:v>909.92745743496255</c:v>
                </c:pt>
                <c:pt idx="192">
                  <c:v>924.87403340419144</c:v>
                </c:pt>
                <c:pt idx="193">
                  <c:v>938.42626298208256</c:v>
                </c:pt>
                <c:pt idx="194">
                  <c:v>952.84385079461447</c:v>
                </c:pt>
                <c:pt idx="195">
                  <c:v>967.01437068529253</c:v>
                </c:pt>
                <c:pt idx="196">
                  <c:v>981.92659095050124</c:v>
                </c:pt>
                <c:pt idx="197">
                  <c:v>998.75193055977354</c:v>
                </c:pt>
                <c:pt idx="198">
                  <c:v>1014.7247172790782</c:v>
                </c:pt>
                <c:pt idx="199">
                  <c:v>1030.7420805749562</c:v>
                </c:pt>
                <c:pt idx="200">
                  <c:v>1052.5316967304386</c:v>
                </c:pt>
                <c:pt idx="201">
                  <c:v>1074.948820528394</c:v>
                </c:pt>
                <c:pt idx="202">
                  <c:v>1094.5294764652301</c:v>
                </c:pt>
                <c:pt idx="203">
                  <c:v>1114.6931436380187</c:v>
                </c:pt>
                <c:pt idx="204">
                  <c:v>1131.4491717785211</c:v>
                </c:pt>
                <c:pt idx="205">
                  <c:v>1149.9365583561105</c:v>
                </c:pt>
                <c:pt idx="206">
                  <c:v>1169.8769189189177</c:v>
                </c:pt>
                <c:pt idx="207">
                  <c:v>1184.8232088268026</c:v>
                </c:pt>
                <c:pt idx="208">
                  <c:v>1192.96683409252</c:v>
                </c:pt>
                <c:pt idx="209">
                  <c:v>1200.7359722644001</c:v>
                </c:pt>
                <c:pt idx="210">
                  <c:v>1207.5446138273098</c:v>
                </c:pt>
                <c:pt idx="211">
                  <c:v>1211.2934379997976</c:v>
                </c:pt>
                <c:pt idx="212">
                  <c:v>1212.6784356716255</c:v>
                </c:pt>
                <c:pt idx="213">
                  <c:v>1214.0891288591949</c:v>
                </c:pt>
                <c:pt idx="214">
                  <c:v>1215.2661967810511</c:v>
                </c:pt>
                <c:pt idx="215">
                  <c:v>1218.1272807605781</c:v>
                </c:pt>
              </c:numCache>
            </c:numRef>
          </c:yVal>
          <c:smooth val="1"/>
        </c:ser>
        <c:dLbls>
          <c:showLegendKey val="0"/>
          <c:showVal val="0"/>
          <c:showCatName val="0"/>
          <c:showSerName val="0"/>
          <c:showPercent val="0"/>
          <c:showBubbleSize val="0"/>
        </c:dLbls>
        <c:axId val="85324160"/>
        <c:axId val="85326848"/>
      </c:scatterChart>
      <c:scatterChart>
        <c:scatterStyle val="smoothMarker"/>
        <c:varyColors val="0"/>
        <c:ser>
          <c:idx val="2"/>
          <c:order val="2"/>
          <c:tx>
            <c:strRef>
              <c:f>ZK60!$D$1</c:f>
              <c:strCache>
                <c:ptCount val="1"/>
                <c:pt idx="0">
                  <c:v>V21.ZK60.SCATTERING</c:v>
                </c:pt>
              </c:strCache>
            </c:strRef>
          </c:tx>
          <c:spPr>
            <a:ln>
              <a:solidFill>
                <a:schemeClr val="accent5">
                  <a:lumMod val="75000"/>
                </a:schemeClr>
              </a:solidFill>
            </a:ln>
          </c:spPr>
          <c:marker>
            <c:symbol val="none"/>
          </c:marker>
          <c:xVal>
            <c:numRef>
              <c:f>ZK60!$A$2:$A$217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ZK60!$D$2:$D$217</c:f>
              <c:numCache>
                <c:formatCode>0.00</c:formatCode>
                <c:ptCount val="216"/>
                <c:pt idx="0">
                  <c:v>0</c:v>
                </c:pt>
                <c:pt idx="1">
                  <c:v>1.7791993818383187E-2</c:v>
                </c:pt>
                <c:pt idx="2">
                  <c:v>0.96763294454129378</c:v>
                </c:pt>
                <c:pt idx="3">
                  <c:v>1.9369639754993149</c:v>
                </c:pt>
                <c:pt idx="4">
                  <c:v>1.7333318461240808</c:v>
                </c:pt>
                <c:pt idx="5">
                  <c:v>1.9384928690574281</c:v>
                </c:pt>
                <c:pt idx="6">
                  <c:v>2.3320467612758047</c:v>
                </c:pt>
                <c:pt idx="7">
                  <c:v>2.2738033790671981</c:v>
                </c:pt>
                <c:pt idx="8">
                  <c:v>2.9760912279453202</c:v>
                </c:pt>
                <c:pt idx="9">
                  <c:v>2.7127656233842412</c:v>
                </c:pt>
                <c:pt idx="10">
                  <c:v>1.96984227505357</c:v>
                </c:pt>
                <c:pt idx="11">
                  <c:v>2.6533182285600811</c:v>
                </c:pt>
                <c:pt idx="12">
                  <c:v>2.5275659670350086</c:v>
                </c:pt>
                <c:pt idx="13">
                  <c:v>1.8742156811861521</c:v>
                </c:pt>
                <c:pt idx="14">
                  <c:v>2.6048815689100722</c:v>
                </c:pt>
                <c:pt idx="15">
                  <c:v>2.6091678349670842</c:v>
                </c:pt>
                <c:pt idx="16">
                  <c:v>1.7579136220100946</c:v>
                </c:pt>
                <c:pt idx="17">
                  <c:v>1.813317787711284</c:v>
                </c:pt>
                <c:pt idx="18">
                  <c:v>2.0212449654284566</c:v>
                </c:pt>
                <c:pt idx="19">
                  <c:v>1.6418263724314099</c:v>
                </c:pt>
                <c:pt idx="20">
                  <c:v>1.5397336762823488</c:v>
                </c:pt>
                <c:pt idx="21">
                  <c:v>1.6275120796109006</c:v>
                </c:pt>
                <c:pt idx="22">
                  <c:v>1.5060717629642422</c:v>
                </c:pt>
                <c:pt idx="23">
                  <c:v>1.8729424516131321</c:v>
                </c:pt>
                <c:pt idx="24">
                  <c:v>1.6794016380182419</c:v>
                </c:pt>
                <c:pt idx="25">
                  <c:v>1.1237450468391958</c:v>
                </c:pt>
                <c:pt idx="26">
                  <c:v>1.3988418841245003</c:v>
                </c:pt>
                <c:pt idx="27">
                  <c:v>1.2047748428569858</c:v>
                </c:pt>
                <c:pt idx="28">
                  <c:v>0.68416321342274844</c:v>
                </c:pt>
                <c:pt idx="29">
                  <c:v>0.92115153750699763</c:v>
                </c:pt>
                <c:pt idx="30">
                  <c:v>0.81093076861569025</c:v>
                </c:pt>
                <c:pt idx="31">
                  <c:v>0.24662298781938025</c:v>
                </c:pt>
                <c:pt idx="32">
                  <c:v>0.2213925630654269</c:v>
                </c:pt>
                <c:pt idx="33">
                  <c:v>0.27429464315465912</c:v>
                </c:pt>
                <c:pt idx="34">
                  <c:v>1.4439169933669149E-2</c:v>
                </c:pt>
                <c:pt idx="35">
                  <c:v>2.5224991473648865E-2</c:v>
                </c:pt>
                <c:pt idx="36">
                  <c:v>0.18628926250539782</c:v>
                </c:pt>
                <c:pt idx="37">
                  <c:v>7.0884229821723557E-2</c:v>
                </c:pt>
                <c:pt idx="38">
                  <c:v>8.5893892693246862E-2</c:v>
                </c:pt>
                <c:pt idx="39">
                  <c:v>0.12474021884478446</c:v>
                </c:pt>
                <c:pt idx="40">
                  <c:v>3.3723186544475682E-3</c:v>
                </c:pt>
                <c:pt idx="41">
                  <c:v>0.13851618904915092</c:v>
                </c:pt>
                <c:pt idx="42">
                  <c:v>2.3904304787271992E-2</c:v>
                </c:pt>
                <c:pt idx="43">
                  <c:v>0.41196757175447812</c:v>
                </c:pt>
                <c:pt idx="44">
                  <c:v>0.3464842090242547</c:v>
                </c:pt>
                <c:pt idx="45">
                  <c:v>0.54281215804217597</c:v>
                </c:pt>
                <c:pt idx="46">
                  <c:v>0.94045448354231276</c:v>
                </c:pt>
                <c:pt idx="47">
                  <c:v>0.90166103285734611</c:v>
                </c:pt>
                <c:pt idx="48">
                  <c:v>1.0849786015628653</c:v>
                </c:pt>
                <c:pt idx="49">
                  <c:v>1.4574793073858354</c:v>
                </c:pt>
                <c:pt idx="50">
                  <c:v>1.4379580231429474</c:v>
                </c:pt>
                <c:pt idx="51">
                  <c:v>1.6381967493538401</c:v>
                </c:pt>
                <c:pt idx="52">
                  <c:v>2.0904641772116754</c:v>
                </c:pt>
                <c:pt idx="53">
                  <c:v>2.2513119990304782</c:v>
                </c:pt>
                <c:pt idx="54">
                  <c:v>2.3358485697344187</c:v>
                </c:pt>
                <c:pt idx="55">
                  <c:v>2.5675120690956592</c:v>
                </c:pt>
                <c:pt idx="56">
                  <c:v>2.6829539905056587</c:v>
                </c:pt>
                <c:pt idx="57">
                  <c:v>2.7514820586139992</c:v>
                </c:pt>
                <c:pt idx="58">
                  <c:v>2.887104887676831</c:v>
                </c:pt>
                <c:pt idx="59">
                  <c:v>2.8320903740054697</c:v>
                </c:pt>
                <c:pt idx="60">
                  <c:v>2.9286221520348277</c:v>
                </c:pt>
                <c:pt idx="61">
                  <c:v>3.1713033273905542</c:v>
                </c:pt>
                <c:pt idx="62">
                  <c:v>3.1322829285081468</c:v>
                </c:pt>
                <c:pt idx="63">
                  <c:v>3.2667311247029978</c:v>
                </c:pt>
                <c:pt idx="64">
                  <c:v>3.6198755057518004</c:v>
                </c:pt>
                <c:pt idx="65">
                  <c:v>3.7481125499560459</c:v>
                </c:pt>
                <c:pt idx="66">
                  <c:v>3.8452392762299219</c:v>
                </c:pt>
                <c:pt idx="67">
                  <c:v>4.1215864048875872</c:v>
                </c:pt>
                <c:pt idx="68">
                  <c:v>4.3270985767429799</c:v>
                </c:pt>
                <c:pt idx="69">
                  <c:v>4.4556624591392726</c:v>
                </c:pt>
                <c:pt idx="70">
                  <c:v>4.5794427485163762</c:v>
                </c:pt>
                <c:pt idx="71">
                  <c:v>4.5568497825512058</c:v>
                </c:pt>
                <c:pt idx="72">
                  <c:v>4.86198927838063</c:v>
                </c:pt>
                <c:pt idx="73">
                  <c:v>6.0449066592922884</c:v>
                </c:pt>
                <c:pt idx="74">
                  <c:v>7.1767605482198711</c:v>
                </c:pt>
                <c:pt idx="75">
                  <c:v>6.975172144241383</c:v>
                </c:pt>
                <c:pt idx="76">
                  <c:v>5.7585924135702093</c:v>
                </c:pt>
                <c:pt idx="77">
                  <c:v>3.5752614651023142</c:v>
                </c:pt>
                <c:pt idx="78">
                  <c:v>1.7575749823929043</c:v>
                </c:pt>
                <c:pt idx="79">
                  <c:v>1.3390321455582161</c:v>
                </c:pt>
                <c:pt idx="80">
                  <c:v>1.0687505761877945</c:v>
                </c:pt>
                <c:pt idx="81">
                  <c:v>0.89351207745808414</c:v>
                </c:pt>
                <c:pt idx="82">
                  <c:v>0.80700867423352285</c:v>
                </c:pt>
                <c:pt idx="83">
                  <c:v>0.77459886013734069</c:v>
                </c:pt>
                <c:pt idx="84">
                  <c:v>3.4897390437023446</c:v>
                </c:pt>
                <c:pt idx="85">
                  <c:v>10.048184794883316</c:v>
                </c:pt>
                <c:pt idx="86">
                  <c:v>15.542978935464992</c:v>
                </c:pt>
                <c:pt idx="87">
                  <c:v>19.048860516929427</c:v>
                </c:pt>
                <c:pt idx="88">
                  <c:v>19.635900607084295</c:v>
                </c:pt>
                <c:pt idx="89">
                  <c:v>16.274586368820554</c:v>
                </c:pt>
                <c:pt idx="90">
                  <c:v>12.790846354924724</c:v>
                </c:pt>
                <c:pt idx="91">
                  <c:v>10.512337195337953</c:v>
                </c:pt>
                <c:pt idx="92">
                  <c:v>8.1887060770873443</c:v>
                </c:pt>
                <c:pt idx="93">
                  <c:v>6.1834043937625962</c:v>
                </c:pt>
                <c:pt idx="94">
                  <c:v>4.5339337905279038</c:v>
                </c:pt>
                <c:pt idx="95">
                  <c:v>2.6399087221818931</c:v>
                </c:pt>
                <c:pt idx="96">
                  <c:v>1.508717040309804</c:v>
                </c:pt>
                <c:pt idx="97">
                  <c:v>1.3540326476841975</c:v>
                </c:pt>
                <c:pt idx="98">
                  <c:v>1.560595958815274</c:v>
                </c:pt>
                <c:pt idx="99">
                  <c:v>1.5628289770044086</c:v>
                </c:pt>
                <c:pt idx="100">
                  <c:v>1.4363510136352362</c:v>
                </c:pt>
                <c:pt idx="101">
                  <c:v>1.184668389327032</c:v>
                </c:pt>
                <c:pt idx="102">
                  <c:v>0.9354735058001955</c:v>
                </c:pt>
                <c:pt idx="103">
                  <c:v>1.169358486096346</c:v>
                </c:pt>
                <c:pt idx="104">
                  <c:v>1.2120214160026503</c:v>
                </c:pt>
                <c:pt idx="105">
                  <c:v>1.1267941639526913</c:v>
                </c:pt>
                <c:pt idx="106">
                  <c:v>1.383787745762598</c:v>
                </c:pt>
                <c:pt idx="107">
                  <c:v>1.5510579433137148</c:v>
                </c:pt>
                <c:pt idx="108">
                  <c:v>1.7855812175366255</c:v>
                </c:pt>
                <c:pt idx="109">
                  <c:v>2.0291340027668205</c:v>
                </c:pt>
                <c:pt idx="110">
                  <c:v>2.4464434935865187</c:v>
                </c:pt>
                <c:pt idx="111">
                  <c:v>2.8804998395266361</c:v>
                </c:pt>
                <c:pt idx="112">
                  <c:v>2.8101657891933476</c:v>
                </c:pt>
                <c:pt idx="113">
                  <c:v>2.2805651500756943</c:v>
                </c:pt>
                <c:pt idx="114">
                  <c:v>2.4339330802029502</c:v>
                </c:pt>
                <c:pt idx="115">
                  <c:v>2.2144841714344672</c:v>
                </c:pt>
                <c:pt idx="116">
                  <c:v>1.3872216968389208</c:v>
                </c:pt>
                <c:pt idx="117">
                  <c:v>1.0619764481690914</c:v>
                </c:pt>
                <c:pt idx="118">
                  <c:v>0.45191799475601135</c:v>
                </c:pt>
                <c:pt idx="119">
                  <c:v>1.205050754197351</c:v>
                </c:pt>
                <c:pt idx="120">
                  <c:v>4.3715280793787796</c:v>
                </c:pt>
                <c:pt idx="121">
                  <c:v>8.468573960814048</c:v>
                </c:pt>
                <c:pt idx="122">
                  <c:v>10.5570651886181</c:v>
                </c:pt>
                <c:pt idx="123">
                  <c:v>11.250498857234236</c:v>
                </c:pt>
                <c:pt idx="124">
                  <c:v>11.77369293243367</c:v>
                </c:pt>
                <c:pt idx="125">
                  <c:v>12.192038705185254</c:v>
                </c:pt>
                <c:pt idx="126">
                  <c:v>12.742643900881543</c:v>
                </c:pt>
                <c:pt idx="127">
                  <c:v>12.788284326106339</c:v>
                </c:pt>
                <c:pt idx="128">
                  <c:v>13.493916450077123</c:v>
                </c:pt>
                <c:pt idx="129">
                  <c:v>12.128009563935368</c:v>
                </c:pt>
                <c:pt idx="130">
                  <c:v>10.222633302772032</c:v>
                </c:pt>
                <c:pt idx="131">
                  <c:v>9.590316111670095</c:v>
                </c:pt>
                <c:pt idx="132">
                  <c:v>9.4569386294453679</c:v>
                </c:pt>
                <c:pt idx="133">
                  <c:v>9.3364717395260257</c:v>
                </c:pt>
                <c:pt idx="134">
                  <c:v>9.9658250516869824</c:v>
                </c:pt>
                <c:pt idx="135">
                  <c:v>11.225599768431723</c:v>
                </c:pt>
                <c:pt idx="136">
                  <c:v>12.718902111294215</c:v>
                </c:pt>
                <c:pt idx="137">
                  <c:v>14.159142496230809</c:v>
                </c:pt>
                <c:pt idx="138">
                  <c:v>14.478730200348298</c:v>
                </c:pt>
                <c:pt idx="139">
                  <c:v>15.249397459899818</c:v>
                </c:pt>
                <c:pt idx="140">
                  <c:v>16.392439562109629</c:v>
                </c:pt>
                <c:pt idx="141">
                  <c:v>17.357196331281152</c:v>
                </c:pt>
                <c:pt idx="142">
                  <c:v>19.091468729344768</c:v>
                </c:pt>
                <c:pt idx="143">
                  <c:v>21.923380768081927</c:v>
                </c:pt>
                <c:pt idx="144">
                  <c:v>25.035684881246578</c:v>
                </c:pt>
                <c:pt idx="145">
                  <c:v>26.234244393456031</c:v>
                </c:pt>
                <c:pt idx="146">
                  <c:v>26.443875706861149</c:v>
                </c:pt>
                <c:pt idx="147">
                  <c:v>27.545539589605646</c:v>
                </c:pt>
                <c:pt idx="148">
                  <c:v>27.00317145964323</c:v>
                </c:pt>
                <c:pt idx="149">
                  <c:v>24.685238537588216</c:v>
                </c:pt>
                <c:pt idx="150">
                  <c:v>20.919854647937253</c:v>
                </c:pt>
                <c:pt idx="151">
                  <c:v>17.027240332559536</c:v>
                </c:pt>
                <c:pt idx="152">
                  <c:v>13.820048714919823</c:v>
                </c:pt>
                <c:pt idx="153">
                  <c:v>10.747391262826516</c:v>
                </c:pt>
                <c:pt idx="154">
                  <c:v>7.4623332738821837</c:v>
                </c:pt>
                <c:pt idx="155">
                  <c:v>4.0746030960573414</c:v>
                </c:pt>
                <c:pt idx="156">
                  <c:v>0.88219131511987559</c:v>
                </c:pt>
                <c:pt idx="157">
                  <c:v>2.0257347574070321</c:v>
                </c:pt>
                <c:pt idx="158">
                  <c:v>4.6862752295162569</c:v>
                </c:pt>
                <c:pt idx="159">
                  <c:v>6.8049386840370749</c:v>
                </c:pt>
                <c:pt idx="160">
                  <c:v>9.2372516707489414</c:v>
                </c:pt>
                <c:pt idx="161">
                  <c:v>12.138868076184451</c:v>
                </c:pt>
                <c:pt idx="162">
                  <c:v>14.698542195916435</c:v>
                </c:pt>
                <c:pt idx="163">
                  <c:v>16.907909715235064</c:v>
                </c:pt>
                <c:pt idx="164">
                  <c:v>18.88335513758479</c:v>
                </c:pt>
                <c:pt idx="165">
                  <c:v>20.233289229748024</c:v>
                </c:pt>
                <c:pt idx="166">
                  <c:v>20.576085097808935</c:v>
                </c:pt>
                <c:pt idx="167">
                  <c:v>20.254272021574316</c:v>
                </c:pt>
                <c:pt idx="168">
                  <c:v>19.998156817821009</c:v>
                </c:pt>
                <c:pt idx="169">
                  <c:v>19.715463685197012</c:v>
                </c:pt>
                <c:pt idx="170">
                  <c:v>19.186730447374579</c:v>
                </c:pt>
                <c:pt idx="171">
                  <c:v>18.436987098242078</c:v>
                </c:pt>
                <c:pt idx="172">
                  <c:v>18.128730380312721</c:v>
                </c:pt>
                <c:pt idx="173">
                  <c:v>17.93224011895396</c:v>
                </c:pt>
                <c:pt idx="174">
                  <c:v>17.65633625400973</c:v>
                </c:pt>
                <c:pt idx="175">
                  <c:v>17.642637778245486</c:v>
                </c:pt>
                <c:pt idx="176">
                  <c:v>17.81945904448833</c:v>
                </c:pt>
                <c:pt idx="177">
                  <c:v>18.170803431381152</c:v>
                </c:pt>
                <c:pt idx="178">
                  <c:v>18.465564889645069</c:v>
                </c:pt>
                <c:pt idx="179">
                  <c:v>18.602727306511589</c:v>
                </c:pt>
                <c:pt idx="180">
                  <c:v>18.742955938031329</c:v>
                </c:pt>
                <c:pt idx="181">
                  <c:v>19.242699168573289</c:v>
                </c:pt>
                <c:pt idx="182">
                  <c:v>19.780070904058636</c:v>
                </c:pt>
                <c:pt idx="183">
                  <c:v>20.287215249705589</c:v>
                </c:pt>
                <c:pt idx="184">
                  <c:v>20.542364463448422</c:v>
                </c:pt>
                <c:pt idx="185">
                  <c:v>20.623716324776026</c:v>
                </c:pt>
                <c:pt idx="186">
                  <c:v>20.954498642976759</c:v>
                </c:pt>
                <c:pt idx="187">
                  <c:v>21.00609669596987</c:v>
                </c:pt>
                <c:pt idx="188">
                  <c:v>20.825666494364022</c:v>
                </c:pt>
                <c:pt idx="189">
                  <c:v>20.492457560777282</c:v>
                </c:pt>
                <c:pt idx="190">
                  <c:v>19.974377835793057</c:v>
                </c:pt>
                <c:pt idx="191">
                  <c:v>19.194338109631804</c:v>
                </c:pt>
                <c:pt idx="192">
                  <c:v>18.580754739730189</c:v>
                </c:pt>
                <c:pt idx="193">
                  <c:v>17.913492961448533</c:v>
                </c:pt>
                <c:pt idx="194">
                  <c:v>16.841209217006636</c:v>
                </c:pt>
                <c:pt idx="195">
                  <c:v>15.8481812326041</c:v>
                </c:pt>
                <c:pt idx="196">
                  <c:v>14.933234101256545</c:v>
                </c:pt>
                <c:pt idx="197">
                  <c:v>13.8516742187263</c:v>
                </c:pt>
                <c:pt idx="198">
                  <c:v>12.933490505513399</c:v>
                </c:pt>
                <c:pt idx="199">
                  <c:v>12.012586391151055</c:v>
                </c:pt>
                <c:pt idx="200">
                  <c:v>10.449064954882084</c:v>
                </c:pt>
                <c:pt idx="201">
                  <c:v>8.7945303135553505</c:v>
                </c:pt>
                <c:pt idx="202">
                  <c:v>7.3257210175003005</c:v>
                </c:pt>
                <c:pt idx="203">
                  <c:v>5.7486493503925828</c:v>
                </c:pt>
                <c:pt idx="204">
                  <c:v>4.3988280036796539</c:v>
                </c:pt>
                <c:pt idx="205">
                  <c:v>2.8392816481275016</c:v>
                </c:pt>
                <c:pt idx="206">
                  <c:v>1.1256919166818971</c:v>
                </c:pt>
                <c:pt idx="207">
                  <c:v>0.23666932675051164</c:v>
                </c:pt>
                <c:pt idx="208">
                  <c:v>1.0916592023818579</c:v>
                </c:pt>
                <c:pt idx="209">
                  <c:v>1.961068231535894</c:v>
                </c:pt>
                <c:pt idx="210">
                  <c:v>2.8451689581412962</c:v>
                </c:pt>
                <c:pt idx="211">
                  <c:v>3.6206888510025292</c:v>
                </c:pt>
                <c:pt idx="212">
                  <c:v>4.5008991596435104</c:v>
                </c:pt>
                <c:pt idx="213">
                  <c:v>5.3711338232485115</c:v>
                </c:pt>
                <c:pt idx="214">
                  <c:v>6.172512430362767</c:v>
                </c:pt>
                <c:pt idx="215">
                  <c:v>7.2312485386121423</c:v>
                </c:pt>
              </c:numCache>
            </c:numRef>
          </c:yVal>
          <c:smooth val="1"/>
        </c:ser>
        <c:dLbls>
          <c:showLegendKey val="0"/>
          <c:showVal val="0"/>
          <c:showCatName val="0"/>
          <c:showSerName val="0"/>
          <c:showPercent val="0"/>
          <c:showBubbleSize val="0"/>
        </c:dLbls>
        <c:axId val="85415040"/>
        <c:axId val="85416576"/>
      </c:scatterChart>
      <c:valAx>
        <c:axId val="85324160"/>
        <c:scaling>
          <c:orientation val="minMax"/>
          <c:max val="200"/>
          <c:min val="0"/>
        </c:scaling>
        <c:delete val="0"/>
        <c:axPos val="b"/>
        <c:title>
          <c:tx>
            <c:rich>
              <a:bodyPr/>
              <a:lstStyle/>
              <a:p>
                <a:pPr>
                  <a:defRPr sz="1200" b="1" i="0" u="none" strike="noStrike" baseline="0">
                    <a:solidFill>
                      <a:srgbClr val="000000"/>
                    </a:solidFill>
                    <a:latin typeface="Calibri"/>
                    <a:ea typeface="Calibri"/>
                    <a:cs typeface="Calibri"/>
                  </a:defRPr>
                </a:pPr>
                <a:r>
                  <a:rPr lang="de-DE" sz="1200" dirty="0" smtClean="0"/>
                  <a:t>t [s]</a:t>
                </a:r>
                <a:endParaRPr lang="de-DE" sz="1200" dirty="0"/>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326848"/>
        <c:crosses val="autoZero"/>
        <c:crossBetween val="midCat"/>
        <c:majorUnit val="20"/>
      </c:valAx>
      <c:valAx>
        <c:axId val="85326848"/>
        <c:scaling>
          <c:orientation val="minMax"/>
          <c:max val="10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dirty="0" smtClean="0">
                    <a:solidFill>
                      <a:srgbClr val="000000"/>
                    </a:solidFill>
                    <a:latin typeface="Calibri"/>
                    <a:cs typeface="Calibri"/>
                  </a:rPr>
                  <a:t>T [ </a:t>
                </a:r>
                <a:r>
                  <a:rPr lang="de-DE" sz="1200" b="1" i="0" u="none" strike="noStrike" baseline="0" dirty="0">
                    <a:solidFill>
                      <a:srgbClr val="000000"/>
                    </a:solidFill>
                    <a:latin typeface="+mn-ea"/>
                    <a:ea typeface="+mn-ea"/>
                    <a:cs typeface="+mn-ea"/>
                  </a:rPr>
                  <a:t>°</a:t>
                </a:r>
                <a:r>
                  <a:rPr lang="de-DE" sz="1200" b="1" i="0" u="none" strike="noStrike" baseline="0" dirty="0" smtClean="0">
                    <a:solidFill>
                      <a:srgbClr val="000000"/>
                    </a:solidFill>
                    <a:latin typeface="Calibri"/>
                    <a:ea typeface="+mn-ea"/>
                    <a:cs typeface="Calibri"/>
                  </a:rPr>
                  <a:t>C]</a:t>
                </a:r>
                <a:endParaRPr lang="de-DE" sz="1200" b="1" i="0" u="none" strike="noStrike" baseline="0" dirty="0">
                  <a:solidFill>
                    <a:srgbClr val="000000"/>
                  </a:solidFill>
                  <a:latin typeface="Calibri"/>
                  <a:cs typeface="Calibri"/>
                </a:endParaRP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324160"/>
        <c:crosses val="autoZero"/>
        <c:crossBetween val="midCat"/>
        <c:majorUnit val="200"/>
      </c:valAx>
      <c:valAx>
        <c:axId val="85415040"/>
        <c:scaling>
          <c:orientation val="minMax"/>
        </c:scaling>
        <c:delete val="1"/>
        <c:axPos val="b"/>
        <c:numFmt formatCode="0.00" sourceLinked="1"/>
        <c:majorTickMark val="out"/>
        <c:minorTickMark val="none"/>
        <c:tickLblPos val="none"/>
        <c:crossAx val="85416576"/>
        <c:crosses val="autoZero"/>
        <c:crossBetween val="midCat"/>
      </c:valAx>
      <c:valAx>
        <c:axId val="85416576"/>
        <c:scaling>
          <c:orientation val="minMax"/>
          <c:max val="100"/>
          <c:min val="0"/>
        </c:scaling>
        <c:delete val="0"/>
        <c:axPos val="r"/>
        <c:title>
          <c:tx>
            <c:rich>
              <a:bodyPr/>
              <a:lstStyle/>
              <a:p>
                <a:pPr>
                  <a:defRPr sz="1200" b="1" i="0" u="none" strike="noStrike" baseline="0">
                    <a:solidFill>
                      <a:schemeClr val="accent5">
                        <a:lumMod val="75000"/>
                      </a:schemeClr>
                    </a:solidFill>
                    <a:latin typeface="Calibri"/>
                    <a:ea typeface="Calibri"/>
                    <a:cs typeface="Calibri"/>
                  </a:defRPr>
                </a:pPr>
                <a:r>
                  <a:rPr lang="de-DE" sz="1200">
                    <a:solidFill>
                      <a:schemeClr val="accent5">
                        <a:lumMod val="75000"/>
                      </a:schemeClr>
                    </a:solidFill>
                  </a:rPr>
                  <a:t>Scattering in %</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415040"/>
        <c:crosses val="max"/>
        <c:crossBetween val="midCat"/>
        <c:majorUnit val="20"/>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14773587090701"/>
          <c:y val="6.3136844707058118E-2"/>
          <c:w val="0.71515003746847183"/>
          <c:h val="0.74277429211615686"/>
        </c:manualLayout>
      </c:layout>
      <c:scatterChart>
        <c:scatterStyle val="smoothMarker"/>
        <c:varyColors val="0"/>
        <c:ser>
          <c:idx val="1"/>
          <c:order val="0"/>
          <c:tx>
            <c:strRef>
              <c:f>WE43!$G$1</c:f>
              <c:strCache>
                <c:ptCount val="1"/>
                <c:pt idx="0">
                  <c:v>V21W10.WE43.CUBE</c:v>
                </c:pt>
              </c:strCache>
            </c:strRef>
          </c:tx>
          <c:marker>
            <c:symbol val="none"/>
          </c:marker>
          <c:xVal>
            <c:numRef>
              <c:f>WE43!$A$2:$A$217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WE43!$G$2:$G$217</c:f>
              <c:numCache>
                <c:formatCode>0.00</c:formatCode>
                <c:ptCount val="216"/>
                <c:pt idx="0">
                  <c:v>40</c:v>
                </c:pt>
                <c:pt idx="1">
                  <c:v>41.694681647940044</c:v>
                </c:pt>
                <c:pt idx="2">
                  <c:v>46.758637891251993</c:v>
                </c:pt>
                <c:pt idx="3">
                  <c:v>51.701895816613145</c:v>
                </c:pt>
                <c:pt idx="4">
                  <c:v>57.874954604735144</c:v>
                </c:pt>
                <c:pt idx="5">
                  <c:v>64.653944037586783</c:v>
                </c:pt>
                <c:pt idx="6">
                  <c:v>71.043358831594304</c:v>
                </c:pt>
                <c:pt idx="7">
                  <c:v>78.476597110754255</c:v>
                </c:pt>
                <c:pt idx="8">
                  <c:v>86.362215506286788</c:v>
                </c:pt>
                <c:pt idx="9">
                  <c:v>93.494416131621179</c:v>
                </c:pt>
                <c:pt idx="10">
                  <c:v>101.51540705256809</c:v>
                </c:pt>
                <c:pt idx="11">
                  <c:v>109.9463512406367</c:v>
                </c:pt>
                <c:pt idx="12">
                  <c:v>117.643226073435</c:v>
                </c:pt>
                <c:pt idx="13">
                  <c:v>126.35758803170138</c:v>
                </c:pt>
                <c:pt idx="14">
                  <c:v>135.49208274812736</c:v>
                </c:pt>
                <c:pt idx="15">
                  <c:v>143.83138443017657</c:v>
                </c:pt>
                <c:pt idx="16">
                  <c:v>153.16752165262184</c:v>
                </c:pt>
                <c:pt idx="17">
                  <c:v>162.76574638844323</c:v>
                </c:pt>
                <c:pt idx="18">
                  <c:v>171.28830599585339</c:v>
                </c:pt>
                <c:pt idx="19">
                  <c:v>180.77089268994095</c:v>
                </c:pt>
                <c:pt idx="20">
                  <c:v>190.56846584069044</c:v>
                </c:pt>
                <c:pt idx="21">
                  <c:v>199.17765441078112</c:v>
                </c:pt>
                <c:pt idx="22">
                  <c:v>208.66266795411985</c:v>
                </c:pt>
                <c:pt idx="23">
                  <c:v>218.47491531233283</c:v>
                </c:pt>
                <c:pt idx="24">
                  <c:v>227.12055335406635</c:v>
                </c:pt>
                <c:pt idx="25">
                  <c:v>236.52219586008567</c:v>
                </c:pt>
                <c:pt idx="26">
                  <c:v>246.00237535112367</c:v>
                </c:pt>
                <c:pt idx="27">
                  <c:v>254.35848548689157</c:v>
                </c:pt>
                <c:pt idx="28">
                  <c:v>263.67107218097914</c:v>
                </c:pt>
                <c:pt idx="29">
                  <c:v>273.24107218097913</c:v>
                </c:pt>
                <c:pt idx="30">
                  <c:v>281.65138443017662</c:v>
                </c:pt>
                <c:pt idx="31">
                  <c:v>290.89704955858696</c:v>
                </c:pt>
                <c:pt idx="32">
                  <c:v>300.45929691680044</c:v>
                </c:pt>
                <c:pt idx="33">
                  <c:v>308.99475546749545</c:v>
                </c:pt>
                <c:pt idx="34">
                  <c:v>318.41509480337066</c:v>
                </c:pt>
                <c:pt idx="35">
                  <c:v>327.9434990302301</c:v>
                </c:pt>
                <c:pt idx="36">
                  <c:v>336.18511444957153</c:v>
                </c:pt>
                <c:pt idx="37">
                  <c:v>345.19143116305531</c:v>
                </c:pt>
                <c:pt idx="38">
                  <c:v>354.39675695559072</c:v>
                </c:pt>
                <c:pt idx="39">
                  <c:v>362.45351867643126</c:v>
                </c:pt>
                <c:pt idx="40">
                  <c:v>371.28338591827122</c:v>
                </c:pt>
                <c:pt idx="41">
                  <c:v>380.30048697498671</c:v>
                </c:pt>
                <c:pt idx="42">
                  <c:v>388.33996814807369</c:v>
                </c:pt>
                <c:pt idx="43">
                  <c:v>397.32965589887647</c:v>
                </c:pt>
                <c:pt idx="44">
                  <c:v>406.3804869749867</c:v>
                </c:pt>
                <c:pt idx="45">
                  <c:v>414.14855186597111</c:v>
                </c:pt>
                <c:pt idx="46">
                  <c:v>422.65196963616938</c:v>
                </c:pt>
                <c:pt idx="47">
                  <c:v>431.33907069288392</c:v>
                </c:pt>
                <c:pt idx="48">
                  <c:v>438.99920345104329</c:v>
                </c:pt>
                <c:pt idx="49">
                  <c:v>447.37682333467092</c:v>
                </c:pt>
                <c:pt idx="50">
                  <c:v>455.82522756153026</c:v>
                </c:pt>
                <c:pt idx="51">
                  <c:v>463.14311296147645</c:v>
                </c:pt>
                <c:pt idx="52">
                  <c:v>471.25942967496024</c:v>
                </c:pt>
                <c:pt idx="53">
                  <c:v>479.64055335406675</c:v>
                </c:pt>
                <c:pt idx="54">
                  <c:v>486.84619139579991</c:v>
                </c:pt>
                <c:pt idx="55">
                  <c:v>494.62688971375104</c:v>
                </c:pt>
                <c:pt idx="56">
                  <c:v>502.47996814807357</c:v>
                </c:pt>
                <c:pt idx="57">
                  <c:v>509.30655037787562</c:v>
                </c:pt>
                <c:pt idx="58">
                  <c:v>516.9775412988231</c:v>
                </c:pt>
                <c:pt idx="59">
                  <c:v>524.91866497792944</c:v>
                </c:pt>
                <c:pt idx="60">
                  <c:v>531.60205566144998</c:v>
                </c:pt>
                <c:pt idx="61">
                  <c:v>538.75228188536585</c:v>
                </c:pt>
                <c:pt idx="62">
                  <c:v>545.9306861122252</c:v>
                </c:pt>
                <c:pt idx="63">
                  <c:v>552.00324571963654</c:v>
                </c:pt>
                <c:pt idx="64">
                  <c:v>558.8795624331193</c:v>
                </c:pt>
                <c:pt idx="65">
                  <c:v>566.82671022271279</c:v>
                </c:pt>
                <c:pt idx="66">
                  <c:v>575.22812650481558</c:v>
                </c:pt>
                <c:pt idx="67">
                  <c:v>586.05685042134849</c:v>
                </c:pt>
                <c:pt idx="68">
                  <c:v>598.81972971843243</c:v>
                </c:pt>
                <c:pt idx="69">
                  <c:v>608.11457597645881</c:v>
                </c:pt>
                <c:pt idx="70">
                  <c:v>614.24230153156805</c:v>
                </c:pt>
                <c:pt idx="71">
                  <c:v>618.37362434791328</c:v>
                </c:pt>
                <c:pt idx="72">
                  <c:v>621.14730763443026</c:v>
                </c:pt>
                <c:pt idx="73">
                  <c:v>623.54103765382558</c:v>
                </c:pt>
                <c:pt idx="74">
                  <c:v>625.52269980604547</c:v>
                </c:pt>
                <c:pt idx="75">
                  <c:v>627.11015984483686</c:v>
                </c:pt>
                <c:pt idx="76">
                  <c:v>628.92625033440265</c:v>
                </c:pt>
                <c:pt idx="77">
                  <c:v>630.78980086276147</c:v>
                </c:pt>
                <c:pt idx="78">
                  <c:v>632.43595773140726</c:v>
                </c:pt>
                <c:pt idx="79">
                  <c:v>634.65281291800432</c:v>
                </c:pt>
                <c:pt idx="80">
                  <c:v>638.02268015984487</c:v>
                </c:pt>
                <c:pt idx="81">
                  <c:v>641.29191546281459</c:v>
                </c:pt>
                <c:pt idx="82">
                  <c:v>644.48369072699302</c:v>
                </c:pt>
                <c:pt idx="83">
                  <c:v>648.01912963148743</c:v>
                </c:pt>
                <c:pt idx="84">
                  <c:v>653.11780681514188</c:v>
                </c:pt>
                <c:pt idx="85">
                  <c:v>662.50212948100489</c:v>
                </c:pt>
                <c:pt idx="86">
                  <c:v>672.83260157503958</c:v>
                </c:pt>
                <c:pt idx="87">
                  <c:v>681.29913707196374</c:v>
                </c:pt>
                <c:pt idx="88">
                  <c:v>689.97599225856163</c:v>
                </c:pt>
                <c:pt idx="89">
                  <c:v>698.42410388242274</c:v>
                </c:pt>
                <c:pt idx="90">
                  <c:v>705.54394403758783</c:v>
                </c:pt>
                <c:pt idx="91">
                  <c:v>713.13417026150353</c:v>
                </c:pt>
                <c:pt idx="92">
                  <c:v>720.53873135700996</c:v>
                </c:pt>
                <c:pt idx="93">
                  <c:v>726.87353832263307</c:v>
                </c:pt>
                <c:pt idx="94">
                  <c:v>733.43767405698259</c:v>
                </c:pt>
                <c:pt idx="95">
                  <c:v>739.75223515248797</c:v>
                </c:pt>
                <c:pt idx="96">
                  <c:v>745.04639053303913</c:v>
                </c:pt>
                <c:pt idx="97">
                  <c:v>750.53940258828254</c:v>
                </c:pt>
                <c:pt idx="98">
                  <c:v>755.90555945692847</c:v>
                </c:pt>
                <c:pt idx="99">
                  <c:v>760.6498279494383</c:v>
                </c:pt>
                <c:pt idx="100">
                  <c:v>765.58236791064803</c:v>
                </c:pt>
                <c:pt idx="101">
                  <c:v>770.24515374197426</c:v>
                </c:pt>
                <c:pt idx="102">
                  <c:v>774.0702533105939</c:v>
                </c:pt>
                <c:pt idx="103">
                  <c:v>778.33888376136974</c:v>
                </c:pt>
                <c:pt idx="104">
                  <c:v>782.59083851658784</c:v>
                </c:pt>
                <c:pt idx="105">
                  <c:v>786.1528596508831</c:v>
                </c:pt>
                <c:pt idx="106">
                  <c:v>789.94297276284112</c:v>
                </c:pt>
                <c:pt idx="107">
                  <c:v>793.53333174491752</c:v>
                </c:pt>
                <c:pt idx="108">
                  <c:v>796.43825182249782</c:v>
                </c:pt>
                <c:pt idx="109">
                  <c:v>799.6112638777422</c:v>
                </c:pt>
                <c:pt idx="110">
                  <c:v>802.90416282102728</c:v>
                </c:pt>
                <c:pt idx="111">
                  <c:v>805.54618395532339</c:v>
                </c:pt>
                <c:pt idx="112">
                  <c:v>808.09553237025216</c:v>
                </c:pt>
                <c:pt idx="113">
                  <c:v>810.6308581627876</c:v>
                </c:pt>
                <c:pt idx="114">
                  <c:v>812.79896978665113</c:v>
                </c:pt>
                <c:pt idx="115">
                  <c:v>814.99589135232804</c:v>
                </c:pt>
                <c:pt idx="116">
                  <c:v>817.1747676732216</c:v>
                </c:pt>
                <c:pt idx="117">
                  <c:v>819.50103765382551</c:v>
                </c:pt>
                <c:pt idx="118">
                  <c:v>821.74589135232804</c:v>
                </c:pt>
                <c:pt idx="119">
                  <c:v>823.56287929708401</c:v>
                </c:pt>
                <c:pt idx="120">
                  <c:v>825.1695082597646</c:v>
                </c:pt>
                <c:pt idx="121">
                  <c:v>826.94690191947541</c:v>
                </c:pt>
                <c:pt idx="122">
                  <c:v>828.71755350454782</c:v>
                </c:pt>
                <c:pt idx="123">
                  <c:v>830.46110403290436</c:v>
                </c:pt>
                <c:pt idx="124">
                  <c:v>832.11063193887185</c:v>
                </c:pt>
                <c:pt idx="125">
                  <c:v>833.66660931647948</c:v>
                </c:pt>
                <c:pt idx="126">
                  <c:v>834.99276618512522</c:v>
                </c:pt>
                <c:pt idx="127">
                  <c:v>836.56063193887155</c:v>
                </c:pt>
                <c:pt idx="128">
                  <c:v>838.07548563737384</c:v>
                </c:pt>
                <c:pt idx="129">
                  <c:v>839.13779937466552</c:v>
                </c:pt>
                <c:pt idx="130">
                  <c:v>840.09957463884496</c:v>
                </c:pt>
                <c:pt idx="131">
                  <c:v>840.9362036015242</c:v>
                </c:pt>
                <c:pt idx="132">
                  <c:v>841.65573150749117</c:v>
                </c:pt>
                <c:pt idx="133">
                  <c:v>842.57779937466614</c:v>
                </c:pt>
                <c:pt idx="134">
                  <c:v>843.77809197766362</c:v>
                </c:pt>
                <c:pt idx="135">
                  <c:v>844.90472094034305</c:v>
                </c:pt>
                <c:pt idx="136">
                  <c:v>845.88957463884492</c:v>
                </c:pt>
                <c:pt idx="137">
                  <c:v>846.66863045077571</c:v>
                </c:pt>
                <c:pt idx="138">
                  <c:v>847.40863045077572</c:v>
                </c:pt>
                <c:pt idx="139">
                  <c:v>848.09928203584809</c:v>
                </c:pt>
                <c:pt idx="140">
                  <c:v>848.64768626270734</c:v>
                </c:pt>
                <c:pt idx="141">
                  <c:v>849.19236047017182</c:v>
                </c:pt>
                <c:pt idx="142">
                  <c:v>849.79993362092091</c:v>
                </c:pt>
                <c:pt idx="143">
                  <c:v>850.44460782838416</c:v>
                </c:pt>
                <c:pt idx="144">
                  <c:v>850.80674207463881</c:v>
                </c:pt>
                <c:pt idx="145">
                  <c:v>851.30413573434987</c:v>
                </c:pt>
                <c:pt idx="146">
                  <c:v>851.58094418806843</c:v>
                </c:pt>
                <c:pt idx="147">
                  <c:v>851.82561839553159</c:v>
                </c:pt>
                <c:pt idx="148">
                  <c:v>852.24833784778014</c:v>
                </c:pt>
                <c:pt idx="149">
                  <c:v>852.61786575374526</c:v>
                </c:pt>
                <c:pt idx="150">
                  <c:v>852.92674207463881</c:v>
                </c:pt>
                <c:pt idx="151">
                  <c:v>853.09514630149818</c:v>
                </c:pt>
                <c:pt idx="152">
                  <c:v>853.20224735821307</c:v>
                </c:pt>
                <c:pt idx="153">
                  <c:v>853.38449471642582</c:v>
                </c:pt>
                <c:pt idx="154">
                  <c:v>853.92993362092022</c:v>
                </c:pt>
                <c:pt idx="155">
                  <c:v>855.03519303437668</c:v>
                </c:pt>
                <c:pt idx="156">
                  <c:v>855.99022622391647</c:v>
                </c:pt>
                <c:pt idx="157">
                  <c:v>856.92312516720176</c:v>
                </c:pt>
                <c:pt idx="158">
                  <c:v>857.81377675227395</c:v>
                </c:pt>
                <c:pt idx="159">
                  <c:v>858.67732728063152</c:v>
                </c:pt>
                <c:pt idx="160">
                  <c:v>859.19188837613831</c:v>
                </c:pt>
                <c:pt idx="161">
                  <c:v>859.73880994181434</c:v>
                </c:pt>
                <c:pt idx="162">
                  <c:v>860.16076469703057</c:v>
                </c:pt>
                <c:pt idx="163">
                  <c:v>860.46029260299565</c:v>
                </c:pt>
                <c:pt idx="164">
                  <c:v>860.80609048956649</c:v>
                </c:pt>
                <c:pt idx="165">
                  <c:v>861.10029260299621</c:v>
                </c:pt>
                <c:pt idx="166">
                  <c:v>861.18289894328552</c:v>
                </c:pt>
                <c:pt idx="167">
                  <c:v>861.63413573434991</c:v>
                </c:pt>
                <c:pt idx="168">
                  <c:v>861.91916892388986</c:v>
                </c:pt>
                <c:pt idx="169">
                  <c:v>862.62620360152448</c:v>
                </c:pt>
                <c:pt idx="170">
                  <c:v>862.41633635968503</c:v>
                </c:pt>
                <c:pt idx="171">
                  <c:v>862.23307843432315</c:v>
                </c:pt>
                <c:pt idx="172">
                  <c:v>862.43206786717496</c:v>
                </c:pt>
                <c:pt idx="173">
                  <c:v>862.7514162821027</c:v>
                </c:pt>
                <c:pt idx="174">
                  <c:v>862.90869682985544</c:v>
                </c:pt>
                <c:pt idx="175">
                  <c:v>863.19319154628283</c:v>
                </c:pt>
                <c:pt idx="176">
                  <c:v>863.59543890449459</c:v>
                </c:pt>
                <c:pt idx="177">
                  <c:v>863.67000000000053</c:v>
                </c:pt>
                <c:pt idx="178">
                  <c:v>863.30811162386306</c:v>
                </c:pt>
                <c:pt idx="179">
                  <c:v>862.89278583132693</c:v>
                </c:pt>
                <c:pt idx="180">
                  <c:v>862.71307843432351</c:v>
                </c:pt>
                <c:pt idx="181">
                  <c:v>863.01898943285244</c:v>
                </c:pt>
                <c:pt idx="182">
                  <c:v>863.23804524478351</c:v>
                </c:pt>
                <c:pt idx="183">
                  <c:v>863.42626998060382</c:v>
                </c:pt>
                <c:pt idx="184">
                  <c:v>863.31195475521611</c:v>
                </c:pt>
                <c:pt idx="185">
                  <c:v>863.33757315074843</c:v>
                </c:pt>
                <c:pt idx="186">
                  <c:v>863.48159577314073</c:v>
                </c:pt>
                <c:pt idx="187">
                  <c:v>863.82253996120858</c:v>
                </c:pt>
                <c:pt idx="188">
                  <c:v>864.22721416867307</c:v>
                </c:pt>
                <c:pt idx="189">
                  <c:v>864.51384313135361</c:v>
                </c:pt>
                <c:pt idx="190">
                  <c:v>864.69982050896283</c:v>
                </c:pt>
                <c:pt idx="191">
                  <c:v>864.78757315074904</c:v>
                </c:pt>
                <c:pt idx="192">
                  <c:v>865.12076469703061</c:v>
                </c:pt>
                <c:pt idx="193">
                  <c:v>865.65880994181384</c:v>
                </c:pt>
                <c:pt idx="194">
                  <c:v>866.08076469703053</c:v>
                </c:pt>
                <c:pt idx="195">
                  <c:v>866.30626998060382</c:v>
                </c:pt>
                <c:pt idx="196">
                  <c:v>866.7018883761383</c:v>
                </c:pt>
                <c:pt idx="197">
                  <c:v>866.96916892388947</c:v>
                </c:pt>
                <c:pt idx="198">
                  <c:v>867.59395624331273</c:v>
                </c:pt>
                <c:pt idx="199">
                  <c:v>867.9585173388175</c:v>
                </c:pt>
                <c:pt idx="200">
                  <c:v>868.11692156567744</c:v>
                </c:pt>
                <c:pt idx="201">
                  <c:v>868.4443152253881</c:v>
                </c:pt>
                <c:pt idx="202">
                  <c:v>868.70739365971167</c:v>
                </c:pt>
                <c:pt idx="203">
                  <c:v>869.02141628210279</c:v>
                </c:pt>
                <c:pt idx="204">
                  <c:v>869.50768626270735</c:v>
                </c:pt>
                <c:pt idx="205">
                  <c:v>870.19218097913392</c:v>
                </c:pt>
                <c:pt idx="206">
                  <c:v>870.72301205524343</c:v>
                </c:pt>
                <c:pt idx="207">
                  <c:v>870.81822473582076</c:v>
                </c:pt>
                <c:pt idx="208">
                  <c:v>870.74597737760905</c:v>
                </c:pt>
                <c:pt idx="209">
                  <c:v>870.99319154628245</c:v>
                </c:pt>
                <c:pt idx="210">
                  <c:v>871.2802926029965</c:v>
                </c:pt>
                <c:pt idx="211">
                  <c:v>871.86460782838367</c:v>
                </c:pt>
                <c:pt idx="212">
                  <c:v>872.35833784777958</c:v>
                </c:pt>
                <c:pt idx="213">
                  <c:v>872.4071010567144</c:v>
                </c:pt>
                <c:pt idx="214">
                  <c:v>872.54804524478334</c:v>
                </c:pt>
                <c:pt idx="215">
                  <c:v>872.81851733881751</c:v>
                </c:pt>
              </c:numCache>
            </c:numRef>
          </c:yVal>
          <c:smooth val="1"/>
        </c:ser>
        <c:ser>
          <c:idx val="0"/>
          <c:order val="1"/>
          <c:tx>
            <c:strRef>
              <c:f>WE43!$H$1</c:f>
              <c:strCache>
                <c:ptCount val="1"/>
                <c:pt idx="0">
                  <c:v>V22W06.WE43.CUBE</c:v>
                </c:pt>
              </c:strCache>
            </c:strRef>
          </c:tx>
          <c:marker>
            <c:symbol val="none"/>
          </c:marker>
          <c:xVal>
            <c:numRef>
              <c:f>WE43!$A$2:$A$217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WE43!$H$2:$H$217</c:f>
              <c:numCache>
                <c:formatCode>0.00</c:formatCode>
                <c:ptCount val="216"/>
                <c:pt idx="0">
                  <c:v>40</c:v>
                </c:pt>
                <c:pt idx="1">
                  <c:v>41.359346499327039</c:v>
                </c:pt>
                <c:pt idx="2">
                  <c:v>45.11779714771577</c:v>
                </c:pt>
                <c:pt idx="3">
                  <c:v>49.994345821205393</c:v>
                </c:pt>
                <c:pt idx="4">
                  <c:v>55.395731797648445</c:v>
                </c:pt>
                <c:pt idx="5">
                  <c:v>60.733475843218258</c:v>
                </c:pt>
                <c:pt idx="6">
                  <c:v>67.349399601473095</c:v>
                </c:pt>
                <c:pt idx="7">
                  <c:v>74.242850927983483</c:v>
                </c:pt>
                <c:pt idx="8">
                  <c:v>80.756600419392271</c:v>
                </c:pt>
                <c:pt idx="9">
                  <c:v>88.519861141539579</c:v>
                </c:pt>
                <c:pt idx="10">
                  <c:v>96.512687552815251</c:v>
                </c:pt>
                <c:pt idx="11">
                  <c:v>103.94907285113661</c:v>
                </c:pt>
                <c:pt idx="12">
                  <c:v>112.75969776637142</c:v>
                </c:pt>
                <c:pt idx="13">
                  <c:v>121.62189926241223</c:v>
                </c:pt>
                <c:pt idx="14">
                  <c:v>129.72828456073361</c:v>
                </c:pt>
                <c:pt idx="15">
                  <c:v>139.20225188570004</c:v>
                </c:pt>
                <c:pt idx="16">
                  <c:v>148.66581212898919</c:v>
                </c:pt>
                <c:pt idx="17">
                  <c:v>157.24154528288094</c:v>
                </c:pt>
                <c:pt idx="18">
                  <c:v>167.10486046341779</c:v>
                </c:pt>
                <c:pt idx="19">
                  <c:v>176.87910008033134</c:v>
                </c:pt>
                <c:pt idx="20">
                  <c:v>185.70616475227695</c:v>
                </c:pt>
                <c:pt idx="21">
                  <c:v>195.83347448697484</c:v>
                </c:pt>
                <c:pt idx="22">
                  <c:v>205.89238803167379</c:v>
                </c:pt>
                <c:pt idx="23">
                  <c:v>214.98010484804857</c:v>
                </c:pt>
                <c:pt idx="24">
                  <c:v>225.40412663140441</c:v>
                </c:pt>
                <c:pt idx="25">
                  <c:v>235.51241526086801</c:v>
                </c:pt>
                <c:pt idx="26">
                  <c:v>244.43282234254551</c:v>
                </c:pt>
                <c:pt idx="27">
                  <c:v>254.59282234254547</c:v>
                </c:pt>
                <c:pt idx="28">
                  <c:v>264.56507829697529</c:v>
                </c:pt>
                <c:pt idx="29">
                  <c:v>273.51746904113583</c:v>
                </c:pt>
                <c:pt idx="30">
                  <c:v>283.81809395637038</c:v>
                </c:pt>
                <c:pt idx="31">
                  <c:v>294.11703473026409</c:v>
                </c:pt>
                <c:pt idx="32">
                  <c:v>303.29744181194138</c:v>
                </c:pt>
                <c:pt idx="33">
                  <c:v>313.70013207724287</c:v>
                </c:pt>
                <c:pt idx="34">
                  <c:v>323.78774133308292</c:v>
                </c:pt>
                <c:pt idx="35">
                  <c:v>332.72418108979372</c:v>
                </c:pt>
                <c:pt idx="36">
                  <c:v>342.68825733153892</c:v>
                </c:pt>
                <c:pt idx="37">
                  <c:v>352.06056774435871</c:v>
                </c:pt>
                <c:pt idx="38">
                  <c:v>360.1715997412698</c:v>
                </c:pt>
                <c:pt idx="39">
                  <c:v>369.74024099402232</c:v>
                </c:pt>
                <c:pt idx="40">
                  <c:v>379.25314909288164</c:v>
                </c:pt>
                <c:pt idx="41">
                  <c:v>387.80488769261291</c:v>
                </c:pt>
                <c:pt idx="42">
                  <c:v>397.5795888495926</c:v>
                </c:pt>
                <c:pt idx="43">
                  <c:v>406.99518721375426</c:v>
                </c:pt>
                <c:pt idx="44">
                  <c:v>415.29698027187419</c:v>
                </c:pt>
                <c:pt idx="45">
                  <c:v>424.57233357328374</c:v>
                </c:pt>
                <c:pt idx="46">
                  <c:v>433.56325800966056</c:v>
                </c:pt>
                <c:pt idx="47">
                  <c:v>441.45774133308322</c:v>
                </c:pt>
                <c:pt idx="48">
                  <c:v>450.22907285113661</c:v>
                </c:pt>
                <c:pt idx="49">
                  <c:v>458.84263309442616</c:v>
                </c:pt>
                <c:pt idx="50">
                  <c:v>466.48847516509653</c:v>
                </c:pt>
                <c:pt idx="51">
                  <c:v>474.87649150261325</c:v>
                </c:pt>
                <c:pt idx="52">
                  <c:v>483.01472567368779</c:v>
                </c:pt>
                <c:pt idx="53">
                  <c:v>490.18119265959325</c:v>
                </c:pt>
                <c:pt idx="54">
                  <c:v>498.3078502498621</c:v>
                </c:pt>
                <c:pt idx="55">
                  <c:v>506.30608442093632</c:v>
                </c:pt>
                <c:pt idx="56">
                  <c:v>513.31257863603651</c:v>
                </c:pt>
                <c:pt idx="57">
                  <c:v>521.14923622630545</c:v>
                </c:pt>
                <c:pt idx="58">
                  <c:v>528.86279646959406</c:v>
                </c:pt>
                <c:pt idx="59">
                  <c:v>535.62062220274788</c:v>
                </c:pt>
                <c:pt idx="60">
                  <c:v>543.17733425140636</c:v>
                </c:pt>
                <c:pt idx="61">
                  <c:v>550.32293261556742</c:v>
                </c:pt>
                <c:pt idx="62">
                  <c:v>556.2921443251646</c:v>
                </c:pt>
                <c:pt idx="63">
                  <c:v>562.97529613053291</c:v>
                </c:pt>
                <c:pt idx="64">
                  <c:v>570.51997005831902</c:v>
                </c:pt>
                <c:pt idx="65">
                  <c:v>578.39480600502839</c:v>
                </c:pt>
                <c:pt idx="66">
                  <c:v>588.76197959375293</c:v>
                </c:pt>
                <c:pt idx="67">
                  <c:v>599.73486046341793</c:v>
                </c:pt>
                <c:pt idx="68">
                  <c:v>609.52108374281443</c:v>
                </c:pt>
                <c:pt idx="69">
                  <c:v>617.66453642556837</c:v>
                </c:pt>
                <c:pt idx="70">
                  <c:v>621.85880327167729</c:v>
                </c:pt>
                <c:pt idx="71">
                  <c:v>624.74018924812015</c:v>
                </c:pt>
                <c:pt idx="72">
                  <c:v>627.29695575516735</c:v>
                </c:pt>
                <c:pt idx="73">
                  <c:v>629.30771681637509</c:v>
                </c:pt>
                <c:pt idx="74">
                  <c:v>630.88635806912725</c:v>
                </c:pt>
                <c:pt idx="75">
                  <c:v>632.56904833442809</c:v>
                </c:pt>
                <c:pt idx="76">
                  <c:v>634.10309734697955</c:v>
                </c:pt>
                <c:pt idx="77">
                  <c:v>635.43372226221402</c:v>
                </c:pt>
                <c:pt idx="78">
                  <c:v>636.97970047885906</c:v>
                </c:pt>
                <c:pt idx="79">
                  <c:v>638.6376895871806</c:v>
                </c:pt>
                <c:pt idx="80">
                  <c:v>640.44355888704547</c:v>
                </c:pt>
                <c:pt idx="81">
                  <c:v>642.90018924811955</c:v>
                </c:pt>
                <c:pt idx="82">
                  <c:v>645.50355888704576</c:v>
                </c:pt>
                <c:pt idx="83">
                  <c:v>648.0866834632194</c:v>
                </c:pt>
                <c:pt idx="84">
                  <c:v>651.91301430315173</c:v>
                </c:pt>
                <c:pt idx="85">
                  <c:v>657.72249694845254</c:v>
                </c:pt>
                <c:pt idx="86">
                  <c:v>666.24882778838435</c:v>
                </c:pt>
                <c:pt idx="87">
                  <c:v>676.12184480402289</c:v>
                </c:pt>
                <c:pt idx="88">
                  <c:v>684.22198094999703</c:v>
                </c:pt>
                <c:pt idx="89">
                  <c:v>691.77317632207757</c:v>
                </c:pt>
                <c:pt idx="90">
                  <c:v>699.92059497355331</c:v>
                </c:pt>
                <c:pt idx="91">
                  <c:v>707.46486181966134</c:v>
                </c:pt>
                <c:pt idx="92">
                  <c:v>713.83073111952683</c:v>
                </c:pt>
                <c:pt idx="93">
                  <c:v>720.78078557791764</c:v>
                </c:pt>
                <c:pt idx="94">
                  <c:v>727.31899251979655</c:v>
                </c:pt>
                <c:pt idx="95">
                  <c:v>732.94355753080254</c:v>
                </c:pt>
                <c:pt idx="96">
                  <c:v>739.02825868778234</c:v>
                </c:pt>
                <c:pt idx="97">
                  <c:v>744.80179170187682</c:v>
                </c:pt>
                <c:pt idx="98">
                  <c:v>749.65507965321899</c:v>
                </c:pt>
                <c:pt idx="99">
                  <c:v>754.71442750878953</c:v>
                </c:pt>
                <c:pt idx="100">
                  <c:v>759.59124847422618</c:v>
                </c:pt>
                <c:pt idx="101">
                  <c:v>763.79516134080302</c:v>
                </c:pt>
                <c:pt idx="102">
                  <c:v>768.40584071442731</c:v>
                </c:pt>
                <c:pt idx="103">
                  <c:v>772.88793329368934</c:v>
                </c:pt>
                <c:pt idx="104">
                  <c:v>776.89997141456183</c:v>
                </c:pt>
                <c:pt idx="105">
                  <c:v>780.63942818691066</c:v>
                </c:pt>
                <c:pt idx="106">
                  <c:v>783.77078693416081</c:v>
                </c:pt>
                <c:pt idx="107">
                  <c:v>786.84736283684333</c:v>
                </c:pt>
                <c:pt idx="108">
                  <c:v>790.34404765630757</c:v>
                </c:pt>
                <c:pt idx="109">
                  <c:v>793.66084139254849</c:v>
                </c:pt>
                <c:pt idx="110">
                  <c:v>796.41211845221233</c:v>
                </c:pt>
                <c:pt idx="111">
                  <c:v>799.43611300637428</c:v>
                </c:pt>
                <c:pt idx="112">
                  <c:v>802.38358611624051</c:v>
                </c:pt>
                <c:pt idx="113">
                  <c:v>804.71152076617352</c:v>
                </c:pt>
                <c:pt idx="114">
                  <c:v>807.32489040509938</c:v>
                </c:pt>
                <c:pt idx="115">
                  <c:v>809.70364057463087</c:v>
                </c:pt>
                <c:pt idx="116">
                  <c:v>811.74755344120649</c:v>
                </c:pt>
                <c:pt idx="117">
                  <c:v>814.16095030932809</c:v>
                </c:pt>
                <c:pt idx="118">
                  <c:v>816.21103199691254</c:v>
                </c:pt>
                <c:pt idx="119">
                  <c:v>817.8910047677175</c:v>
                </c:pt>
                <c:pt idx="120">
                  <c:v>819.6836950330196</c:v>
                </c:pt>
                <c:pt idx="121">
                  <c:v>821.34372226221399</c:v>
                </c:pt>
                <c:pt idx="122">
                  <c:v>822.89768958718059</c:v>
                </c:pt>
                <c:pt idx="123">
                  <c:v>824.62233628577098</c:v>
                </c:pt>
                <c:pt idx="124">
                  <c:v>826.39040708167715</c:v>
                </c:pt>
                <c:pt idx="125">
                  <c:v>827.84437440664351</c:v>
                </c:pt>
                <c:pt idx="126">
                  <c:v>829.44105922610663</c:v>
                </c:pt>
                <c:pt idx="127">
                  <c:v>830.90046154006654</c:v>
                </c:pt>
                <c:pt idx="128">
                  <c:v>832.02646698590456</c:v>
                </c:pt>
                <c:pt idx="129">
                  <c:v>833.12247243174443</c:v>
                </c:pt>
                <c:pt idx="130">
                  <c:v>834.1778257331539</c:v>
                </c:pt>
                <c:pt idx="131">
                  <c:v>835.1631245761746</c:v>
                </c:pt>
                <c:pt idx="132">
                  <c:v>836.29581484147593</c:v>
                </c:pt>
                <c:pt idx="133">
                  <c:v>837.29850510677852</c:v>
                </c:pt>
                <c:pt idx="134">
                  <c:v>838.20581484147601</c:v>
                </c:pt>
                <c:pt idx="135">
                  <c:v>839.21915725120755</c:v>
                </c:pt>
                <c:pt idx="136">
                  <c:v>840.22244520254969</c:v>
                </c:pt>
                <c:pt idx="137">
                  <c:v>841.38518992624154</c:v>
                </c:pt>
                <c:pt idx="138">
                  <c:v>842.15521715543503</c:v>
                </c:pt>
                <c:pt idx="139">
                  <c:v>842.81385840818803</c:v>
                </c:pt>
                <c:pt idx="140">
                  <c:v>843.60451055261785</c:v>
                </c:pt>
                <c:pt idx="141">
                  <c:v>844.4165759026846</c:v>
                </c:pt>
                <c:pt idx="142">
                  <c:v>844.9125813485233</c:v>
                </c:pt>
                <c:pt idx="143">
                  <c:v>845.409211709597</c:v>
                </c:pt>
                <c:pt idx="144">
                  <c:v>846.07521715543521</c:v>
                </c:pt>
                <c:pt idx="145">
                  <c:v>846.68459224020182</c:v>
                </c:pt>
                <c:pt idx="146">
                  <c:v>847.11456501100645</c:v>
                </c:pt>
                <c:pt idx="147">
                  <c:v>847.65326072214759</c:v>
                </c:pt>
                <c:pt idx="148">
                  <c:v>848.07057045684644</c:v>
                </c:pt>
                <c:pt idx="149">
                  <c:v>848.591249830469</c:v>
                </c:pt>
                <c:pt idx="150">
                  <c:v>849.03660313187845</c:v>
                </c:pt>
                <c:pt idx="151">
                  <c:v>849.37195643328846</c:v>
                </c:pt>
                <c:pt idx="152">
                  <c:v>849.62527161382559</c:v>
                </c:pt>
                <c:pt idx="153">
                  <c:v>849.95328795134253</c:v>
                </c:pt>
                <c:pt idx="154">
                  <c:v>850.21527161382551</c:v>
                </c:pt>
                <c:pt idx="155">
                  <c:v>850.56192920409308</c:v>
                </c:pt>
                <c:pt idx="156">
                  <c:v>850.91331518053687</c:v>
                </c:pt>
                <c:pt idx="157">
                  <c:v>851.00665759026799</c:v>
                </c:pt>
                <c:pt idx="158">
                  <c:v>851.07396732496659</c:v>
                </c:pt>
                <c:pt idx="159">
                  <c:v>851.25796187912761</c:v>
                </c:pt>
                <c:pt idx="160">
                  <c:v>851.45597821664455</c:v>
                </c:pt>
                <c:pt idx="161">
                  <c:v>851.602608577718</c:v>
                </c:pt>
                <c:pt idx="162">
                  <c:v>851.94391286657753</c:v>
                </c:pt>
                <c:pt idx="163">
                  <c:v>852.39062491523396</c:v>
                </c:pt>
                <c:pt idx="164">
                  <c:v>852.58600544583896</c:v>
                </c:pt>
                <c:pt idx="165">
                  <c:v>852.54002722919461</c:v>
                </c:pt>
                <c:pt idx="166">
                  <c:v>852.40201089167749</c:v>
                </c:pt>
                <c:pt idx="167">
                  <c:v>852.37529884301932</c:v>
                </c:pt>
                <c:pt idx="168">
                  <c:v>852.5479891083221</c:v>
                </c:pt>
                <c:pt idx="169">
                  <c:v>852.63728250550298</c:v>
                </c:pt>
                <c:pt idx="170">
                  <c:v>852.90663036107378</c:v>
                </c:pt>
                <c:pt idx="171">
                  <c:v>853.08133151805464</c:v>
                </c:pt>
                <c:pt idx="172">
                  <c:v>853.11263580691241</c:v>
                </c:pt>
                <c:pt idx="173">
                  <c:v>853.28263580691271</c:v>
                </c:pt>
                <c:pt idx="174">
                  <c:v>853.45663036107339</c:v>
                </c:pt>
                <c:pt idx="175">
                  <c:v>853.64864125275164</c:v>
                </c:pt>
                <c:pt idx="176">
                  <c:v>853.75668481946298</c:v>
                </c:pt>
                <c:pt idx="177">
                  <c:v>853.64336963892652</c:v>
                </c:pt>
                <c:pt idx="178">
                  <c:v>853.43937508476529</c:v>
                </c:pt>
                <c:pt idx="179">
                  <c:v>853.23600544583849</c:v>
                </c:pt>
                <c:pt idx="180">
                  <c:v>853.20467392778596</c:v>
                </c:pt>
                <c:pt idx="181">
                  <c:v>853.18065214442947</c:v>
                </c:pt>
                <c:pt idx="182">
                  <c:v>853.26464669859058</c:v>
                </c:pt>
                <c:pt idx="183">
                  <c:v>853.3546739277856</c:v>
                </c:pt>
                <c:pt idx="184">
                  <c:v>853.28538053060561</c:v>
                </c:pt>
                <c:pt idx="185">
                  <c:v>853.03470115698053</c:v>
                </c:pt>
                <c:pt idx="186">
                  <c:v>852.87</c:v>
                </c:pt>
                <c:pt idx="187">
                  <c:v>852.88597821664496</c:v>
                </c:pt>
                <c:pt idx="188">
                  <c:v>852.97269026530205</c:v>
                </c:pt>
                <c:pt idx="189">
                  <c:v>852.87730973469809</c:v>
                </c:pt>
                <c:pt idx="190">
                  <c:v>852.98866848194575</c:v>
                </c:pt>
                <c:pt idx="191">
                  <c:v>852.94671204865801</c:v>
                </c:pt>
                <c:pt idx="192">
                  <c:v>852.7113587472486</c:v>
                </c:pt>
                <c:pt idx="193">
                  <c:v>852.5660326750334</c:v>
                </c:pt>
                <c:pt idx="194">
                  <c:v>852.39269026530201</c:v>
                </c:pt>
                <c:pt idx="195">
                  <c:v>852.28266303610803</c:v>
                </c:pt>
                <c:pt idx="196">
                  <c:v>852.28002722919541</c:v>
                </c:pt>
                <c:pt idx="197">
                  <c:v>852.11538053060497</c:v>
                </c:pt>
                <c:pt idx="198">
                  <c:v>851.87269026530203</c:v>
                </c:pt>
                <c:pt idx="199">
                  <c:v>851.74934785557059</c:v>
                </c:pt>
                <c:pt idx="200">
                  <c:v>851.67467392778622</c:v>
                </c:pt>
                <c:pt idx="201">
                  <c:v>851.60005445838954</c:v>
                </c:pt>
                <c:pt idx="202">
                  <c:v>851.31070660281898</c:v>
                </c:pt>
                <c:pt idx="203">
                  <c:v>851.08804356671283</c:v>
                </c:pt>
                <c:pt idx="204">
                  <c:v>850.87467392778592</c:v>
                </c:pt>
                <c:pt idx="205">
                  <c:v>850.84665759026768</c:v>
                </c:pt>
                <c:pt idx="206">
                  <c:v>850.8567120486581</c:v>
                </c:pt>
                <c:pt idx="207">
                  <c:v>850.63866848194561</c:v>
                </c:pt>
                <c:pt idx="208">
                  <c:v>850.62866848194562</c:v>
                </c:pt>
                <c:pt idx="209">
                  <c:v>850.63065214442872</c:v>
                </c:pt>
                <c:pt idx="210">
                  <c:v>850.69467392778608</c:v>
                </c:pt>
                <c:pt idx="211">
                  <c:v>850.66399455416183</c:v>
                </c:pt>
                <c:pt idx="212">
                  <c:v>850.65671204865805</c:v>
                </c:pt>
                <c:pt idx="213">
                  <c:v>850.42668481946248</c:v>
                </c:pt>
                <c:pt idx="214">
                  <c:v>850.36396732496576</c:v>
                </c:pt>
                <c:pt idx="215">
                  <c:v>850.49470115698057</c:v>
                </c:pt>
              </c:numCache>
            </c:numRef>
          </c:yVal>
          <c:smooth val="1"/>
        </c:ser>
        <c:dLbls>
          <c:showLegendKey val="0"/>
          <c:showVal val="0"/>
          <c:showCatName val="0"/>
          <c:showSerName val="0"/>
          <c:showPercent val="0"/>
          <c:showBubbleSize val="0"/>
        </c:dLbls>
        <c:axId val="90211456"/>
        <c:axId val="90213376"/>
      </c:scatterChart>
      <c:scatterChart>
        <c:scatterStyle val="smoothMarker"/>
        <c:varyColors val="0"/>
        <c:ser>
          <c:idx val="2"/>
          <c:order val="2"/>
          <c:tx>
            <c:strRef>
              <c:f>WE43!$M$1</c:f>
              <c:strCache>
                <c:ptCount val="1"/>
                <c:pt idx="0">
                  <c:v>V21.WE43.SCATTERING</c:v>
                </c:pt>
              </c:strCache>
            </c:strRef>
          </c:tx>
          <c:spPr>
            <a:ln>
              <a:solidFill>
                <a:srgbClr val="F7941E">
                  <a:lumMod val="75000"/>
                </a:srgbClr>
              </a:solidFill>
            </a:ln>
          </c:spPr>
          <c:marker>
            <c:symbol val="none"/>
          </c:marker>
          <c:xVal>
            <c:numRef>
              <c:f>WE43!$A$2:$A$217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WE43!$M$2:$M$217</c:f>
              <c:numCache>
                <c:formatCode>0.00</c:formatCode>
                <c:ptCount val="216"/>
                <c:pt idx="0">
                  <c:v>0</c:v>
                </c:pt>
                <c:pt idx="1">
                  <c:v>0.81078444655415416</c:v>
                </c:pt>
                <c:pt idx="2">
                  <c:v>3.6367926788715383</c:v>
                </c:pt>
                <c:pt idx="3">
                  <c:v>3.4154862262114047</c:v>
                </c:pt>
                <c:pt idx="4">
                  <c:v>4.4754762264769266</c:v>
                </c:pt>
                <c:pt idx="5">
                  <c:v>6.455201418883509</c:v>
                </c:pt>
                <c:pt idx="6">
                  <c:v>5.4847693550048326</c:v>
                </c:pt>
                <c:pt idx="7">
                  <c:v>5.7025641255044439</c:v>
                </c:pt>
                <c:pt idx="8">
                  <c:v>6.9413708078138798</c:v>
                </c:pt>
                <c:pt idx="9">
                  <c:v>5.6197049181171765</c:v>
                </c:pt>
                <c:pt idx="10">
                  <c:v>5.1834837746232072</c:v>
                </c:pt>
                <c:pt idx="11">
                  <c:v>5.7694390387576115</c:v>
                </c:pt>
                <c:pt idx="12">
                  <c:v>4.3309164566774854</c:v>
                </c:pt>
                <c:pt idx="13">
                  <c:v>3.8937796548230774</c:v>
                </c:pt>
                <c:pt idx="14">
                  <c:v>4.4429772635244875</c:v>
                </c:pt>
                <c:pt idx="15">
                  <c:v>3.3254724559180278</c:v>
                </c:pt>
                <c:pt idx="16">
                  <c:v>3.0280731387836868</c:v>
                </c:pt>
                <c:pt idx="17">
                  <c:v>3.5131943632478282</c:v>
                </c:pt>
                <c:pt idx="18">
                  <c:v>2.5034852492224706</c:v>
                </c:pt>
                <c:pt idx="19">
                  <c:v>2.2002557723565519</c:v>
                </c:pt>
                <c:pt idx="20">
                  <c:v>2.618276617202969</c:v>
                </c:pt>
                <c:pt idx="21">
                  <c:v>1.7076651132126852</c:v>
                </c:pt>
                <c:pt idx="22">
                  <c:v>1.3454989516271878</c:v>
                </c:pt>
                <c:pt idx="23">
                  <c:v>1.6256436690987965</c:v>
                </c:pt>
                <c:pt idx="24">
                  <c:v>0.76148859753080955</c:v>
                </c:pt>
                <c:pt idx="25">
                  <c:v>0.42875896716481526</c:v>
                </c:pt>
                <c:pt idx="26">
                  <c:v>0.64212039673571364</c:v>
                </c:pt>
                <c:pt idx="27">
                  <c:v>9.2128577981336043E-2</c:v>
                </c:pt>
                <c:pt idx="28">
                  <c:v>0.33906112968767554</c:v>
                </c:pt>
                <c:pt idx="29">
                  <c:v>0.10115494641804146</c:v>
                </c:pt>
                <c:pt idx="30">
                  <c:v>0.76928772446039262</c:v>
                </c:pt>
                <c:pt idx="31">
                  <c:v>1.1069157203769151</c:v>
                </c:pt>
                <c:pt idx="32">
                  <c:v>0.94460212223909934</c:v>
                </c:pt>
                <c:pt idx="33">
                  <c:v>1.5228014477553675</c:v>
                </c:pt>
                <c:pt idx="34">
                  <c:v>1.6873089930079739</c:v>
                </c:pt>
                <c:pt idx="35">
                  <c:v>1.4577761332975618</c:v>
                </c:pt>
                <c:pt idx="36">
                  <c:v>1.9343934643312177</c:v>
                </c:pt>
                <c:pt idx="37">
                  <c:v>1.9899499121861686</c:v>
                </c:pt>
                <c:pt idx="38">
                  <c:v>1.629485223083696</c:v>
                </c:pt>
                <c:pt idx="39">
                  <c:v>2.0103880751936525</c:v>
                </c:pt>
                <c:pt idx="40">
                  <c:v>2.1465445201375912</c:v>
                </c:pt>
                <c:pt idx="41">
                  <c:v>1.9732819111850401</c:v>
                </c:pt>
                <c:pt idx="42">
                  <c:v>2.3792608176750067</c:v>
                </c:pt>
                <c:pt idx="43">
                  <c:v>2.4326226777640416</c:v>
                </c:pt>
                <c:pt idx="44">
                  <c:v>2.1941243693220893</c:v>
                </c:pt>
                <c:pt idx="45">
                  <c:v>2.5169185453741165</c:v>
                </c:pt>
                <c:pt idx="46">
                  <c:v>2.5816248727964588</c:v>
                </c:pt>
                <c:pt idx="47">
                  <c:v>2.3458738907989072</c:v>
                </c:pt>
                <c:pt idx="48">
                  <c:v>2.5580614524612932</c:v>
                </c:pt>
                <c:pt idx="49">
                  <c:v>2.5628975757596582</c:v>
                </c:pt>
                <c:pt idx="50">
                  <c:v>2.339328093052258</c:v>
                </c:pt>
                <c:pt idx="51">
                  <c:v>2.53342394883297</c:v>
                </c:pt>
                <c:pt idx="52">
                  <c:v>2.4944426060261167</c:v>
                </c:pt>
                <c:pt idx="53">
                  <c:v>2.1976121976796126</c:v>
                </c:pt>
                <c:pt idx="54">
                  <c:v>2.35426692385145</c:v>
                </c:pt>
                <c:pt idx="55">
                  <c:v>2.3612130577746102</c:v>
                </c:pt>
                <c:pt idx="56">
                  <c:v>2.1558293214925381</c:v>
                </c:pt>
                <c:pt idx="57">
                  <c:v>2.3252569281982272</c:v>
                </c:pt>
                <c:pt idx="58">
                  <c:v>2.2989886835144517</c:v>
                </c:pt>
                <c:pt idx="59">
                  <c:v>2.0387838990767317</c:v>
                </c:pt>
                <c:pt idx="60">
                  <c:v>2.1774330002454936</c:v>
                </c:pt>
                <c:pt idx="61">
                  <c:v>2.1476754937741407</c:v>
                </c:pt>
                <c:pt idx="62">
                  <c:v>1.8979439105587521</c:v>
                </c:pt>
                <c:pt idx="63">
                  <c:v>1.9876786044243273</c:v>
                </c:pt>
                <c:pt idx="64">
                  <c:v>2.082811469169108</c:v>
                </c:pt>
                <c:pt idx="65">
                  <c:v>2.0408522699592737</c:v>
                </c:pt>
                <c:pt idx="66">
                  <c:v>2.3527801345826833</c:v>
                </c:pt>
                <c:pt idx="67">
                  <c:v>2.3339049841727078</c:v>
                </c:pt>
                <c:pt idx="68">
                  <c:v>1.7870743887169398</c:v>
                </c:pt>
                <c:pt idx="69">
                  <c:v>1.5704212374412732</c:v>
                </c:pt>
                <c:pt idx="70">
                  <c:v>1.2399832641154158</c:v>
                </c:pt>
                <c:pt idx="71">
                  <c:v>1.0295660502855117</c:v>
                </c:pt>
                <c:pt idx="72">
                  <c:v>0.9900466515997246</c:v>
                </c:pt>
                <c:pt idx="73">
                  <c:v>0.92482752767124599</c:v>
                </c:pt>
                <c:pt idx="74">
                  <c:v>0.85746820455016981</c:v>
                </c:pt>
                <c:pt idx="75">
                  <c:v>0.87048318447632556</c:v>
                </c:pt>
                <c:pt idx="76">
                  <c:v>0.82312465250467992</c:v>
                </c:pt>
                <c:pt idx="77">
                  <c:v>0.73620743282491463</c:v>
                </c:pt>
                <c:pt idx="78">
                  <c:v>0.71845104502750512</c:v>
                </c:pt>
                <c:pt idx="79">
                  <c:v>0.62788292875507934</c:v>
                </c:pt>
                <c:pt idx="80">
                  <c:v>0.37943458790437362</c:v>
                </c:pt>
                <c:pt idx="81">
                  <c:v>0.25078653675906681</c:v>
                </c:pt>
                <c:pt idx="82">
                  <c:v>0.15824576707322163</c:v>
                </c:pt>
                <c:pt idx="83">
                  <c:v>1.0424666285812881E-2</c:v>
                </c:pt>
                <c:pt idx="84">
                  <c:v>0.18480878361938921</c:v>
                </c:pt>
                <c:pt idx="85">
                  <c:v>0.7266943969119396</c:v>
                </c:pt>
                <c:pt idx="86">
                  <c:v>0.98818542143040777</c:v>
                </c:pt>
                <c:pt idx="87">
                  <c:v>0.76573361853757704</c:v>
                </c:pt>
                <c:pt idx="88">
                  <c:v>0.84095680477488188</c:v>
                </c:pt>
                <c:pt idx="89">
                  <c:v>0.96143183748579952</c:v>
                </c:pt>
                <c:pt idx="90">
                  <c:v>0.80342671789022158</c:v>
                </c:pt>
                <c:pt idx="91">
                  <c:v>0.80135548036410442</c:v>
                </c:pt>
                <c:pt idx="92">
                  <c:v>0.93971861185661421</c:v>
                </c:pt>
                <c:pt idx="93">
                  <c:v>0.84529899612005055</c:v>
                </c:pt>
                <c:pt idx="94">
                  <c:v>0.84126519451777404</c:v>
                </c:pt>
                <c:pt idx="95">
                  <c:v>0.92894978770579095</c:v>
                </c:pt>
                <c:pt idx="96">
                  <c:v>0.81433040949510871</c:v>
                </c:pt>
                <c:pt idx="97">
                  <c:v>0.77035406605229062</c:v>
                </c:pt>
                <c:pt idx="98">
                  <c:v>0.83378075775879934</c:v>
                </c:pt>
                <c:pt idx="99">
                  <c:v>0.78644321935659001</c:v>
                </c:pt>
                <c:pt idx="100">
                  <c:v>0.78872939208495563</c:v>
                </c:pt>
                <c:pt idx="101">
                  <c:v>0.84446625582814827</c:v>
                </c:pt>
                <c:pt idx="102">
                  <c:v>0.73716417757835961</c:v>
                </c:pt>
                <c:pt idx="103">
                  <c:v>0.70527048396925818</c:v>
                </c:pt>
                <c:pt idx="104">
                  <c:v>0.73250962947814813</c:v>
                </c:pt>
                <c:pt idx="105">
                  <c:v>0.70627120087656425</c:v>
                </c:pt>
                <c:pt idx="106">
                  <c:v>0.78749883659545761</c:v>
                </c:pt>
                <c:pt idx="107">
                  <c:v>0.84971612333655722</c:v>
                </c:pt>
                <c:pt idx="108">
                  <c:v>0.77108243988974445</c:v>
                </c:pt>
                <c:pt idx="109">
                  <c:v>0.74974374126266696</c:v>
                </c:pt>
                <c:pt idx="110">
                  <c:v>0.8151614243930656</c:v>
                </c:pt>
                <c:pt idx="111">
                  <c:v>0.76429759045682844</c:v>
                </c:pt>
                <c:pt idx="112">
                  <c:v>0.71187227067522363</c:v>
                </c:pt>
                <c:pt idx="113">
                  <c:v>0.73558501945872146</c:v>
                </c:pt>
                <c:pt idx="114">
                  <c:v>0.67805160556913979</c:v>
                </c:pt>
                <c:pt idx="115">
                  <c:v>0.65360343124327891</c:v>
                </c:pt>
                <c:pt idx="116">
                  <c:v>0.66858399621984965</c:v>
                </c:pt>
                <c:pt idx="117">
                  <c:v>0.65590069659675665</c:v>
                </c:pt>
                <c:pt idx="118">
                  <c:v>0.67811621485611662</c:v>
                </c:pt>
                <c:pt idx="119">
                  <c:v>0.69347559715216045</c:v>
                </c:pt>
                <c:pt idx="120">
                  <c:v>0.66925977178602269</c:v>
                </c:pt>
                <c:pt idx="121">
                  <c:v>0.68219668640418984</c:v>
                </c:pt>
                <c:pt idx="122">
                  <c:v>0.70724027920008981</c:v>
                </c:pt>
                <c:pt idx="123">
                  <c:v>0.70805355254297564</c:v>
                </c:pt>
                <c:pt idx="124">
                  <c:v>0.69219400517902363</c:v>
                </c:pt>
                <c:pt idx="125">
                  <c:v>0.7033006552722002</c:v>
                </c:pt>
                <c:pt idx="126">
                  <c:v>0.66933109921023992</c:v>
                </c:pt>
                <c:pt idx="127">
                  <c:v>0.68120920143833863</c:v>
                </c:pt>
                <c:pt idx="128">
                  <c:v>0.72702238348025217</c:v>
                </c:pt>
                <c:pt idx="129">
                  <c:v>0.72202192858432568</c:v>
                </c:pt>
                <c:pt idx="130">
                  <c:v>0.70989047215272061</c:v>
                </c:pt>
                <c:pt idx="131">
                  <c:v>0.6912516675446696</c:v>
                </c:pt>
                <c:pt idx="132">
                  <c:v>0.6409115734999431</c:v>
                </c:pt>
                <c:pt idx="133">
                  <c:v>0.63051519090127317</c:v>
                </c:pt>
                <c:pt idx="134">
                  <c:v>0.66478626579793298</c:v>
                </c:pt>
                <c:pt idx="135">
                  <c:v>0.67748259081185958</c:v>
                </c:pt>
                <c:pt idx="136">
                  <c:v>0.6744796534123052</c:v>
                </c:pt>
                <c:pt idx="137">
                  <c:v>0.6279455103075543</c:v>
                </c:pt>
                <c:pt idx="138">
                  <c:v>0.62380582442798904</c:v>
                </c:pt>
                <c:pt idx="139">
                  <c:v>0.62711636441800289</c:v>
                </c:pt>
                <c:pt idx="140">
                  <c:v>0.59781279580720281</c:v>
                </c:pt>
                <c:pt idx="141">
                  <c:v>0.56557210075861319</c:v>
                </c:pt>
                <c:pt idx="142">
                  <c:v>0.57844472674279068</c:v>
                </c:pt>
                <c:pt idx="143">
                  <c:v>0.59561642445372953</c:v>
                </c:pt>
                <c:pt idx="144">
                  <c:v>0.55923218447535006</c:v>
                </c:pt>
                <c:pt idx="145">
                  <c:v>0.54560382183477663</c:v>
                </c:pt>
                <c:pt idx="146">
                  <c:v>0.52724617915216043</c:v>
                </c:pt>
                <c:pt idx="147">
                  <c:v>0.49222457657159502</c:v>
                </c:pt>
                <c:pt idx="148">
                  <c:v>0.49262025313337282</c:v>
                </c:pt>
                <c:pt idx="149">
                  <c:v>0.474505944302411</c:v>
                </c:pt>
                <c:pt idx="150">
                  <c:v>0.45818271301968216</c:v>
                </c:pt>
                <c:pt idx="151">
                  <c:v>0.43834622040551707</c:v>
                </c:pt>
                <c:pt idx="152">
                  <c:v>0.42100627934398588</c:v>
                </c:pt>
                <c:pt idx="153">
                  <c:v>0.40369356924944055</c:v>
                </c:pt>
                <c:pt idx="154">
                  <c:v>0.43690840791932734</c:v>
                </c:pt>
                <c:pt idx="155">
                  <c:v>0.52591865173988461</c:v>
                </c:pt>
                <c:pt idx="156">
                  <c:v>0.59664256661707493</c:v>
                </c:pt>
                <c:pt idx="157">
                  <c:v>0.6952316440962435</c:v>
                </c:pt>
                <c:pt idx="158">
                  <c:v>0.79191817469069914</c:v>
                </c:pt>
                <c:pt idx="159">
                  <c:v>0.87157662350973775</c:v>
                </c:pt>
                <c:pt idx="160">
                  <c:v>0.90855080678337763</c:v>
                </c:pt>
                <c:pt idx="161">
                  <c:v>0.95539883064524123</c:v>
                </c:pt>
                <c:pt idx="162">
                  <c:v>0.96448272079390307</c:v>
                </c:pt>
                <c:pt idx="163">
                  <c:v>0.94671004723496899</c:v>
                </c:pt>
                <c:pt idx="164">
                  <c:v>0.96413558177384628</c:v>
                </c:pt>
                <c:pt idx="165">
                  <c:v>1.0040895559617271</c:v>
                </c:pt>
                <c:pt idx="166">
                  <c:v>1.0301346007410126</c:v>
                </c:pt>
                <c:pt idx="167">
                  <c:v>1.0862394656318044</c:v>
                </c:pt>
                <c:pt idx="168">
                  <c:v>1.0991967531785574</c:v>
                </c:pt>
                <c:pt idx="169">
                  <c:v>1.1715322917464779</c:v>
                </c:pt>
                <c:pt idx="170">
                  <c:v>1.1149762072531519</c:v>
                </c:pt>
                <c:pt idx="171">
                  <c:v>1.0727871514881169</c:v>
                </c:pt>
                <c:pt idx="172">
                  <c:v>1.0924034727779495</c:v>
                </c:pt>
                <c:pt idx="173">
                  <c:v>1.109688639829846</c:v>
                </c:pt>
                <c:pt idx="174">
                  <c:v>1.1075040174897688</c:v>
                </c:pt>
                <c:pt idx="175">
                  <c:v>1.1180888520507637</c:v>
                </c:pt>
                <c:pt idx="176">
                  <c:v>1.1524072677816621</c:v>
                </c:pt>
                <c:pt idx="177">
                  <c:v>1.1745689965722725</c:v>
                </c:pt>
                <c:pt idx="178">
                  <c:v>1.1563488663875627</c:v>
                </c:pt>
                <c:pt idx="179">
                  <c:v>1.1317830382043079</c:v>
                </c:pt>
                <c:pt idx="180">
                  <c:v>1.114434179405664</c:v>
                </c:pt>
                <c:pt idx="181">
                  <c:v>1.15313647393365</c:v>
                </c:pt>
                <c:pt idx="182">
                  <c:v>1.1688517255204793</c:v>
                </c:pt>
                <c:pt idx="183">
                  <c:v>1.1802356465058361</c:v>
                </c:pt>
                <c:pt idx="184">
                  <c:v>1.1750551988102211</c:v>
                </c:pt>
                <c:pt idx="185">
                  <c:v>1.2077904896243072</c:v>
                </c:pt>
                <c:pt idx="186">
                  <c:v>1.2442219533036358</c:v>
                </c:pt>
                <c:pt idx="187">
                  <c:v>1.2823005681759301</c:v>
                </c:pt>
                <c:pt idx="188">
                  <c:v>1.3194471560244798</c:v>
                </c:pt>
                <c:pt idx="189">
                  <c:v>1.3643853885942141</c:v>
                </c:pt>
                <c:pt idx="190">
                  <c:v>1.3729551704195462</c:v>
                </c:pt>
                <c:pt idx="191">
                  <c:v>1.3882298782360105</c:v>
                </c:pt>
                <c:pt idx="192">
                  <c:v>1.4552879849065556</c:v>
                </c:pt>
                <c:pt idx="193">
                  <c:v>1.5356906990183465</c:v>
                </c:pt>
                <c:pt idx="194">
                  <c:v>1.6058413672538878</c:v>
                </c:pt>
                <c:pt idx="195">
                  <c:v>1.6454173659406179</c:v>
                </c:pt>
                <c:pt idx="196">
                  <c:v>1.6921505474941749</c:v>
                </c:pt>
                <c:pt idx="197">
                  <c:v>1.7431663284890266</c:v>
                </c:pt>
                <c:pt idx="198">
                  <c:v>1.8454947737688099</c:v>
                </c:pt>
                <c:pt idx="199">
                  <c:v>1.9030445428642209</c:v>
                </c:pt>
                <c:pt idx="200">
                  <c:v>1.9305784404815891</c:v>
                </c:pt>
                <c:pt idx="201">
                  <c:v>1.9779544022823314</c:v>
                </c:pt>
                <c:pt idx="202">
                  <c:v>2.0435179449714846</c:v>
                </c:pt>
                <c:pt idx="203">
                  <c:v>2.1071113442314009</c:v>
                </c:pt>
                <c:pt idx="204">
                  <c:v>2.1898656648115864</c:v>
                </c:pt>
                <c:pt idx="205">
                  <c:v>2.2736791895797426</c:v>
                </c:pt>
                <c:pt idx="206">
                  <c:v>2.3348584697360217</c:v>
                </c:pt>
                <c:pt idx="207">
                  <c:v>2.3722829682651927</c:v>
                </c:pt>
                <c:pt idx="208">
                  <c:v>2.3649930505591752</c:v>
                </c:pt>
                <c:pt idx="209">
                  <c:v>2.3938167935188051</c:v>
                </c:pt>
                <c:pt idx="210">
                  <c:v>2.4198598282229837</c:v>
                </c:pt>
                <c:pt idx="211">
                  <c:v>2.4922429313979104</c:v>
                </c:pt>
                <c:pt idx="212">
                  <c:v>2.5511614134986424</c:v>
                </c:pt>
                <c:pt idx="213">
                  <c:v>2.5846338819810111</c:v>
                </c:pt>
                <c:pt idx="214">
                  <c:v>2.6087744509686392</c:v>
                </c:pt>
                <c:pt idx="215">
                  <c:v>2.6248036761979892</c:v>
                </c:pt>
              </c:numCache>
            </c:numRef>
          </c:yVal>
          <c:smooth val="1"/>
        </c:ser>
        <c:dLbls>
          <c:showLegendKey val="0"/>
          <c:showVal val="0"/>
          <c:showCatName val="0"/>
          <c:showSerName val="0"/>
          <c:showPercent val="0"/>
          <c:showBubbleSize val="0"/>
        </c:dLbls>
        <c:axId val="90215552"/>
        <c:axId val="90217088"/>
      </c:scatterChart>
      <c:valAx>
        <c:axId val="90211456"/>
        <c:scaling>
          <c:orientation val="minMax"/>
          <c:max val="200"/>
          <c:min val="0"/>
        </c:scaling>
        <c:delete val="0"/>
        <c:axPos val="b"/>
        <c:title>
          <c:tx>
            <c:rich>
              <a:bodyPr/>
              <a:lstStyle/>
              <a:p>
                <a:pPr>
                  <a:defRPr sz="1200" b="1" i="0" u="none" strike="noStrike" baseline="0">
                    <a:solidFill>
                      <a:srgbClr val="000000"/>
                    </a:solidFill>
                    <a:latin typeface="Calibri"/>
                    <a:ea typeface="Calibri"/>
                    <a:cs typeface="Calibri"/>
                  </a:defRPr>
                </a:pPr>
                <a:r>
                  <a:rPr lang="de-DE" sz="1200"/>
                  <a:t>t [s]</a:t>
                </a: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90213376"/>
        <c:crosses val="autoZero"/>
        <c:crossBetween val="midCat"/>
        <c:majorUnit val="20"/>
        <c:minorUnit val="5"/>
      </c:valAx>
      <c:valAx>
        <c:axId val="90213376"/>
        <c:scaling>
          <c:orientation val="minMax"/>
          <c:max val="10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a:solidFill>
                      <a:srgbClr val="000000"/>
                    </a:solidFill>
                    <a:latin typeface="Calibri"/>
                    <a:cs typeface="Calibri"/>
                  </a:rPr>
                  <a:t>T [ </a:t>
                </a:r>
                <a:r>
                  <a:rPr lang="de-DE" sz="1200" b="1" i="0" u="none" strike="noStrike" baseline="0">
                    <a:solidFill>
                      <a:srgbClr val="000000"/>
                    </a:solidFill>
                    <a:latin typeface="+mn-ea"/>
                    <a:ea typeface="+mn-ea"/>
                    <a:cs typeface="+mn-ea"/>
                  </a:rPr>
                  <a:t>°</a:t>
                </a:r>
                <a:r>
                  <a:rPr lang="de-DE" sz="1200" b="1" i="0" u="none" strike="noStrike" baseline="0">
                    <a:solidFill>
                      <a:srgbClr val="000000"/>
                    </a:solidFill>
                    <a:latin typeface="Calibri"/>
                    <a:ea typeface="+mn-ea"/>
                    <a:cs typeface="Calibri"/>
                  </a:rPr>
                  <a:t>C]</a:t>
                </a:r>
                <a:endParaRPr lang="de-DE" sz="1200" b="1" i="0" u="none" strike="noStrike" baseline="0">
                  <a:solidFill>
                    <a:srgbClr val="000000"/>
                  </a:solidFill>
                  <a:latin typeface="Calibri"/>
                  <a:cs typeface="Calibri"/>
                </a:endParaRP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90211456"/>
        <c:crosses val="autoZero"/>
        <c:crossBetween val="midCat"/>
        <c:majorUnit val="200"/>
      </c:valAx>
      <c:valAx>
        <c:axId val="90215552"/>
        <c:scaling>
          <c:orientation val="minMax"/>
        </c:scaling>
        <c:delete val="1"/>
        <c:axPos val="b"/>
        <c:numFmt formatCode="0.00" sourceLinked="1"/>
        <c:majorTickMark val="out"/>
        <c:minorTickMark val="none"/>
        <c:tickLblPos val="none"/>
        <c:crossAx val="90217088"/>
        <c:crosses val="autoZero"/>
        <c:crossBetween val="midCat"/>
      </c:valAx>
      <c:valAx>
        <c:axId val="90217088"/>
        <c:scaling>
          <c:orientation val="minMax"/>
          <c:max val="100"/>
          <c:min val="0"/>
        </c:scaling>
        <c:delete val="0"/>
        <c:axPos val="r"/>
        <c:title>
          <c:tx>
            <c:rich>
              <a:bodyPr/>
              <a:lstStyle/>
              <a:p>
                <a:pPr>
                  <a:defRPr sz="1200" b="1" i="0" u="none" strike="noStrike" baseline="0">
                    <a:solidFill>
                      <a:schemeClr val="accent5">
                        <a:lumMod val="75000"/>
                      </a:schemeClr>
                    </a:solidFill>
                    <a:latin typeface="Calibri"/>
                    <a:ea typeface="Calibri"/>
                    <a:cs typeface="Calibri"/>
                  </a:defRPr>
                </a:pPr>
                <a:r>
                  <a:rPr lang="de-DE" sz="1200">
                    <a:solidFill>
                      <a:schemeClr val="accent5">
                        <a:lumMod val="75000"/>
                      </a:schemeClr>
                    </a:solidFill>
                  </a:rPr>
                  <a:t>Scattering in %</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90215552"/>
        <c:crosses val="max"/>
        <c:crossBetween val="midCat"/>
        <c:majorUnit val="20"/>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21438010044275"/>
          <c:y val="3.610943985497838E-2"/>
          <c:w val="0.75818242236982658"/>
          <c:h val="0.70569781785261743"/>
        </c:manualLayout>
      </c:layout>
      <c:scatterChart>
        <c:scatterStyle val="smoothMarker"/>
        <c:varyColors val="0"/>
        <c:ser>
          <c:idx val="0"/>
          <c:order val="0"/>
          <c:tx>
            <c:strRef>
              <c:f>AZ80A!$B$1</c:f>
              <c:strCache>
                <c:ptCount val="1"/>
                <c:pt idx="0">
                  <c:v>V21W08.AZ80A.CUBE</c:v>
                </c:pt>
              </c:strCache>
            </c:strRef>
          </c:tx>
          <c:marker>
            <c:symbol val="none"/>
          </c:marker>
          <c:xVal>
            <c:numRef>
              <c:f>AZ80A!$A$2:$A$217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AZ80A!$B$2:$B$217</c:f>
              <c:numCache>
                <c:formatCode>0.00</c:formatCode>
                <c:ptCount val="216"/>
                <c:pt idx="0">
                  <c:v>40</c:v>
                </c:pt>
                <c:pt idx="1">
                  <c:v>41.376645560452744</c:v>
                </c:pt>
                <c:pt idx="2">
                  <c:v>45.066355246549612</c:v>
                </c:pt>
                <c:pt idx="3">
                  <c:v>48.97685538104993</c:v>
                </c:pt>
                <c:pt idx="4">
                  <c:v>54.010839282388723</c:v>
                </c:pt>
                <c:pt idx="5">
                  <c:v>59.256855381049931</c:v>
                </c:pt>
                <c:pt idx="6">
                  <c:v>64.401286961739885</c:v>
                </c:pt>
                <c:pt idx="7">
                  <c:v>70.605851490884916</c:v>
                </c:pt>
                <c:pt idx="8">
                  <c:v>76.868516771163115</c:v>
                </c:pt>
                <c:pt idx="9">
                  <c:v>82.956008856332858</c:v>
                </c:pt>
                <c:pt idx="10">
                  <c:v>90.296061311482148</c:v>
                </c:pt>
                <c:pt idx="11">
                  <c:v>97.810758789082712</c:v>
                </c:pt>
                <c:pt idx="12">
                  <c:v>104.66189200653866</c:v>
                </c:pt>
                <c:pt idx="13">
                  <c:v>112.78223477559128</c:v>
                </c:pt>
                <c:pt idx="14">
                  <c:v>120.99964998861934</c:v>
                </c:pt>
                <c:pt idx="15">
                  <c:v>128.49107351997839</c:v>
                </c:pt>
                <c:pt idx="16">
                  <c:v>137.17049289217198</c:v>
                </c:pt>
                <c:pt idx="17">
                  <c:v>145.85334357605481</c:v>
                </c:pt>
                <c:pt idx="18">
                  <c:v>153.69262999979321</c:v>
                </c:pt>
                <c:pt idx="19">
                  <c:v>162.59563804912366</c:v>
                </c:pt>
                <c:pt idx="20">
                  <c:v>171.23484760072009</c:v>
                </c:pt>
                <c:pt idx="21">
                  <c:v>179.01505742131707</c:v>
                </c:pt>
                <c:pt idx="22">
                  <c:v>187.98661390113188</c:v>
                </c:pt>
                <c:pt idx="23">
                  <c:v>197.03854118815568</c:v>
                </c:pt>
                <c:pt idx="24">
                  <c:v>205.1848195625634</c:v>
                </c:pt>
                <c:pt idx="25">
                  <c:v>214.52996471951482</c:v>
                </c:pt>
                <c:pt idx="26">
                  <c:v>223.682182320442</c:v>
                </c:pt>
                <c:pt idx="27">
                  <c:v>231.84753729799081</c:v>
                </c:pt>
                <c:pt idx="28">
                  <c:v>241.13389616570439</c:v>
                </c:pt>
                <c:pt idx="29">
                  <c:v>250.2458234527283</c:v>
                </c:pt>
                <c:pt idx="30">
                  <c:v>258.44239214103919</c:v>
                </c:pt>
                <c:pt idx="31">
                  <c:v>267.77360585180128</c:v>
                </c:pt>
                <c:pt idx="32">
                  <c:v>276.94368634510727</c:v>
                </c:pt>
                <c:pt idx="33">
                  <c:v>285.03175905808291</c:v>
                </c:pt>
                <c:pt idx="34">
                  <c:v>294.1759808181763</c:v>
                </c:pt>
                <c:pt idx="35">
                  <c:v>303.044557286817</c:v>
                </c:pt>
                <c:pt idx="36">
                  <c:v>310.89020257826883</c:v>
                </c:pt>
                <c:pt idx="37">
                  <c:v>319.76956949531331</c:v>
                </c:pt>
                <c:pt idx="38">
                  <c:v>328.3332911209057</c:v>
                </c:pt>
                <c:pt idx="39">
                  <c:v>335.83650899083329</c:v>
                </c:pt>
                <c:pt idx="40">
                  <c:v>344.38015012311956</c:v>
                </c:pt>
                <c:pt idx="41">
                  <c:v>352.80814596395396</c:v>
                </c:pt>
                <c:pt idx="42">
                  <c:v>360.38170660293423</c:v>
                </c:pt>
                <c:pt idx="43">
                  <c:v>369.21898886750665</c:v>
                </c:pt>
                <c:pt idx="44">
                  <c:v>378.0082508742525</c:v>
                </c:pt>
                <c:pt idx="45">
                  <c:v>386.19447679351117</c:v>
                </c:pt>
                <c:pt idx="46">
                  <c:v>395.24592836302702</c:v>
                </c:pt>
                <c:pt idx="47">
                  <c:v>403.78329112090552</c:v>
                </c:pt>
                <c:pt idx="48">
                  <c:v>411.30471465226469</c:v>
                </c:pt>
                <c:pt idx="49">
                  <c:v>419.99228723074071</c:v>
                </c:pt>
                <c:pt idx="50">
                  <c:v>428.47901690566329</c:v>
                </c:pt>
                <c:pt idx="51">
                  <c:v>435.81743238769195</c:v>
                </c:pt>
                <c:pt idx="52">
                  <c:v>444.497194528938</c:v>
                </c:pt>
                <c:pt idx="53">
                  <c:v>453.42310571730053</c:v>
                </c:pt>
                <c:pt idx="54">
                  <c:v>461.75856560514831</c:v>
                </c:pt>
                <c:pt idx="55">
                  <c:v>471.92721894593035</c:v>
                </c:pt>
                <c:pt idx="56">
                  <c:v>482.99080762306818</c:v>
                </c:pt>
                <c:pt idx="57">
                  <c:v>494.26051368800029</c:v>
                </c:pt>
                <c:pt idx="58">
                  <c:v>509.22665911395291</c:v>
                </c:pt>
                <c:pt idx="59">
                  <c:v>526.45196163635251</c:v>
                </c:pt>
                <c:pt idx="60">
                  <c:v>545.40768017878213</c:v>
                </c:pt>
                <c:pt idx="61">
                  <c:v>568.8790413226568</c:v>
                </c:pt>
                <c:pt idx="62">
                  <c:v>577.52131499989662</c:v>
                </c:pt>
                <c:pt idx="63">
                  <c:v>582.00316179361437</c:v>
                </c:pt>
                <c:pt idx="64">
                  <c:v>586.57155285865053</c:v>
                </c:pt>
                <c:pt idx="65">
                  <c:v>590.4916858071058</c:v>
                </c:pt>
                <c:pt idx="66">
                  <c:v>593.4741132286307</c:v>
                </c:pt>
                <c:pt idx="67">
                  <c:v>596.40857284747665</c:v>
                </c:pt>
                <c:pt idx="68">
                  <c:v>598.77997196184447</c:v>
                </c:pt>
                <c:pt idx="69">
                  <c:v>600.5281776232747</c:v>
                </c:pt>
                <c:pt idx="70">
                  <c:v>602.40696391251242</c:v>
                </c:pt>
                <c:pt idx="71">
                  <c:v>604.38012932729112</c:v>
                </c:pt>
                <c:pt idx="72">
                  <c:v>609.04449396817608</c:v>
                </c:pt>
                <c:pt idx="73">
                  <c:v>628.57461967430254</c:v>
                </c:pt>
                <c:pt idx="74">
                  <c:v>653.50055890082172</c:v>
                </c:pt>
                <c:pt idx="75">
                  <c:v>677.29184224139863</c:v>
                </c:pt>
                <c:pt idx="76">
                  <c:v>711.16750470751322</c:v>
                </c:pt>
                <c:pt idx="77">
                  <c:v>752.84403542533187</c:v>
                </c:pt>
                <c:pt idx="78">
                  <c:v>782.5962738220876</c:v>
                </c:pt>
                <c:pt idx="79">
                  <c:v>816.00279367641303</c:v>
                </c:pt>
                <c:pt idx="80">
                  <c:v>845.17505017898952</c:v>
                </c:pt>
                <c:pt idx="81">
                  <c:v>861.48507821714702</c:v>
                </c:pt>
                <c:pt idx="82">
                  <c:v>876.3466871521091</c:v>
                </c:pt>
                <c:pt idx="83">
                  <c:v>890.23018178244047</c:v>
                </c:pt>
                <c:pt idx="84">
                  <c:v>893.20129058290331</c:v>
                </c:pt>
                <c:pt idx="85">
                  <c:v>895.89622229809368</c:v>
                </c:pt>
                <c:pt idx="86">
                  <c:v>900.53324228692043</c:v>
                </c:pt>
                <c:pt idx="87">
                  <c:v>903.5644840358392</c:v>
                </c:pt>
                <c:pt idx="88">
                  <c:v>905.08448403583952</c:v>
                </c:pt>
                <c:pt idx="89">
                  <c:v>906.11050375566458</c:v>
                </c:pt>
                <c:pt idx="90">
                  <c:v>903.35538663686964</c:v>
                </c:pt>
                <c:pt idx="91">
                  <c:v>899.31443520185405</c:v>
                </c:pt>
                <c:pt idx="92">
                  <c:v>896.85522565025747</c:v>
                </c:pt>
                <c:pt idx="93">
                  <c:v>895.4382861547374</c:v>
                </c:pt>
                <c:pt idx="94">
                  <c:v>894.54147598650866</c:v>
                </c:pt>
                <c:pt idx="95">
                  <c:v>895.98543547085535</c:v>
                </c:pt>
                <c:pt idx="96">
                  <c:v>896.19070995509844</c:v>
                </c:pt>
                <c:pt idx="97">
                  <c:v>898.67910102013434</c:v>
                </c:pt>
                <c:pt idx="98">
                  <c:v>900.64424617708551</c:v>
                </c:pt>
                <c:pt idx="99">
                  <c:v>903.00147236534451</c:v>
                </c:pt>
                <c:pt idx="100">
                  <c:v>909.46492085169791</c:v>
                </c:pt>
                <c:pt idx="101">
                  <c:v>922.50271049309868</c:v>
                </c:pt>
                <c:pt idx="102">
                  <c:v>929.34060504479817</c:v>
                </c:pt>
                <c:pt idx="103">
                  <c:v>932.12540019036987</c:v>
                </c:pt>
                <c:pt idx="104">
                  <c:v>943.10440985370531</c:v>
                </c:pt>
                <c:pt idx="105">
                  <c:v>967.10601878866908</c:v>
                </c:pt>
                <c:pt idx="106">
                  <c:v>995.25258654582376</c:v>
                </c:pt>
                <c:pt idx="107">
                  <c:v>1041.9115393051511</c:v>
                </c:pt>
                <c:pt idx="108">
                  <c:v>1032.1892728702378</c:v>
                </c:pt>
                <c:pt idx="109">
                  <c:v>1020.3679506280129</c:v>
                </c:pt>
                <c:pt idx="110">
                  <c:v>1010.9845229374882</c:v>
                </c:pt>
                <c:pt idx="111">
                  <c:v>999.66668446210178</c:v>
                </c:pt>
                <c:pt idx="112">
                  <c:v>990.62414850911546</c:v>
                </c:pt>
                <c:pt idx="113">
                  <c:v>984.49863254495415</c:v>
                </c:pt>
                <c:pt idx="114">
                  <c:v>980.08245545968146</c:v>
                </c:pt>
                <c:pt idx="115">
                  <c:v>979.82162610962757</c:v>
                </c:pt>
                <c:pt idx="116">
                  <c:v>989.04667359860957</c:v>
                </c:pt>
                <c:pt idx="117">
                  <c:v>990.74058062780705</c:v>
                </c:pt>
                <c:pt idx="118">
                  <c:v>990.16549154716893</c:v>
                </c:pt>
                <c:pt idx="119">
                  <c:v>987.05398390133882</c:v>
                </c:pt>
                <c:pt idx="120">
                  <c:v>987.3218467937171</c:v>
                </c:pt>
                <c:pt idx="121">
                  <c:v>987.23118929376949</c:v>
                </c:pt>
                <c:pt idx="122">
                  <c:v>984.60103554948626</c:v>
                </c:pt>
                <c:pt idx="123">
                  <c:v>978.45799584083375</c:v>
                </c:pt>
                <c:pt idx="124">
                  <c:v>977.53437912554057</c:v>
                </c:pt>
                <c:pt idx="125">
                  <c:v>978.20625395741513</c:v>
                </c:pt>
                <c:pt idx="126">
                  <c:v>977.69709686096792</c:v>
                </c:pt>
                <c:pt idx="127">
                  <c:v>978.86485122188424</c:v>
                </c:pt>
                <c:pt idx="128">
                  <c:v>983.40123088542543</c:v>
                </c:pt>
                <c:pt idx="129">
                  <c:v>992.96384371055512</c:v>
                </c:pt>
                <c:pt idx="130">
                  <c:v>1000.7602378587534</c:v>
                </c:pt>
                <c:pt idx="131">
                  <c:v>1000.8053793945413</c:v>
                </c:pt>
                <c:pt idx="132">
                  <c:v>1004.224270594078</c:v>
                </c:pt>
                <c:pt idx="133">
                  <c:v>1007.9326896972701</c:v>
                </c:pt>
                <c:pt idx="134">
                  <c:v>1009.931605313799</c:v>
                </c:pt>
                <c:pt idx="135">
                  <c:v>1014.4669602913478</c:v>
                </c:pt>
                <c:pt idx="136">
                  <c:v>1019.1256489126165</c:v>
                </c:pt>
                <c:pt idx="137">
                  <c:v>1016.8924798766735</c:v>
                </c:pt>
                <c:pt idx="138">
                  <c:v>1017.8942425559211</c:v>
                </c:pt>
                <c:pt idx="139">
                  <c:v>1023.3532947420694</c:v>
                </c:pt>
                <c:pt idx="140">
                  <c:v>1026.2751731951096</c:v>
                </c:pt>
                <c:pt idx="141">
                  <c:v>1024.6204757175078</c:v>
                </c:pt>
                <c:pt idx="142">
                  <c:v>1023.9716089349633</c:v>
                </c:pt>
                <c:pt idx="143">
                  <c:v>1024.3504232623575</c:v>
                </c:pt>
                <c:pt idx="144">
                  <c:v>1023.272032197323</c:v>
                </c:pt>
                <c:pt idx="145">
                  <c:v>1022.7617943385685</c:v>
                </c:pt>
                <c:pt idx="146">
                  <c:v>1023.002609203964</c:v>
                </c:pt>
                <c:pt idx="147">
                  <c:v>1026.2279641815151</c:v>
                </c:pt>
                <c:pt idx="148">
                  <c:v>1030.8243474662197</c:v>
                </c:pt>
                <c:pt idx="149">
                  <c:v>1036.8851415357874</c:v>
                </c:pt>
                <c:pt idx="150">
                  <c:v>1041.1060613114821</c:v>
                </c:pt>
                <c:pt idx="151">
                  <c:v>1049.0649769280108</c:v>
                </c:pt>
                <c:pt idx="152">
                  <c:v>1059.1391742711103</c:v>
                </c:pt>
                <c:pt idx="153">
                  <c:v>1068.1387718045812</c:v>
                </c:pt>
                <c:pt idx="154">
                  <c:v>1081.9925287106587</c:v>
                </c:pt>
                <c:pt idx="155">
                  <c:v>1086.3739278250248</c:v>
                </c:pt>
                <c:pt idx="156">
                  <c:v>1089.8456977466028</c:v>
                </c:pt>
                <c:pt idx="157">
                  <c:v>1091.2822420179173</c:v>
                </c:pt>
                <c:pt idx="158">
                  <c:v>1091.9560685538106</c:v>
                </c:pt>
                <c:pt idx="159">
                  <c:v>1091.6031165807929</c:v>
                </c:pt>
                <c:pt idx="160">
                  <c:v>1088.5188143273947</c:v>
                </c:pt>
                <c:pt idx="161">
                  <c:v>1087.0555403811545</c:v>
                </c:pt>
                <c:pt idx="162">
                  <c:v>1087.8467785089078</c:v>
                </c:pt>
                <c:pt idx="163">
                  <c:v>1090.3621090694644</c:v>
                </c:pt>
                <c:pt idx="164">
                  <c:v>1092.588992488671</c:v>
                </c:pt>
                <c:pt idx="165">
                  <c:v>1097.9766419392897</c:v>
                </c:pt>
                <c:pt idx="166">
                  <c:v>1105.5898598092163</c:v>
                </c:pt>
                <c:pt idx="167">
                  <c:v>1114.2835533966531</c:v>
                </c:pt>
                <c:pt idx="168">
                  <c:v>1123.5593560535508</c:v>
                </c:pt>
                <c:pt idx="169">
                  <c:v>1134.3030008070011</c:v>
                </c:pt>
                <c:pt idx="170">
                  <c:v>1140.5268626233781</c:v>
                </c:pt>
                <c:pt idx="171">
                  <c:v>1138.9554562666831</c:v>
                </c:pt>
                <c:pt idx="172">
                  <c:v>1145.2012833405761</c:v>
                </c:pt>
                <c:pt idx="173">
                  <c:v>1155.9677679144163</c:v>
                </c:pt>
                <c:pt idx="174">
                  <c:v>1171.6449244728599</c:v>
                </c:pt>
                <c:pt idx="175">
                  <c:v>1180.7264357398556</c:v>
                </c:pt>
                <c:pt idx="176">
                  <c:v>1182.6956208744582</c:v>
                </c:pt>
                <c:pt idx="177">
                  <c:v>1181.367128520289</c:v>
                </c:pt>
                <c:pt idx="178">
                  <c:v>1176.1143094957272</c:v>
                </c:pt>
                <c:pt idx="179">
                  <c:v>1167.1050474889812</c:v>
                </c:pt>
                <c:pt idx="180">
                  <c:v>1158.562885964368</c:v>
                </c:pt>
                <c:pt idx="181">
                  <c:v>1148.027002814162</c:v>
                </c:pt>
                <c:pt idx="182">
                  <c:v>1137.1052853477361</c:v>
                </c:pt>
                <c:pt idx="183">
                  <c:v>1127.656716121423</c:v>
                </c:pt>
                <c:pt idx="184">
                  <c:v>1112.2882762224008</c:v>
                </c:pt>
                <c:pt idx="185">
                  <c:v>1093.8983811327003</c:v>
                </c:pt>
                <c:pt idx="186">
                  <c:v>1075.454824114883</c:v>
                </c:pt>
                <c:pt idx="187">
                  <c:v>1052.0849851014962</c:v>
                </c:pt>
                <c:pt idx="188">
                  <c:v>1026.1785213234839</c:v>
                </c:pt>
                <c:pt idx="189">
                  <c:v>999.61535590870551</c:v>
                </c:pt>
                <c:pt idx="190">
                  <c:v>972.7277272539161</c:v>
                </c:pt>
                <c:pt idx="191">
                  <c:v>948.45836395803656</c:v>
                </c:pt>
                <c:pt idx="192">
                  <c:v>921.06783578537807</c:v>
                </c:pt>
                <c:pt idx="193">
                  <c:v>894.71711858795288</c:v>
                </c:pt>
                <c:pt idx="194">
                  <c:v>872.91548161483252</c:v>
                </c:pt>
                <c:pt idx="195">
                  <c:v>851.7647192045855</c:v>
                </c:pt>
                <c:pt idx="196">
                  <c:v>828.23978386823194</c:v>
                </c:pt>
                <c:pt idx="197">
                  <c:v>806.41711496678886</c:v>
                </c:pt>
                <c:pt idx="198">
                  <c:v>788.0122357067479</c:v>
                </c:pt>
                <c:pt idx="199">
                  <c:v>767.86782854305</c:v>
                </c:pt>
                <c:pt idx="200">
                  <c:v>748.61162704078447</c:v>
                </c:pt>
                <c:pt idx="201">
                  <c:v>730.36207472013587</c:v>
                </c:pt>
                <c:pt idx="202">
                  <c:v>713.29439361019854</c:v>
                </c:pt>
                <c:pt idx="203">
                  <c:v>698.85603058331787</c:v>
                </c:pt>
                <c:pt idx="204">
                  <c:v>683.48763951828175</c:v>
                </c:pt>
                <c:pt idx="205">
                  <c:v>668.92771639042292</c:v>
                </c:pt>
                <c:pt idx="206">
                  <c:v>656.49077689490298</c:v>
                </c:pt>
                <c:pt idx="207">
                  <c:v>644.03507914830254</c:v>
                </c:pt>
                <c:pt idx="208">
                  <c:v>630.28120015726256</c:v>
                </c:pt>
                <c:pt idx="209">
                  <c:v>617.12093426035244</c:v>
                </c:pt>
                <c:pt idx="210">
                  <c:v>605.65280909222531</c:v>
                </c:pt>
                <c:pt idx="211">
                  <c:v>592.8689301011857</c:v>
                </c:pt>
                <c:pt idx="212">
                  <c:v>580.47476079624255</c:v>
                </c:pt>
                <c:pt idx="213">
                  <c:v>568.52845438367808</c:v>
                </c:pt>
                <c:pt idx="214">
                  <c:v>557.15090622219464</c:v>
                </c:pt>
                <c:pt idx="215">
                  <c:v>549.07085855294235</c:v>
                </c:pt>
              </c:numCache>
            </c:numRef>
          </c:yVal>
          <c:smooth val="1"/>
        </c:ser>
        <c:ser>
          <c:idx val="1"/>
          <c:order val="1"/>
          <c:tx>
            <c:strRef>
              <c:f>AZ80A!$C$1</c:f>
              <c:strCache>
                <c:ptCount val="1"/>
                <c:pt idx="0">
                  <c:v>V21W11.AZ80A.CUBE</c:v>
                </c:pt>
              </c:strCache>
            </c:strRef>
          </c:tx>
          <c:marker>
            <c:symbol val="none"/>
          </c:marker>
          <c:xVal>
            <c:numRef>
              <c:f>AZ80A!$A$2:$A$217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AZ80A!$C$2:$C$217</c:f>
              <c:numCache>
                <c:formatCode>0.00</c:formatCode>
                <c:ptCount val="216"/>
                <c:pt idx="0">
                  <c:v>40</c:v>
                </c:pt>
                <c:pt idx="1">
                  <c:v>41.448801498127324</c:v>
                </c:pt>
                <c:pt idx="2">
                  <c:v>45.617348940456282</c:v>
                </c:pt>
                <c:pt idx="3">
                  <c:v>50.270302656926923</c:v>
                </c:pt>
                <c:pt idx="4">
                  <c:v>55.391646962184993</c:v>
                </c:pt>
                <c:pt idx="5">
                  <c:v>60.360724616422644</c:v>
                </c:pt>
                <c:pt idx="6">
                  <c:v>66.121116750276244</c:v>
                </c:pt>
                <c:pt idx="7">
                  <c:v>72.490429684826196</c:v>
                </c:pt>
                <c:pt idx="8">
                  <c:v>78.485022638151378</c:v>
                </c:pt>
                <c:pt idx="9">
                  <c:v>84.460694790780465</c:v>
                </c:pt>
                <c:pt idx="10">
                  <c:v>91.408290061704847</c:v>
                </c:pt>
                <c:pt idx="11">
                  <c:v>98.917181036758848</c:v>
                </c:pt>
                <c:pt idx="12">
                  <c:v>105.85889870038416</c:v>
                </c:pt>
                <c:pt idx="13">
                  <c:v>113.6077598497961</c:v>
                </c:pt>
                <c:pt idx="14">
                  <c:v>121.93343200242504</c:v>
                </c:pt>
                <c:pt idx="15">
                  <c:v>130.42427592141675</c:v>
                </c:pt>
                <c:pt idx="16">
                  <c:v>139.07672925162083</c:v>
                </c:pt>
                <c:pt idx="17">
                  <c:v>146.97718103675874</c:v>
                </c:pt>
                <c:pt idx="18">
                  <c:v>155.51799513010803</c:v>
                </c:pt>
                <c:pt idx="19">
                  <c:v>164.55044846031248</c:v>
                </c:pt>
                <c:pt idx="20">
                  <c:v>172.88852534201718</c:v>
                </c:pt>
                <c:pt idx="21">
                  <c:v>182.07662099920776</c:v>
                </c:pt>
                <c:pt idx="22">
                  <c:v>191.83627746648281</c:v>
                </c:pt>
                <c:pt idx="23">
                  <c:v>200.72427592141662</c:v>
                </c:pt>
                <c:pt idx="24">
                  <c:v>209.22546337313344</c:v>
                </c:pt>
                <c:pt idx="25">
                  <c:v>218.69509001476612</c:v>
                </c:pt>
                <c:pt idx="26">
                  <c:v>228.53788687769557</c:v>
                </c:pt>
                <c:pt idx="27">
                  <c:v>237.40546337313344</c:v>
                </c:pt>
                <c:pt idx="28">
                  <c:v>246.8462774664828</c:v>
                </c:pt>
                <c:pt idx="29">
                  <c:v>256.6202617811287</c:v>
                </c:pt>
                <c:pt idx="30">
                  <c:v>266.36585550698697</c:v>
                </c:pt>
                <c:pt idx="31">
                  <c:v>275.98340217678293</c:v>
                </c:pt>
                <c:pt idx="32">
                  <c:v>284.52335357565408</c:v>
                </c:pt>
                <c:pt idx="33">
                  <c:v>293.67899590264125</c:v>
                </c:pt>
                <c:pt idx="34">
                  <c:v>303.21458962849965</c:v>
                </c:pt>
                <c:pt idx="35">
                  <c:v>311.71454102737118</c:v>
                </c:pt>
                <c:pt idx="36">
                  <c:v>320.72213629829491</c:v>
                </c:pt>
                <c:pt idx="37">
                  <c:v>330.00290179051672</c:v>
                </c:pt>
                <c:pt idx="38">
                  <c:v>338.2372594635292</c:v>
                </c:pt>
                <c:pt idx="39">
                  <c:v>346.92002650081656</c:v>
                </c:pt>
                <c:pt idx="40">
                  <c:v>355.85079199303772</c:v>
                </c:pt>
                <c:pt idx="41">
                  <c:v>363.82879044797096</c:v>
                </c:pt>
                <c:pt idx="42">
                  <c:v>371.38396221433402</c:v>
                </c:pt>
                <c:pt idx="43">
                  <c:v>379.80715121111666</c:v>
                </c:pt>
                <c:pt idx="44">
                  <c:v>388.52672925162028</c:v>
                </c:pt>
                <c:pt idx="45">
                  <c:v>396.23269633584692</c:v>
                </c:pt>
                <c:pt idx="46">
                  <c:v>404.40986964727483</c:v>
                </c:pt>
                <c:pt idx="47">
                  <c:v>412.84063513949656</c:v>
                </c:pt>
                <c:pt idx="48">
                  <c:v>421.24783827656688</c:v>
                </c:pt>
                <c:pt idx="49">
                  <c:v>429.49936926100827</c:v>
                </c:pt>
                <c:pt idx="50">
                  <c:v>436.75296144180089</c:v>
                </c:pt>
                <c:pt idx="51">
                  <c:v>444.55775984979618</c:v>
                </c:pt>
                <c:pt idx="52">
                  <c:v>452.84021318000032</c:v>
                </c:pt>
                <c:pt idx="53">
                  <c:v>460.32024300564245</c:v>
                </c:pt>
                <c:pt idx="54">
                  <c:v>468.32021318000022</c:v>
                </c:pt>
                <c:pt idx="55">
                  <c:v>476.79427592141673</c:v>
                </c:pt>
                <c:pt idx="56">
                  <c:v>484.76963436696298</c:v>
                </c:pt>
                <c:pt idx="57">
                  <c:v>492.9041974946461</c:v>
                </c:pt>
                <c:pt idx="58">
                  <c:v>502.53118412689105</c:v>
                </c:pt>
                <c:pt idx="59">
                  <c:v>513.01252843214854</c:v>
                </c:pt>
                <c:pt idx="60">
                  <c:v>522.88780845092447</c:v>
                </c:pt>
                <c:pt idx="61">
                  <c:v>534.19935821085346</c:v>
                </c:pt>
                <c:pt idx="62">
                  <c:v>549.10383186160971</c:v>
                </c:pt>
                <c:pt idx="63">
                  <c:v>566.63488123527065</c:v>
                </c:pt>
                <c:pt idx="64">
                  <c:v>577.09514966605138</c:v>
                </c:pt>
                <c:pt idx="65">
                  <c:v>582.31616148873854</c:v>
                </c:pt>
                <c:pt idx="66">
                  <c:v>586.61294266631523</c:v>
                </c:pt>
                <c:pt idx="67">
                  <c:v>590.51117640156042</c:v>
                </c:pt>
                <c:pt idx="68">
                  <c:v>593.53365955740753</c:v>
                </c:pt>
                <c:pt idx="69">
                  <c:v>596.22323759791152</c:v>
                </c:pt>
                <c:pt idx="70">
                  <c:v>598.53308074436984</c:v>
                </c:pt>
                <c:pt idx="71">
                  <c:v>600.24928310890743</c:v>
                </c:pt>
                <c:pt idx="72">
                  <c:v>601.80368938304866</c:v>
                </c:pt>
                <c:pt idx="73">
                  <c:v>604.00476858235311</c:v>
                </c:pt>
                <c:pt idx="74">
                  <c:v>614.67354798016902</c:v>
                </c:pt>
                <c:pt idx="75">
                  <c:v>633.83505686429771</c:v>
                </c:pt>
                <c:pt idx="76">
                  <c:v>655.17751019450247</c:v>
                </c:pt>
                <c:pt idx="77">
                  <c:v>679.11021758050447</c:v>
                </c:pt>
                <c:pt idx="78">
                  <c:v>708.65463157997783</c:v>
                </c:pt>
                <c:pt idx="79">
                  <c:v>750.172664261058</c:v>
                </c:pt>
                <c:pt idx="80">
                  <c:v>801.28992372458765</c:v>
                </c:pt>
                <c:pt idx="81">
                  <c:v>844.86848554189805</c:v>
                </c:pt>
                <c:pt idx="82">
                  <c:v>873.31634151827268</c:v>
                </c:pt>
                <c:pt idx="83">
                  <c:v>886.56604218617076</c:v>
                </c:pt>
                <c:pt idx="84">
                  <c:v>892.39183364136863</c:v>
                </c:pt>
                <c:pt idx="85">
                  <c:v>900.62823041042043</c:v>
                </c:pt>
                <c:pt idx="86">
                  <c:v>908.91963436696312</c:v>
                </c:pt>
                <c:pt idx="87">
                  <c:v>903.61314372047991</c:v>
                </c:pt>
                <c:pt idx="88">
                  <c:v>874.15203361985482</c:v>
                </c:pt>
                <c:pt idx="89">
                  <c:v>846.28595495839181</c:v>
                </c:pt>
                <c:pt idx="90">
                  <c:v>822.98922238194302</c:v>
                </c:pt>
                <c:pt idx="91">
                  <c:v>801.31214627277245</c:v>
                </c:pt>
                <c:pt idx="92">
                  <c:v>785.74940573630283</c:v>
                </c:pt>
                <c:pt idx="93">
                  <c:v>774.41069039027548</c:v>
                </c:pt>
                <c:pt idx="94">
                  <c:v>765.71189661747871</c:v>
                </c:pt>
                <c:pt idx="95">
                  <c:v>762.49317022129719</c:v>
                </c:pt>
                <c:pt idx="96">
                  <c:v>764.47262895923177</c:v>
                </c:pt>
                <c:pt idx="97">
                  <c:v>766.34801723042028</c:v>
                </c:pt>
                <c:pt idx="98">
                  <c:v>765.0056533771434</c:v>
                </c:pt>
                <c:pt idx="99">
                  <c:v>763.02182591603832</c:v>
                </c:pt>
                <c:pt idx="100">
                  <c:v>763.63368938304927</c:v>
                </c:pt>
                <c:pt idx="101">
                  <c:v>758.09139623121291</c:v>
                </c:pt>
                <c:pt idx="102">
                  <c:v>753.68109024946023</c:v>
                </c:pt>
                <c:pt idx="103">
                  <c:v>757.92660222372149</c:v>
                </c:pt>
                <c:pt idx="104">
                  <c:v>752.11061196350511</c:v>
                </c:pt>
                <c:pt idx="105">
                  <c:v>745.49563460165655</c:v>
                </c:pt>
                <c:pt idx="106">
                  <c:v>749.84810338252078</c:v>
                </c:pt>
                <c:pt idx="107">
                  <c:v>752.0872031370709</c:v>
                </c:pt>
                <c:pt idx="108">
                  <c:v>743.90003315046783</c:v>
                </c:pt>
                <c:pt idx="109">
                  <c:v>740.72</c:v>
                </c:pt>
                <c:pt idx="110">
                  <c:v>738.78235612794754</c:v>
                </c:pt>
                <c:pt idx="111">
                  <c:v>748.75547109846389</c:v>
                </c:pt>
                <c:pt idx="112">
                  <c:v>754.74239367891971</c:v>
                </c:pt>
                <c:pt idx="113">
                  <c:v>751.30819618427267</c:v>
                </c:pt>
                <c:pt idx="114">
                  <c:v>762.35591183344502</c:v>
                </c:pt>
                <c:pt idx="115">
                  <c:v>784.70879484847694</c:v>
                </c:pt>
                <c:pt idx="116">
                  <c:v>804.21514634122502</c:v>
                </c:pt>
                <c:pt idx="117">
                  <c:v>818.61771897399808</c:v>
                </c:pt>
                <c:pt idx="118">
                  <c:v>831.96381308612285</c:v>
                </c:pt>
                <c:pt idx="119">
                  <c:v>851.18513529106951</c:v>
                </c:pt>
                <c:pt idx="120">
                  <c:v>879.83666295068531</c:v>
                </c:pt>
                <c:pt idx="121">
                  <c:v>909.91527004429838</c:v>
                </c:pt>
                <c:pt idx="122">
                  <c:v>934.86246545603865</c:v>
                </c:pt>
                <c:pt idx="123">
                  <c:v>945.73391361320557</c:v>
                </c:pt>
                <c:pt idx="124">
                  <c:v>948.52767369769515</c:v>
                </c:pt>
                <c:pt idx="125">
                  <c:v>948.16485805927971</c:v>
                </c:pt>
                <c:pt idx="126">
                  <c:v>949.39426819608639</c:v>
                </c:pt>
                <c:pt idx="127">
                  <c:v>951.0128454640577</c:v>
                </c:pt>
                <c:pt idx="128">
                  <c:v>951.62609411212486</c:v>
                </c:pt>
                <c:pt idx="129">
                  <c:v>955.59969401824753</c:v>
                </c:pt>
                <c:pt idx="130">
                  <c:v>962.99496298686745</c:v>
                </c:pt>
                <c:pt idx="131">
                  <c:v>966.25962664163262</c:v>
                </c:pt>
                <c:pt idx="132">
                  <c:v>970.70977244501853</c:v>
                </c:pt>
                <c:pt idx="133">
                  <c:v>981.14985859711953</c:v>
                </c:pt>
                <c:pt idx="134">
                  <c:v>991.56983982163285</c:v>
                </c:pt>
                <c:pt idx="135">
                  <c:v>999.20694575644723</c:v>
                </c:pt>
                <c:pt idx="136">
                  <c:v>1005.1105379372395</c:v>
                </c:pt>
                <c:pt idx="137">
                  <c:v>1011.2556014511886</c:v>
                </c:pt>
                <c:pt idx="138">
                  <c:v>1018.9825880834327</c:v>
                </c:pt>
                <c:pt idx="139">
                  <c:v>1021.3044062741421</c:v>
                </c:pt>
                <c:pt idx="140">
                  <c:v>1022.2608140933494</c:v>
                </c:pt>
                <c:pt idx="141">
                  <c:v>1021.7512172773589</c:v>
                </c:pt>
                <c:pt idx="142">
                  <c:v>1021.5756721526295</c:v>
                </c:pt>
                <c:pt idx="143">
                  <c:v>1022.6196266416326</c:v>
                </c:pt>
                <c:pt idx="144">
                  <c:v>1025.701176401561</c:v>
                </c:pt>
                <c:pt idx="145">
                  <c:v>1030.3299591242032</c:v>
                </c:pt>
                <c:pt idx="146">
                  <c:v>1028.1400408757968</c:v>
                </c:pt>
                <c:pt idx="147">
                  <c:v>1022.464133442857</c:v>
                </c:pt>
                <c:pt idx="148">
                  <c:v>1018.2428863398565</c:v>
                </c:pt>
                <c:pt idx="149">
                  <c:v>1019.295690928116</c:v>
                </c:pt>
                <c:pt idx="150">
                  <c:v>1022.8920203205523</c:v>
                </c:pt>
                <c:pt idx="151">
                  <c:v>1028.6476328218957</c:v>
                </c:pt>
                <c:pt idx="152">
                  <c:v>1034.8611167502759</c:v>
                </c:pt>
                <c:pt idx="153">
                  <c:v>1038.795769354886</c:v>
                </c:pt>
                <c:pt idx="154">
                  <c:v>1041.6048470091228</c:v>
                </c:pt>
                <c:pt idx="155">
                  <c:v>1041.8341709938284</c:v>
                </c:pt>
                <c:pt idx="156">
                  <c:v>1042.2062509656676</c:v>
                </c:pt>
                <c:pt idx="157">
                  <c:v>1044.1803623082108</c:v>
                </c:pt>
                <c:pt idx="158">
                  <c:v>1047.5827858127732</c:v>
                </c:pt>
                <c:pt idx="159">
                  <c:v>1053.0411167502762</c:v>
                </c:pt>
                <c:pt idx="160">
                  <c:v>1060.07311829534</c:v>
                </c:pt>
                <c:pt idx="161">
                  <c:v>1067.7656500523171</c:v>
                </c:pt>
                <c:pt idx="162">
                  <c:v>1076.7713708060746</c:v>
                </c:pt>
                <c:pt idx="163">
                  <c:v>1084.5558367315007</c:v>
                </c:pt>
                <c:pt idx="164">
                  <c:v>1089.9426775603611</c:v>
                </c:pt>
                <c:pt idx="165">
                  <c:v>1096.431852416855</c:v>
                </c:pt>
                <c:pt idx="166">
                  <c:v>1100.4640815169028</c:v>
                </c:pt>
                <c:pt idx="167">
                  <c:v>1101.7470164578872</c:v>
                </c:pt>
                <c:pt idx="168">
                  <c:v>1104.8572705136849</c:v>
                </c:pt>
                <c:pt idx="169">
                  <c:v>1111.9974163170698</c:v>
                </c:pt>
                <c:pt idx="170">
                  <c:v>1122.2246382296278</c:v>
                </c:pt>
                <c:pt idx="171">
                  <c:v>1134.5532342730839</c:v>
                </c:pt>
                <c:pt idx="172">
                  <c:v>1146.7433425254969</c:v>
                </c:pt>
                <c:pt idx="173">
                  <c:v>1154.8916955633129</c:v>
                </c:pt>
                <c:pt idx="174">
                  <c:v>1159.6268485541898</c:v>
                </c:pt>
                <c:pt idx="175">
                  <c:v>1163.477192086915</c:v>
                </c:pt>
                <c:pt idx="176">
                  <c:v>1166.3551905418478</c:v>
                </c:pt>
                <c:pt idx="177">
                  <c:v>1167.8523450777898</c:v>
                </c:pt>
                <c:pt idx="178">
                  <c:v>1169.7951121150782</c:v>
                </c:pt>
                <c:pt idx="179">
                  <c:v>1171.3664078192078</c:v>
                </c:pt>
                <c:pt idx="180">
                  <c:v>1173.8117066134694</c:v>
                </c:pt>
                <c:pt idx="181">
                  <c:v>1175.5636109562786</c:v>
                </c:pt>
                <c:pt idx="182">
                  <c:v>1176.2685474423301</c:v>
                </c:pt>
                <c:pt idx="183">
                  <c:v>1175.0746227789664</c:v>
                </c:pt>
                <c:pt idx="184">
                  <c:v>1172.3702463304662</c:v>
                </c:pt>
                <c:pt idx="185">
                  <c:v>1168.1057130284273</c:v>
                </c:pt>
                <c:pt idx="186">
                  <c:v>1159.1374715678508</c:v>
                </c:pt>
                <c:pt idx="187">
                  <c:v>1147.6270794339973</c:v>
                </c:pt>
                <c:pt idx="188">
                  <c:v>1135.5653915960143</c:v>
                </c:pt>
                <c:pt idx="189">
                  <c:v>1119.175540724226</c:v>
                </c:pt>
                <c:pt idx="190">
                  <c:v>1101.7766199235305</c:v>
                </c:pt>
                <c:pt idx="191">
                  <c:v>1084.6482293347408</c:v>
                </c:pt>
                <c:pt idx="192">
                  <c:v>1066.4837744594709</c:v>
                </c:pt>
                <c:pt idx="193">
                  <c:v>1046.9269446807689</c:v>
                </c:pt>
                <c:pt idx="194">
                  <c:v>1027.1886325187497</c:v>
                </c:pt>
                <c:pt idx="195">
                  <c:v>1002.9906561641292</c:v>
                </c:pt>
                <c:pt idx="196">
                  <c:v>976.74253068129599</c:v>
                </c:pt>
                <c:pt idx="197">
                  <c:v>953.1845510018486</c:v>
                </c:pt>
                <c:pt idx="198">
                  <c:v>928.48878164696362</c:v>
                </c:pt>
                <c:pt idx="199">
                  <c:v>903.41859496777863</c:v>
                </c:pt>
                <c:pt idx="200">
                  <c:v>881.85924115743046</c:v>
                </c:pt>
                <c:pt idx="201">
                  <c:v>859.70922238194362</c:v>
                </c:pt>
                <c:pt idx="202">
                  <c:v>837.40547334761129</c:v>
                </c:pt>
                <c:pt idx="203">
                  <c:v>817.94741524139215</c:v>
                </c:pt>
                <c:pt idx="204">
                  <c:v>797.69222469954298</c:v>
                </c:pt>
                <c:pt idx="205">
                  <c:v>777.27245997985642</c:v>
                </c:pt>
                <c:pt idx="206">
                  <c:v>759.66279246242448</c:v>
                </c:pt>
                <c:pt idx="207">
                  <c:v>741.6293681853291</c:v>
                </c:pt>
                <c:pt idx="208">
                  <c:v>723.81010385190757</c:v>
                </c:pt>
                <c:pt idx="209">
                  <c:v>708.58790457750342</c:v>
                </c:pt>
                <c:pt idx="210">
                  <c:v>692.98294931596558</c:v>
                </c:pt>
                <c:pt idx="211">
                  <c:v>677.24310616950754</c:v>
                </c:pt>
                <c:pt idx="212">
                  <c:v>663.51592180792238</c:v>
                </c:pt>
                <c:pt idx="213">
                  <c:v>649.52909202921944</c:v>
                </c:pt>
                <c:pt idx="214">
                  <c:v>635.62729593882329</c:v>
                </c:pt>
                <c:pt idx="215">
                  <c:v>623.53520491683059</c:v>
                </c:pt>
              </c:numCache>
            </c:numRef>
          </c:yVal>
          <c:smooth val="1"/>
        </c:ser>
        <c:dLbls>
          <c:showLegendKey val="0"/>
          <c:showVal val="0"/>
          <c:showCatName val="0"/>
          <c:showSerName val="0"/>
          <c:showPercent val="0"/>
          <c:showBubbleSize val="0"/>
        </c:dLbls>
        <c:axId val="84866944"/>
        <c:axId val="85196800"/>
      </c:scatterChart>
      <c:scatterChart>
        <c:scatterStyle val="smoothMarker"/>
        <c:varyColors val="0"/>
        <c:ser>
          <c:idx val="2"/>
          <c:order val="2"/>
          <c:tx>
            <c:strRef>
              <c:f>AZ80A!$D$1</c:f>
              <c:strCache>
                <c:ptCount val="1"/>
                <c:pt idx="0">
                  <c:v>V21.AZ80A.SCATTERING</c:v>
                </c:pt>
              </c:strCache>
            </c:strRef>
          </c:tx>
          <c:spPr>
            <a:ln>
              <a:solidFill>
                <a:srgbClr val="F7941E">
                  <a:lumMod val="75000"/>
                </a:srgbClr>
              </a:solidFill>
            </a:ln>
          </c:spPr>
          <c:marker>
            <c:symbol val="none"/>
          </c:marker>
          <c:xVal>
            <c:numRef>
              <c:f>AZ80A!$A$2:$A$217</c:f>
              <c:numCache>
                <c:formatCode>0.00</c:formatCode>
                <c:ptCount val="216"/>
                <c:pt idx="0">
                  <c:v>0</c:v>
                </c:pt>
                <c:pt idx="1">
                  <c:v>0.3782771535580523</c:v>
                </c:pt>
                <c:pt idx="2">
                  <c:v>1.3782771535580534</c:v>
                </c:pt>
                <c:pt idx="3">
                  <c:v>2.37827715355805</c:v>
                </c:pt>
                <c:pt idx="4">
                  <c:v>3.37827715355805</c:v>
                </c:pt>
                <c:pt idx="5">
                  <c:v>4.3782771535580522</c:v>
                </c:pt>
                <c:pt idx="6">
                  <c:v>5.3782771535580522</c:v>
                </c:pt>
                <c:pt idx="7">
                  <c:v>6.3782771535580522</c:v>
                </c:pt>
                <c:pt idx="8">
                  <c:v>7.3782771535580522</c:v>
                </c:pt>
                <c:pt idx="9">
                  <c:v>8.3782771535580487</c:v>
                </c:pt>
                <c:pt idx="10">
                  <c:v>9.3782771535580487</c:v>
                </c:pt>
                <c:pt idx="11">
                  <c:v>10.378277153558049</c:v>
                </c:pt>
                <c:pt idx="12">
                  <c:v>11.378277153558049</c:v>
                </c:pt>
                <c:pt idx="13">
                  <c:v>12.378277153558049</c:v>
                </c:pt>
                <c:pt idx="14">
                  <c:v>13.378277153558049</c:v>
                </c:pt>
                <c:pt idx="15">
                  <c:v>14.378277153558049</c:v>
                </c:pt>
                <c:pt idx="16">
                  <c:v>15.378277153558049</c:v>
                </c:pt>
                <c:pt idx="17">
                  <c:v>16.37827715355807</c:v>
                </c:pt>
                <c:pt idx="18">
                  <c:v>17.37827715355807</c:v>
                </c:pt>
                <c:pt idx="19">
                  <c:v>18.37827715355807</c:v>
                </c:pt>
                <c:pt idx="20">
                  <c:v>19.37827715355807</c:v>
                </c:pt>
                <c:pt idx="21">
                  <c:v>20.37827715355807</c:v>
                </c:pt>
                <c:pt idx="22">
                  <c:v>21.37827715355807</c:v>
                </c:pt>
                <c:pt idx="23">
                  <c:v>22.37827715355807</c:v>
                </c:pt>
                <c:pt idx="24">
                  <c:v>23.37827715355807</c:v>
                </c:pt>
                <c:pt idx="25">
                  <c:v>24.37827715355807</c:v>
                </c:pt>
                <c:pt idx="26">
                  <c:v>25.37827715355807</c:v>
                </c:pt>
                <c:pt idx="27">
                  <c:v>26.37827715355807</c:v>
                </c:pt>
                <c:pt idx="28">
                  <c:v>27.37827715355807</c:v>
                </c:pt>
                <c:pt idx="29">
                  <c:v>28.37827715355807</c:v>
                </c:pt>
                <c:pt idx="30">
                  <c:v>29.37827715355807</c:v>
                </c:pt>
                <c:pt idx="31">
                  <c:v>30.37827715355807</c:v>
                </c:pt>
                <c:pt idx="32">
                  <c:v>31.37827715355807</c:v>
                </c:pt>
                <c:pt idx="33">
                  <c:v>32.378277153558045</c:v>
                </c:pt>
                <c:pt idx="34">
                  <c:v>33.378277153558045</c:v>
                </c:pt>
                <c:pt idx="35">
                  <c:v>34.378277153558045</c:v>
                </c:pt>
                <c:pt idx="36">
                  <c:v>35.378277153558045</c:v>
                </c:pt>
                <c:pt idx="37">
                  <c:v>36.378277153558045</c:v>
                </c:pt>
                <c:pt idx="38">
                  <c:v>37.378277153558045</c:v>
                </c:pt>
                <c:pt idx="39">
                  <c:v>38.378277153558045</c:v>
                </c:pt>
                <c:pt idx="40">
                  <c:v>39.378277153558045</c:v>
                </c:pt>
                <c:pt idx="41">
                  <c:v>40.378277153558045</c:v>
                </c:pt>
                <c:pt idx="42">
                  <c:v>41.378277153558045</c:v>
                </c:pt>
                <c:pt idx="43">
                  <c:v>42.378277153558045</c:v>
                </c:pt>
                <c:pt idx="44">
                  <c:v>43.378277153558045</c:v>
                </c:pt>
                <c:pt idx="45">
                  <c:v>44.378277153558045</c:v>
                </c:pt>
                <c:pt idx="46">
                  <c:v>45.378277153558045</c:v>
                </c:pt>
                <c:pt idx="47">
                  <c:v>46.378277153558045</c:v>
                </c:pt>
                <c:pt idx="48">
                  <c:v>47.378277153558045</c:v>
                </c:pt>
                <c:pt idx="49">
                  <c:v>48.378277153558045</c:v>
                </c:pt>
                <c:pt idx="50">
                  <c:v>49.378277153558045</c:v>
                </c:pt>
                <c:pt idx="51">
                  <c:v>50.378277153558045</c:v>
                </c:pt>
                <c:pt idx="52">
                  <c:v>51.378277153558045</c:v>
                </c:pt>
                <c:pt idx="53">
                  <c:v>52.378277153558045</c:v>
                </c:pt>
                <c:pt idx="54">
                  <c:v>53.378277153558045</c:v>
                </c:pt>
                <c:pt idx="55">
                  <c:v>54.378277153558045</c:v>
                </c:pt>
                <c:pt idx="56">
                  <c:v>55.378277153558045</c:v>
                </c:pt>
                <c:pt idx="57">
                  <c:v>56.378277153558045</c:v>
                </c:pt>
                <c:pt idx="58">
                  <c:v>57.378277153558045</c:v>
                </c:pt>
                <c:pt idx="59">
                  <c:v>58.378277153558045</c:v>
                </c:pt>
                <c:pt idx="60">
                  <c:v>59.378277153558045</c:v>
                </c:pt>
                <c:pt idx="61">
                  <c:v>60.378277153558045</c:v>
                </c:pt>
                <c:pt idx="62">
                  <c:v>61.378277153558045</c:v>
                </c:pt>
                <c:pt idx="63">
                  <c:v>62.378277153558045</c:v>
                </c:pt>
                <c:pt idx="64">
                  <c:v>63.378277153558045</c:v>
                </c:pt>
                <c:pt idx="65">
                  <c:v>64.378277153557875</c:v>
                </c:pt>
                <c:pt idx="66">
                  <c:v>65.378277153557875</c:v>
                </c:pt>
                <c:pt idx="67">
                  <c:v>66.378277153557875</c:v>
                </c:pt>
                <c:pt idx="68">
                  <c:v>67.378277153557875</c:v>
                </c:pt>
                <c:pt idx="69">
                  <c:v>68.378277153557875</c:v>
                </c:pt>
                <c:pt idx="70">
                  <c:v>69.378277153557875</c:v>
                </c:pt>
                <c:pt idx="71">
                  <c:v>70.378277153557875</c:v>
                </c:pt>
                <c:pt idx="72">
                  <c:v>71.378277153557875</c:v>
                </c:pt>
                <c:pt idx="73">
                  <c:v>72.378277153557875</c:v>
                </c:pt>
                <c:pt idx="74">
                  <c:v>73.378277153557875</c:v>
                </c:pt>
                <c:pt idx="75">
                  <c:v>74.378277153557875</c:v>
                </c:pt>
                <c:pt idx="76">
                  <c:v>75.378277153557875</c:v>
                </c:pt>
                <c:pt idx="77">
                  <c:v>76.378277153557875</c:v>
                </c:pt>
                <c:pt idx="78">
                  <c:v>77.378277153557875</c:v>
                </c:pt>
                <c:pt idx="79">
                  <c:v>78.378277153557875</c:v>
                </c:pt>
                <c:pt idx="80">
                  <c:v>79.378277153557875</c:v>
                </c:pt>
                <c:pt idx="81">
                  <c:v>80.378277153557875</c:v>
                </c:pt>
                <c:pt idx="82">
                  <c:v>81.378277153557875</c:v>
                </c:pt>
                <c:pt idx="83">
                  <c:v>82.378277153557875</c:v>
                </c:pt>
                <c:pt idx="84">
                  <c:v>83.378277153557875</c:v>
                </c:pt>
                <c:pt idx="85">
                  <c:v>84.378277153557875</c:v>
                </c:pt>
                <c:pt idx="86">
                  <c:v>85.378277153557875</c:v>
                </c:pt>
                <c:pt idx="87">
                  <c:v>86.378277153557875</c:v>
                </c:pt>
                <c:pt idx="88">
                  <c:v>87.378277153557875</c:v>
                </c:pt>
                <c:pt idx="89">
                  <c:v>88.378277153557875</c:v>
                </c:pt>
                <c:pt idx="90">
                  <c:v>89.378277153557875</c:v>
                </c:pt>
                <c:pt idx="91">
                  <c:v>90.378277153557875</c:v>
                </c:pt>
                <c:pt idx="92">
                  <c:v>91.378277153557875</c:v>
                </c:pt>
                <c:pt idx="93">
                  <c:v>92.378277153557875</c:v>
                </c:pt>
                <c:pt idx="94">
                  <c:v>93.378277153557875</c:v>
                </c:pt>
                <c:pt idx="95">
                  <c:v>94.378277153557875</c:v>
                </c:pt>
                <c:pt idx="96">
                  <c:v>95.378277153557875</c:v>
                </c:pt>
                <c:pt idx="97">
                  <c:v>96.378277153557875</c:v>
                </c:pt>
                <c:pt idx="98">
                  <c:v>97.378277153557875</c:v>
                </c:pt>
                <c:pt idx="99">
                  <c:v>98.378277153557875</c:v>
                </c:pt>
                <c:pt idx="100">
                  <c:v>99.378277153557875</c:v>
                </c:pt>
                <c:pt idx="101">
                  <c:v>100.37827715355785</c:v>
                </c:pt>
                <c:pt idx="102">
                  <c:v>101.37827715355785</c:v>
                </c:pt>
                <c:pt idx="103">
                  <c:v>102.37827715355785</c:v>
                </c:pt>
                <c:pt idx="104">
                  <c:v>103.37827715355785</c:v>
                </c:pt>
                <c:pt idx="105">
                  <c:v>104.37827715355785</c:v>
                </c:pt>
                <c:pt idx="106">
                  <c:v>105.37827715355785</c:v>
                </c:pt>
                <c:pt idx="107">
                  <c:v>106.37827715355785</c:v>
                </c:pt>
                <c:pt idx="108">
                  <c:v>107.37827715355785</c:v>
                </c:pt>
                <c:pt idx="109">
                  <c:v>108.37827715355785</c:v>
                </c:pt>
                <c:pt idx="110">
                  <c:v>109.37827715355785</c:v>
                </c:pt>
                <c:pt idx="111">
                  <c:v>110.37827715355785</c:v>
                </c:pt>
                <c:pt idx="112">
                  <c:v>111.37827715355785</c:v>
                </c:pt>
                <c:pt idx="113">
                  <c:v>112.37827715355785</c:v>
                </c:pt>
                <c:pt idx="114">
                  <c:v>113.37827715355785</c:v>
                </c:pt>
                <c:pt idx="115">
                  <c:v>114.37827715355785</c:v>
                </c:pt>
                <c:pt idx="116">
                  <c:v>115.37827715355785</c:v>
                </c:pt>
                <c:pt idx="117">
                  <c:v>116.37827715355785</c:v>
                </c:pt>
                <c:pt idx="118">
                  <c:v>117.37827715355785</c:v>
                </c:pt>
                <c:pt idx="119">
                  <c:v>118.37827715355785</c:v>
                </c:pt>
                <c:pt idx="120">
                  <c:v>119.37827715355785</c:v>
                </c:pt>
                <c:pt idx="121">
                  <c:v>120.37827715355785</c:v>
                </c:pt>
                <c:pt idx="122">
                  <c:v>121.37827715355785</c:v>
                </c:pt>
                <c:pt idx="123">
                  <c:v>122.37827715355785</c:v>
                </c:pt>
                <c:pt idx="124">
                  <c:v>123.37827715355785</c:v>
                </c:pt>
                <c:pt idx="125">
                  <c:v>124.37827715355785</c:v>
                </c:pt>
                <c:pt idx="126">
                  <c:v>125.37827715355785</c:v>
                </c:pt>
                <c:pt idx="127">
                  <c:v>126.37827715355785</c:v>
                </c:pt>
                <c:pt idx="128">
                  <c:v>127.37827715355785</c:v>
                </c:pt>
                <c:pt idx="129">
                  <c:v>128.37827715355806</c:v>
                </c:pt>
                <c:pt idx="130">
                  <c:v>129.37827715355806</c:v>
                </c:pt>
                <c:pt idx="131">
                  <c:v>130.37827715355806</c:v>
                </c:pt>
                <c:pt idx="132">
                  <c:v>131.37827715355806</c:v>
                </c:pt>
                <c:pt idx="133">
                  <c:v>132.37827715355806</c:v>
                </c:pt>
                <c:pt idx="134">
                  <c:v>133.37827715355806</c:v>
                </c:pt>
                <c:pt idx="135">
                  <c:v>134.37827715355806</c:v>
                </c:pt>
                <c:pt idx="136">
                  <c:v>135.37827715355806</c:v>
                </c:pt>
                <c:pt idx="137">
                  <c:v>136.37827715355806</c:v>
                </c:pt>
                <c:pt idx="138">
                  <c:v>137.37827715355806</c:v>
                </c:pt>
                <c:pt idx="139">
                  <c:v>138.37827715355806</c:v>
                </c:pt>
                <c:pt idx="140">
                  <c:v>139.37827715355806</c:v>
                </c:pt>
                <c:pt idx="141">
                  <c:v>140.37827715355806</c:v>
                </c:pt>
                <c:pt idx="142">
                  <c:v>141.37827715355806</c:v>
                </c:pt>
                <c:pt idx="143">
                  <c:v>142.37827715355806</c:v>
                </c:pt>
                <c:pt idx="144">
                  <c:v>143.37827715355806</c:v>
                </c:pt>
                <c:pt idx="145">
                  <c:v>144.37827715355806</c:v>
                </c:pt>
                <c:pt idx="146">
                  <c:v>145.37827715355806</c:v>
                </c:pt>
                <c:pt idx="147">
                  <c:v>146.37827715355806</c:v>
                </c:pt>
                <c:pt idx="148">
                  <c:v>147.37827715355806</c:v>
                </c:pt>
                <c:pt idx="149">
                  <c:v>148.37827715355806</c:v>
                </c:pt>
                <c:pt idx="150">
                  <c:v>149.37827715355806</c:v>
                </c:pt>
                <c:pt idx="151">
                  <c:v>150.37827715355806</c:v>
                </c:pt>
                <c:pt idx="152">
                  <c:v>151.37827715355806</c:v>
                </c:pt>
                <c:pt idx="153">
                  <c:v>152.37827715355806</c:v>
                </c:pt>
                <c:pt idx="154">
                  <c:v>153.37827715355806</c:v>
                </c:pt>
                <c:pt idx="155">
                  <c:v>154.37827715355806</c:v>
                </c:pt>
                <c:pt idx="156">
                  <c:v>155.37827715355806</c:v>
                </c:pt>
                <c:pt idx="157">
                  <c:v>156.37827715355806</c:v>
                </c:pt>
                <c:pt idx="158">
                  <c:v>157.37827715355806</c:v>
                </c:pt>
                <c:pt idx="159">
                  <c:v>158.37827715355806</c:v>
                </c:pt>
                <c:pt idx="160">
                  <c:v>159.37827715355806</c:v>
                </c:pt>
                <c:pt idx="161">
                  <c:v>160.37827715355806</c:v>
                </c:pt>
                <c:pt idx="162">
                  <c:v>161.37827715355806</c:v>
                </c:pt>
                <c:pt idx="163">
                  <c:v>162.37827715355806</c:v>
                </c:pt>
                <c:pt idx="164">
                  <c:v>163.37827715355806</c:v>
                </c:pt>
                <c:pt idx="165">
                  <c:v>164.37827715355806</c:v>
                </c:pt>
                <c:pt idx="166">
                  <c:v>165.37827715355806</c:v>
                </c:pt>
                <c:pt idx="167">
                  <c:v>166.37827715355806</c:v>
                </c:pt>
                <c:pt idx="168">
                  <c:v>167.37827715355806</c:v>
                </c:pt>
                <c:pt idx="169">
                  <c:v>168.37827715355806</c:v>
                </c:pt>
                <c:pt idx="170">
                  <c:v>169.37827715355806</c:v>
                </c:pt>
                <c:pt idx="171">
                  <c:v>170.37827715355806</c:v>
                </c:pt>
                <c:pt idx="172">
                  <c:v>171.37827715355806</c:v>
                </c:pt>
                <c:pt idx="173">
                  <c:v>172.37827715355806</c:v>
                </c:pt>
                <c:pt idx="174">
                  <c:v>173.37827715355806</c:v>
                </c:pt>
                <c:pt idx="175">
                  <c:v>174.37827715355806</c:v>
                </c:pt>
                <c:pt idx="176">
                  <c:v>175.37827715355806</c:v>
                </c:pt>
                <c:pt idx="177">
                  <c:v>176.37827715355806</c:v>
                </c:pt>
                <c:pt idx="178">
                  <c:v>177.37827715355806</c:v>
                </c:pt>
                <c:pt idx="179">
                  <c:v>178.37827715355806</c:v>
                </c:pt>
                <c:pt idx="180">
                  <c:v>179.37827715355806</c:v>
                </c:pt>
                <c:pt idx="181">
                  <c:v>180.37827715355806</c:v>
                </c:pt>
                <c:pt idx="182">
                  <c:v>181.37827715355806</c:v>
                </c:pt>
                <c:pt idx="183">
                  <c:v>182.37827715355806</c:v>
                </c:pt>
                <c:pt idx="184">
                  <c:v>183.37827715355806</c:v>
                </c:pt>
                <c:pt idx="185">
                  <c:v>184.37827715355806</c:v>
                </c:pt>
                <c:pt idx="186">
                  <c:v>185.37827715355806</c:v>
                </c:pt>
                <c:pt idx="187">
                  <c:v>186.37827715355806</c:v>
                </c:pt>
                <c:pt idx="188">
                  <c:v>187.37827715355806</c:v>
                </c:pt>
                <c:pt idx="189">
                  <c:v>188.37827715355806</c:v>
                </c:pt>
                <c:pt idx="190">
                  <c:v>189.37827715355806</c:v>
                </c:pt>
                <c:pt idx="191">
                  <c:v>190.37827715355806</c:v>
                </c:pt>
                <c:pt idx="192">
                  <c:v>191.37827715355806</c:v>
                </c:pt>
                <c:pt idx="193">
                  <c:v>192.37827715355806</c:v>
                </c:pt>
                <c:pt idx="194">
                  <c:v>193.37827715355806</c:v>
                </c:pt>
                <c:pt idx="195">
                  <c:v>194.37827715355806</c:v>
                </c:pt>
                <c:pt idx="196">
                  <c:v>195.37827715355806</c:v>
                </c:pt>
                <c:pt idx="197">
                  <c:v>196.37827715355806</c:v>
                </c:pt>
                <c:pt idx="198">
                  <c:v>197.37827715355806</c:v>
                </c:pt>
                <c:pt idx="199">
                  <c:v>198.37827715355806</c:v>
                </c:pt>
                <c:pt idx="200">
                  <c:v>199.37827715355806</c:v>
                </c:pt>
                <c:pt idx="201">
                  <c:v>200.37827715355806</c:v>
                </c:pt>
                <c:pt idx="202">
                  <c:v>201.37827715355806</c:v>
                </c:pt>
                <c:pt idx="203">
                  <c:v>202.37827715355806</c:v>
                </c:pt>
                <c:pt idx="204">
                  <c:v>203.37827715355806</c:v>
                </c:pt>
                <c:pt idx="205">
                  <c:v>204.37827715355806</c:v>
                </c:pt>
                <c:pt idx="206">
                  <c:v>205.37827715355806</c:v>
                </c:pt>
                <c:pt idx="207">
                  <c:v>206.37827715355806</c:v>
                </c:pt>
                <c:pt idx="208">
                  <c:v>207.37827715355806</c:v>
                </c:pt>
                <c:pt idx="209">
                  <c:v>208.37827715355806</c:v>
                </c:pt>
                <c:pt idx="210">
                  <c:v>209.37827715355806</c:v>
                </c:pt>
                <c:pt idx="211">
                  <c:v>210.37827715355806</c:v>
                </c:pt>
                <c:pt idx="212">
                  <c:v>211.37827715355806</c:v>
                </c:pt>
                <c:pt idx="213">
                  <c:v>212.37827715355806</c:v>
                </c:pt>
                <c:pt idx="214">
                  <c:v>213.37827715355806</c:v>
                </c:pt>
                <c:pt idx="215">
                  <c:v>214.37827715355806</c:v>
                </c:pt>
              </c:numCache>
            </c:numRef>
          </c:xVal>
          <c:yVal>
            <c:numRef>
              <c:f>AZ80A!$D$2:$D$217</c:f>
              <c:numCache>
                <c:formatCode>General</c:formatCode>
                <c:ptCount val="216"/>
                <c:pt idx="0">
                  <c:v>0</c:v>
                </c:pt>
                <c:pt idx="1">
                  <c:v>0.17438807979048201</c:v>
                </c:pt>
                <c:pt idx="2">
                  <c:v>1.2226275918972151</c:v>
                </c:pt>
                <c:pt idx="3">
                  <c:v>2.6409357354890743</c:v>
                </c:pt>
                <c:pt idx="4">
                  <c:v>2.5565380915058427</c:v>
                </c:pt>
                <c:pt idx="5">
                  <c:v>1.8628549022291858</c:v>
                </c:pt>
                <c:pt idx="6">
                  <c:v>2.6704897831594021</c:v>
                </c:pt>
                <c:pt idx="7">
                  <c:v>2.6691529868234021</c:v>
                </c:pt>
                <c:pt idx="8">
                  <c:v>2.1029492110542467</c:v>
                </c:pt>
                <c:pt idx="9">
                  <c:v>1.8138359778776854</c:v>
                </c:pt>
                <c:pt idx="10">
                  <c:v>1.2317577689086021</c:v>
                </c:pt>
                <c:pt idx="11">
                  <c:v>1.1311866520349068</c:v>
                </c:pt>
                <c:pt idx="12">
                  <c:v>1.1436891411925991</c:v>
                </c:pt>
                <c:pt idx="13">
                  <c:v>0.73196374929740449</c:v>
                </c:pt>
                <c:pt idx="14">
                  <c:v>0.77172290489583661</c:v>
                </c:pt>
                <c:pt idx="15">
                  <c:v>1.504542182175554</c:v>
                </c:pt>
                <c:pt idx="16">
                  <c:v>1.3896839759460793</c:v>
                </c:pt>
                <c:pt idx="17">
                  <c:v>0.77052567541454753</c:v>
                </c:pt>
                <c:pt idx="18">
                  <c:v>1.18767251905156</c:v>
                </c:pt>
                <c:pt idx="19">
                  <c:v>1.2022526770355819</c:v>
                </c:pt>
                <c:pt idx="20">
                  <c:v>0.96573668529952583</c:v>
                </c:pt>
                <c:pt idx="21">
                  <c:v>1.7102268501834206</c:v>
                </c:pt>
                <c:pt idx="22">
                  <c:v>2.047839197409874</c:v>
                </c:pt>
                <c:pt idx="23">
                  <c:v>1.8705653782431888</c:v>
                </c:pt>
                <c:pt idx="24">
                  <c:v>1.9692703481594638</c:v>
                </c:pt>
                <c:pt idx="25">
                  <c:v>1.9415121336065173</c:v>
                </c:pt>
                <c:pt idx="26">
                  <c:v>2.1708052500565818</c:v>
                </c:pt>
                <c:pt idx="27">
                  <c:v>2.397233173108563</c:v>
                </c:pt>
                <c:pt idx="28">
                  <c:v>2.3689665333706738</c:v>
                </c:pt>
                <c:pt idx="29">
                  <c:v>2.5472706159287966</c:v>
                </c:pt>
                <c:pt idx="30">
                  <c:v>3.0658528193872012</c:v>
                </c:pt>
                <c:pt idx="31">
                  <c:v>3.0659468093824551</c:v>
                </c:pt>
                <c:pt idx="32">
                  <c:v>2.7368983675265746</c:v>
                </c:pt>
                <c:pt idx="33">
                  <c:v>3.0337801209007171</c:v>
                </c:pt>
                <c:pt idx="34">
                  <c:v>3.0725176084005432</c:v>
                </c:pt>
                <c:pt idx="35">
                  <c:v>2.8609600575497312</c:v>
                </c:pt>
                <c:pt idx="36">
                  <c:v>3.1625099917876613</c:v>
                </c:pt>
                <c:pt idx="37">
                  <c:v>3.2002208062994675</c:v>
                </c:pt>
                <c:pt idx="38">
                  <c:v>3.0164374464778319</c:v>
                </c:pt>
                <c:pt idx="39">
                  <c:v>3.3002717730983182</c:v>
                </c:pt>
                <c:pt idx="40">
                  <c:v>3.3308080810746441</c:v>
                </c:pt>
                <c:pt idx="41">
                  <c:v>3.123693318901819</c:v>
                </c:pt>
                <c:pt idx="42">
                  <c:v>3.0529450884480842</c:v>
                </c:pt>
                <c:pt idx="43">
                  <c:v>2.8677187963941444</c:v>
                </c:pt>
                <c:pt idx="44">
                  <c:v>2.7826054994940832</c:v>
                </c:pt>
                <c:pt idx="45">
                  <c:v>2.5992654337474721</c:v>
                </c:pt>
                <c:pt idx="46">
                  <c:v>2.3185416032499337</c:v>
                </c:pt>
                <c:pt idx="47">
                  <c:v>2.243120064093608</c:v>
                </c:pt>
                <c:pt idx="48">
                  <c:v>2.4174591902522735</c:v>
                </c:pt>
                <c:pt idx="49">
                  <c:v>2.2636325283385252</c:v>
                </c:pt>
                <c:pt idx="50">
                  <c:v>1.9310034353348553</c:v>
                </c:pt>
                <c:pt idx="51">
                  <c:v>2.0055020319445998</c:v>
                </c:pt>
                <c:pt idx="52">
                  <c:v>1.8769564248664286</c:v>
                </c:pt>
                <c:pt idx="53">
                  <c:v>1.5211261184915739</c:v>
                </c:pt>
                <c:pt idx="54">
                  <c:v>1.4210126381202446</c:v>
                </c:pt>
                <c:pt idx="55">
                  <c:v>1.0313151647316943</c:v>
                </c:pt>
                <c:pt idx="56">
                  <c:v>0.36829411985068278</c:v>
                </c:pt>
                <c:pt idx="57">
                  <c:v>0.2751683187622288</c:v>
                </c:pt>
                <c:pt idx="58">
                  <c:v>1.3323501503085291</c:v>
                </c:pt>
                <c:pt idx="59">
                  <c:v>2.6197085761777408</c:v>
                </c:pt>
                <c:pt idx="60">
                  <c:v>4.3068266966432862</c:v>
                </c:pt>
                <c:pt idx="61">
                  <c:v>6.4918990595483104</c:v>
                </c:pt>
                <c:pt idx="62">
                  <c:v>5.175247647051509</c:v>
                </c:pt>
                <c:pt idx="63">
                  <c:v>2.7122016429416935</c:v>
                </c:pt>
                <c:pt idx="64">
                  <c:v>1.6420867855298333</c:v>
                </c:pt>
                <c:pt idx="65">
                  <c:v>1.4039665836278183</c:v>
                </c:pt>
                <c:pt idx="66">
                  <c:v>1.169624817878969</c:v>
                </c:pt>
                <c:pt idx="67">
                  <c:v>0.99869345096114515</c:v>
                </c:pt>
                <c:pt idx="68">
                  <c:v>0.88391152211123059</c:v>
                </c:pt>
                <c:pt idx="69">
                  <c:v>0.7220349281767896</c:v>
                </c:pt>
                <c:pt idx="70">
                  <c:v>0.64722958392291852</c:v>
                </c:pt>
                <c:pt idx="71">
                  <c:v>0.68818844680470503</c:v>
                </c:pt>
                <c:pt idx="72">
                  <c:v>1.2031838144011893</c:v>
                </c:pt>
                <c:pt idx="73">
                  <c:v>4.0678240255646818</c:v>
                </c:pt>
                <c:pt idx="74">
                  <c:v>6.3166881100121772</c:v>
                </c:pt>
                <c:pt idx="75">
                  <c:v>6.8561662701473116</c:v>
                </c:pt>
                <c:pt idx="76">
                  <c:v>8.545774792603849</c:v>
                </c:pt>
                <c:pt idx="77">
                  <c:v>10.857415473370652</c:v>
                </c:pt>
                <c:pt idx="78">
                  <c:v>10.43408720511065</c:v>
                </c:pt>
                <c:pt idx="79">
                  <c:v>8.7753303408089067</c:v>
                </c:pt>
                <c:pt idx="80">
                  <c:v>5.4768099729012993</c:v>
                </c:pt>
                <c:pt idx="81">
                  <c:v>1.9667667760846776</c:v>
                </c:pt>
                <c:pt idx="82">
                  <c:v>0.34699289246888182</c:v>
                </c:pt>
                <c:pt idx="83">
                  <c:v>0.41329573003206344</c:v>
                </c:pt>
                <c:pt idx="84">
                  <c:v>9.0706448784095728E-2</c:v>
                </c:pt>
                <c:pt idx="85">
                  <c:v>0.52818708177918849</c:v>
                </c:pt>
                <c:pt idx="86">
                  <c:v>0.93126957298603452</c:v>
                </c:pt>
                <c:pt idx="87">
                  <c:v>5.3853029308288938E-3</c:v>
                </c:pt>
                <c:pt idx="88">
                  <c:v>3.5385664308179203</c:v>
                </c:pt>
                <c:pt idx="89">
                  <c:v>7.0690702648155455</c:v>
                </c:pt>
                <c:pt idx="90">
                  <c:v>9.7651539132341352</c:v>
                </c:pt>
                <c:pt idx="91">
                  <c:v>12.230226308802369</c:v>
                </c:pt>
                <c:pt idx="92">
                  <c:v>14.140108678776745</c:v>
                </c:pt>
                <c:pt idx="93">
                  <c:v>15.628347757372502</c:v>
                </c:pt>
                <c:pt idx="94">
                  <c:v>16.824810994596387</c:v>
                </c:pt>
                <c:pt idx="95">
                  <c:v>17.507339142567666</c:v>
                </c:pt>
                <c:pt idx="96">
                  <c:v>17.229927665976675</c:v>
                </c:pt>
                <c:pt idx="97">
                  <c:v>17.267753137531109</c:v>
                </c:pt>
                <c:pt idx="98">
                  <c:v>17.730403978213918</c:v>
                </c:pt>
                <c:pt idx="99">
                  <c:v>18.345431506006378</c:v>
                </c:pt>
                <c:pt idx="100">
                  <c:v>19.09701385574904</c:v>
                </c:pt>
                <c:pt idx="101">
                  <c:v>21.687532015169126</c:v>
                </c:pt>
                <c:pt idx="102">
                  <c:v>23.306875688920105</c:v>
                </c:pt>
                <c:pt idx="103">
                  <c:v>22.983597284427884</c:v>
                </c:pt>
                <c:pt idx="104">
                  <c:v>25.394376153207091</c:v>
                </c:pt>
                <c:pt idx="105">
                  <c:v>29.726583751952678</c:v>
                </c:pt>
                <c:pt idx="106">
                  <c:v>32.727225961671039</c:v>
                </c:pt>
                <c:pt idx="107">
                  <c:v>38.536001538010154</c:v>
                </c:pt>
                <c:pt idx="108">
                  <c:v>38.753760837843394</c:v>
                </c:pt>
                <c:pt idx="109">
                  <c:v>37.753530433633905</c:v>
                </c:pt>
                <c:pt idx="110">
                  <c:v>36.844703254174554</c:v>
                </c:pt>
                <c:pt idx="111">
                  <c:v>33.510434721169766</c:v>
                </c:pt>
                <c:pt idx="112">
                  <c:v>31.253280166284593</c:v>
                </c:pt>
                <c:pt idx="113">
                  <c:v>31.037919930196793</c:v>
                </c:pt>
                <c:pt idx="114">
                  <c:v>28.559697674883683</c:v>
                </c:pt>
                <c:pt idx="115">
                  <c:v>24.864361472949664</c:v>
                </c:pt>
                <c:pt idx="116">
                  <c:v>22.98284583401281</c:v>
                </c:pt>
                <c:pt idx="117">
                  <c:v>21.026036654756989</c:v>
                </c:pt>
                <c:pt idx="118">
                  <c:v>19.015451870941963</c:v>
                </c:pt>
                <c:pt idx="119">
                  <c:v>15.962314539692754</c:v>
                </c:pt>
                <c:pt idx="120">
                  <c:v>12.216492943424546</c:v>
                </c:pt>
                <c:pt idx="121">
                  <c:v>8.4970460211868755</c:v>
                </c:pt>
                <c:pt idx="122">
                  <c:v>5.3204157757241095</c:v>
                </c:pt>
                <c:pt idx="123">
                  <c:v>3.4601785720684792</c:v>
                </c:pt>
                <c:pt idx="124">
                  <c:v>3.0580768734735</c:v>
                </c:pt>
                <c:pt idx="125">
                  <c:v>3.1683726350736787</c:v>
                </c:pt>
                <c:pt idx="126">
                  <c:v>2.9811459383106267</c:v>
                </c:pt>
                <c:pt idx="127">
                  <c:v>2.9286676715955213</c:v>
                </c:pt>
                <c:pt idx="128">
                  <c:v>3.3390358849867439</c:v>
                </c:pt>
                <c:pt idx="129">
                  <c:v>3.9100211025804543</c:v>
                </c:pt>
                <c:pt idx="130">
                  <c:v>3.9216482249037421</c:v>
                </c:pt>
                <c:pt idx="131">
                  <c:v>3.5752039928416735</c:v>
                </c:pt>
                <c:pt idx="132">
                  <c:v>3.4525765682407519</c:v>
                </c:pt>
                <c:pt idx="133">
                  <c:v>2.7297390776212955</c:v>
                </c:pt>
                <c:pt idx="134">
                  <c:v>1.8517874137307151</c:v>
                </c:pt>
                <c:pt idx="135">
                  <c:v>1.5272126159360633</c:v>
                </c:pt>
                <c:pt idx="136">
                  <c:v>1.3943850398922328</c:v>
                </c:pt>
                <c:pt idx="137">
                  <c:v>0.55741381480565555</c:v>
                </c:pt>
                <c:pt idx="138">
                  <c:v>0.10692127747766465</c:v>
                </c:pt>
                <c:pt idx="139">
                  <c:v>0.20061486617908905</c:v>
                </c:pt>
                <c:pt idx="140">
                  <c:v>0.39269421721103731</c:v>
                </c:pt>
                <c:pt idx="141">
                  <c:v>0.28081771684055773</c:v>
                </c:pt>
                <c:pt idx="142">
                  <c:v>0.23453346116653398</c:v>
                </c:pt>
                <c:pt idx="143">
                  <c:v>0.16925126172378108</c:v>
                </c:pt>
                <c:pt idx="144">
                  <c:v>0.2373898755956329</c:v>
                </c:pt>
                <c:pt idx="145">
                  <c:v>0.73997335719093693</c:v>
                </c:pt>
                <c:pt idx="146">
                  <c:v>0.50219145343442728</c:v>
                </c:pt>
                <c:pt idx="147">
                  <c:v>0.36811371817834082</c:v>
                </c:pt>
                <c:pt idx="148">
                  <c:v>1.2356051090706608</c:v>
                </c:pt>
                <c:pt idx="149">
                  <c:v>1.7256474999571638</c:v>
                </c:pt>
                <c:pt idx="150">
                  <c:v>1.7806416150574602</c:v>
                </c:pt>
                <c:pt idx="151">
                  <c:v>1.9848725116980348</c:v>
                </c:pt>
                <c:pt idx="152">
                  <c:v>2.3460208454903149</c:v>
                </c:pt>
                <c:pt idx="153">
                  <c:v>2.8247133185686542</c:v>
                </c:pt>
                <c:pt idx="154">
                  <c:v>3.8774475577283183</c:v>
                </c:pt>
                <c:pt idx="155">
                  <c:v>4.2751291972606875</c:v>
                </c:pt>
                <c:pt idx="156">
                  <c:v>4.5710190988390504</c:v>
                </c:pt>
                <c:pt idx="157">
                  <c:v>4.5108949957253879</c:v>
                </c:pt>
                <c:pt idx="158">
                  <c:v>4.2357781496581408</c:v>
                </c:pt>
                <c:pt idx="159">
                  <c:v>3.6619652563539882</c:v>
                </c:pt>
                <c:pt idx="160">
                  <c:v>2.6833711317757691</c:v>
                </c:pt>
                <c:pt idx="161">
                  <c:v>1.8065659190189431</c:v>
                </c:pt>
                <c:pt idx="162">
                  <c:v>1.0285756106741903</c:v>
                </c:pt>
                <c:pt idx="163">
                  <c:v>0.53535946618128394</c:v>
                </c:pt>
                <c:pt idx="164">
                  <c:v>0.24279395447053762</c:v>
                </c:pt>
                <c:pt idx="165">
                  <c:v>0.14089243385518327</c:v>
                </c:pt>
                <c:pt idx="166">
                  <c:v>0.46578333435908431</c:v>
                </c:pt>
                <c:pt idx="167">
                  <c:v>1.1378780020725388</c:v>
                </c:pt>
                <c:pt idx="168">
                  <c:v>1.6927150718002872</c:v>
                </c:pt>
                <c:pt idx="169">
                  <c:v>2.005902546411241</c:v>
                </c:pt>
                <c:pt idx="170">
                  <c:v>1.6308877715091741</c:v>
                </c:pt>
                <c:pt idx="171">
                  <c:v>0.38801370095411003</c:v>
                </c:pt>
                <c:pt idx="172">
                  <c:v>0.13465398680173024</c:v>
                </c:pt>
                <c:pt idx="173">
                  <c:v>9.3175174368008512E-2</c:v>
                </c:pt>
                <c:pt idx="174">
                  <c:v>1.0363744107560242</c:v>
                </c:pt>
                <c:pt idx="175">
                  <c:v>1.4825596728717159</c:v>
                </c:pt>
                <c:pt idx="176">
                  <c:v>1.4009823478403158</c:v>
                </c:pt>
                <c:pt idx="177">
                  <c:v>1.1572339174091106</c:v>
                </c:pt>
                <c:pt idx="178">
                  <c:v>0.54019693835302862</c:v>
                </c:pt>
                <c:pt idx="179">
                  <c:v>0.36512226036506962</c:v>
                </c:pt>
                <c:pt idx="180">
                  <c:v>1.3161841134250361</c:v>
                </c:pt>
                <c:pt idx="181">
                  <c:v>2.3986028268164468</c:v>
                </c:pt>
                <c:pt idx="182">
                  <c:v>3.4441192560825407</c:v>
                </c:pt>
                <c:pt idx="183">
                  <c:v>4.2049948339454257</c:v>
                </c:pt>
                <c:pt idx="184">
                  <c:v>5.4016545343909543</c:v>
                </c:pt>
                <c:pt idx="185">
                  <c:v>6.7837500425667976</c:v>
                </c:pt>
                <c:pt idx="186">
                  <c:v>7.7811401814891754</c:v>
                </c:pt>
                <c:pt idx="187">
                  <c:v>9.0812145107540037</c:v>
                </c:pt>
                <c:pt idx="188">
                  <c:v>10.659633582220364</c:v>
                </c:pt>
                <c:pt idx="189">
                  <c:v>11.960619063002806</c:v>
                </c:pt>
                <c:pt idx="190">
                  <c:v>13.266702393066122</c:v>
                </c:pt>
                <c:pt idx="191">
                  <c:v>14.359076850602934</c:v>
                </c:pt>
                <c:pt idx="192">
                  <c:v>15.787755583724053</c:v>
                </c:pt>
                <c:pt idx="193">
                  <c:v>17.01206145837839</c:v>
                </c:pt>
                <c:pt idx="194">
                  <c:v>17.673320516497693</c:v>
                </c:pt>
                <c:pt idx="195">
                  <c:v>17.75442602280652</c:v>
                </c:pt>
                <c:pt idx="196">
                  <c:v>17.92992195080198</c:v>
                </c:pt>
                <c:pt idx="197">
                  <c:v>18.199940615236564</c:v>
                </c:pt>
                <c:pt idx="198">
                  <c:v>17.826696030198633</c:v>
                </c:pt>
                <c:pt idx="199">
                  <c:v>17.652877407550935</c:v>
                </c:pt>
                <c:pt idx="200">
                  <c:v>17.79929796754098</c:v>
                </c:pt>
                <c:pt idx="201">
                  <c:v>17.710003317378217</c:v>
                </c:pt>
                <c:pt idx="202">
                  <c:v>17.399699317591697</c:v>
                </c:pt>
                <c:pt idx="203">
                  <c:v>17.040903912451274</c:v>
                </c:pt>
                <c:pt idx="204">
                  <c:v>16.709092978148426</c:v>
                </c:pt>
                <c:pt idx="205">
                  <c:v>16.196778954543401</c:v>
                </c:pt>
                <c:pt idx="206">
                  <c:v>15.715683936263106</c:v>
                </c:pt>
                <c:pt idx="207">
                  <c:v>15.153567281783797</c:v>
                </c:pt>
                <c:pt idx="208">
                  <c:v>14.839234245176582</c:v>
                </c:pt>
                <c:pt idx="209">
                  <c:v>14.821563366146185</c:v>
                </c:pt>
                <c:pt idx="210">
                  <c:v>14.419175295270847</c:v>
                </c:pt>
                <c:pt idx="211">
                  <c:v>14.231505782217578</c:v>
                </c:pt>
                <c:pt idx="212">
                  <c:v>14.30573155287103</c:v>
                </c:pt>
                <c:pt idx="213">
                  <c:v>14.247420163578509</c:v>
                </c:pt>
                <c:pt idx="214">
                  <c:v>14.085302355288988</c:v>
                </c:pt>
                <c:pt idx="215">
                  <c:v>13.561882806918053</c:v>
                </c:pt>
              </c:numCache>
            </c:numRef>
          </c:yVal>
          <c:smooth val="1"/>
        </c:ser>
        <c:dLbls>
          <c:showLegendKey val="0"/>
          <c:showVal val="0"/>
          <c:showCatName val="0"/>
          <c:showSerName val="0"/>
          <c:showPercent val="0"/>
          <c:showBubbleSize val="0"/>
        </c:dLbls>
        <c:axId val="85198720"/>
        <c:axId val="85200256"/>
      </c:scatterChart>
      <c:valAx>
        <c:axId val="84866944"/>
        <c:scaling>
          <c:orientation val="minMax"/>
          <c:max val="200"/>
          <c:min val="0"/>
        </c:scaling>
        <c:delete val="0"/>
        <c:axPos val="b"/>
        <c:title>
          <c:tx>
            <c:rich>
              <a:bodyPr/>
              <a:lstStyle/>
              <a:p>
                <a:pPr>
                  <a:defRPr sz="1200" b="1" i="0" u="none" strike="noStrike" baseline="0">
                    <a:solidFill>
                      <a:srgbClr val="000000"/>
                    </a:solidFill>
                    <a:latin typeface="Calibri"/>
                    <a:ea typeface="Calibri"/>
                    <a:cs typeface="Calibri"/>
                  </a:defRPr>
                </a:pPr>
                <a:r>
                  <a:rPr lang="de-DE" sz="1200"/>
                  <a:t>t [s]</a:t>
                </a:r>
              </a:p>
            </c:rich>
          </c:tx>
          <c:layout/>
          <c:overlay val="0"/>
        </c:title>
        <c:numFmt formatCode="0" sourceLinked="0"/>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196800"/>
        <c:crosses val="autoZero"/>
        <c:crossBetween val="midCat"/>
        <c:majorUnit val="20"/>
        <c:minorUnit val="5"/>
      </c:valAx>
      <c:valAx>
        <c:axId val="85196800"/>
        <c:scaling>
          <c:orientation val="minMax"/>
          <c:max val="1000"/>
          <c:min val="0"/>
        </c:scaling>
        <c:delete val="0"/>
        <c:axPos val="l"/>
        <c:majorGridlines>
          <c:spPr>
            <a:ln>
              <a:prstDash val="sysDash"/>
            </a:ln>
          </c:spPr>
        </c:majorGridlines>
        <c:title>
          <c:tx>
            <c:rich>
              <a:bodyPr/>
              <a:lstStyle/>
              <a:p>
                <a:pPr>
                  <a:defRPr sz="1200" b="0" i="0" u="none" strike="noStrike" baseline="0">
                    <a:solidFill>
                      <a:srgbClr val="000000"/>
                    </a:solidFill>
                    <a:latin typeface="Calibri"/>
                    <a:ea typeface="Calibri"/>
                    <a:cs typeface="Calibri"/>
                  </a:defRPr>
                </a:pPr>
                <a:r>
                  <a:rPr lang="de-DE" sz="1200" b="1" i="0" u="none" strike="noStrike" baseline="0">
                    <a:solidFill>
                      <a:srgbClr val="000000"/>
                    </a:solidFill>
                    <a:latin typeface="Calibri"/>
                    <a:cs typeface="Calibri"/>
                  </a:rPr>
                  <a:t>T [</a:t>
                </a:r>
                <a:r>
                  <a:rPr lang="de-DE" sz="1200" b="1" i="0" u="none" strike="noStrike" baseline="0">
                    <a:solidFill>
                      <a:srgbClr val="000000"/>
                    </a:solidFill>
                    <a:latin typeface="+mn-ea"/>
                    <a:ea typeface="+mn-ea"/>
                    <a:cs typeface="+mn-ea"/>
                  </a:rPr>
                  <a:t>°</a:t>
                </a:r>
                <a:r>
                  <a:rPr lang="de-DE" sz="1200" b="1" i="0" u="none" strike="noStrike" baseline="0">
                    <a:solidFill>
                      <a:srgbClr val="000000"/>
                    </a:solidFill>
                    <a:latin typeface="Calibri"/>
                    <a:ea typeface="+mn-ea"/>
                    <a:cs typeface="Calibri"/>
                  </a:rPr>
                  <a:t>C]</a:t>
                </a:r>
                <a:endParaRPr lang="de-DE" sz="1200" b="1" i="0" u="none" strike="noStrike" baseline="0">
                  <a:solidFill>
                    <a:srgbClr val="000000"/>
                  </a:solidFill>
                  <a:latin typeface="Calibri"/>
                  <a:cs typeface="Calibri"/>
                </a:endParaRP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4866944"/>
        <c:crosses val="autoZero"/>
        <c:crossBetween val="midCat"/>
        <c:majorUnit val="200"/>
      </c:valAx>
      <c:valAx>
        <c:axId val="85198720"/>
        <c:scaling>
          <c:orientation val="minMax"/>
        </c:scaling>
        <c:delete val="1"/>
        <c:axPos val="b"/>
        <c:numFmt formatCode="0.00" sourceLinked="1"/>
        <c:majorTickMark val="out"/>
        <c:minorTickMark val="none"/>
        <c:tickLblPos val="none"/>
        <c:crossAx val="85200256"/>
        <c:crosses val="autoZero"/>
        <c:crossBetween val="midCat"/>
      </c:valAx>
      <c:valAx>
        <c:axId val="85200256"/>
        <c:scaling>
          <c:orientation val="minMax"/>
          <c:max val="100"/>
        </c:scaling>
        <c:delete val="0"/>
        <c:axPos val="r"/>
        <c:title>
          <c:tx>
            <c:rich>
              <a:bodyPr/>
              <a:lstStyle/>
              <a:p>
                <a:pPr>
                  <a:defRPr sz="1200" b="1" i="0" u="none" strike="noStrike" baseline="0">
                    <a:solidFill>
                      <a:schemeClr val="accent5">
                        <a:lumMod val="75000"/>
                      </a:schemeClr>
                    </a:solidFill>
                    <a:latin typeface="Calibri"/>
                    <a:ea typeface="Calibri"/>
                    <a:cs typeface="Calibri"/>
                  </a:defRPr>
                </a:pPr>
                <a:r>
                  <a:rPr lang="de-DE" sz="1200">
                    <a:solidFill>
                      <a:schemeClr val="accent5">
                        <a:lumMod val="75000"/>
                      </a:schemeClr>
                    </a:solidFill>
                  </a:rPr>
                  <a:t>Scattering in %</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5198720"/>
        <c:crosses val="max"/>
        <c:crossBetween val="midCat"/>
        <c:majorUnit val="20"/>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rawings/_rels/drawing5.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3" name="Gerade Verbindung 2"/>
        <cdr:cNvSpPr/>
      </cdr:nvSpPr>
      <cdr:spPr>
        <a:xfrm xmlns:a="http://schemas.openxmlformats.org/drawingml/2006/main" flipV="1">
          <a:off x="0" y="0"/>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0.46673</cdr:x>
      <cdr:y>0.16323</cdr:y>
    </cdr:from>
    <cdr:to>
      <cdr:x>0.46673</cdr:x>
      <cdr:y>0.8954</cdr:y>
    </cdr:to>
    <cdr:sp macro="" textlink="">
      <cdr:nvSpPr>
        <cdr:cNvPr id="5" name="Gerade Verbindung 4"/>
        <cdr:cNvSpPr/>
      </cdr:nvSpPr>
      <cdr:spPr>
        <a:xfrm xmlns:a="http://schemas.openxmlformats.org/drawingml/2006/main">
          <a:off x="4343400" y="981075"/>
          <a:ext cx="0" cy="440055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0.46673</cdr:x>
      <cdr:y>0.16323</cdr:y>
    </cdr:from>
    <cdr:to>
      <cdr:x>0.46673</cdr:x>
      <cdr:y>0.8954</cdr:y>
    </cdr:to>
    <cdr:sp macro="" textlink="">
      <cdr:nvSpPr>
        <cdr:cNvPr id="6" name="Gerade Verbindung 5"/>
        <cdr:cNvSpPr/>
      </cdr:nvSpPr>
      <cdr:spPr>
        <a:xfrm xmlns:a="http://schemas.openxmlformats.org/drawingml/2006/main">
          <a:off x="4343400" y="981075"/>
          <a:ext cx="0" cy="440055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de-DE"/>
        </a:p>
      </cdr:txBody>
    </cdr:sp>
  </cdr:relSizeAnchor>
  <cdr:relSizeAnchor xmlns:cdr="http://schemas.openxmlformats.org/drawingml/2006/chartDrawing">
    <cdr:from>
      <cdr:x>0.50665</cdr:x>
      <cdr:y>0.16241</cdr:y>
    </cdr:from>
    <cdr:to>
      <cdr:x>0.50665</cdr:x>
      <cdr:y>0.89458</cdr:y>
    </cdr:to>
    <cdr:sp macro="" textlink="">
      <cdr:nvSpPr>
        <cdr:cNvPr id="7" name="Gerade Verbindung 6"/>
        <cdr:cNvSpPr/>
      </cdr:nvSpPr>
      <cdr:spPr>
        <a:xfrm xmlns:a="http://schemas.openxmlformats.org/drawingml/2006/main">
          <a:off x="3995080" y="726131"/>
          <a:ext cx="0" cy="327343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de-DE"/>
        </a:p>
      </cdr:txBody>
    </cdr:sp>
  </cdr:relSizeAnchor>
</c:userShapes>
</file>

<file path=ppt/drawings/drawing2.xml><?xml version="1.0" encoding="utf-8"?>
<c:userShapes xmlns:c="http://schemas.openxmlformats.org/drawingml/2006/chart">
  <cdr:relSizeAnchor xmlns:cdr="http://schemas.openxmlformats.org/drawingml/2006/chartDrawing">
    <cdr:from>
      <cdr:x>0.1641</cdr:x>
      <cdr:y>0.06383</cdr:y>
    </cdr:from>
    <cdr:to>
      <cdr:x>0.33573</cdr:x>
      <cdr:y>0.19775</cdr:y>
    </cdr:to>
    <cdr:sp macro="" textlink="">
      <cdr:nvSpPr>
        <cdr:cNvPr id="2" name="Textfeld 10"/>
        <cdr:cNvSpPr txBox="1"/>
      </cdr:nvSpPr>
      <cdr:spPr>
        <a:xfrm xmlns:a="http://schemas.openxmlformats.org/drawingml/2006/main">
          <a:off x="688489" y="161365"/>
          <a:ext cx="720069" cy="338554"/>
        </a:xfrm>
        <a:prstGeom xmlns:a="http://schemas.openxmlformats.org/drawingml/2006/main" prst="rect">
          <a:avLst/>
        </a:prstGeom>
        <a:solidFill xmlns:a="http://schemas.openxmlformats.org/drawingml/2006/main">
          <a:srgbClr val="FFFFFF"/>
        </a:solidFill>
      </cdr:spPr>
      <cdr:txBody>
        <a:bodyPr xmlns:a="http://schemas.openxmlformats.org/drawingml/2006/main" wrap="none" rtlCol="0">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1600" dirty="0" smtClean="0">
              <a:solidFill>
                <a:srgbClr val="656C7D"/>
              </a:solidFill>
            </a:rPr>
            <a:t>AM50</a:t>
          </a:r>
          <a:endParaRPr lang="en-GB" sz="1600" dirty="0">
            <a:solidFill>
              <a:srgbClr val="656C7D"/>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0.18491</cdr:x>
      <cdr:y>0.06591</cdr:y>
    </cdr:from>
    <cdr:to>
      <cdr:x>0.33726</cdr:x>
      <cdr:y>0.20418</cdr:y>
    </cdr:to>
    <cdr:sp macro="" textlink="">
      <cdr:nvSpPr>
        <cdr:cNvPr id="2" name="Textfeld 10"/>
        <cdr:cNvSpPr txBox="1"/>
      </cdr:nvSpPr>
      <cdr:spPr>
        <a:xfrm xmlns:a="http://schemas.openxmlformats.org/drawingml/2006/main">
          <a:off x="817581" y="161365"/>
          <a:ext cx="673582" cy="338554"/>
        </a:xfrm>
        <a:prstGeom xmlns:a="http://schemas.openxmlformats.org/drawingml/2006/main" prst="rect">
          <a:avLst/>
        </a:prstGeom>
        <a:solidFill xmlns:a="http://schemas.openxmlformats.org/drawingml/2006/main">
          <a:srgbClr val="FFFFFF"/>
        </a:solidFill>
      </cdr:spPr>
      <cdr:txBody>
        <a:bodyPr xmlns:a="http://schemas.openxmlformats.org/drawingml/2006/main" wrap="none" rtlCol="0">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1600" dirty="0" smtClean="0">
              <a:solidFill>
                <a:srgbClr val="656C7D"/>
              </a:solidFill>
            </a:rPr>
            <a:t>AZ31</a:t>
          </a:r>
          <a:endParaRPr lang="en-GB" sz="1600" dirty="0">
            <a:solidFill>
              <a:srgbClr val="656C7D"/>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0.17254</cdr:x>
      <cdr:y>0.12897</cdr:y>
    </cdr:from>
    <cdr:to>
      <cdr:x>0.44595</cdr:x>
      <cdr:y>0.34125</cdr:y>
    </cdr:to>
    <cdr:sp macro="" textlink="">
      <cdr:nvSpPr>
        <cdr:cNvPr id="2" name="Textfeld 1"/>
        <cdr:cNvSpPr txBox="1"/>
      </cdr:nvSpPr>
      <cdr:spPr>
        <a:xfrm xmlns:a="http://schemas.openxmlformats.org/drawingml/2006/main">
          <a:off x="1025155" y="430077"/>
          <a:ext cx="1624405" cy="70788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spAutoFit/>
        </a:bodyPr>
        <a:lstStyle xmlns:a="http://schemas.openxmlformats.org/drawingml/2006/main"/>
        <a:p xmlns:a="http://schemas.openxmlformats.org/drawingml/2006/main">
          <a:pPr>
            <a:lnSpc>
              <a:spcPts val="1600"/>
            </a:lnSpc>
          </a:pPr>
          <a:r>
            <a:rPr lang="en-GB" sz="1100" dirty="0" smtClean="0"/>
            <a:t>Sample  1</a:t>
          </a:r>
        </a:p>
        <a:p xmlns:a="http://schemas.openxmlformats.org/drawingml/2006/main">
          <a:pPr>
            <a:lnSpc>
              <a:spcPts val="1600"/>
            </a:lnSpc>
          </a:pPr>
          <a:r>
            <a:rPr lang="en-GB" dirty="0" smtClean="0"/>
            <a:t>Sample  2</a:t>
          </a:r>
        </a:p>
        <a:p xmlns:a="http://schemas.openxmlformats.org/drawingml/2006/main">
          <a:pPr>
            <a:lnSpc>
              <a:spcPts val="1600"/>
            </a:lnSpc>
          </a:pPr>
          <a:r>
            <a:rPr lang="en-GB" sz="1100" dirty="0" smtClean="0"/>
            <a:t>Sample  3</a:t>
          </a:r>
          <a:endParaRPr lang="en-GB" sz="1100" dirty="0"/>
        </a:p>
      </cdr:txBody>
    </cdr:sp>
  </cdr:relSizeAnchor>
  <cdr:relSizeAnchor xmlns:cdr="http://schemas.openxmlformats.org/drawingml/2006/chartDrawing">
    <cdr:from>
      <cdr:x>0.33497</cdr:x>
      <cdr:y>0.25163</cdr:y>
    </cdr:from>
    <cdr:to>
      <cdr:x>0.58302</cdr:x>
      <cdr:y>0.25163</cdr:y>
    </cdr:to>
    <cdr:cxnSp macro="">
      <cdr:nvCxnSpPr>
        <cdr:cNvPr id="3" name="Gerade Verbindung 2"/>
        <cdr:cNvCxnSpPr/>
      </cdr:nvCxnSpPr>
      <cdr:spPr bwMode="auto">
        <a:xfrm xmlns:a="http://schemas.openxmlformats.org/drawingml/2006/main" flipH="1">
          <a:off x="1990165" y="839096"/>
          <a:ext cx="1473797" cy="0"/>
        </a:xfrm>
        <a:prstGeom xmlns:a="http://schemas.openxmlformats.org/drawingml/2006/main" prst="line">
          <a:avLst/>
        </a:prstGeom>
        <a:noFill xmlns:a="http://schemas.openxmlformats.org/drawingml/2006/main"/>
        <a:ln xmlns:a="http://schemas.openxmlformats.org/drawingml/2006/main" w="9525" cap="flat" cmpd="sng" algn="ctr">
          <a:solidFill>
            <a:srgbClr val="FFFFFF">
              <a:lumMod val="65000"/>
            </a:srgbClr>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0.33497</cdr:x>
      <cdr:y>0.31938</cdr:y>
    </cdr:from>
    <cdr:to>
      <cdr:x>0.44722</cdr:x>
      <cdr:y>0.31938</cdr:y>
    </cdr:to>
    <cdr:cxnSp macro="">
      <cdr:nvCxnSpPr>
        <cdr:cNvPr id="4" name="Gerade Verbindung 3"/>
        <cdr:cNvCxnSpPr/>
      </cdr:nvCxnSpPr>
      <cdr:spPr bwMode="auto">
        <a:xfrm xmlns:a="http://schemas.openxmlformats.org/drawingml/2006/main">
          <a:off x="1990165" y="1065006"/>
          <a:ext cx="666975" cy="0"/>
        </a:xfrm>
        <a:prstGeom xmlns:a="http://schemas.openxmlformats.org/drawingml/2006/main" prst="line">
          <a:avLst/>
        </a:prstGeom>
        <a:noFill xmlns:a="http://schemas.openxmlformats.org/drawingml/2006/main"/>
        <a:ln xmlns:a="http://schemas.openxmlformats.org/drawingml/2006/main" w="9525" cap="flat" cmpd="sng" algn="ctr">
          <a:solidFill>
            <a:srgbClr val="FFFFFF">
              <a:lumMod val="65000"/>
            </a:srgbClr>
          </a:solidFill>
          <a:prstDash val="solid"/>
          <a:round/>
          <a:headEnd type="none" w="med" len="med"/>
          <a:tailEnd type="none" w="med" len="med"/>
        </a:ln>
        <a:effectLst xmlns:a="http://schemas.openxmlformats.org/drawingml/2006/main"/>
      </cdr:spPr>
    </cdr:cxn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0.00237</cdr:x>
      <cdr:y>0.00349</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7" name="Rectangle 27"/>
          <p:cNvSpPr>
            <a:spLocks noChangeArrowheads="1"/>
          </p:cNvSpPr>
          <p:nvPr/>
        </p:nvSpPr>
        <p:spPr bwMode="auto">
          <a:xfrm>
            <a:off x="3930760" y="9730294"/>
            <a:ext cx="1129817" cy="229774"/>
          </a:xfrm>
          <a:prstGeom prst="rect">
            <a:avLst/>
          </a:prstGeom>
          <a:noFill/>
          <a:ln w="9525">
            <a:noFill/>
            <a:miter lim="800000"/>
            <a:headEnd/>
            <a:tailEnd/>
          </a:ln>
          <a:effectLst/>
        </p:spPr>
        <p:txBody>
          <a:bodyPr lIns="0" tIns="45594" rIns="0" bIns="45594"/>
          <a:lstStyle/>
          <a:p>
            <a:pPr algn="r" defTabSz="911947">
              <a:defRPr/>
            </a:pPr>
            <a:r>
              <a:rPr lang="en-GB" sz="800" noProof="1"/>
              <a:t> </a:t>
            </a:r>
          </a:p>
        </p:txBody>
      </p:sp>
      <p:sp>
        <p:nvSpPr>
          <p:cNvPr id="5148" name="Rectangle 28"/>
          <p:cNvSpPr>
            <a:spLocks noChangeArrowheads="1"/>
          </p:cNvSpPr>
          <p:nvPr/>
        </p:nvSpPr>
        <p:spPr bwMode="auto">
          <a:xfrm>
            <a:off x="226593" y="9712738"/>
            <a:ext cx="3598736" cy="247326"/>
          </a:xfrm>
          <a:prstGeom prst="rect">
            <a:avLst/>
          </a:prstGeom>
          <a:noFill/>
          <a:ln w="9525">
            <a:noFill/>
            <a:miter lim="800000"/>
            <a:headEnd/>
            <a:tailEnd/>
          </a:ln>
          <a:effectLst/>
        </p:spPr>
        <p:txBody>
          <a:bodyPr lIns="359010" tIns="45594" rIns="91189" bIns="45594"/>
          <a:lstStyle/>
          <a:p>
            <a:pPr defTabSz="911947">
              <a:defRPr/>
            </a:pPr>
            <a:endParaRPr lang="de-DE" sz="800" noProof="1"/>
          </a:p>
        </p:txBody>
      </p:sp>
      <p:sp>
        <p:nvSpPr>
          <p:cNvPr id="5149" name="Rectangle 29"/>
          <p:cNvSpPr>
            <a:spLocks noChangeArrowheads="1"/>
          </p:cNvSpPr>
          <p:nvPr/>
        </p:nvSpPr>
        <p:spPr bwMode="auto">
          <a:xfrm>
            <a:off x="226593" y="9518192"/>
            <a:ext cx="845003" cy="212176"/>
          </a:xfrm>
          <a:prstGeom prst="rect">
            <a:avLst/>
          </a:prstGeom>
          <a:noFill/>
          <a:ln w="9525">
            <a:noFill/>
            <a:miter lim="800000"/>
            <a:headEnd/>
            <a:tailEnd/>
          </a:ln>
          <a:effectLst/>
        </p:spPr>
        <p:txBody>
          <a:bodyPr lIns="0" tIns="0" rIns="0" bIns="0" anchor="ctr" anchorCtr="0">
            <a:noAutofit/>
          </a:bodyPr>
          <a:lstStyle/>
          <a:p>
            <a:pPr defTabSz="911947">
              <a:defRPr/>
            </a:pPr>
            <a:r>
              <a:rPr lang="en-GB" sz="800" noProof="1" smtClean="0">
                <a:solidFill>
                  <a:srgbClr val="71798C"/>
                </a:solidFill>
              </a:rPr>
              <a:t>Page </a:t>
            </a:r>
            <a:fld id="{1A7E7312-5716-4E23-AA98-442308871A0A}" type="slidenum">
              <a:rPr lang="en-GB" sz="800" noProof="1" dirty="0" smtClean="0">
                <a:solidFill>
                  <a:srgbClr val="71798C"/>
                </a:solidFill>
              </a:rPr>
              <a:pPr defTabSz="911947">
                <a:defRPr/>
              </a:pPr>
              <a:t>‹#›</a:t>
            </a:fld>
            <a:endParaRPr lang="en-GB" sz="800" noProof="1">
              <a:solidFill>
                <a:srgbClr val="71798C"/>
              </a:solidFill>
            </a:endParaRPr>
          </a:p>
        </p:txBody>
      </p:sp>
      <p:sp>
        <p:nvSpPr>
          <p:cNvPr id="5151" name="Text Box 31"/>
          <p:cNvSpPr txBox="1">
            <a:spLocks noChangeArrowheads="1"/>
          </p:cNvSpPr>
          <p:nvPr/>
        </p:nvSpPr>
        <p:spPr bwMode="auto">
          <a:xfrm>
            <a:off x="226592" y="9750970"/>
            <a:ext cx="3179356" cy="76944"/>
          </a:xfrm>
          <a:prstGeom prst="rect">
            <a:avLst/>
          </a:prstGeom>
          <a:noFill/>
          <a:ln w="9525">
            <a:noFill/>
            <a:miter lim="800000"/>
            <a:headEnd/>
            <a:tailEnd/>
          </a:ln>
          <a:effectLst/>
        </p:spPr>
        <p:txBody>
          <a:bodyPr wrap="square" lIns="0" tIns="0" rIns="0" bIns="0" anchor="ctr">
            <a:spAutoFit/>
          </a:bodyPr>
          <a:lstStyle/>
          <a:p>
            <a:pPr defTabSz="911947">
              <a:defRPr/>
            </a:pPr>
            <a:r>
              <a:rPr lang="en-GB" sz="500" noProof="1" smtClean="0">
                <a:solidFill>
                  <a:srgbClr val="71798C"/>
                </a:solidFill>
              </a:rPr>
              <a:t>© AIRBUS </a:t>
            </a:r>
            <a:r>
              <a:rPr lang="en-GB" sz="500" noProof="1" smtClean="0">
                <a:solidFill>
                  <a:srgbClr val="71798C"/>
                </a:solidFill>
                <a:cs typeface="Times New Roman" pitchFamily="18" charset="0"/>
              </a:rPr>
              <a:t>Operations GmBH</a:t>
            </a:r>
            <a:r>
              <a:rPr lang="en-GB" sz="500" noProof="1" smtClean="0">
                <a:solidFill>
                  <a:srgbClr val="71798C"/>
                </a:solidFill>
              </a:rPr>
              <a:t>. All rights reserved. Confidential and proprietary document.</a:t>
            </a:r>
            <a:endParaRPr lang="en-GB" sz="1800" noProof="1">
              <a:solidFill>
                <a:srgbClr val="71798C"/>
              </a:solidFill>
            </a:endParaRPr>
          </a:p>
        </p:txBody>
      </p:sp>
      <p:pic>
        <p:nvPicPr>
          <p:cNvPr id="10" name="Picture 10" descr="AIRBUS_3D_Blue_s.png"/>
          <p:cNvPicPr>
            <a:picLocks noChangeAspect="1"/>
          </p:cNvPicPr>
          <p:nvPr/>
        </p:nvPicPr>
        <p:blipFill>
          <a:blip r:embed="rId2" cstate="print"/>
          <a:srcRect/>
          <a:stretch>
            <a:fillRect/>
          </a:stretch>
        </p:blipFill>
        <p:spPr bwMode="auto">
          <a:xfrm>
            <a:off x="5199996" y="9448242"/>
            <a:ext cx="1430559" cy="350078"/>
          </a:xfrm>
          <a:prstGeom prst="rect">
            <a:avLst/>
          </a:prstGeom>
          <a:noFill/>
          <a:ln w="9525">
            <a:noFill/>
            <a:miter lim="800000"/>
            <a:headEnd/>
            <a:tailEnd/>
          </a:ln>
        </p:spPr>
      </p:pic>
    </p:spTree>
    <p:extLst>
      <p:ext uri="{BB962C8B-B14F-4D97-AF65-F5344CB8AC3E}">
        <p14:creationId xmlns:p14="http://schemas.microsoft.com/office/powerpoint/2010/main" val="1574651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4"/>
          <p:cNvSpPr>
            <a:spLocks noGrp="1" noRot="1" noChangeAspect="1" noChangeArrowheads="1" noTextEdit="1"/>
          </p:cNvSpPr>
          <p:nvPr>
            <p:ph type="sldImg" idx="2"/>
          </p:nvPr>
        </p:nvSpPr>
        <p:spPr bwMode="auto">
          <a:xfrm>
            <a:off x="919163" y="454025"/>
            <a:ext cx="4972050" cy="372903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7946" y="4721537"/>
            <a:ext cx="4994485" cy="4475806"/>
          </a:xfrm>
          <a:prstGeom prst="rect">
            <a:avLst/>
          </a:prstGeom>
          <a:noFill/>
          <a:ln w="9525">
            <a:noFill/>
            <a:miter lim="800000"/>
            <a:headEnd/>
            <a:tailEnd/>
          </a:ln>
          <a:effectLst/>
        </p:spPr>
        <p:txBody>
          <a:bodyPr vert="horz" wrap="square" lIns="91333" tIns="45666" rIns="91333" bIns="45666"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4103" name="Rectangle 7"/>
          <p:cNvSpPr>
            <a:spLocks noGrp="1" noChangeArrowheads="1"/>
          </p:cNvSpPr>
          <p:nvPr>
            <p:ph type="sldNum" sz="quarter" idx="5"/>
          </p:nvPr>
        </p:nvSpPr>
        <p:spPr bwMode="auto">
          <a:xfrm>
            <a:off x="5737206" y="9711142"/>
            <a:ext cx="747443" cy="231371"/>
          </a:xfrm>
          <a:prstGeom prst="rect">
            <a:avLst/>
          </a:prstGeom>
          <a:noFill/>
          <a:ln w="9525">
            <a:noFill/>
            <a:miter lim="800000"/>
            <a:headEnd/>
            <a:tailEnd/>
          </a:ln>
          <a:effectLst/>
        </p:spPr>
        <p:txBody>
          <a:bodyPr vert="horz" wrap="square" lIns="179793" tIns="45666" rIns="0" bIns="45666" numCol="1" anchor="t" anchorCtr="0" compatLnSpc="1">
            <a:prstTxWarp prst="textNoShape">
              <a:avLst/>
            </a:prstTxWarp>
          </a:bodyPr>
          <a:lstStyle>
            <a:lvl1pPr algn="r">
              <a:lnSpc>
                <a:spcPct val="100000"/>
              </a:lnSpc>
              <a:spcBef>
                <a:spcPct val="0"/>
              </a:spcBef>
              <a:defRPr sz="800" noProof="1"/>
            </a:lvl1pPr>
          </a:lstStyle>
          <a:p>
            <a:pPr>
              <a:defRPr/>
            </a:pPr>
            <a:r>
              <a:rPr lang="en-GB" noProof="1" smtClean="0"/>
              <a:t>Page </a:t>
            </a:r>
            <a:fld id="{BC89887F-75E8-4502-9923-4EA07A7E13B8}" type="slidenum">
              <a:rPr lang="en-GB" noProof="1" smtClean="0"/>
              <a:pPr>
                <a:defRPr/>
              </a:pPr>
              <a:t>‹#›</a:t>
            </a:fld>
            <a:endParaRPr lang="en-GB" noProof="1"/>
          </a:p>
        </p:txBody>
      </p:sp>
    </p:spTree>
    <p:extLst>
      <p:ext uri="{BB962C8B-B14F-4D97-AF65-F5344CB8AC3E}">
        <p14:creationId xmlns:p14="http://schemas.microsoft.com/office/powerpoint/2010/main" val="1370388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90500" algn="l" rtl="0" eaLnBrk="0" fontAlgn="base" hangingPunct="0">
      <a:spcBef>
        <a:spcPct val="30000"/>
      </a:spcBef>
      <a:spcAft>
        <a:spcPct val="0"/>
      </a:spcAft>
      <a:defRPr sz="1200" kern="1200">
        <a:solidFill>
          <a:schemeClr val="tx1"/>
        </a:solidFill>
        <a:latin typeface="Arial" charset="0"/>
        <a:ea typeface="+mn-ea"/>
        <a:cs typeface="+mn-cs"/>
      </a:defRPr>
    </a:lvl2pPr>
    <a:lvl3pPr marL="381000" algn="l" rtl="0" eaLnBrk="0" fontAlgn="base" hangingPunct="0">
      <a:spcBef>
        <a:spcPct val="30000"/>
      </a:spcBef>
      <a:spcAft>
        <a:spcPct val="0"/>
      </a:spcAft>
      <a:defRPr sz="1200" kern="1200">
        <a:solidFill>
          <a:schemeClr val="tx1"/>
        </a:solidFill>
        <a:latin typeface="Arial" charset="0"/>
        <a:ea typeface="+mn-ea"/>
        <a:cs typeface="+mn-cs"/>
      </a:defRPr>
    </a:lvl3pPr>
    <a:lvl4pPr marL="571500" algn="l" rtl="0" eaLnBrk="0" fontAlgn="base" hangingPunct="0">
      <a:spcBef>
        <a:spcPct val="30000"/>
      </a:spcBef>
      <a:spcAft>
        <a:spcPct val="0"/>
      </a:spcAft>
      <a:defRPr sz="1200" kern="1200">
        <a:solidFill>
          <a:schemeClr val="tx1"/>
        </a:solidFill>
        <a:latin typeface="Arial" charset="0"/>
        <a:ea typeface="+mn-ea"/>
        <a:cs typeface="+mn-cs"/>
      </a:defRPr>
    </a:lvl4pPr>
    <a:lvl5pPr marL="7620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dirty="0" smtClean="0"/>
              <a:t>AM 50: Probe rot </a:t>
            </a:r>
            <a:r>
              <a:rPr lang="en-GB" dirty="0" err="1" smtClean="0"/>
              <a:t>nicht</a:t>
            </a:r>
            <a:r>
              <a:rPr lang="en-GB" dirty="0" smtClean="0"/>
              <a:t> </a:t>
            </a:r>
            <a:r>
              <a:rPr lang="en-GB" dirty="0" err="1" smtClean="0"/>
              <a:t>mittig</a:t>
            </a:r>
            <a:r>
              <a:rPr lang="en-GB" dirty="0" smtClean="0"/>
              <a:t> auf </a:t>
            </a:r>
            <a:r>
              <a:rPr lang="en-GB" dirty="0" err="1" smtClean="0"/>
              <a:t>der</a:t>
            </a:r>
            <a:r>
              <a:rPr lang="en-GB" dirty="0" smtClean="0"/>
              <a:t> Platte ; </a:t>
            </a:r>
            <a:r>
              <a:rPr lang="en-GB" dirty="0" err="1" smtClean="0"/>
              <a:t>Unterseite</a:t>
            </a:r>
            <a:r>
              <a:rPr lang="en-GB" dirty="0" smtClean="0"/>
              <a:t> </a:t>
            </a:r>
            <a:r>
              <a:rPr lang="en-GB" dirty="0" err="1" smtClean="0"/>
              <a:t>nicht</a:t>
            </a:r>
            <a:r>
              <a:rPr lang="en-GB" dirty="0" smtClean="0"/>
              <a:t> </a:t>
            </a:r>
            <a:r>
              <a:rPr lang="en-GB" dirty="0" err="1" smtClean="0"/>
              <a:t>abgeschmirgelt</a:t>
            </a:r>
            <a:r>
              <a:rPr lang="en-GB" dirty="0" smtClean="0"/>
              <a:t> 400er: </a:t>
            </a:r>
            <a:endParaRPr lang="en-GB" dirty="0"/>
          </a:p>
        </p:txBody>
      </p:sp>
      <p:sp>
        <p:nvSpPr>
          <p:cNvPr id="4" name="Foliennummernplatzhalt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13</a:t>
            </a:fld>
            <a:endParaRPr lang="en-GB" noProof="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a:p>
        </p:txBody>
      </p:sp>
      <p:sp>
        <p:nvSpPr>
          <p:cNvPr id="4" name="Foliennummernplatzhalt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22</a:t>
            </a:fld>
            <a:endParaRPr lang="en-GB" noProof="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r>
              <a:rPr lang="en-GB" dirty="0" smtClean="0"/>
              <a:t>Page </a:t>
            </a:r>
            <a:fld id="{DEFD0247-6D2F-479C-9EDD-1538482F4FA9}" type="slidenum">
              <a:rPr smtClean="0"/>
              <a:pPr/>
              <a:t>23</a:t>
            </a:fld>
            <a:endParaRPr lang="en-GB"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0">
                <a:srgbClr val="BDC8D9"/>
              </a:gs>
              <a:gs pos="40000">
                <a:srgbClr val="E2E6EE"/>
              </a:gs>
              <a:gs pos="100000">
                <a:srgbClr val="7F8CA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dirty="0"/>
          </a:p>
        </p:txBody>
      </p:sp>
      <p:sp>
        <p:nvSpPr>
          <p:cNvPr id="5" name="Rectangle 4"/>
          <p:cNvSpPr/>
          <p:nvPr userDrawn="1"/>
        </p:nvSpPr>
        <p:spPr>
          <a:xfrm>
            <a:off x="0" y="0"/>
            <a:ext cx="9144000" cy="3644900"/>
          </a:xfrm>
          <a:prstGeom prst="rect">
            <a:avLst/>
          </a:prstGeom>
          <a:gradFill flip="none" rotWithShape="1">
            <a:gsLst>
              <a:gs pos="0">
                <a:srgbClr val="BDC8D9"/>
              </a:gs>
              <a:gs pos="40000">
                <a:srgbClr val="E2E6EE"/>
              </a:gs>
              <a:gs pos="100000">
                <a:srgbClr val="7F8CA1"/>
              </a:gs>
            </a:gsLst>
            <a:lin ang="0" scaled="0"/>
            <a:tileRect/>
          </a:gradFill>
          <a:ln>
            <a:noFill/>
          </a:ln>
          <a:effectLst>
            <a:outerShdw blurRad="50800" dist="38100" dir="5400000" algn="t" rotWithShape="0">
              <a:srgbClr val="71798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dirty="0"/>
          </a:p>
        </p:txBody>
      </p:sp>
      <p:sp>
        <p:nvSpPr>
          <p:cNvPr id="6" name="Rectangle 5"/>
          <p:cNvSpPr/>
          <p:nvPr userDrawn="1"/>
        </p:nvSpPr>
        <p:spPr>
          <a:xfrm>
            <a:off x="0" y="0"/>
            <a:ext cx="9144000" cy="215900"/>
          </a:xfrm>
          <a:prstGeom prst="rect">
            <a:avLst/>
          </a:prstGeom>
          <a:gradFill flip="none" rotWithShape="1">
            <a:gsLst>
              <a:gs pos="0">
                <a:srgbClr val="BDC8D9"/>
              </a:gs>
              <a:gs pos="40000">
                <a:srgbClr val="E2E6EE"/>
              </a:gs>
              <a:gs pos="100000">
                <a:srgbClr val="7F8CA1"/>
              </a:gs>
            </a:gsLst>
            <a:lin ang="0" scaled="1"/>
            <a:tileRect/>
          </a:gradFill>
          <a:ln>
            <a:noFill/>
          </a:ln>
          <a:effectLst>
            <a:outerShdw blurRad="50800" dist="38100" dir="5400000" algn="t" rotWithShape="0">
              <a:srgbClr val="71798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dirty="0"/>
          </a:p>
        </p:txBody>
      </p:sp>
      <p:sp>
        <p:nvSpPr>
          <p:cNvPr id="7" name="Rectangle 6"/>
          <p:cNvSpPr/>
          <p:nvPr userDrawn="1"/>
        </p:nvSpPr>
        <p:spPr>
          <a:xfrm>
            <a:off x="0" y="6137275"/>
            <a:ext cx="9144000" cy="720725"/>
          </a:xfrm>
          <a:prstGeom prst="rect">
            <a:avLst/>
          </a:prstGeom>
          <a:gradFill flip="none" rotWithShape="1">
            <a:gsLst>
              <a:gs pos="0">
                <a:srgbClr val="BDC8D9"/>
              </a:gs>
              <a:gs pos="40000">
                <a:srgbClr val="E2E6EE"/>
              </a:gs>
              <a:gs pos="100000">
                <a:srgbClr val="7F8CA1"/>
              </a:gs>
            </a:gsLst>
            <a:lin ang="0" scaled="0"/>
            <a:tileRect/>
          </a:gradFill>
          <a:ln>
            <a:noFill/>
          </a:ln>
          <a:effectLst>
            <a:outerShdw blurRad="50800" dist="38100" dir="16200000" algn="t" rotWithShape="0">
              <a:srgbClr val="71798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dirty="0"/>
          </a:p>
        </p:txBody>
      </p:sp>
      <p:pic>
        <p:nvPicPr>
          <p:cNvPr id="8" name="Picture 10" descr="AIRBUS_3D_Blue_s.png"/>
          <p:cNvPicPr>
            <a:picLocks noChangeAspect="1"/>
          </p:cNvPicPr>
          <p:nvPr userDrawn="1"/>
        </p:nvPicPr>
        <p:blipFill>
          <a:blip r:embed="rId2" cstate="print"/>
          <a:srcRect/>
          <a:stretch>
            <a:fillRect/>
          </a:stretch>
        </p:blipFill>
        <p:spPr bwMode="auto">
          <a:xfrm>
            <a:off x="7400925" y="6318250"/>
            <a:ext cx="1492250" cy="360363"/>
          </a:xfrm>
          <a:prstGeom prst="rect">
            <a:avLst/>
          </a:prstGeom>
          <a:noFill/>
          <a:ln w="9525">
            <a:noFill/>
            <a:miter lim="800000"/>
            <a:headEnd/>
            <a:tailEnd/>
          </a:ln>
        </p:spPr>
      </p:pic>
      <p:sp>
        <p:nvSpPr>
          <p:cNvPr id="3074" name="Rectangle 2"/>
          <p:cNvSpPr>
            <a:spLocks noGrp="1" noChangeArrowheads="1"/>
          </p:cNvSpPr>
          <p:nvPr>
            <p:ph type="ctrTitle"/>
          </p:nvPr>
        </p:nvSpPr>
        <p:spPr>
          <a:xfrm>
            <a:off x="467543" y="4077072"/>
            <a:ext cx="8208913" cy="828000"/>
          </a:xfrm>
          <a:noFill/>
          <a:ln w="9525">
            <a:noFill/>
          </a:ln>
        </p:spPr>
        <p:txBody>
          <a:bodyPr lIns="91440" tIns="45720" rIns="54000" bIns="45720" anchor="b"/>
          <a:lstStyle>
            <a:lvl1pPr algn="l">
              <a:defRPr b="1">
                <a:solidFill>
                  <a:srgbClr val="565C6A"/>
                </a:solidFill>
              </a:defRPr>
            </a:lvl1pPr>
          </a:lstStyle>
          <a:p>
            <a:r>
              <a:rPr lang="de-DE" noProof="0" smtClean="0"/>
              <a:t>Titelmasterformat durch Klicken bearbeiten</a:t>
            </a:r>
            <a:endParaRPr lang="en-GB" noProof="0"/>
          </a:p>
        </p:txBody>
      </p:sp>
      <p:sp>
        <p:nvSpPr>
          <p:cNvPr id="3075" name="Rectangle 3"/>
          <p:cNvSpPr>
            <a:spLocks noGrp="1" noChangeArrowheads="1"/>
          </p:cNvSpPr>
          <p:nvPr>
            <p:ph type="subTitle" idx="1"/>
          </p:nvPr>
        </p:nvSpPr>
        <p:spPr>
          <a:xfrm>
            <a:off x="467543" y="4932000"/>
            <a:ext cx="8208913" cy="576000"/>
          </a:xfrm>
        </p:spPr>
        <p:txBody>
          <a:bodyPr tIns="36000" rIns="54000"/>
          <a:lstStyle>
            <a:lvl1pPr marL="0" indent="0" algn="l">
              <a:lnSpc>
                <a:spcPct val="80000"/>
              </a:lnSpc>
              <a:buFontTx/>
              <a:buNone/>
              <a:defRPr sz="1800" b="1">
                <a:solidFill>
                  <a:srgbClr val="565C6A"/>
                </a:solidFill>
              </a:defRPr>
            </a:lvl1pPr>
          </a:lstStyle>
          <a:p>
            <a:r>
              <a:rPr lang="de-DE" noProof="0" smtClean="0"/>
              <a:t>Formatvorlage des Untertitelmasters durch Klicken bearbeiten</a:t>
            </a:r>
            <a:endParaRPr lang="en-GB" noProof="0"/>
          </a:p>
        </p:txBody>
      </p:sp>
      <p:sp>
        <p:nvSpPr>
          <p:cNvPr id="9" name="Rectangle 4"/>
          <p:cNvSpPr>
            <a:spLocks noGrp="1" noChangeArrowheads="1"/>
          </p:cNvSpPr>
          <p:nvPr userDrawn="1">
            <p:ph type="dt" sz="half" idx="10"/>
          </p:nvPr>
        </p:nvSpPr>
        <p:spPr/>
        <p:txBody>
          <a:bodyPr/>
          <a:lstStyle>
            <a:lvl1pPr algn="r">
              <a:lnSpc>
                <a:spcPct val="100000"/>
              </a:lnSpc>
              <a:spcBef>
                <a:spcPct val="0"/>
              </a:spcBef>
              <a:defRPr sz="700" smtClean="0">
                <a:solidFill>
                  <a:srgbClr val="565C6A"/>
                </a:solidFill>
              </a:defRPr>
            </a:lvl1pPr>
          </a:lstStyle>
          <a:p>
            <a:pPr>
              <a:defRPr/>
            </a:pPr>
            <a:r>
              <a:rPr lang="de-DE" noProof="1" smtClean="0"/>
              <a:t>Dec. 2013</a:t>
            </a:r>
            <a:endParaRPr lang="en-GB" noProof="1"/>
          </a:p>
        </p:txBody>
      </p:sp>
      <p:sp>
        <p:nvSpPr>
          <p:cNvPr id="10" name="Rectangle 5"/>
          <p:cNvSpPr>
            <a:spLocks noGrp="1" noChangeArrowheads="1"/>
          </p:cNvSpPr>
          <p:nvPr userDrawn="1">
            <p:ph type="ftr" sz="quarter" idx="11"/>
          </p:nvPr>
        </p:nvSpPr>
        <p:spPr>
          <a:xfrm>
            <a:off x="468000" y="0"/>
            <a:ext cx="6984320" cy="215900"/>
          </a:xfrm>
        </p:spPr>
        <p:txBody>
          <a:bodyPr lIns="90000"/>
          <a:lstStyle>
            <a:lvl1pPr algn="l">
              <a:lnSpc>
                <a:spcPct val="100000"/>
              </a:lnSpc>
              <a:spcBef>
                <a:spcPct val="0"/>
              </a:spcBef>
              <a:defRPr sz="700" noProof="1" smtClean="0">
                <a:solidFill>
                  <a:srgbClr val="565C6A"/>
                </a:solidFill>
              </a:defRPr>
            </a:lvl1pPr>
          </a:lstStyle>
          <a:p>
            <a:pPr>
              <a:defRPr/>
            </a:pPr>
            <a:r>
              <a:rPr lang="en-GB" noProof="1" smtClean="0"/>
              <a:t>Mg small scalle test/ESMB2/H-P.Busch</a:t>
            </a:r>
            <a:endParaRPr lang="en-GB"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GB" noProof="0" dirty="0"/>
          </a:p>
        </p:txBody>
      </p:sp>
      <p:sp>
        <p:nvSpPr>
          <p:cNvPr id="3" name="Content Placeholder 2"/>
          <p:cNvSpPr>
            <a:spLocks noGrp="1"/>
          </p:cNvSpPr>
          <p:nvPr>
            <p:ph idx="1"/>
          </p:nvPr>
        </p:nvSpPr>
        <p:spPr/>
        <p:txBody>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a:p>
        </p:txBody>
      </p:sp>
      <p:sp>
        <p:nvSpPr>
          <p:cNvPr id="4" name="Date Placeholder 3"/>
          <p:cNvSpPr>
            <a:spLocks noGrp="1"/>
          </p:cNvSpPr>
          <p:nvPr>
            <p:ph type="dt" sz="half" idx="10"/>
          </p:nvPr>
        </p:nvSpPr>
        <p:spPr/>
        <p:txBody>
          <a:bodyPr/>
          <a:lstStyle>
            <a:lvl1pPr>
              <a:defRPr/>
            </a:lvl1pPr>
          </a:lstStyle>
          <a:p>
            <a:pPr>
              <a:defRPr/>
            </a:pPr>
            <a:r>
              <a:rPr lang="de-DE" noProof="1" smtClean="0"/>
              <a:t>Dec. 2013</a:t>
            </a:r>
            <a:endParaRPr lang="en-GB" noProof="1"/>
          </a:p>
        </p:txBody>
      </p:sp>
      <p:sp>
        <p:nvSpPr>
          <p:cNvPr id="5" name="Footer Placeholder 4"/>
          <p:cNvSpPr>
            <a:spLocks noGrp="1"/>
          </p:cNvSpPr>
          <p:nvPr>
            <p:ph type="ftr" sz="quarter" idx="11"/>
          </p:nvPr>
        </p:nvSpPr>
        <p:spPr>
          <a:xfrm>
            <a:off x="252413" y="0"/>
            <a:ext cx="7271915" cy="215900"/>
          </a:xfrm>
        </p:spPr>
        <p:txBody>
          <a:bodyPr/>
          <a:lstStyle>
            <a:lvl1pPr>
              <a:defRPr/>
            </a:lvl1pPr>
          </a:lstStyle>
          <a:p>
            <a:pPr>
              <a:defRPr/>
            </a:pPr>
            <a:r>
              <a:rPr lang="en-GB" noProof="1" smtClean="0"/>
              <a:t>Mg small scalle test/ESMB2/H-P.Busch</a:t>
            </a:r>
            <a:endParaRPr lang="en-GB" noProof="1"/>
          </a:p>
        </p:txBody>
      </p:sp>
      <p:sp>
        <p:nvSpPr>
          <p:cNvPr id="6" name="Slide Number Placeholder 5"/>
          <p:cNvSpPr>
            <a:spLocks noGrp="1"/>
          </p:cNvSpPr>
          <p:nvPr>
            <p:ph type="sldNum" sz="quarter" idx="12"/>
          </p:nvPr>
        </p:nvSpPr>
        <p:spPr/>
        <p:txBody>
          <a:bodyPr/>
          <a:lstStyle>
            <a:lvl1pPr>
              <a:defRPr/>
            </a:lvl1pPr>
          </a:lstStyle>
          <a:p>
            <a:pPr>
              <a:defRPr/>
            </a:pPr>
            <a:r>
              <a:rPr lang="en-GB" noProof="1" smtClean="0"/>
              <a:t>Page </a:t>
            </a:r>
            <a:fld id="{F7CE7AB7-A104-46A5-B6CD-26082A13EDB6}" type="slidenum">
              <a:rPr lang="en-GB" noProof="1" smtClean="0"/>
              <a:pPr>
                <a:defRPr/>
              </a:pPr>
              <a:t>‹#›</a:t>
            </a:fld>
            <a:endParaRPr lang="en-GB"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GB" noProof="0"/>
          </a:p>
        </p:txBody>
      </p:sp>
      <p:sp>
        <p:nvSpPr>
          <p:cNvPr id="3" name="Date Placeholder 2"/>
          <p:cNvSpPr>
            <a:spLocks noGrp="1"/>
          </p:cNvSpPr>
          <p:nvPr>
            <p:ph type="dt" sz="half" idx="10"/>
          </p:nvPr>
        </p:nvSpPr>
        <p:spPr/>
        <p:txBody>
          <a:bodyPr/>
          <a:lstStyle>
            <a:lvl1pPr>
              <a:defRPr noProof="0"/>
            </a:lvl1pPr>
          </a:lstStyle>
          <a:p>
            <a:pPr>
              <a:defRPr/>
            </a:pPr>
            <a:r>
              <a:rPr lang="de-DE" noProof="0" smtClean="0"/>
              <a:t>Dec. 2013</a:t>
            </a:r>
            <a:endParaRPr lang="en-GB" noProof="0" dirty="0"/>
          </a:p>
        </p:txBody>
      </p:sp>
      <p:sp>
        <p:nvSpPr>
          <p:cNvPr id="4" name="Footer Placeholder 3"/>
          <p:cNvSpPr>
            <a:spLocks noGrp="1"/>
          </p:cNvSpPr>
          <p:nvPr>
            <p:ph type="ftr" sz="quarter" idx="11"/>
          </p:nvPr>
        </p:nvSpPr>
        <p:spPr/>
        <p:txBody>
          <a:bodyPr/>
          <a:lstStyle>
            <a:lvl1pPr>
              <a:defRPr/>
            </a:lvl1pPr>
          </a:lstStyle>
          <a:p>
            <a:pPr>
              <a:defRPr/>
            </a:pPr>
            <a:r>
              <a:rPr lang="en-GB" noProof="1" smtClean="0"/>
              <a:t>Mg small scalle test/ESMB2/H-P.Busch</a:t>
            </a:r>
            <a:endParaRPr lang="en-GB" noProof="1"/>
          </a:p>
        </p:txBody>
      </p:sp>
      <p:sp>
        <p:nvSpPr>
          <p:cNvPr id="5" name="Slide Number Placeholder 4"/>
          <p:cNvSpPr>
            <a:spLocks noGrp="1"/>
          </p:cNvSpPr>
          <p:nvPr>
            <p:ph type="sldNum" sz="quarter" idx="12"/>
          </p:nvPr>
        </p:nvSpPr>
        <p:spPr/>
        <p:txBody>
          <a:bodyPr/>
          <a:lstStyle>
            <a:lvl1pPr>
              <a:defRPr/>
            </a:lvl1pPr>
          </a:lstStyle>
          <a:p>
            <a:pPr>
              <a:defRPr/>
            </a:pPr>
            <a:r>
              <a:rPr lang="en-GB" noProof="1" smtClean="0"/>
              <a:t>Page </a:t>
            </a:r>
            <a:fld id="{88964653-3594-43D6-B07B-9D599E8B2A12}" type="slidenum">
              <a:rPr lang="en-GB" noProof="1" smtClean="0"/>
              <a:pPr>
                <a:defRPr/>
              </a:pPr>
              <a:t>‹#›</a:t>
            </a:fld>
            <a:endParaRPr lang="en-GB" noProof="1"/>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gradFill flip="none" rotWithShape="1">
            <a:gsLst>
              <a:gs pos="0">
                <a:srgbClr val="BDC8D9"/>
              </a:gs>
              <a:gs pos="40000">
                <a:srgbClr val="E2E6EE"/>
              </a:gs>
              <a:gs pos="100000">
                <a:srgbClr val="7F8CA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dirty="0"/>
          </a:p>
        </p:txBody>
      </p:sp>
      <p:sp>
        <p:nvSpPr>
          <p:cNvPr id="18" name="Rectangle 17"/>
          <p:cNvSpPr/>
          <p:nvPr/>
        </p:nvSpPr>
        <p:spPr bwMode="auto">
          <a:xfrm>
            <a:off x="252413" y="1008063"/>
            <a:ext cx="8639175" cy="5111750"/>
          </a:xfrm>
          <a:prstGeom prst="rect">
            <a:avLst/>
          </a:prstGeom>
          <a:solidFill>
            <a:schemeClr val="bg1"/>
          </a:solidFill>
          <a:ln w="9525" cap="flat" cmpd="sng" algn="ctr">
            <a:noFill/>
            <a:prstDash val="solid"/>
            <a:round/>
            <a:headEnd type="none" w="med" len="med"/>
            <a:tailEnd type="none" w="med" len="med"/>
          </a:ln>
          <a:effectLst>
            <a:outerShdw blurRad="101600" dist="101600" dir="5400000" sx="99000" sy="99000" algn="ctr" rotWithShape="0">
              <a:srgbClr val="656C7D">
                <a:alpha val="50000"/>
              </a:srgbClr>
            </a:outerShdw>
          </a:effectLst>
        </p:spPr>
        <p:txBody>
          <a:bodyPr lIns="90000" tIns="46800" rIns="90000" bIns="46800" anchor="ctr"/>
          <a:lstStyle/>
          <a:p>
            <a:pPr algn="ctr">
              <a:lnSpc>
                <a:spcPct val="80000"/>
              </a:lnSpc>
              <a:spcBef>
                <a:spcPct val="50000"/>
              </a:spcBef>
              <a:defRPr/>
            </a:pPr>
            <a:endParaRPr lang="en-GB" dirty="0"/>
          </a:p>
        </p:txBody>
      </p:sp>
      <p:sp>
        <p:nvSpPr>
          <p:cNvPr id="21" name="Rectangle 20"/>
          <p:cNvSpPr/>
          <p:nvPr/>
        </p:nvSpPr>
        <p:spPr bwMode="auto">
          <a:xfrm>
            <a:off x="252000" y="1008000"/>
            <a:ext cx="8640000" cy="5112000"/>
          </a:xfrm>
          <a:prstGeom prst="rect">
            <a:avLst/>
          </a:prstGeom>
          <a:solidFill>
            <a:schemeClr val="bg1"/>
          </a:solidFill>
          <a:ln w="9525" cap="flat" cmpd="sng" algn="ctr">
            <a:noFill/>
            <a:prstDash val="solid"/>
            <a:round/>
            <a:headEnd type="none" w="med" len="med"/>
            <a:tailEnd type="none" w="med" len="med"/>
          </a:ln>
          <a:effectLst>
            <a:innerShdw blurRad="88900" dist="63500" dir="16200000">
              <a:srgbClr val="565C6A">
                <a:alpha val="30000"/>
              </a:srgbClr>
            </a:innerShdw>
          </a:effectLst>
        </p:spPr>
        <p:txBody>
          <a:bodyPr lIns="90000" tIns="46800" rIns="90000" bIns="46800" anchor="ctr"/>
          <a:lstStyle/>
          <a:p>
            <a:pPr algn="ctr">
              <a:lnSpc>
                <a:spcPct val="80000"/>
              </a:lnSpc>
              <a:spcBef>
                <a:spcPct val="50000"/>
              </a:spcBef>
              <a:defRPr/>
            </a:pPr>
            <a:endParaRPr lang="en-GB" dirty="0"/>
          </a:p>
        </p:txBody>
      </p:sp>
      <p:sp>
        <p:nvSpPr>
          <p:cNvPr id="16" name="Rectangle 15"/>
          <p:cNvSpPr/>
          <p:nvPr/>
        </p:nvSpPr>
        <p:spPr>
          <a:xfrm>
            <a:off x="0" y="0"/>
            <a:ext cx="9144000" cy="215900"/>
          </a:xfrm>
          <a:prstGeom prst="rect">
            <a:avLst/>
          </a:prstGeom>
          <a:gradFill flip="none" rotWithShape="1">
            <a:gsLst>
              <a:gs pos="0">
                <a:srgbClr val="BDC8D9"/>
              </a:gs>
              <a:gs pos="40000">
                <a:srgbClr val="E2E6EE"/>
              </a:gs>
              <a:gs pos="100000">
                <a:srgbClr val="7F8CA1"/>
              </a:gs>
            </a:gsLst>
            <a:lin ang="0" scaled="1"/>
            <a:tileRect/>
          </a:gradFill>
          <a:ln>
            <a:noFill/>
          </a:ln>
          <a:effectLst>
            <a:outerShdw blurRad="50800" dist="38100" dir="5400000" algn="t" rotWithShape="0">
              <a:srgbClr val="71798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dirty="0"/>
          </a:p>
        </p:txBody>
      </p:sp>
      <p:pic>
        <p:nvPicPr>
          <p:cNvPr id="1032" name="Picture 10" descr="AIRBUS_3D_Blue_s.png"/>
          <p:cNvPicPr>
            <a:picLocks noChangeAspect="1"/>
          </p:cNvPicPr>
          <p:nvPr/>
        </p:nvPicPr>
        <p:blipFill>
          <a:blip r:embed="rId5" cstate="print"/>
          <a:srcRect/>
          <a:stretch>
            <a:fillRect/>
          </a:stretch>
        </p:blipFill>
        <p:spPr bwMode="auto">
          <a:xfrm>
            <a:off x="7400925" y="6318250"/>
            <a:ext cx="1492250" cy="360363"/>
          </a:xfrm>
          <a:prstGeom prst="rect">
            <a:avLst/>
          </a:prstGeom>
          <a:noFill/>
          <a:ln w="9525">
            <a:noFill/>
            <a:miter lim="800000"/>
            <a:headEnd/>
            <a:tailEnd/>
          </a:ln>
        </p:spPr>
      </p:pic>
      <p:sp>
        <p:nvSpPr>
          <p:cNvPr id="1028" name="Rectangle 4"/>
          <p:cNvSpPr>
            <a:spLocks noGrp="1" noChangeArrowheads="1"/>
          </p:cNvSpPr>
          <p:nvPr>
            <p:ph type="dt" sz="half" idx="2"/>
          </p:nvPr>
        </p:nvSpPr>
        <p:spPr bwMode="auto">
          <a:xfrm>
            <a:off x="7667625" y="0"/>
            <a:ext cx="1225550" cy="2159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lnSpc>
                <a:spcPct val="100000"/>
              </a:lnSpc>
              <a:spcBef>
                <a:spcPct val="0"/>
              </a:spcBef>
              <a:defRPr sz="700" b="1" noProof="1" smtClean="0">
                <a:solidFill>
                  <a:srgbClr val="565C6A"/>
                </a:solidFill>
              </a:defRPr>
            </a:lvl1pPr>
          </a:lstStyle>
          <a:p>
            <a:pPr>
              <a:defRPr/>
            </a:pPr>
            <a:r>
              <a:rPr lang="de-DE" noProof="1" smtClean="0"/>
              <a:t>Dec. 2013</a:t>
            </a:r>
            <a:endParaRPr lang="en-GB" noProof="1"/>
          </a:p>
        </p:txBody>
      </p:sp>
      <p:sp>
        <p:nvSpPr>
          <p:cNvPr id="2" name="Rectangle 5"/>
          <p:cNvSpPr>
            <a:spLocks noGrp="1" noChangeArrowheads="1"/>
          </p:cNvSpPr>
          <p:nvPr>
            <p:ph type="ftr" sz="quarter" idx="3"/>
          </p:nvPr>
        </p:nvSpPr>
        <p:spPr bwMode="auto">
          <a:xfrm>
            <a:off x="252413" y="0"/>
            <a:ext cx="7199907" cy="2159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lnSpc>
                <a:spcPct val="100000"/>
              </a:lnSpc>
              <a:spcBef>
                <a:spcPct val="0"/>
              </a:spcBef>
              <a:defRPr sz="700" b="1" noProof="1" smtClean="0">
                <a:solidFill>
                  <a:srgbClr val="565C6A"/>
                </a:solidFill>
                <a:latin typeface="+mn-lt"/>
              </a:defRPr>
            </a:lvl1pPr>
          </a:lstStyle>
          <a:p>
            <a:pPr>
              <a:defRPr/>
            </a:pPr>
            <a:r>
              <a:rPr lang="en-GB" noProof="1" smtClean="0"/>
              <a:t>Mg small scalle test/ESMB2/H-P.Busch</a:t>
            </a:r>
            <a:endParaRPr lang="en-GB" noProof="1"/>
          </a:p>
        </p:txBody>
      </p:sp>
      <p:sp>
        <p:nvSpPr>
          <p:cNvPr id="1030" name="Rectangle 6"/>
          <p:cNvSpPr>
            <a:spLocks noGrp="1" noChangeArrowheads="1"/>
          </p:cNvSpPr>
          <p:nvPr>
            <p:ph type="sldNum" sz="quarter" idx="4"/>
          </p:nvPr>
        </p:nvSpPr>
        <p:spPr bwMode="auto">
          <a:xfrm>
            <a:off x="287338" y="6381750"/>
            <a:ext cx="1081087" cy="2159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l">
              <a:lnSpc>
                <a:spcPct val="100000"/>
              </a:lnSpc>
              <a:spcBef>
                <a:spcPct val="0"/>
              </a:spcBef>
              <a:defRPr sz="800" b="1" noProof="1">
                <a:solidFill>
                  <a:srgbClr val="71798C"/>
                </a:solidFill>
                <a:latin typeface="Arial" pitchFamily="34" charset="0"/>
                <a:cs typeface="Arial" pitchFamily="34" charset="0"/>
              </a:defRPr>
            </a:lvl1pPr>
          </a:lstStyle>
          <a:p>
            <a:pPr>
              <a:defRPr/>
            </a:pPr>
            <a:r>
              <a:rPr lang="en-GB" noProof="1" smtClean="0"/>
              <a:t>Page </a:t>
            </a:r>
            <a:fld id="{18D8B383-48A2-4F68-A457-302CFCBCB6D2}" type="slidenum">
              <a:rPr lang="en-GB" noProof="1" smtClean="0"/>
              <a:pPr>
                <a:defRPr/>
              </a:pPr>
              <a:t>‹#›</a:t>
            </a:fld>
            <a:endParaRPr lang="en-GB" noProof="1"/>
          </a:p>
        </p:txBody>
      </p:sp>
      <p:sp>
        <p:nvSpPr>
          <p:cNvPr id="1037" name="Rectangle 11"/>
          <p:cNvSpPr>
            <a:spLocks noGrp="1" noChangeArrowheads="1"/>
          </p:cNvSpPr>
          <p:nvPr>
            <p:ph type="body" idx="1"/>
          </p:nvPr>
        </p:nvSpPr>
        <p:spPr bwMode="auto">
          <a:xfrm>
            <a:off x="252413" y="1008063"/>
            <a:ext cx="8639175" cy="5111750"/>
          </a:xfrm>
          <a:prstGeom prst="rect">
            <a:avLst/>
          </a:prstGeom>
          <a:noFill/>
          <a:ln w="9525">
            <a:noFill/>
            <a:miter lim="800000"/>
            <a:headEnd/>
            <a:tailEnd/>
          </a:ln>
        </p:spPr>
        <p:txBody>
          <a:bodyPr vert="horz" wrap="square" lIns="91440" tIns="90000" rIns="91440" bIns="9000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smtClean="0"/>
          </a:p>
        </p:txBody>
      </p:sp>
      <p:sp>
        <p:nvSpPr>
          <p:cNvPr id="1038" name="Rectangle 7"/>
          <p:cNvSpPr>
            <a:spLocks noGrp="1" noChangeArrowheads="1"/>
          </p:cNvSpPr>
          <p:nvPr>
            <p:ph type="title"/>
          </p:nvPr>
        </p:nvSpPr>
        <p:spPr bwMode="auto">
          <a:xfrm>
            <a:off x="252413" y="287338"/>
            <a:ext cx="8640762" cy="709612"/>
          </a:xfrm>
          <a:prstGeom prst="rect">
            <a:avLst/>
          </a:prstGeom>
          <a:noFill/>
          <a:ln w="6350">
            <a:noFill/>
            <a:miter lim="800000"/>
            <a:headEnd/>
            <a:tailEnd/>
          </a:ln>
        </p:spPr>
        <p:txBody>
          <a:bodyPr vert="horz" wrap="square" lIns="0" tIns="36000" rIns="0" bIns="0" numCol="1" anchor="ctr" anchorCtr="0" compatLnSpc="1">
            <a:prstTxWarp prst="textNoShape">
              <a:avLst/>
            </a:prstTxWarp>
          </a:bodyPr>
          <a:lstStyle/>
          <a:p>
            <a:pPr lvl="0"/>
            <a:r>
              <a:rPr lang="de-DE" noProof="0" smtClean="0"/>
              <a:t>Titelmasterformat durch Klicken bearbeiten</a:t>
            </a:r>
            <a:endParaRPr lang="en-GB" noProof="0" dirty="0" smtClean="0"/>
          </a:p>
        </p:txBody>
      </p:sp>
      <p:sp>
        <p:nvSpPr>
          <p:cNvPr id="1057" name="Text Box 33"/>
          <p:cNvSpPr txBox="1">
            <a:spLocks noChangeArrowheads="1"/>
          </p:cNvSpPr>
          <p:nvPr/>
        </p:nvSpPr>
        <p:spPr bwMode="auto">
          <a:xfrm>
            <a:off x="298450" y="6690876"/>
            <a:ext cx="3049588" cy="123111"/>
          </a:xfrm>
          <a:prstGeom prst="rect">
            <a:avLst/>
          </a:prstGeom>
          <a:noFill/>
          <a:ln w="9525">
            <a:noFill/>
            <a:miter lim="800000"/>
            <a:headEnd/>
            <a:tailEnd/>
          </a:ln>
          <a:effectLst/>
        </p:spPr>
        <p:txBody>
          <a:bodyPr lIns="0" tIns="0" anchor="ctr">
            <a:spAutoFit/>
          </a:bodyPr>
          <a:lstStyle/>
          <a:p>
            <a:pPr>
              <a:defRPr/>
            </a:pPr>
            <a:r>
              <a:rPr lang="en-GB" sz="500" noProof="1" smtClean="0">
                <a:solidFill>
                  <a:srgbClr val="71798C"/>
                </a:solidFill>
              </a:rPr>
              <a:t>© AIRBUS </a:t>
            </a:r>
            <a:r>
              <a:rPr lang="en-GB" sz="500" noProof="1" smtClean="0">
                <a:solidFill>
                  <a:srgbClr val="71798C"/>
                </a:solidFill>
                <a:cs typeface="Times New Roman" pitchFamily="18" charset="0"/>
              </a:rPr>
              <a:t>Operations GmbH</a:t>
            </a:r>
            <a:r>
              <a:rPr lang="en-GB" sz="500" noProof="1" smtClean="0">
                <a:solidFill>
                  <a:srgbClr val="71798C"/>
                </a:solidFill>
              </a:rPr>
              <a:t>. All rights reserved. Confidential and proprietary document.</a:t>
            </a:r>
            <a:endParaRPr lang="en-GB" sz="1800" noProof="1">
              <a:solidFill>
                <a:srgbClr val="71798C"/>
              </a:solidFill>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20" r:id="rId3"/>
  </p:sldLayoutIdLst>
  <p:hf hdr="0"/>
  <p:txStyles>
    <p:titleStyle>
      <a:lvl1pPr algn="l" rtl="0" eaLnBrk="1" fontAlgn="base" hangingPunct="1">
        <a:lnSpc>
          <a:spcPct val="80000"/>
        </a:lnSpc>
        <a:spcBef>
          <a:spcPct val="0"/>
        </a:spcBef>
        <a:spcAft>
          <a:spcPct val="0"/>
        </a:spcAft>
        <a:defRPr sz="2800">
          <a:solidFill>
            <a:srgbClr val="565C6A"/>
          </a:solidFill>
          <a:latin typeface="+mj-lt"/>
          <a:ea typeface="+mj-ea"/>
          <a:cs typeface="+mj-cs"/>
        </a:defRPr>
      </a:lvl1pPr>
      <a:lvl2pPr algn="l" rtl="0" eaLnBrk="1" fontAlgn="base" hangingPunct="1">
        <a:lnSpc>
          <a:spcPct val="80000"/>
        </a:lnSpc>
        <a:spcBef>
          <a:spcPct val="0"/>
        </a:spcBef>
        <a:spcAft>
          <a:spcPct val="0"/>
        </a:spcAft>
        <a:defRPr sz="2800">
          <a:solidFill>
            <a:srgbClr val="565C6A"/>
          </a:solidFill>
          <a:latin typeface="Arial" charset="0"/>
        </a:defRPr>
      </a:lvl2pPr>
      <a:lvl3pPr algn="l" rtl="0" eaLnBrk="1" fontAlgn="base" hangingPunct="1">
        <a:lnSpc>
          <a:spcPct val="80000"/>
        </a:lnSpc>
        <a:spcBef>
          <a:spcPct val="0"/>
        </a:spcBef>
        <a:spcAft>
          <a:spcPct val="0"/>
        </a:spcAft>
        <a:defRPr sz="2800">
          <a:solidFill>
            <a:srgbClr val="565C6A"/>
          </a:solidFill>
          <a:latin typeface="Arial" charset="0"/>
        </a:defRPr>
      </a:lvl3pPr>
      <a:lvl4pPr algn="l" rtl="0" eaLnBrk="1" fontAlgn="base" hangingPunct="1">
        <a:lnSpc>
          <a:spcPct val="80000"/>
        </a:lnSpc>
        <a:spcBef>
          <a:spcPct val="0"/>
        </a:spcBef>
        <a:spcAft>
          <a:spcPct val="0"/>
        </a:spcAft>
        <a:defRPr sz="2800">
          <a:solidFill>
            <a:srgbClr val="565C6A"/>
          </a:solidFill>
          <a:latin typeface="Arial" charset="0"/>
        </a:defRPr>
      </a:lvl4pPr>
      <a:lvl5pPr algn="l" rtl="0" eaLnBrk="1" fontAlgn="base" hangingPunct="1">
        <a:lnSpc>
          <a:spcPct val="80000"/>
        </a:lnSpc>
        <a:spcBef>
          <a:spcPct val="0"/>
        </a:spcBef>
        <a:spcAft>
          <a:spcPct val="0"/>
        </a:spcAft>
        <a:defRPr sz="2800">
          <a:solidFill>
            <a:srgbClr val="565C6A"/>
          </a:solidFill>
          <a:latin typeface="Arial" charset="0"/>
        </a:defRPr>
      </a:lvl5pPr>
      <a:lvl6pPr marL="457200" algn="l" rtl="0" eaLnBrk="1" fontAlgn="base" hangingPunct="1">
        <a:lnSpc>
          <a:spcPct val="80000"/>
        </a:lnSpc>
        <a:spcBef>
          <a:spcPct val="0"/>
        </a:spcBef>
        <a:spcAft>
          <a:spcPct val="0"/>
        </a:spcAft>
        <a:defRPr sz="3000">
          <a:solidFill>
            <a:srgbClr val="FFFFFF"/>
          </a:solidFill>
          <a:latin typeface="Arial" charset="0"/>
        </a:defRPr>
      </a:lvl6pPr>
      <a:lvl7pPr marL="914400" algn="l" rtl="0" eaLnBrk="1" fontAlgn="base" hangingPunct="1">
        <a:lnSpc>
          <a:spcPct val="80000"/>
        </a:lnSpc>
        <a:spcBef>
          <a:spcPct val="0"/>
        </a:spcBef>
        <a:spcAft>
          <a:spcPct val="0"/>
        </a:spcAft>
        <a:defRPr sz="3000">
          <a:solidFill>
            <a:srgbClr val="FFFFFF"/>
          </a:solidFill>
          <a:latin typeface="Arial" charset="0"/>
        </a:defRPr>
      </a:lvl7pPr>
      <a:lvl8pPr marL="1371600" algn="l" rtl="0" eaLnBrk="1" fontAlgn="base" hangingPunct="1">
        <a:lnSpc>
          <a:spcPct val="80000"/>
        </a:lnSpc>
        <a:spcBef>
          <a:spcPct val="0"/>
        </a:spcBef>
        <a:spcAft>
          <a:spcPct val="0"/>
        </a:spcAft>
        <a:defRPr sz="3000">
          <a:solidFill>
            <a:srgbClr val="FFFFFF"/>
          </a:solidFill>
          <a:latin typeface="Arial" charset="0"/>
        </a:defRPr>
      </a:lvl8pPr>
      <a:lvl9pPr marL="1828800" algn="l" rtl="0" eaLnBrk="1" fontAlgn="base" hangingPunct="1">
        <a:lnSpc>
          <a:spcPct val="80000"/>
        </a:lnSpc>
        <a:spcBef>
          <a:spcPct val="0"/>
        </a:spcBef>
        <a:spcAft>
          <a:spcPct val="0"/>
        </a:spcAft>
        <a:defRPr sz="3000">
          <a:solidFill>
            <a:srgbClr val="FFFFFF"/>
          </a:solidFill>
          <a:latin typeface="Arial" charset="0"/>
        </a:defRPr>
      </a:lvl9pPr>
    </p:titleStyle>
    <p:bodyStyle>
      <a:lvl1pPr marL="190500" indent="-190500" algn="l" rtl="0" eaLnBrk="1" fontAlgn="base" hangingPunct="1">
        <a:spcBef>
          <a:spcPct val="20000"/>
        </a:spcBef>
        <a:spcAft>
          <a:spcPct val="0"/>
        </a:spcAft>
        <a:buSzPct val="120000"/>
        <a:buFont typeface="Arial" charset="0"/>
        <a:buChar char="•"/>
        <a:defRPr sz="2200">
          <a:solidFill>
            <a:srgbClr val="71798C"/>
          </a:solidFill>
          <a:latin typeface="+mn-lt"/>
          <a:ea typeface="+mn-ea"/>
          <a:cs typeface="+mn-cs"/>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mn-lt"/>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mn-lt"/>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mn-lt"/>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mn-lt"/>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1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Magnesium small scale test</a:t>
            </a:r>
            <a:endParaRPr lang="en-GB" dirty="0"/>
          </a:p>
        </p:txBody>
      </p:sp>
      <p:sp>
        <p:nvSpPr>
          <p:cNvPr id="3" name="Subtitle 2"/>
          <p:cNvSpPr>
            <a:spLocks noGrp="1"/>
          </p:cNvSpPr>
          <p:nvPr>
            <p:ph type="subTitle" idx="1"/>
          </p:nvPr>
        </p:nvSpPr>
        <p:spPr/>
        <p:txBody>
          <a:bodyPr/>
          <a:lstStyle/>
          <a:p>
            <a:r>
              <a:rPr lang="en-GB" dirty="0" smtClean="0"/>
              <a:t>Test method and test results</a:t>
            </a:r>
          </a:p>
        </p:txBody>
      </p:sp>
      <p:sp>
        <p:nvSpPr>
          <p:cNvPr id="6" name="Text Box 9"/>
          <p:cNvSpPr txBox="1">
            <a:spLocks noChangeArrowheads="1"/>
          </p:cNvSpPr>
          <p:nvPr/>
        </p:nvSpPr>
        <p:spPr bwMode="gray">
          <a:xfrm>
            <a:off x="468312" y="5589588"/>
            <a:ext cx="8208144" cy="431800"/>
          </a:xfrm>
          <a:prstGeom prst="rect">
            <a:avLst/>
          </a:prstGeom>
          <a:noFill/>
          <a:ln w="6350">
            <a:noFill/>
            <a:miter lim="800000"/>
            <a:headEnd/>
            <a:tailEnd/>
          </a:ln>
        </p:spPr>
        <p:txBody>
          <a:bodyPr lIns="0" tIns="0" rIns="0" bIns="0"/>
          <a:lstStyle/>
          <a:p>
            <a:pPr marL="100013" eaLnBrk="0" hangingPunct="0"/>
            <a:r>
              <a:rPr lang="en-GB" sz="1400" noProof="1">
                <a:solidFill>
                  <a:srgbClr val="71798C"/>
                </a:solidFill>
              </a:rPr>
              <a:t>Presented by</a:t>
            </a:r>
          </a:p>
          <a:p>
            <a:pPr marL="100013" eaLnBrk="0" hangingPunct="0"/>
            <a:r>
              <a:rPr lang="en-GB" sz="1400" noProof="1" smtClean="0">
                <a:solidFill>
                  <a:srgbClr val="71798C"/>
                </a:solidFill>
              </a:rPr>
              <a:t>Heinz-Peter Busch/ Expert</a:t>
            </a:r>
            <a:endParaRPr lang="en-GB" sz="1400" noProof="1">
              <a:solidFill>
                <a:srgbClr val="71798C"/>
              </a:solidFill>
            </a:endParaRPr>
          </a:p>
          <a:p>
            <a:pPr marL="100013" eaLnBrk="0" hangingPunct="0"/>
            <a:endParaRPr lang="en-GB" sz="1200" noProof="1">
              <a:solidFill>
                <a:srgbClr val="FFFFFF"/>
              </a:solidFill>
            </a:endParaRPr>
          </a:p>
          <a:p>
            <a:pPr marL="100013" eaLnBrk="0" hangingPunct="0"/>
            <a:endParaRPr lang="en-GB" sz="1200" noProof="1">
              <a:solidFill>
                <a:schemeClr val="bg1"/>
              </a:solidFill>
            </a:endParaRPr>
          </a:p>
          <a:p>
            <a:pPr marL="100013" eaLnBrk="0" hangingPunct="0"/>
            <a:endParaRPr lang="en-GB" sz="1200" noProof="1">
              <a:solidFill>
                <a:schemeClr val="bg1"/>
              </a:solidFill>
            </a:endParaRPr>
          </a:p>
          <a:p>
            <a:pPr marL="100013" eaLnBrk="0" hangingPunct="0"/>
            <a:endParaRPr lang="en-GB" sz="1200" noProof="1">
              <a:solidFill>
                <a:schemeClr val="bg1"/>
              </a:solidFill>
            </a:endParaRPr>
          </a:p>
        </p:txBody>
      </p:sp>
      <p:sp>
        <p:nvSpPr>
          <p:cNvPr id="7" name="Text Box 7"/>
          <p:cNvSpPr txBox="1">
            <a:spLocks noChangeArrowheads="1"/>
          </p:cNvSpPr>
          <p:nvPr/>
        </p:nvSpPr>
        <p:spPr bwMode="gray">
          <a:xfrm>
            <a:off x="468000" y="3645048"/>
            <a:ext cx="8208456" cy="432000"/>
          </a:xfrm>
          <a:prstGeom prst="rect">
            <a:avLst/>
          </a:prstGeom>
          <a:noFill/>
          <a:ln w="6350">
            <a:noFill/>
            <a:miter lim="800000"/>
            <a:headEnd/>
            <a:tailEnd/>
          </a:ln>
        </p:spPr>
        <p:txBody>
          <a:bodyPr lIns="90000" rIns="0" anchor="ctr"/>
          <a:lstStyle/>
          <a:p>
            <a:pPr eaLnBrk="0" hangingPunct="0"/>
            <a:r>
              <a:rPr lang="en-GB" sz="1800" dirty="0" smtClean="0"/>
              <a:t>Triennial Fire and Cabin Safety Research Conference</a:t>
            </a:r>
            <a:endParaRPr lang="en-GB" sz="1800" dirty="0">
              <a:solidFill>
                <a:srgbClr val="71798C"/>
              </a:solidFill>
            </a:endParaRPr>
          </a:p>
        </p:txBody>
      </p:sp>
      <p:pic>
        <p:nvPicPr>
          <p:cNvPr id="9" name="Picture 8" descr="hublots150.png"/>
          <p:cNvPicPr>
            <a:picLocks noChangeAspect="1"/>
          </p:cNvPicPr>
          <p:nvPr/>
        </p:nvPicPr>
        <p:blipFill>
          <a:blip r:embed="rId2" cstate="print"/>
          <a:stretch>
            <a:fillRect/>
          </a:stretch>
        </p:blipFill>
        <p:spPr>
          <a:xfrm>
            <a:off x="0" y="182782"/>
            <a:ext cx="9143245" cy="346224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Test results: EP21 – 10x10 versus 15x15 cubes</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10</a:t>
            </a:fld>
            <a:endParaRPr lang="en-GB" noProof="1"/>
          </a:p>
        </p:txBody>
      </p:sp>
      <p:sp>
        <p:nvSpPr>
          <p:cNvPr id="8" name="Textfeld 7"/>
          <p:cNvSpPr txBox="1"/>
          <p:nvPr/>
        </p:nvSpPr>
        <p:spPr>
          <a:xfrm>
            <a:off x="523875" y="4555375"/>
            <a:ext cx="6696075" cy="1323439"/>
          </a:xfrm>
          <a:prstGeom prst="rect">
            <a:avLst/>
          </a:prstGeom>
          <a:noFill/>
        </p:spPr>
        <p:txBody>
          <a:bodyPr wrap="square" rtlCol="0">
            <a:spAutoFit/>
          </a:bodyPr>
          <a:lstStyle/>
          <a:p>
            <a:r>
              <a:rPr lang="en-GB" dirty="0" smtClean="0"/>
              <a:t>Because of their smaller mass, the 10 x10 cubes reached the melting temperature  earlier (app. 25s). The temperature, when the first reaction after the enthalpy plateau had been reached, was comparable.  If the test coupon is self extinguishing, this will also be indicated by the exothermic reaction during cooling</a:t>
            </a:r>
          </a:p>
        </p:txBody>
      </p:sp>
      <p:grpSp>
        <p:nvGrpSpPr>
          <p:cNvPr id="18" name="Gruppieren 17"/>
          <p:cNvGrpSpPr/>
          <p:nvPr/>
        </p:nvGrpSpPr>
        <p:grpSpPr>
          <a:xfrm>
            <a:off x="0" y="847896"/>
            <a:ext cx="6821426" cy="3707477"/>
            <a:chOff x="0" y="1213658"/>
            <a:chExt cx="6821426" cy="3707477"/>
          </a:xfrm>
        </p:grpSpPr>
        <p:graphicFrame>
          <p:nvGraphicFramePr>
            <p:cNvPr id="7" name="Diagramm 6"/>
            <p:cNvGraphicFramePr/>
            <p:nvPr/>
          </p:nvGraphicFramePr>
          <p:xfrm>
            <a:off x="0" y="1213658"/>
            <a:ext cx="6600305" cy="3707477"/>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uppieren 16"/>
            <p:cNvGrpSpPr/>
            <p:nvPr/>
          </p:nvGrpSpPr>
          <p:grpSpPr>
            <a:xfrm>
              <a:off x="1978430" y="2510443"/>
              <a:ext cx="4842996" cy="382390"/>
              <a:chOff x="2094808" y="2560320"/>
              <a:chExt cx="4842996" cy="382390"/>
            </a:xfrm>
          </p:grpSpPr>
          <p:cxnSp>
            <p:nvCxnSpPr>
              <p:cNvPr id="10" name="Gerade Verbindung 9"/>
              <p:cNvCxnSpPr/>
              <p:nvPr/>
            </p:nvCxnSpPr>
            <p:spPr bwMode="auto">
              <a:xfrm flipV="1">
                <a:off x="2094808" y="2926084"/>
                <a:ext cx="3674225" cy="16626"/>
              </a:xfrm>
              <a:prstGeom prst="line">
                <a:avLst/>
              </a:prstGeom>
              <a:noFill/>
              <a:ln w="9525" cap="flat" cmpd="sng" algn="ctr">
                <a:solidFill>
                  <a:schemeClr val="tx1"/>
                </a:solidFill>
                <a:prstDash val="solid"/>
                <a:round/>
                <a:headEnd type="none" w="med" len="med"/>
                <a:tailEnd type="none" w="med" len="med"/>
              </a:ln>
              <a:effectLst/>
            </p:spPr>
          </p:cxnSp>
          <p:sp>
            <p:nvSpPr>
              <p:cNvPr id="11" name="Textfeld 10"/>
              <p:cNvSpPr txBox="1"/>
              <p:nvPr/>
            </p:nvSpPr>
            <p:spPr>
              <a:xfrm>
                <a:off x="5586152" y="2560320"/>
                <a:ext cx="1351652" cy="276999"/>
              </a:xfrm>
              <a:prstGeom prst="rect">
                <a:avLst/>
              </a:prstGeom>
              <a:noFill/>
            </p:spPr>
            <p:txBody>
              <a:bodyPr wrap="none" rtlCol="0">
                <a:spAutoFit/>
              </a:bodyPr>
              <a:lstStyle/>
              <a:p>
                <a:r>
                  <a:rPr lang="en-GB" sz="1200" dirty="0" smtClean="0"/>
                  <a:t>enthalpy  plateau</a:t>
                </a:r>
                <a:endParaRPr lang="en-GB" sz="1200" dirty="0"/>
              </a:p>
            </p:txBody>
          </p:sp>
          <p:cxnSp>
            <p:nvCxnSpPr>
              <p:cNvPr id="13" name="Gerade Verbindung 12"/>
              <p:cNvCxnSpPr>
                <a:stCxn id="11" idx="1"/>
              </p:cNvCxnSpPr>
              <p:nvPr/>
            </p:nvCxnSpPr>
            <p:spPr bwMode="auto">
              <a:xfrm flipH="1">
                <a:off x="5137266" y="2698820"/>
                <a:ext cx="448886" cy="210635"/>
              </a:xfrm>
              <a:prstGeom prst="line">
                <a:avLst/>
              </a:prstGeom>
              <a:noFill/>
              <a:ln w="9525" cap="flat" cmpd="sng" algn="ctr">
                <a:solidFill>
                  <a:schemeClr val="tx1"/>
                </a:solidFill>
                <a:prstDash val="solid"/>
                <a:round/>
                <a:headEnd type="none" w="med" len="med"/>
                <a:tailEnd type="none" w="med" len="med"/>
              </a:ln>
              <a:effectLst/>
            </p:spPr>
          </p:cxnSp>
        </p:grpSp>
      </p:grpSp>
      <p:pic>
        <p:nvPicPr>
          <p:cNvPr id="15" name="Picture 5"/>
          <p:cNvPicPr>
            <a:picLocks noChangeAspect="1" noChangeArrowheads="1"/>
          </p:cNvPicPr>
          <p:nvPr/>
        </p:nvPicPr>
        <p:blipFill>
          <a:blip r:embed="rId3" cstate="print"/>
          <a:srcRect/>
          <a:stretch>
            <a:fillRect/>
          </a:stretch>
        </p:blipFill>
        <p:spPr bwMode="auto">
          <a:xfrm>
            <a:off x="7365078" y="2359456"/>
            <a:ext cx="1462506" cy="1098325"/>
          </a:xfrm>
          <a:prstGeom prst="rect">
            <a:avLst/>
          </a:prstGeom>
          <a:noFill/>
          <a:ln w="9525">
            <a:noFill/>
            <a:miter lim="800000"/>
            <a:headEnd/>
            <a:tailEnd/>
          </a:ln>
          <a:effectLst/>
        </p:spPr>
      </p:pic>
      <p:pic>
        <p:nvPicPr>
          <p:cNvPr id="16" name="Picture 3"/>
          <p:cNvPicPr>
            <a:picLocks noChangeAspect="1" noChangeArrowheads="1"/>
          </p:cNvPicPr>
          <p:nvPr/>
        </p:nvPicPr>
        <p:blipFill>
          <a:blip r:embed="rId4" cstate="print"/>
          <a:srcRect/>
          <a:stretch>
            <a:fillRect/>
          </a:stretch>
        </p:blipFill>
        <p:spPr bwMode="auto">
          <a:xfrm>
            <a:off x="7388422" y="1102271"/>
            <a:ext cx="1423067" cy="1141551"/>
          </a:xfrm>
          <a:prstGeom prst="rect">
            <a:avLst/>
          </a:prstGeom>
          <a:noFill/>
          <a:ln w="9525">
            <a:noFill/>
            <a:miter lim="800000"/>
            <a:headEnd/>
            <a:tailEnd/>
          </a:ln>
          <a:effectLst/>
        </p:spPr>
      </p:pic>
      <p:pic>
        <p:nvPicPr>
          <p:cNvPr id="20" name="Picture 9"/>
          <p:cNvPicPr>
            <a:picLocks noChangeAspect="1" noChangeArrowheads="1"/>
          </p:cNvPicPr>
          <p:nvPr/>
        </p:nvPicPr>
        <p:blipFill>
          <a:blip r:embed="rId5" cstate="print"/>
          <a:srcRect/>
          <a:stretch>
            <a:fillRect/>
          </a:stretch>
        </p:blipFill>
        <p:spPr bwMode="auto">
          <a:xfrm>
            <a:off x="7374549" y="3556484"/>
            <a:ext cx="1470193" cy="1102757"/>
          </a:xfrm>
          <a:prstGeom prst="rect">
            <a:avLst/>
          </a:prstGeom>
          <a:noFill/>
          <a:ln w="9525">
            <a:noFill/>
            <a:miter lim="800000"/>
            <a:headEnd/>
            <a:tailEnd/>
          </a:ln>
          <a:effectLst/>
        </p:spPr>
      </p:pic>
      <p:pic>
        <p:nvPicPr>
          <p:cNvPr id="21" name="Picture 7"/>
          <p:cNvPicPr>
            <a:picLocks noChangeAspect="1" noChangeArrowheads="1"/>
          </p:cNvPicPr>
          <p:nvPr/>
        </p:nvPicPr>
        <p:blipFill>
          <a:blip r:embed="rId6" cstate="print"/>
          <a:srcRect/>
          <a:stretch>
            <a:fillRect/>
          </a:stretch>
        </p:blipFill>
        <p:spPr bwMode="auto">
          <a:xfrm>
            <a:off x="7399237" y="4789481"/>
            <a:ext cx="1459308" cy="1095923"/>
          </a:xfrm>
          <a:prstGeom prst="rect">
            <a:avLst/>
          </a:prstGeom>
          <a:noFill/>
          <a:ln w="9525">
            <a:noFill/>
            <a:miter lim="800000"/>
            <a:headEnd/>
            <a:tailEnd/>
          </a:ln>
          <a:effectLst/>
        </p:spPr>
      </p:pic>
      <p:sp>
        <p:nvSpPr>
          <p:cNvPr id="22" name="Textfeld 21"/>
          <p:cNvSpPr txBox="1"/>
          <p:nvPr/>
        </p:nvSpPr>
        <p:spPr>
          <a:xfrm>
            <a:off x="7065819" y="1113905"/>
            <a:ext cx="298480" cy="338554"/>
          </a:xfrm>
          <a:prstGeom prst="rect">
            <a:avLst/>
          </a:prstGeom>
          <a:noFill/>
        </p:spPr>
        <p:txBody>
          <a:bodyPr wrap="none" rtlCol="0">
            <a:spAutoFit/>
          </a:bodyPr>
          <a:lstStyle/>
          <a:p>
            <a:r>
              <a:rPr lang="en-GB" dirty="0" smtClean="0">
                <a:solidFill>
                  <a:schemeClr val="bg2">
                    <a:lumMod val="10000"/>
                  </a:schemeClr>
                </a:solidFill>
              </a:rPr>
              <a:t>1</a:t>
            </a:r>
            <a:endParaRPr lang="en-GB" dirty="0">
              <a:solidFill>
                <a:schemeClr val="bg2">
                  <a:lumMod val="10000"/>
                </a:schemeClr>
              </a:solidFill>
            </a:endParaRPr>
          </a:p>
        </p:txBody>
      </p:sp>
      <p:sp>
        <p:nvSpPr>
          <p:cNvPr id="23" name="Textfeld 22"/>
          <p:cNvSpPr txBox="1"/>
          <p:nvPr/>
        </p:nvSpPr>
        <p:spPr>
          <a:xfrm>
            <a:off x="7085215" y="2363585"/>
            <a:ext cx="298480" cy="338554"/>
          </a:xfrm>
          <a:prstGeom prst="rect">
            <a:avLst/>
          </a:prstGeom>
          <a:noFill/>
        </p:spPr>
        <p:txBody>
          <a:bodyPr wrap="none" rtlCol="0">
            <a:spAutoFit/>
          </a:bodyPr>
          <a:lstStyle/>
          <a:p>
            <a:r>
              <a:rPr lang="en-GB" dirty="0" smtClean="0">
                <a:solidFill>
                  <a:schemeClr val="bg2">
                    <a:lumMod val="10000"/>
                  </a:schemeClr>
                </a:solidFill>
              </a:rPr>
              <a:t>2</a:t>
            </a:r>
            <a:endParaRPr lang="en-GB" dirty="0">
              <a:solidFill>
                <a:schemeClr val="bg2">
                  <a:lumMod val="10000"/>
                </a:schemeClr>
              </a:solidFill>
            </a:endParaRPr>
          </a:p>
        </p:txBody>
      </p:sp>
      <p:sp>
        <p:nvSpPr>
          <p:cNvPr id="24" name="Textfeld 23"/>
          <p:cNvSpPr txBox="1"/>
          <p:nvPr/>
        </p:nvSpPr>
        <p:spPr>
          <a:xfrm>
            <a:off x="7087987" y="3563389"/>
            <a:ext cx="298480" cy="338554"/>
          </a:xfrm>
          <a:prstGeom prst="rect">
            <a:avLst/>
          </a:prstGeom>
          <a:noFill/>
        </p:spPr>
        <p:txBody>
          <a:bodyPr wrap="none" rtlCol="0">
            <a:spAutoFit/>
          </a:bodyPr>
          <a:lstStyle/>
          <a:p>
            <a:r>
              <a:rPr lang="en-GB" dirty="0" smtClean="0">
                <a:solidFill>
                  <a:schemeClr val="bg2">
                    <a:lumMod val="10000"/>
                  </a:schemeClr>
                </a:solidFill>
              </a:rPr>
              <a:t>3</a:t>
            </a:r>
            <a:endParaRPr lang="en-GB" dirty="0">
              <a:solidFill>
                <a:schemeClr val="bg2">
                  <a:lumMod val="10000"/>
                </a:schemeClr>
              </a:solidFill>
            </a:endParaRPr>
          </a:p>
        </p:txBody>
      </p:sp>
      <p:sp>
        <p:nvSpPr>
          <p:cNvPr id="25" name="Textfeld 24"/>
          <p:cNvSpPr txBox="1"/>
          <p:nvPr/>
        </p:nvSpPr>
        <p:spPr>
          <a:xfrm>
            <a:off x="7090757" y="4796443"/>
            <a:ext cx="298480" cy="338554"/>
          </a:xfrm>
          <a:prstGeom prst="rect">
            <a:avLst/>
          </a:prstGeom>
          <a:noFill/>
        </p:spPr>
        <p:txBody>
          <a:bodyPr wrap="none" rtlCol="0">
            <a:spAutoFit/>
          </a:bodyPr>
          <a:lstStyle/>
          <a:p>
            <a:r>
              <a:rPr lang="en-GB" dirty="0" smtClean="0">
                <a:solidFill>
                  <a:schemeClr val="bg2">
                    <a:lumMod val="10000"/>
                  </a:schemeClr>
                </a:solidFill>
              </a:rPr>
              <a:t>4</a:t>
            </a:r>
            <a:endParaRPr lang="en-GB" dirty="0">
              <a:solidFill>
                <a:schemeClr val="bg2">
                  <a:lumMod val="10000"/>
                </a:schemeClr>
              </a:solidFill>
            </a:endParaRPr>
          </a:p>
        </p:txBody>
      </p:sp>
      <p:sp>
        <p:nvSpPr>
          <p:cNvPr id="26" name="Textfeld 25"/>
          <p:cNvSpPr txBox="1"/>
          <p:nvPr/>
        </p:nvSpPr>
        <p:spPr>
          <a:xfrm>
            <a:off x="1465812" y="2263832"/>
            <a:ext cx="298480" cy="338554"/>
          </a:xfrm>
          <a:prstGeom prst="rect">
            <a:avLst/>
          </a:prstGeom>
          <a:noFill/>
        </p:spPr>
        <p:txBody>
          <a:bodyPr wrap="none" rtlCol="0">
            <a:spAutoFit/>
          </a:bodyPr>
          <a:lstStyle/>
          <a:p>
            <a:r>
              <a:rPr lang="en-GB" dirty="0" smtClean="0">
                <a:solidFill>
                  <a:schemeClr val="bg2">
                    <a:lumMod val="10000"/>
                  </a:schemeClr>
                </a:solidFill>
              </a:rPr>
              <a:t>1</a:t>
            </a:r>
            <a:endParaRPr lang="en-GB" dirty="0">
              <a:solidFill>
                <a:schemeClr val="bg2">
                  <a:lumMod val="10000"/>
                </a:schemeClr>
              </a:solidFill>
            </a:endParaRPr>
          </a:p>
        </p:txBody>
      </p:sp>
      <p:sp>
        <p:nvSpPr>
          <p:cNvPr id="27" name="Textfeld 26"/>
          <p:cNvSpPr txBox="1"/>
          <p:nvPr/>
        </p:nvSpPr>
        <p:spPr>
          <a:xfrm>
            <a:off x="2216729" y="1867592"/>
            <a:ext cx="298480" cy="338554"/>
          </a:xfrm>
          <a:prstGeom prst="rect">
            <a:avLst/>
          </a:prstGeom>
          <a:noFill/>
        </p:spPr>
        <p:txBody>
          <a:bodyPr wrap="none" rtlCol="0">
            <a:spAutoFit/>
          </a:bodyPr>
          <a:lstStyle/>
          <a:p>
            <a:r>
              <a:rPr lang="en-GB" dirty="0" smtClean="0">
                <a:solidFill>
                  <a:schemeClr val="bg2">
                    <a:lumMod val="10000"/>
                  </a:schemeClr>
                </a:solidFill>
              </a:rPr>
              <a:t>2</a:t>
            </a:r>
            <a:endParaRPr lang="en-GB" dirty="0">
              <a:solidFill>
                <a:schemeClr val="bg2">
                  <a:lumMod val="10000"/>
                </a:schemeClr>
              </a:solidFill>
            </a:endParaRPr>
          </a:p>
        </p:txBody>
      </p:sp>
      <p:sp>
        <p:nvSpPr>
          <p:cNvPr id="28" name="Textfeld 27"/>
          <p:cNvSpPr txBox="1"/>
          <p:nvPr/>
        </p:nvSpPr>
        <p:spPr>
          <a:xfrm>
            <a:off x="2865121" y="1584959"/>
            <a:ext cx="298480" cy="338554"/>
          </a:xfrm>
          <a:prstGeom prst="rect">
            <a:avLst/>
          </a:prstGeom>
          <a:noFill/>
        </p:spPr>
        <p:txBody>
          <a:bodyPr wrap="none" rtlCol="0">
            <a:spAutoFit/>
          </a:bodyPr>
          <a:lstStyle/>
          <a:p>
            <a:r>
              <a:rPr lang="en-GB" dirty="0" smtClean="0">
                <a:solidFill>
                  <a:schemeClr val="bg2">
                    <a:lumMod val="10000"/>
                  </a:schemeClr>
                </a:solidFill>
              </a:rPr>
              <a:t>3</a:t>
            </a:r>
            <a:endParaRPr lang="en-GB" dirty="0">
              <a:solidFill>
                <a:schemeClr val="bg2">
                  <a:lumMod val="10000"/>
                </a:schemeClr>
              </a:solidFill>
            </a:endParaRPr>
          </a:p>
        </p:txBody>
      </p:sp>
      <p:sp>
        <p:nvSpPr>
          <p:cNvPr id="29" name="Textfeld 28"/>
          <p:cNvSpPr txBox="1"/>
          <p:nvPr/>
        </p:nvSpPr>
        <p:spPr>
          <a:xfrm>
            <a:off x="3280758" y="1285702"/>
            <a:ext cx="298480" cy="338554"/>
          </a:xfrm>
          <a:prstGeom prst="rect">
            <a:avLst/>
          </a:prstGeom>
          <a:noFill/>
        </p:spPr>
        <p:txBody>
          <a:bodyPr wrap="none" rtlCol="0">
            <a:spAutoFit/>
          </a:bodyPr>
          <a:lstStyle/>
          <a:p>
            <a:r>
              <a:rPr lang="en-GB" dirty="0" smtClean="0">
                <a:solidFill>
                  <a:schemeClr val="bg2">
                    <a:lumMod val="10000"/>
                  </a:schemeClr>
                </a:solidFill>
              </a:rPr>
              <a:t>4</a:t>
            </a:r>
            <a:endParaRPr lang="en-GB" dirty="0">
              <a:solidFill>
                <a:schemeClr val="bg2">
                  <a:lumMod val="10000"/>
                </a:schemeClr>
              </a:solidFill>
            </a:endParaRPr>
          </a:p>
        </p:txBody>
      </p:sp>
      <p:cxnSp>
        <p:nvCxnSpPr>
          <p:cNvPr id="31" name="Gerade Verbindung 30"/>
          <p:cNvCxnSpPr/>
          <p:nvPr/>
        </p:nvCxnSpPr>
        <p:spPr bwMode="auto">
          <a:xfrm>
            <a:off x="1695796" y="2510444"/>
            <a:ext cx="315884" cy="199505"/>
          </a:xfrm>
          <a:prstGeom prst="line">
            <a:avLst/>
          </a:prstGeom>
          <a:noFill/>
          <a:ln w="9525" cap="flat" cmpd="sng" algn="ctr">
            <a:solidFill>
              <a:schemeClr val="tx1"/>
            </a:solidFill>
            <a:prstDash val="solid"/>
            <a:round/>
            <a:headEnd type="none" w="med" len="med"/>
            <a:tailEnd type="none" w="med" len="med"/>
          </a:ln>
          <a:effectLst/>
        </p:spPr>
      </p:cxnSp>
      <p:cxnSp>
        <p:nvCxnSpPr>
          <p:cNvPr id="32" name="Gerade Verbindung 31"/>
          <p:cNvCxnSpPr/>
          <p:nvPr/>
        </p:nvCxnSpPr>
        <p:spPr bwMode="auto">
          <a:xfrm>
            <a:off x="2460567" y="2161309"/>
            <a:ext cx="202276" cy="185651"/>
          </a:xfrm>
          <a:prstGeom prst="line">
            <a:avLst/>
          </a:prstGeom>
          <a:noFill/>
          <a:ln w="9525" cap="flat" cmpd="sng" algn="ctr">
            <a:solidFill>
              <a:schemeClr val="tx1"/>
            </a:solidFill>
            <a:prstDash val="solid"/>
            <a:round/>
            <a:headEnd type="none" w="med" len="med"/>
            <a:tailEnd type="none" w="med" len="med"/>
          </a:ln>
          <a:effectLst/>
        </p:spPr>
      </p:cxnSp>
      <p:cxnSp>
        <p:nvCxnSpPr>
          <p:cNvPr id="36" name="Gerade Verbindung 35"/>
          <p:cNvCxnSpPr/>
          <p:nvPr/>
        </p:nvCxnSpPr>
        <p:spPr bwMode="auto">
          <a:xfrm>
            <a:off x="3078480" y="1831572"/>
            <a:ext cx="362989" cy="313112"/>
          </a:xfrm>
          <a:prstGeom prst="line">
            <a:avLst/>
          </a:prstGeom>
          <a:noFill/>
          <a:ln w="9525" cap="flat" cmpd="sng" algn="ctr">
            <a:solidFill>
              <a:schemeClr val="tx1"/>
            </a:solidFill>
            <a:prstDash val="solid"/>
            <a:round/>
            <a:headEnd type="none" w="med" len="med"/>
            <a:tailEnd type="none" w="med" len="med"/>
          </a:ln>
          <a:effectLst/>
        </p:spPr>
      </p:cxnSp>
      <p:cxnSp>
        <p:nvCxnSpPr>
          <p:cNvPr id="39" name="Gerade Verbindung 38"/>
          <p:cNvCxnSpPr/>
          <p:nvPr/>
        </p:nvCxnSpPr>
        <p:spPr bwMode="auto">
          <a:xfrm>
            <a:off x="3557847" y="1612669"/>
            <a:ext cx="133004" cy="232756"/>
          </a:xfrm>
          <a:prstGeom prst="line">
            <a:avLst/>
          </a:prstGeom>
          <a:noFill/>
          <a:ln w="9525" cap="flat" cmpd="sng" algn="ctr">
            <a:solidFill>
              <a:schemeClr val="tx1"/>
            </a:solidFill>
            <a:prstDash val="solid"/>
            <a:round/>
            <a:headEnd type="none" w="med" len="med"/>
            <a:tailEnd type="none" w="med" len="med"/>
          </a:ln>
          <a:effectLst/>
        </p:spPr>
      </p:cxnSp>
      <p:sp>
        <p:nvSpPr>
          <p:cNvPr id="30" name="Textfeld 29"/>
          <p:cNvSpPr txBox="1"/>
          <p:nvPr/>
        </p:nvSpPr>
        <p:spPr>
          <a:xfrm>
            <a:off x="2420471" y="2850777"/>
            <a:ext cx="1540806" cy="276999"/>
          </a:xfrm>
          <a:prstGeom prst="rect">
            <a:avLst/>
          </a:prstGeom>
          <a:noFill/>
        </p:spPr>
        <p:txBody>
          <a:bodyPr wrap="none" rtlCol="0">
            <a:spAutoFit/>
          </a:bodyPr>
          <a:lstStyle/>
          <a:p>
            <a:r>
              <a:rPr lang="en-GB" sz="1200" dirty="0" smtClean="0"/>
              <a:t>exothermic reaction</a:t>
            </a:r>
            <a:endParaRPr lang="en-GB" sz="1200" dirty="0"/>
          </a:p>
        </p:txBody>
      </p:sp>
      <p:cxnSp>
        <p:nvCxnSpPr>
          <p:cNvPr id="34" name="Gerade Verbindung 33"/>
          <p:cNvCxnSpPr>
            <a:stCxn id="30" idx="0"/>
          </p:cNvCxnSpPr>
          <p:nvPr/>
        </p:nvCxnSpPr>
        <p:spPr bwMode="auto">
          <a:xfrm flipV="1">
            <a:off x="3190874" y="2517289"/>
            <a:ext cx="143997" cy="333488"/>
          </a:xfrm>
          <a:prstGeom prst="line">
            <a:avLst/>
          </a:prstGeom>
          <a:noFill/>
          <a:ln w="9525" cap="flat" cmpd="sng" algn="ctr">
            <a:solidFill>
              <a:schemeClr val="tx1"/>
            </a:solidFill>
            <a:prstDash val="solid"/>
            <a:round/>
            <a:headEnd type="none" w="med" len="med"/>
            <a:tailEnd type="none" w="med" len="med"/>
          </a:ln>
          <a:effectLst/>
        </p:spPr>
      </p:cxnSp>
      <p:cxnSp>
        <p:nvCxnSpPr>
          <p:cNvPr id="37" name="Gerade Verbindung 36"/>
          <p:cNvCxnSpPr>
            <a:stCxn id="30" idx="0"/>
          </p:cNvCxnSpPr>
          <p:nvPr/>
        </p:nvCxnSpPr>
        <p:spPr bwMode="auto">
          <a:xfrm flipV="1">
            <a:off x="3190874" y="2560320"/>
            <a:ext cx="531272" cy="290457"/>
          </a:xfrm>
          <a:prstGeom prst="line">
            <a:avLst/>
          </a:prstGeom>
          <a:noFill/>
          <a:ln w="9525" cap="flat" cmpd="sng" algn="ctr">
            <a:solidFill>
              <a:schemeClr val="tx1"/>
            </a:solidFill>
            <a:prstDash val="solid"/>
            <a:round/>
            <a:headEnd type="none" w="med" len="med"/>
            <a:tailEnd type="none" w="med" len="med"/>
          </a:ln>
          <a:effectLst/>
        </p:spPr>
      </p:cxnSp>
      <p:cxnSp>
        <p:nvCxnSpPr>
          <p:cNvPr id="40" name="Gerade Verbindung 39"/>
          <p:cNvCxnSpPr>
            <a:stCxn id="30" idx="0"/>
          </p:cNvCxnSpPr>
          <p:nvPr/>
        </p:nvCxnSpPr>
        <p:spPr bwMode="auto">
          <a:xfrm flipV="1">
            <a:off x="3190874" y="2528047"/>
            <a:ext cx="1391884" cy="322730"/>
          </a:xfrm>
          <a:prstGeom prst="line">
            <a:avLst/>
          </a:prstGeom>
          <a:no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Test results: Overview</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11</a:t>
            </a:fld>
            <a:endParaRPr lang="en-GB" noProof="1"/>
          </a:p>
        </p:txBody>
      </p:sp>
      <p:sp>
        <p:nvSpPr>
          <p:cNvPr id="11" name="Textfeld 10"/>
          <p:cNvSpPr txBox="1"/>
          <p:nvPr/>
        </p:nvSpPr>
        <p:spPr>
          <a:xfrm>
            <a:off x="3991088" y="5550945"/>
            <a:ext cx="3845925" cy="338554"/>
          </a:xfrm>
          <a:prstGeom prst="rect">
            <a:avLst/>
          </a:prstGeom>
          <a:noFill/>
        </p:spPr>
        <p:txBody>
          <a:bodyPr wrap="none" rtlCol="0">
            <a:spAutoFit/>
          </a:bodyPr>
          <a:lstStyle/>
          <a:p>
            <a:r>
              <a:rPr lang="en-GB" dirty="0" smtClean="0"/>
              <a:t>At least two alloys fulfil the requirements</a:t>
            </a:r>
            <a:endParaRPr lang="en-GB" dirty="0"/>
          </a:p>
        </p:txBody>
      </p:sp>
      <p:graphicFrame>
        <p:nvGraphicFramePr>
          <p:cNvPr id="12" name="Diagramm 11"/>
          <p:cNvGraphicFramePr>
            <a:graphicFrameLocks noGrp="1"/>
          </p:cNvGraphicFramePr>
          <p:nvPr/>
        </p:nvGraphicFramePr>
        <p:xfrm>
          <a:off x="1592132" y="1069322"/>
          <a:ext cx="7153834" cy="425571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feld 12"/>
          <p:cNvSpPr txBox="1"/>
          <p:nvPr/>
        </p:nvSpPr>
        <p:spPr>
          <a:xfrm>
            <a:off x="4195483" y="1828799"/>
            <a:ext cx="516488" cy="276999"/>
          </a:xfrm>
          <a:prstGeom prst="rect">
            <a:avLst/>
          </a:prstGeom>
          <a:solidFill>
            <a:schemeClr val="bg1"/>
          </a:solidFill>
        </p:spPr>
        <p:txBody>
          <a:bodyPr wrap="none" rtlCol="0">
            <a:spAutoFit/>
          </a:bodyPr>
          <a:lstStyle/>
          <a:p>
            <a:r>
              <a:rPr lang="en-GB" sz="1200" dirty="0" smtClean="0">
                <a:solidFill>
                  <a:schemeClr val="bg2">
                    <a:lumMod val="25000"/>
                  </a:schemeClr>
                </a:solidFill>
              </a:rPr>
              <a:t>100s</a:t>
            </a:r>
            <a:endParaRPr lang="en-GB" sz="1200" dirty="0">
              <a:solidFill>
                <a:schemeClr val="bg2">
                  <a:lumMod val="25000"/>
                </a:schemeClr>
              </a:solidFill>
            </a:endParaRPr>
          </a:p>
        </p:txBody>
      </p:sp>
      <p:sp>
        <p:nvSpPr>
          <p:cNvPr id="14" name="Textfeld 13"/>
          <p:cNvSpPr txBox="1"/>
          <p:nvPr/>
        </p:nvSpPr>
        <p:spPr>
          <a:xfrm>
            <a:off x="4584551" y="2067261"/>
            <a:ext cx="505075" cy="276999"/>
          </a:xfrm>
          <a:prstGeom prst="rect">
            <a:avLst/>
          </a:prstGeom>
          <a:solidFill>
            <a:schemeClr val="bg1"/>
          </a:solidFill>
        </p:spPr>
        <p:txBody>
          <a:bodyPr wrap="none" rtlCol="0">
            <a:spAutoFit/>
          </a:bodyPr>
          <a:lstStyle/>
          <a:p>
            <a:r>
              <a:rPr lang="en-GB" sz="1200" dirty="0" smtClean="0">
                <a:solidFill>
                  <a:schemeClr val="bg2">
                    <a:lumMod val="25000"/>
                  </a:schemeClr>
                </a:solidFill>
              </a:rPr>
              <a:t>110s</a:t>
            </a:r>
            <a:endParaRPr lang="en-GB" sz="1200" dirty="0">
              <a:solidFill>
                <a:schemeClr val="bg2">
                  <a:lumMod val="25000"/>
                </a:schemeClr>
              </a:solidFill>
            </a:endParaRPr>
          </a:p>
        </p:txBody>
      </p:sp>
      <p:graphicFrame>
        <p:nvGraphicFramePr>
          <p:cNvPr id="15" name="Diagramm 14"/>
          <p:cNvGraphicFramePr/>
          <p:nvPr/>
        </p:nvGraphicFramePr>
        <p:xfrm>
          <a:off x="333263" y="4184725"/>
          <a:ext cx="3485702" cy="19474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Single test results - reproducibility</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12</a:t>
            </a:fld>
            <a:endParaRPr lang="en-GB" noProof="1"/>
          </a:p>
        </p:txBody>
      </p:sp>
      <p:graphicFrame>
        <p:nvGraphicFramePr>
          <p:cNvPr id="7" name="Inhaltsplatzhalter 6"/>
          <p:cNvGraphicFramePr>
            <a:graphicFrameLocks noGrp="1"/>
          </p:cNvGraphicFramePr>
          <p:nvPr>
            <p:ph idx="1"/>
          </p:nvPr>
        </p:nvGraphicFramePr>
        <p:xfrm>
          <a:off x="355003" y="1373823"/>
          <a:ext cx="3792463" cy="213317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feld 7"/>
          <p:cNvSpPr txBox="1"/>
          <p:nvPr/>
        </p:nvSpPr>
        <p:spPr>
          <a:xfrm>
            <a:off x="1183342" y="1269402"/>
            <a:ext cx="684803" cy="338554"/>
          </a:xfrm>
          <a:prstGeom prst="rect">
            <a:avLst/>
          </a:prstGeom>
          <a:solidFill>
            <a:schemeClr val="bg1"/>
          </a:solidFill>
        </p:spPr>
        <p:txBody>
          <a:bodyPr wrap="none" rtlCol="0">
            <a:spAutoFit/>
          </a:bodyPr>
          <a:lstStyle/>
          <a:p>
            <a:r>
              <a:rPr lang="en-GB" dirty="0" smtClean="0"/>
              <a:t>EP21</a:t>
            </a:r>
            <a:endParaRPr lang="en-GB" dirty="0"/>
          </a:p>
        </p:txBody>
      </p:sp>
      <p:sp>
        <p:nvSpPr>
          <p:cNvPr id="10" name="Textfeld 9"/>
          <p:cNvSpPr txBox="1"/>
          <p:nvPr/>
        </p:nvSpPr>
        <p:spPr>
          <a:xfrm>
            <a:off x="1120589" y="3680908"/>
            <a:ext cx="742511" cy="338554"/>
          </a:xfrm>
          <a:prstGeom prst="rect">
            <a:avLst/>
          </a:prstGeom>
          <a:solidFill>
            <a:schemeClr val="bg1"/>
          </a:solidFill>
        </p:spPr>
        <p:txBody>
          <a:bodyPr wrap="none" rtlCol="0">
            <a:spAutoFit/>
          </a:bodyPr>
          <a:lstStyle/>
          <a:p>
            <a:r>
              <a:rPr lang="en-GB" dirty="0" smtClean="0"/>
              <a:t>WE43</a:t>
            </a:r>
            <a:endParaRPr lang="en-GB" dirty="0"/>
          </a:p>
        </p:txBody>
      </p:sp>
      <p:graphicFrame>
        <p:nvGraphicFramePr>
          <p:cNvPr id="11" name="Diagramm 10"/>
          <p:cNvGraphicFramePr>
            <a:graphicFrameLocks noGrp="1"/>
          </p:cNvGraphicFramePr>
          <p:nvPr/>
        </p:nvGraphicFramePr>
        <p:xfrm>
          <a:off x="4722608" y="1387736"/>
          <a:ext cx="3657598" cy="215153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1"/>
          <p:cNvSpPr txBox="1"/>
          <p:nvPr/>
        </p:nvSpPr>
        <p:spPr>
          <a:xfrm>
            <a:off x="5563497" y="1281952"/>
            <a:ext cx="673582" cy="338554"/>
          </a:xfrm>
          <a:prstGeom prst="rect">
            <a:avLst/>
          </a:prstGeom>
          <a:solidFill>
            <a:schemeClr val="bg1"/>
          </a:solidFill>
        </p:spPr>
        <p:txBody>
          <a:bodyPr wrap="none" rtlCol="0">
            <a:spAutoFit/>
          </a:bodyPr>
          <a:lstStyle/>
          <a:p>
            <a:r>
              <a:rPr lang="en-GB" dirty="0" smtClean="0"/>
              <a:t>ZE41</a:t>
            </a:r>
            <a:endParaRPr lang="en-GB" dirty="0"/>
          </a:p>
        </p:txBody>
      </p:sp>
      <p:graphicFrame>
        <p:nvGraphicFramePr>
          <p:cNvPr id="14" name="Diagramm 13"/>
          <p:cNvGraphicFramePr>
            <a:graphicFrameLocks noGrp="1"/>
          </p:cNvGraphicFramePr>
          <p:nvPr/>
        </p:nvGraphicFramePr>
        <p:xfrm>
          <a:off x="4711849" y="3636085"/>
          <a:ext cx="3765177" cy="2345168"/>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4"/>
          <p:cNvSpPr txBox="1"/>
          <p:nvPr/>
        </p:nvSpPr>
        <p:spPr>
          <a:xfrm>
            <a:off x="5543775" y="3725731"/>
            <a:ext cx="673582" cy="338554"/>
          </a:xfrm>
          <a:prstGeom prst="rect">
            <a:avLst/>
          </a:prstGeom>
          <a:solidFill>
            <a:schemeClr val="bg1"/>
          </a:solidFill>
        </p:spPr>
        <p:txBody>
          <a:bodyPr wrap="none" rtlCol="0">
            <a:spAutoFit/>
          </a:bodyPr>
          <a:lstStyle/>
          <a:p>
            <a:r>
              <a:rPr lang="en-GB" dirty="0" smtClean="0"/>
              <a:t>ZK60</a:t>
            </a:r>
            <a:endParaRPr lang="en-GB" dirty="0"/>
          </a:p>
        </p:txBody>
      </p:sp>
      <p:graphicFrame>
        <p:nvGraphicFramePr>
          <p:cNvPr id="17" name="Diagramm 16"/>
          <p:cNvGraphicFramePr>
            <a:graphicFrameLocks noGrp="1"/>
          </p:cNvGraphicFramePr>
          <p:nvPr/>
        </p:nvGraphicFramePr>
        <p:xfrm>
          <a:off x="301214" y="3726461"/>
          <a:ext cx="3851238" cy="2233276"/>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Gerade Verbindung 17"/>
          <p:cNvCxnSpPr/>
          <p:nvPr/>
        </p:nvCxnSpPr>
        <p:spPr bwMode="auto">
          <a:xfrm flipV="1">
            <a:off x="2295525" y="1428750"/>
            <a:ext cx="0" cy="1619250"/>
          </a:xfrm>
          <a:prstGeom prst="line">
            <a:avLst/>
          </a:prstGeom>
          <a:noFill/>
          <a:ln w="9525" cap="flat" cmpd="sng" algn="ctr">
            <a:solidFill>
              <a:schemeClr val="tx1"/>
            </a:solidFill>
            <a:prstDash val="solid"/>
            <a:round/>
            <a:headEnd type="none" w="med" len="med"/>
            <a:tailEnd type="none" w="med" len="med"/>
          </a:ln>
          <a:effectLst/>
        </p:spPr>
      </p:cxnSp>
      <p:cxnSp>
        <p:nvCxnSpPr>
          <p:cNvPr id="19" name="Gerade Verbindung 18"/>
          <p:cNvCxnSpPr/>
          <p:nvPr/>
        </p:nvCxnSpPr>
        <p:spPr bwMode="auto">
          <a:xfrm flipV="1">
            <a:off x="2428875" y="1438275"/>
            <a:ext cx="0" cy="1619250"/>
          </a:xfrm>
          <a:prstGeom prst="line">
            <a:avLst/>
          </a:prstGeom>
          <a:no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Single test results - reproducibility</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13</a:t>
            </a:fld>
            <a:endParaRPr lang="en-GB" noProof="1"/>
          </a:p>
        </p:txBody>
      </p:sp>
      <p:graphicFrame>
        <p:nvGraphicFramePr>
          <p:cNvPr id="8" name="Diagramm 7"/>
          <p:cNvGraphicFramePr>
            <a:graphicFrameLocks noGrp="1"/>
          </p:cNvGraphicFramePr>
          <p:nvPr/>
        </p:nvGraphicFramePr>
        <p:xfrm>
          <a:off x="311972" y="1333947"/>
          <a:ext cx="4098664" cy="243122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p:cNvSpPr txBox="1"/>
          <p:nvPr/>
        </p:nvSpPr>
        <p:spPr>
          <a:xfrm>
            <a:off x="1183342" y="1269402"/>
            <a:ext cx="809837" cy="338554"/>
          </a:xfrm>
          <a:prstGeom prst="rect">
            <a:avLst/>
          </a:prstGeom>
          <a:solidFill>
            <a:schemeClr val="bg1"/>
          </a:solidFill>
        </p:spPr>
        <p:txBody>
          <a:bodyPr wrap="none" rtlCol="0">
            <a:spAutoFit/>
          </a:bodyPr>
          <a:lstStyle/>
          <a:p>
            <a:r>
              <a:rPr lang="en-GB" dirty="0" smtClean="0"/>
              <a:t>AZ80A</a:t>
            </a:r>
            <a:endParaRPr lang="en-GB" dirty="0"/>
          </a:p>
        </p:txBody>
      </p:sp>
      <p:graphicFrame>
        <p:nvGraphicFramePr>
          <p:cNvPr id="10" name="Diagramm 9"/>
          <p:cNvGraphicFramePr>
            <a:graphicFrameLocks noGrp="1"/>
          </p:cNvGraphicFramePr>
          <p:nvPr/>
        </p:nvGraphicFramePr>
        <p:xfrm>
          <a:off x="4356847" y="1295231"/>
          <a:ext cx="4437810" cy="241615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p:cNvSpPr txBox="1"/>
          <p:nvPr/>
        </p:nvSpPr>
        <p:spPr>
          <a:xfrm>
            <a:off x="5283799" y="1292710"/>
            <a:ext cx="809837" cy="338554"/>
          </a:xfrm>
          <a:prstGeom prst="rect">
            <a:avLst/>
          </a:prstGeom>
          <a:solidFill>
            <a:schemeClr val="bg1"/>
          </a:solidFill>
        </p:spPr>
        <p:txBody>
          <a:bodyPr wrap="none" rtlCol="0">
            <a:spAutoFit/>
          </a:bodyPr>
          <a:lstStyle/>
          <a:p>
            <a:r>
              <a:rPr lang="en-GB" dirty="0" smtClean="0"/>
              <a:t>AZ91E</a:t>
            </a:r>
            <a:endParaRPr lang="en-GB" dirty="0"/>
          </a:p>
        </p:txBody>
      </p:sp>
      <p:graphicFrame>
        <p:nvGraphicFramePr>
          <p:cNvPr id="12" name="Diagramm 11"/>
          <p:cNvGraphicFramePr>
            <a:graphicFrameLocks noGrp="1"/>
          </p:cNvGraphicFramePr>
          <p:nvPr/>
        </p:nvGraphicFramePr>
        <p:xfrm>
          <a:off x="333488" y="3463962"/>
          <a:ext cx="4324574" cy="25280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Diagramm 12"/>
          <p:cNvGraphicFramePr>
            <a:graphicFrameLocks noGrp="1"/>
          </p:cNvGraphicFramePr>
          <p:nvPr/>
        </p:nvGraphicFramePr>
        <p:xfrm>
          <a:off x="4442908" y="3575853"/>
          <a:ext cx="4421393" cy="2448430"/>
        </p:xfrm>
        <a:graphic>
          <a:graphicData uri="http://schemas.openxmlformats.org/drawingml/2006/chart">
            <c:chart xmlns:c="http://schemas.openxmlformats.org/drawingml/2006/chart" xmlns:r="http://schemas.openxmlformats.org/officeDocument/2006/relationships" r:id="rId6"/>
          </a:graphicData>
        </a:graphic>
      </p:graphicFrame>
      <p:cxnSp>
        <p:nvCxnSpPr>
          <p:cNvPr id="14" name="Gerade Verbindung 13"/>
          <p:cNvCxnSpPr/>
          <p:nvPr/>
        </p:nvCxnSpPr>
        <p:spPr bwMode="auto">
          <a:xfrm flipV="1">
            <a:off x="2400300" y="3819525"/>
            <a:ext cx="0" cy="1619250"/>
          </a:xfrm>
          <a:prstGeom prst="line">
            <a:avLst/>
          </a:prstGeom>
          <a:noFill/>
          <a:ln w="9525" cap="flat" cmpd="sng" algn="ctr">
            <a:solidFill>
              <a:schemeClr val="tx1"/>
            </a:solidFill>
            <a:prstDash val="solid"/>
            <a:round/>
            <a:headEnd type="none" w="med" len="med"/>
            <a:tailEnd type="none" w="med" len="med"/>
          </a:ln>
          <a:effectLst/>
        </p:spPr>
      </p:cxnSp>
      <p:cxnSp>
        <p:nvCxnSpPr>
          <p:cNvPr id="15" name="Gerade Verbindung 14"/>
          <p:cNvCxnSpPr/>
          <p:nvPr/>
        </p:nvCxnSpPr>
        <p:spPr bwMode="auto">
          <a:xfrm flipV="1">
            <a:off x="2524125" y="3829050"/>
            <a:ext cx="0" cy="1619250"/>
          </a:xfrm>
          <a:prstGeom prst="line">
            <a:avLst/>
          </a:prstGeom>
          <a:no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2"/>
          <p:cNvGraphicFramePr>
            <a:graphicFrameLocks noGrp="1"/>
          </p:cNvGraphicFramePr>
          <p:nvPr/>
        </p:nvGraphicFramePr>
        <p:xfrm>
          <a:off x="4572000" y="1194100"/>
          <a:ext cx="3932200" cy="2450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p:txBody>
          <a:bodyPr/>
          <a:lstStyle/>
          <a:p>
            <a:r>
              <a:rPr lang="en-GB" dirty="0" smtClean="0"/>
              <a:t>Influence of coatings </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14</a:t>
            </a:fld>
            <a:endParaRPr lang="en-GB" noProof="1"/>
          </a:p>
        </p:txBody>
      </p:sp>
      <p:graphicFrame>
        <p:nvGraphicFramePr>
          <p:cNvPr id="7" name="Inhaltsplatzhalter 6"/>
          <p:cNvGraphicFramePr>
            <a:graphicFrameLocks noGrp="1"/>
          </p:cNvGraphicFramePr>
          <p:nvPr>
            <p:ph idx="1"/>
          </p:nvPr>
        </p:nvGraphicFramePr>
        <p:xfrm>
          <a:off x="322728" y="997305"/>
          <a:ext cx="3872753" cy="26475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p:cNvGraphicFramePr>
            <a:graphicFrameLocks noGrp="1"/>
          </p:cNvGraphicFramePr>
          <p:nvPr/>
        </p:nvGraphicFramePr>
        <p:xfrm>
          <a:off x="398033" y="3468277"/>
          <a:ext cx="4039777" cy="267434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feld 10"/>
          <p:cNvSpPr txBox="1"/>
          <p:nvPr/>
        </p:nvSpPr>
        <p:spPr>
          <a:xfrm>
            <a:off x="1066314" y="3853335"/>
            <a:ext cx="742511" cy="338554"/>
          </a:xfrm>
          <a:prstGeom prst="rect">
            <a:avLst/>
          </a:prstGeom>
          <a:solidFill>
            <a:srgbClr val="FFFFFF"/>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dirty="0" smtClean="0">
                <a:solidFill>
                  <a:srgbClr val="656C7D"/>
                </a:solidFill>
              </a:rPr>
              <a:t>WE43</a:t>
            </a:r>
            <a:endParaRPr lang="en-GB" sz="1600" dirty="0">
              <a:solidFill>
                <a:srgbClr val="656C7D"/>
              </a:solidFill>
            </a:endParaRPr>
          </a:p>
        </p:txBody>
      </p:sp>
      <p:sp>
        <p:nvSpPr>
          <p:cNvPr id="11" name="Textfeld 10"/>
          <p:cNvSpPr txBox="1"/>
          <p:nvPr/>
        </p:nvSpPr>
        <p:spPr>
          <a:xfrm>
            <a:off x="1102685" y="1088621"/>
            <a:ext cx="742225" cy="338554"/>
          </a:xfrm>
          <a:prstGeom prst="rect">
            <a:avLst/>
          </a:prstGeom>
          <a:solidFill>
            <a:srgbClr val="FFFFFF"/>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dirty="0" smtClean="0">
                <a:solidFill>
                  <a:srgbClr val="656C7D"/>
                </a:solidFill>
              </a:rPr>
              <a:t>AM50</a:t>
            </a:r>
            <a:endParaRPr lang="en-GB" sz="1600" dirty="0">
              <a:solidFill>
                <a:srgbClr val="656C7D"/>
              </a:solidFill>
            </a:endParaRPr>
          </a:p>
        </p:txBody>
      </p:sp>
      <p:sp>
        <p:nvSpPr>
          <p:cNvPr id="12" name="Textfeld 10"/>
          <p:cNvSpPr txBox="1"/>
          <p:nvPr/>
        </p:nvSpPr>
        <p:spPr>
          <a:xfrm>
            <a:off x="5330440" y="1110136"/>
            <a:ext cx="673582" cy="338554"/>
          </a:xfrm>
          <a:prstGeom prst="rect">
            <a:avLst/>
          </a:prstGeom>
          <a:solidFill>
            <a:srgbClr val="FFFFFF"/>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dirty="0" smtClean="0">
                <a:solidFill>
                  <a:srgbClr val="656C7D"/>
                </a:solidFill>
              </a:rPr>
              <a:t>AZ31</a:t>
            </a:r>
            <a:endParaRPr lang="en-GB" sz="1600" dirty="0">
              <a:solidFill>
                <a:srgbClr val="656C7D"/>
              </a:solidFill>
            </a:endParaRPr>
          </a:p>
        </p:txBody>
      </p:sp>
      <p:sp>
        <p:nvSpPr>
          <p:cNvPr id="14" name="Textfeld 13"/>
          <p:cNvSpPr txBox="1"/>
          <p:nvPr/>
        </p:nvSpPr>
        <p:spPr>
          <a:xfrm>
            <a:off x="5292762" y="4034118"/>
            <a:ext cx="184731" cy="338554"/>
          </a:xfrm>
          <a:prstGeom prst="rect">
            <a:avLst/>
          </a:prstGeom>
          <a:noFill/>
        </p:spPr>
        <p:txBody>
          <a:bodyPr wrap="none" rtlCol="0">
            <a:spAutoFit/>
          </a:bodyPr>
          <a:lstStyle/>
          <a:p>
            <a:endParaRPr lang="en-GB" dirty="0"/>
          </a:p>
        </p:txBody>
      </p:sp>
      <p:sp>
        <p:nvSpPr>
          <p:cNvPr id="15" name="Textfeld 14"/>
          <p:cNvSpPr txBox="1"/>
          <p:nvPr/>
        </p:nvSpPr>
        <p:spPr>
          <a:xfrm>
            <a:off x="4582759" y="3840481"/>
            <a:ext cx="4313816" cy="2092881"/>
          </a:xfrm>
          <a:prstGeom prst="rect">
            <a:avLst/>
          </a:prstGeom>
          <a:noFill/>
        </p:spPr>
        <p:txBody>
          <a:bodyPr wrap="square" rtlCol="0">
            <a:spAutoFit/>
          </a:bodyPr>
          <a:lstStyle/>
          <a:p>
            <a:r>
              <a:rPr lang="en-GB" sz="1200" dirty="0" smtClean="0"/>
              <a:t>Pure 	 =&gt; without coating</a:t>
            </a:r>
          </a:p>
          <a:p>
            <a:r>
              <a:rPr lang="en-GB" sz="1200" dirty="0" smtClean="0"/>
              <a:t>CP    	 =&gt; corrosion protection</a:t>
            </a:r>
          </a:p>
          <a:p>
            <a:r>
              <a:rPr lang="en-GB" sz="1200" dirty="0" smtClean="0"/>
              <a:t>CP + TC	 =&gt; corrosion protection and top coat</a:t>
            </a:r>
          </a:p>
          <a:p>
            <a:r>
              <a:rPr lang="en-GB" sz="1200" dirty="0" smtClean="0"/>
              <a:t>CP + P +TC =&gt; corrosion protection, primer and 	       top coat</a:t>
            </a:r>
          </a:p>
          <a:p>
            <a:endParaRPr lang="en-GB" sz="1400" dirty="0" smtClean="0"/>
          </a:p>
          <a:p>
            <a:r>
              <a:rPr lang="en-GB" sz="1400" b="1" dirty="0" smtClean="0"/>
              <a:t>The coating positively influenced the time to ignition but the influence was not used for the material ranking. It provides an additional safety margin.</a:t>
            </a:r>
            <a:endParaRPr lang="en-GB" sz="1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Influence of coatings </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15</a:t>
            </a:fld>
            <a:endParaRPr lang="en-GB" noProof="1"/>
          </a:p>
        </p:txBody>
      </p:sp>
      <p:graphicFrame>
        <p:nvGraphicFramePr>
          <p:cNvPr id="10" name="Diagramm 9"/>
          <p:cNvGraphicFramePr/>
          <p:nvPr/>
        </p:nvGraphicFramePr>
        <p:xfrm>
          <a:off x="1629909" y="1366221"/>
          <a:ext cx="5523926" cy="331335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feld 10"/>
          <p:cNvSpPr txBox="1"/>
          <p:nvPr/>
        </p:nvSpPr>
        <p:spPr>
          <a:xfrm>
            <a:off x="1108038" y="4711849"/>
            <a:ext cx="7057016" cy="1077218"/>
          </a:xfrm>
          <a:prstGeom prst="rect">
            <a:avLst/>
          </a:prstGeom>
          <a:noFill/>
        </p:spPr>
        <p:txBody>
          <a:bodyPr wrap="square" rtlCol="0">
            <a:spAutoFit/>
          </a:bodyPr>
          <a:lstStyle/>
          <a:p>
            <a:r>
              <a:rPr lang="en-GB" dirty="0" smtClean="0"/>
              <a:t>The coating  shifts melting of the Mg to a higher temperature before ignition occurs</a:t>
            </a:r>
          </a:p>
          <a:p>
            <a:r>
              <a:rPr lang="en-GB" dirty="0" smtClean="0"/>
              <a:t>This effect  should be validated in the FAA Mg-alloy test.</a:t>
            </a:r>
          </a:p>
          <a:p>
            <a:r>
              <a:rPr lang="en-GB" dirty="0" smtClean="0"/>
              <a:t> </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Influence of coatings </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16</a:t>
            </a:fld>
            <a:endParaRPr lang="en-GB" noProof="1"/>
          </a:p>
        </p:txBody>
      </p:sp>
      <p:graphicFrame>
        <p:nvGraphicFramePr>
          <p:cNvPr id="7" name="Diagramm 6"/>
          <p:cNvGraphicFramePr/>
          <p:nvPr/>
        </p:nvGraphicFramePr>
        <p:xfrm>
          <a:off x="2199940" y="1390425"/>
          <a:ext cx="4572000" cy="2880359"/>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p:cNvPicPr>
            <a:picLocks noChangeAspect="1" noChangeArrowheads="1"/>
          </p:cNvPicPr>
          <p:nvPr/>
        </p:nvPicPr>
        <p:blipFill>
          <a:blip r:embed="rId3" cstate="print"/>
          <a:srcRect/>
          <a:stretch>
            <a:fillRect/>
          </a:stretch>
        </p:blipFill>
        <p:spPr bwMode="auto">
          <a:xfrm>
            <a:off x="746310" y="3823106"/>
            <a:ext cx="1415975" cy="123203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33537" y="2359680"/>
            <a:ext cx="1408597" cy="127640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7118369" y="4023361"/>
            <a:ext cx="1427963" cy="1253658"/>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7113942" y="2603350"/>
            <a:ext cx="1396269" cy="1275901"/>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744295" y="1115109"/>
            <a:ext cx="1396477" cy="1176661"/>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7122067" y="1139832"/>
            <a:ext cx="1387232" cy="1311219"/>
          </a:xfrm>
          <a:prstGeom prst="rect">
            <a:avLst/>
          </a:prstGeom>
          <a:noFill/>
          <a:ln w="9525">
            <a:noFill/>
            <a:miter lim="800000"/>
            <a:headEnd/>
            <a:tailEnd/>
          </a:ln>
        </p:spPr>
      </p:pic>
      <p:cxnSp>
        <p:nvCxnSpPr>
          <p:cNvPr id="15" name="Gerade Verbindung 14"/>
          <p:cNvCxnSpPr>
            <a:stCxn id="1030" idx="3"/>
          </p:cNvCxnSpPr>
          <p:nvPr/>
        </p:nvCxnSpPr>
        <p:spPr bwMode="auto">
          <a:xfrm>
            <a:off x="2140772" y="1703440"/>
            <a:ext cx="2054710" cy="1072033"/>
          </a:xfrm>
          <a:prstGeom prst="line">
            <a:avLst/>
          </a:prstGeom>
          <a:noFill/>
          <a:ln w="9525" cap="flat" cmpd="sng" algn="ctr">
            <a:solidFill>
              <a:schemeClr val="tx1"/>
            </a:solidFill>
            <a:prstDash val="solid"/>
            <a:round/>
            <a:headEnd type="none" w="med" len="med"/>
            <a:tailEnd type="none" w="med" len="med"/>
          </a:ln>
          <a:effectLst/>
        </p:spPr>
      </p:cxnSp>
      <p:cxnSp>
        <p:nvCxnSpPr>
          <p:cNvPr id="17" name="Gerade Verbindung 16"/>
          <p:cNvCxnSpPr>
            <a:stCxn id="1027" idx="3"/>
          </p:cNvCxnSpPr>
          <p:nvPr/>
        </p:nvCxnSpPr>
        <p:spPr bwMode="auto">
          <a:xfrm>
            <a:off x="2142134" y="2997883"/>
            <a:ext cx="880765" cy="186381"/>
          </a:xfrm>
          <a:prstGeom prst="line">
            <a:avLst/>
          </a:prstGeom>
          <a:noFill/>
          <a:ln w="9525" cap="flat" cmpd="sng" algn="ctr">
            <a:solidFill>
              <a:schemeClr val="tx1"/>
            </a:solidFill>
            <a:prstDash val="solid"/>
            <a:round/>
            <a:headEnd type="none" w="med" len="med"/>
            <a:tailEnd type="none" w="med" len="med"/>
          </a:ln>
          <a:effectLst/>
        </p:spPr>
      </p:cxnSp>
      <p:cxnSp>
        <p:nvCxnSpPr>
          <p:cNvPr id="19" name="Gerade Verbindung 18"/>
          <p:cNvCxnSpPr>
            <a:stCxn id="1026" idx="3"/>
          </p:cNvCxnSpPr>
          <p:nvPr/>
        </p:nvCxnSpPr>
        <p:spPr bwMode="auto">
          <a:xfrm flipV="1">
            <a:off x="2162285" y="3786692"/>
            <a:ext cx="645461" cy="652433"/>
          </a:xfrm>
          <a:prstGeom prst="line">
            <a:avLst/>
          </a:prstGeom>
          <a:noFill/>
          <a:ln w="9525" cap="flat" cmpd="sng" algn="ctr">
            <a:solidFill>
              <a:schemeClr val="tx1"/>
            </a:solidFill>
            <a:prstDash val="solid"/>
            <a:round/>
            <a:headEnd type="none" w="med" len="med"/>
            <a:tailEnd type="none" w="med" len="med"/>
          </a:ln>
          <a:effectLst/>
        </p:spPr>
      </p:cxnSp>
      <p:cxnSp>
        <p:nvCxnSpPr>
          <p:cNvPr id="21" name="Gerade Verbindung 20"/>
          <p:cNvCxnSpPr>
            <a:stCxn id="1028" idx="1"/>
          </p:cNvCxnSpPr>
          <p:nvPr/>
        </p:nvCxnSpPr>
        <p:spPr bwMode="auto">
          <a:xfrm flipH="1" flipV="1">
            <a:off x="4744122" y="2721685"/>
            <a:ext cx="2374247" cy="1928505"/>
          </a:xfrm>
          <a:prstGeom prst="line">
            <a:avLst/>
          </a:prstGeom>
          <a:noFill/>
          <a:ln w="9525" cap="flat" cmpd="sng" algn="ctr">
            <a:solidFill>
              <a:schemeClr val="tx1"/>
            </a:solidFill>
            <a:prstDash val="solid"/>
            <a:round/>
            <a:headEnd type="none" w="med" len="med"/>
            <a:tailEnd type="none" w="med" len="med"/>
          </a:ln>
          <a:effectLst/>
        </p:spPr>
      </p:cxnSp>
      <p:cxnSp>
        <p:nvCxnSpPr>
          <p:cNvPr id="23" name="Gerade Verbindung 22"/>
          <p:cNvCxnSpPr/>
          <p:nvPr/>
        </p:nvCxnSpPr>
        <p:spPr bwMode="auto">
          <a:xfrm flipH="1" flipV="1">
            <a:off x="5314278" y="2280621"/>
            <a:ext cx="1584511" cy="369011"/>
          </a:xfrm>
          <a:prstGeom prst="line">
            <a:avLst/>
          </a:prstGeom>
          <a:noFill/>
          <a:ln w="9525" cap="flat" cmpd="sng" algn="ctr">
            <a:solidFill>
              <a:schemeClr val="tx1"/>
            </a:solidFill>
            <a:prstDash val="solid"/>
            <a:round/>
            <a:headEnd type="none" w="med" len="med"/>
            <a:tailEnd type="none" w="med" len="med"/>
          </a:ln>
          <a:effectLst/>
        </p:spPr>
      </p:cxnSp>
      <p:cxnSp>
        <p:nvCxnSpPr>
          <p:cNvPr id="25" name="Gerade Verbindung 24"/>
          <p:cNvCxnSpPr>
            <a:stCxn id="1031" idx="1"/>
          </p:cNvCxnSpPr>
          <p:nvPr/>
        </p:nvCxnSpPr>
        <p:spPr bwMode="auto">
          <a:xfrm flipH="1">
            <a:off x="6024282" y="1795442"/>
            <a:ext cx="1097785" cy="237753"/>
          </a:xfrm>
          <a:prstGeom prst="line">
            <a:avLst/>
          </a:prstGeom>
          <a:noFill/>
          <a:ln w="9525" cap="flat" cmpd="sng" algn="ctr">
            <a:solidFill>
              <a:schemeClr val="tx1"/>
            </a:solidFill>
            <a:prstDash val="solid"/>
            <a:round/>
            <a:headEnd type="none" w="med" len="med"/>
            <a:tailEnd type="none" w="med" len="med"/>
          </a:ln>
          <a:effectLst/>
        </p:spPr>
      </p:cxnSp>
      <p:sp>
        <p:nvSpPr>
          <p:cNvPr id="26" name="Rechteck 25"/>
          <p:cNvSpPr/>
          <p:nvPr/>
        </p:nvSpPr>
        <p:spPr>
          <a:xfrm>
            <a:off x="2415091" y="4831544"/>
            <a:ext cx="4572000" cy="830997"/>
          </a:xfrm>
          <a:prstGeom prst="rect">
            <a:avLst/>
          </a:prstGeom>
        </p:spPr>
        <p:txBody>
          <a:bodyPr>
            <a:spAutoFit/>
          </a:bodyPr>
          <a:lstStyle/>
          <a:p>
            <a:r>
              <a:rPr lang="en-GB" dirty="0" smtClean="0"/>
              <a:t>The corrosion protection keeps the liquid “in place”. The ignition starts in and on top of the unprotected thermocouple hole.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Influencing parameter </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17</a:t>
            </a:fld>
            <a:endParaRPr lang="en-GB" noProof="1"/>
          </a:p>
        </p:txBody>
      </p:sp>
      <p:graphicFrame>
        <p:nvGraphicFramePr>
          <p:cNvPr id="7" name="Inhaltsplatzhalter 6"/>
          <p:cNvGraphicFramePr>
            <a:graphicFrameLocks noGrp="1"/>
          </p:cNvGraphicFramePr>
          <p:nvPr>
            <p:ph idx="1"/>
          </p:nvPr>
        </p:nvGraphicFramePr>
        <p:xfrm>
          <a:off x="1449104" y="1065236"/>
          <a:ext cx="5941400" cy="3334642"/>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Gerade Verbindung 8"/>
          <p:cNvCxnSpPr/>
          <p:nvPr/>
        </p:nvCxnSpPr>
        <p:spPr bwMode="auto">
          <a:xfrm flipV="1">
            <a:off x="2029333" y="2474259"/>
            <a:ext cx="5059956" cy="8941"/>
          </a:xfrm>
          <a:prstGeom prst="line">
            <a:avLst/>
          </a:prstGeom>
          <a:noFill/>
          <a:ln w="12700" cap="flat" cmpd="sng" algn="ctr">
            <a:solidFill>
              <a:schemeClr val="bg2">
                <a:lumMod val="10000"/>
              </a:schemeClr>
            </a:solidFill>
            <a:prstDash val="solid"/>
            <a:round/>
            <a:headEnd type="none" w="med" len="med"/>
            <a:tailEnd type="none" w="med" len="med"/>
          </a:ln>
          <a:effectLst/>
        </p:spPr>
      </p:cxnSp>
      <p:sp>
        <p:nvSpPr>
          <p:cNvPr id="8" name="Textfeld 7"/>
          <p:cNvSpPr txBox="1"/>
          <p:nvPr/>
        </p:nvSpPr>
        <p:spPr>
          <a:xfrm>
            <a:off x="892886" y="4442908"/>
            <a:ext cx="7519596" cy="1600438"/>
          </a:xfrm>
          <a:prstGeom prst="rect">
            <a:avLst/>
          </a:prstGeom>
          <a:noFill/>
        </p:spPr>
        <p:txBody>
          <a:bodyPr wrap="square" rtlCol="0">
            <a:spAutoFit/>
          </a:bodyPr>
          <a:lstStyle/>
          <a:p>
            <a:r>
              <a:rPr lang="en-GB" sz="1400" dirty="0" smtClean="0"/>
              <a:t>Sample 1 (11.8x12.0x12.3) mm³ =&gt; 3 g and sample 2 (10x10.1x 10) mm³ =&gt; 1.78 g have been tested on a 0.6 mm  steel-plate and a flame temperature of app 1000°C.</a:t>
            </a:r>
          </a:p>
          <a:p>
            <a:r>
              <a:rPr lang="en-GB" sz="1400" dirty="0" smtClean="0"/>
              <a:t>Sample 3 (12x12x12.5) mm³ =&gt; 3.09 g has been tested on a 2.1mm steel-plate and a flame temperature of app 1150°C.</a:t>
            </a:r>
          </a:p>
          <a:p>
            <a:r>
              <a:rPr lang="en-GB" sz="1400" dirty="0" smtClean="0"/>
              <a:t>The results show that sample size, sample mass, flame temperature and steel-plate thickness must be kept constant for data comparison.</a:t>
            </a:r>
          </a:p>
          <a:p>
            <a:endParaRPr lang="en-GB" sz="1400" dirty="0"/>
          </a:p>
        </p:txBody>
      </p:sp>
      <p:cxnSp>
        <p:nvCxnSpPr>
          <p:cNvPr id="14" name="Gerade Verbindung 13"/>
          <p:cNvCxnSpPr/>
          <p:nvPr/>
        </p:nvCxnSpPr>
        <p:spPr bwMode="auto">
          <a:xfrm flipH="1">
            <a:off x="3420932" y="1678193"/>
            <a:ext cx="1473797" cy="0"/>
          </a:xfrm>
          <a:prstGeom prst="line">
            <a:avLst/>
          </a:prstGeom>
          <a:noFill/>
          <a:ln w="9525" cap="flat" cmpd="sng" algn="ctr">
            <a:solidFill>
              <a:schemeClr val="bg1">
                <a:lumMod val="65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Comparison WE43 – AZ31 </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18</a:t>
            </a:fld>
            <a:endParaRPr lang="en-GB" noProof="1"/>
          </a:p>
        </p:txBody>
      </p:sp>
      <p:pic>
        <p:nvPicPr>
          <p:cNvPr id="3" name="comparison_magnesium_cub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998" y="1028931"/>
            <a:ext cx="8603743" cy="48396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Oil burner versus Small Scale Mg-Test </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19</a:t>
            </a:fld>
            <a:endParaRPr lang="en-GB" noProof="1"/>
          </a:p>
        </p:txBody>
      </p:sp>
      <p:sp>
        <p:nvSpPr>
          <p:cNvPr id="19" name="Textfeld 18"/>
          <p:cNvSpPr txBox="1"/>
          <p:nvPr/>
        </p:nvSpPr>
        <p:spPr>
          <a:xfrm>
            <a:off x="5272520" y="1478800"/>
            <a:ext cx="3670877" cy="1815882"/>
          </a:xfrm>
          <a:prstGeom prst="rect">
            <a:avLst/>
          </a:prstGeom>
          <a:noFill/>
        </p:spPr>
        <p:txBody>
          <a:bodyPr wrap="none" rtlCol="0">
            <a:spAutoFit/>
          </a:bodyPr>
          <a:lstStyle/>
          <a:p>
            <a:r>
              <a:rPr lang="en-GB" sz="1400" dirty="0" smtClean="0"/>
              <a:t>AZ 31 starts to burn during the oil-burner </a:t>
            </a:r>
          </a:p>
          <a:p>
            <a:r>
              <a:rPr lang="en-GB" sz="1400" dirty="0" smtClean="0"/>
              <a:t>test at 630°C in an 1000°C  open flame</a:t>
            </a:r>
          </a:p>
          <a:p>
            <a:r>
              <a:rPr lang="en-GB" sz="1400" dirty="0" smtClean="0"/>
              <a:t>environment at app.150s</a:t>
            </a:r>
          </a:p>
          <a:p>
            <a:endParaRPr lang="en-GB" sz="1400" dirty="0" smtClean="0"/>
          </a:p>
          <a:p>
            <a:r>
              <a:rPr lang="en-GB" sz="1400" dirty="0" smtClean="0"/>
              <a:t>An AZ 31, (15 x 15 10)mm³ cube  starts</a:t>
            </a:r>
          </a:p>
          <a:p>
            <a:r>
              <a:rPr lang="en-GB" sz="1400" dirty="0" smtClean="0"/>
              <a:t>burning also at  630°C under radiant heat</a:t>
            </a:r>
          </a:p>
          <a:p>
            <a:r>
              <a:rPr lang="en-GB" sz="1400" dirty="0" smtClean="0"/>
              <a:t>environment of 870°C  but because </a:t>
            </a:r>
          </a:p>
          <a:p>
            <a:r>
              <a:rPr lang="en-GB" sz="1400" dirty="0" smtClean="0"/>
              <a:t>different mass/energy ratio app. 50s earlier.</a:t>
            </a:r>
            <a:endParaRPr lang="en-GB" sz="1400" dirty="0"/>
          </a:p>
        </p:txBody>
      </p:sp>
      <p:grpSp>
        <p:nvGrpSpPr>
          <p:cNvPr id="26" name="Gruppieren 25"/>
          <p:cNvGrpSpPr/>
          <p:nvPr/>
        </p:nvGrpSpPr>
        <p:grpSpPr>
          <a:xfrm>
            <a:off x="373593" y="1085850"/>
            <a:ext cx="4863426" cy="2738006"/>
            <a:chOff x="373592" y="1085850"/>
            <a:chExt cx="4988983" cy="2743200"/>
          </a:xfrm>
        </p:grpSpPr>
        <p:grpSp>
          <p:nvGrpSpPr>
            <p:cNvPr id="12" name="Gruppieren 11"/>
            <p:cNvGrpSpPr/>
            <p:nvPr/>
          </p:nvGrpSpPr>
          <p:grpSpPr>
            <a:xfrm>
              <a:off x="373592" y="1085850"/>
              <a:ext cx="4988983" cy="2743200"/>
              <a:chOff x="1659467" y="1209675"/>
              <a:chExt cx="5208058" cy="2919556"/>
            </a:xfrm>
          </p:grpSpPr>
          <p:graphicFrame>
            <p:nvGraphicFramePr>
              <p:cNvPr id="9" name="Diagramm 8"/>
              <p:cNvGraphicFramePr/>
              <p:nvPr/>
            </p:nvGraphicFramePr>
            <p:xfrm>
              <a:off x="1659467" y="1242868"/>
              <a:ext cx="5196416" cy="288636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hteck 10"/>
              <p:cNvSpPr/>
              <p:nvPr/>
            </p:nvSpPr>
            <p:spPr bwMode="auto">
              <a:xfrm>
                <a:off x="1743075" y="1209675"/>
                <a:ext cx="5124450" cy="2847975"/>
              </a:xfrm>
              <a:prstGeom prst="rect">
                <a:avLst/>
              </a:pr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18" name="Ellipse 17"/>
            <p:cNvSpPr/>
            <p:nvPr/>
          </p:nvSpPr>
          <p:spPr bwMode="auto">
            <a:xfrm>
              <a:off x="2162175" y="2190750"/>
              <a:ext cx="219075" cy="228600"/>
            </a:xfrm>
            <a:prstGeom prst="ellipse">
              <a:avLst/>
            </a:prstGeom>
            <a:noFill/>
            <a:ln w="9525" cap="flat" cmpd="sng" algn="ctr">
              <a:solidFill>
                <a:srgbClr val="FF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21" name="Gerade Verbindung 20"/>
            <p:cNvCxnSpPr/>
            <p:nvPr/>
          </p:nvCxnSpPr>
          <p:spPr bwMode="auto">
            <a:xfrm>
              <a:off x="2286000" y="2352675"/>
              <a:ext cx="9525" cy="1028700"/>
            </a:xfrm>
            <a:prstGeom prst="line">
              <a:avLst/>
            </a:prstGeom>
            <a:noFill/>
            <a:ln w="9525" cap="flat" cmpd="sng" algn="ctr">
              <a:solidFill>
                <a:srgbClr val="FF0000"/>
              </a:solidFill>
              <a:prstDash val="solid"/>
              <a:round/>
              <a:headEnd type="none" w="med" len="med"/>
              <a:tailEnd type="none" w="med" len="med"/>
            </a:ln>
            <a:effectLst/>
          </p:spPr>
        </p:cxnSp>
        <p:sp>
          <p:nvSpPr>
            <p:cNvPr id="24" name="Textfeld 23"/>
            <p:cNvSpPr txBox="1"/>
            <p:nvPr/>
          </p:nvSpPr>
          <p:spPr>
            <a:xfrm>
              <a:off x="2057400" y="2952750"/>
              <a:ext cx="519956" cy="231270"/>
            </a:xfrm>
            <a:prstGeom prst="rect">
              <a:avLst/>
            </a:prstGeom>
            <a:solidFill>
              <a:schemeClr val="bg1"/>
            </a:solidFill>
          </p:spPr>
          <p:txBody>
            <a:bodyPr wrap="none" rtlCol="0">
              <a:spAutoFit/>
            </a:bodyPr>
            <a:lstStyle/>
            <a:p>
              <a:r>
                <a:rPr lang="en-GB" sz="900" dirty="0" smtClean="0"/>
                <a:t>151°C</a:t>
              </a:r>
              <a:endParaRPr lang="en-GB" sz="900" dirty="0"/>
            </a:p>
          </p:txBody>
        </p:sp>
      </p:grpSp>
      <p:grpSp>
        <p:nvGrpSpPr>
          <p:cNvPr id="27" name="Gruppieren 26"/>
          <p:cNvGrpSpPr/>
          <p:nvPr/>
        </p:nvGrpSpPr>
        <p:grpSpPr>
          <a:xfrm>
            <a:off x="5333999" y="3817273"/>
            <a:ext cx="3228975" cy="2038350"/>
            <a:chOff x="4972049" y="4010025"/>
            <a:chExt cx="3228975" cy="2038350"/>
          </a:xfrm>
        </p:grpSpPr>
        <p:graphicFrame>
          <p:nvGraphicFramePr>
            <p:cNvPr id="16" name="Diagramm 15"/>
            <p:cNvGraphicFramePr/>
            <p:nvPr/>
          </p:nvGraphicFramePr>
          <p:xfrm>
            <a:off x="4972049" y="4010025"/>
            <a:ext cx="3228975" cy="2038350"/>
          </p:xfrm>
          <a:graphic>
            <a:graphicData uri="http://schemas.openxmlformats.org/drawingml/2006/chart">
              <c:chart xmlns:c="http://schemas.openxmlformats.org/drawingml/2006/chart" xmlns:r="http://schemas.openxmlformats.org/officeDocument/2006/relationships" r:id="rId3"/>
            </a:graphicData>
          </a:graphic>
        </p:graphicFrame>
        <p:sp>
          <p:nvSpPr>
            <p:cNvPr id="17" name="Ellipse 16"/>
            <p:cNvSpPr/>
            <p:nvPr/>
          </p:nvSpPr>
          <p:spPr bwMode="auto">
            <a:xfrm>
              <a:off x="6000750" y="4867275"/>
              <a:ext cx="219075" cy="228600"/>
            </a:xfrm>
            <a:prstGeom prst="ellipse">
              <a:avLst/>
            </a:prstGeom>
            <a:noFill/>
            <a:ln w="9525" cap="flat" cmpd="sng" algn="ctr">
              <a:solidFill>
                <a:srgbClr val="FF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22" name="Gerade Verbindung 21"/>
            <p:cNvCxnSpPr/>
            <p:nvPr/>
          </p:nvCxnSpPr>
          <p:spPr bwMode="auto">
            <a:xfrm>
              <a:off x="6134100" y="4981575"/>
              <a:ext cx="19050" cy="781050"/>
            </a:xfrm>
            <a:prstGeom prst="line">
              <a:avLst/>
            </a:prstGeom>
            <a:noFill/>
            <a:ln w="9525" cap="flat" cmpd="sng" algn="ctr">
              <a:solidFill>
                <a:srgbClr val="FF0000"/>
              </a:solidFill>
              <a:prstDash val="solid"/>
              <a:round/>
              <a:headEnd type="none" w="med" len="med"/>
              <a:tailEnd type="none" w="med" len="med"/>
            </a:ln>
            <a:effectLst/>
          </p:spPr>
        </p:cxnSp>
        <p:sp>
          <p:nvSpPr>
            <p:cNvPr id="25" name="Textfeld 24"/>
            <p:cNvSpPr txBox="1"/>
            <p:nvPr/>
          </p:nvSpPr>
          <p:spPr>
            <a:xfrm>
              <a:off x="5886450" y="5362575"/>
              <a:ext cx="506870" cy="230832"/>
            </a:xfrm>
            <a:prstGeom prst="rect">
              <a:avLst/>
            </a:prstGeom>
            <a:solidFill>
              <a:schemeClr val="bg1"/>
            </a:solidFill>
          </p:spPr>
          <p:txBody>
            <a:bodyPr wrap="none" rtlCol="0">
              <a:spAutoFit/>
            </a:bodyPr>
            <a:lstStyle/>
            <a:p>
              <a:r>
                <a:rPr lang="en-GB" sz="900" dirty="0" smtClean="0"/>
                <a:t>103°C</a:t>
              </a:r>
              <a:endParaRPr lang="en-GB" sz="900" dirty="0"/>
            </a:p>
          </p:txBody>
        </p:sp>
      </p:grpSp>
      <p:sp>
        <p:nvSpPr>
          <p:cNvPr id="29" name="Textfeld 28"/>
          <p:cNvSpPr txBox="1"/>
          <p:nvPr/>
        </p:nvSpPr>
        <p:spPr>
          <a:xfrm>
            <a:off x="857250" y="5743575"/>
            <a:ext cx="3368230" cy="307777"/>
          </a:xfrm>
          <a:prstGeom prst="rect">
            <a:avLst/>
          </a:prstGeom>
          <a:noFill/>
        </p:spPr>
        <p:txBody>
          <a:bodyPr wrap="none" rtlCol="0">
            <a:spAutoFit/>
          </a:bodyPr>
          <a:lstStyle/>
          <a:p>
            <a:r>
              <a:rPr lang="en-GB" sz="1400" dirty="0" smtClean="0"/>
              <a:t>AZ 31 sample during oil burner  RR test</a:t>
            </a:r>
            <a:endParaRPr lang="en-GB" sz="1400" dirty="0"/>
          </a:p>
        </p:txBody>
      </p:sp>
      <p:pic>
        <p:nvPicPr>
          <p:cNvPr id="4098" name="Picture 2"/>
          <p:cNvPicPr>
            <a:picLocks noChangeAspect="1" noChangeArrowheads="1"/>
          </p:cNvPicPr>
          <p:nvPr/>
        </p:nvPicPr>
        <p:blipFill>
          <a:blip r:embed="rId4" cstate="print"/>
          <a:srcRect/>
          <a:stretch>
            <a:fillRect/>
          </a:stretch>
        </p:blipFill>
        <p:spPr bwMode="auto">
          <a:xfrm>
            <a:off x="942975" y="3887788"/>
            <a:ext cx="3316224" cy="1865376"/>
          </a:xfrm>
          <a:prstGeom prst="rect">
            <a:avLst/>
          </a:prstGeom>
          <a:noFill/>
          <a:ln w="9525">
            <a:noFill/>
            <a:miter lim="800000"/>
            <a:headEnd/>
            <a:tailEnd/>
          </a:ln>
          <a:effectLst/>
        </p:spPr>
      </p:pic>
      <p:sp>
        <p:nvSpPr>
          <p:cNvPr id="31" name="Ellipse 30"/>
          <p:cNvSpPr/>
          <p:nvPr/>
        </p:nvSpPr>
        <p:spPr bwMode="auto">
          <a:xfrm>
            <a:off x="2238375" y="4819650"/>
            <a:ext cx="219075" cy="228600"/>
          </a:xfrm>
          <a:prstGeom prst="ellipse">
            <a:avLst/>
          </a:prstGeom>
          <a:no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2" name="Textfeld 31"/>
          <p:cNvSpPr txBox="1"/>
          <p:nvPr/>
        </p:nvSpPr>
        <p:spPr>
          <a:xfrm>
            <a:off x="2876550" y="4648200"/>
            <a:ext cx="684803" cy="230832"/>
          </a:xfrm>
          <a:prstGeom prst="rect">
            <a:avLst/>
          </a:prstGeom>
          <a:noFill/>
        </p:spPr>
        <p:txBody>
          <a:bodyPr wrap="none" rtlCol="0">
            <a:spAutoFit/>
          </a:bodyPr>
          <a:lstStyle/>
          <a:p>
            <a:r>
              <a:rPr lang="en-GB" sz="900" dirty="0" smtClean="0">
                <a:solidFill>
                  <a:schemeClr val="bg1"/>
                </a:solidFill>
              </a:rPr>
              <a:t>first flame</a:t>
            </a:r>
            <a:endParaRPr lang="en-GB" sz="900" dirty="0">
              <a:solidFill>
                <a:schemeClr val="bg1"/>
              </a:solidFill>
            </a:endParaRPr>
          </a:p>
        </p:txBody>
      </p:sp>
      <p:cxnSp>
        <p:nvCxnSpPr>
          <p:cNvPr id="34" name="Gerade Verbindung 33"/>
          <p:cNvCxnSpPr>
            <a:endCxn id="32" idx="1"/>
          </p:cNvCxnSpPr>
          <p:nvPr/>
        </p:nvCxnSpPr>
        <p:spPr bwMode="auto">
          <a:xfrm flipV="1">
            <a:off x="2409825" y="4763616"/>
            <a:ext cx="466725" cy="170334"/>
          </a:xfrm>
          <a:prstGeom prst="line">
            <a:avLst/>
          </a:prstGeom>
          <a:no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Outline</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2</a:t>
            </a:fld>
            <a:endParaRPr lang="en-GB" noProof="1"/>
          </a:p>
        </p:txBody>
      </p:sp>
      <p:sp>
        <p:nvSpPr>
          <p:cNvPr id="8" name="Textfeld 7"/>
          <p:cNvSpPr txBox="1"/>
          <p:nvPr/>
        </p:nvSpPr>
        <p:spPr>
          <a:xfrm>
            <a:off x="631767" y="1047404"/>
            <a:ext cx="4933210" cy="5396349"/>
          </a:xfrm>
          <a:prstGeom prst="rect">
            <a:avLst/>
          </a:prstGeom>
          <a:noFill/>
        </p:spPr>
        <p:txBody>
          <a:bodyPr wrap="none" rtlCol="0">
            <a:spAutoFit/>
          </a:bodyPr>
          <a:lstStyle/>
          <a:p>
            <a:r>
              <a:rPr lang="en-GB" sz="2400" dirty="0" smtClean="0"/>
              <a:t>Test apparatus</a:t>
            </a:r>
          </a:p>
          <a:p>
            <a:pPr lvl="1">
              <a:buFont typeface="Wingdings" pitchFamily="2" charset="2"/>
              <a:buChar char="Ø"/>
            </a:pPr>
            <a:r>
              <a:rPr lang="en-GB" sz="2000" dirty="0" smtClean="0"/>
              <a:t>Test rig</a:t>
            </a:r>
          </a:p>
          <a:p>
            <a:pPr lvl="1">
              <a:buFont typeface="Wingdings" pitchFamily="2" charset="2"/>
              <a:buChar char="Ø"/>
            </a:pPr>
            <a:r>
              <a:rPr lang="en-GB" sz="2000" dirty="0" smtClean="0"/>
              <a:t>Test sample arrangement</a:t>
            </a:r>
          </a:p>
          <a:p>
            <a:pPr lvl="1">
              <a:buFont typeface="Wingdings" pitchFamily="2" charset="2"/>
              <a:buChar char="Ø"/>
            </a:pPr>
            <a:r>
              <a:rPr lang="en-GB" sz="2000" dirty="0" smtClean="0"/>
              <a:t>Important parameters</a:t>
            </a:r>
          </a:p>
          <a:p>
            <a:pPr lvl="1">
              <a:buFont typeface="Wingdings" pitchFamily="2" charset="2"/>
              <a:buChar char="Ø"/>
            </a:pPr>
            <a:r>
              <a:rPr lang="en-GB" sz="2000" dirty="0" smtClean="0"/>
              <a:t>Test method abstract / requirements</a:t>
            </a:r>
          </a:p>
          <a:p>
            <a:pPr lvl="1">
              <a:lnSpc>
                <a:spcPts val="2200"/>
              </a:lnSpc>
              <a:buFont typeface="Wingdings" pitchFamily="2" charset="2"/>
              <a:buChar char="Ø"/>
            </a:pPr>
            <a:endParaRPr lang="en-GB" sz="2800" dirty="0" smtClean="0"/>
          </a:p>
          <a:p>
            <a:pPr lvl="1" indent="-457200"/>
            <a:r>
              <a:rPr lang="en-GB" sz="2400" dirty="0" smtClean="0"/>
              <a:t>Test results</a:t>
            </a:r>
          </a:p>
          <a:p>
            <a:pPr lvl="2" indent="-457200">
              <a:buFont typeface="Wingdings" pitchFamily="2" charset="2"/>
              <a:buChar char="Ø"/>
            </a:pPr>
            <a:r>
              <a:rPr lang="en-GB" sz="2000" dirty="0" smtClean="0"/>
              <a:t>Single test results</a:t>
            </a:r>
          </a:p>
          <a:p>
            <a:pPr lvl="2" indent="-457200">
              <a:buFont typeface="Wingdings" pitchFamily="2" charset="2"/>
              <a:buChar char="Ø"/>
            </a:pPr>
            <a:r>
              <a:rPr lang="en-GB" sz="2000" dirty="0" smtClean="0"/>
              <a:t>Influence of coating</a:t>
            </a:r>
          </a:p>
          <a:p>
            <a:pPr lvl="2" indent="-457200">
              <a:buFont typeface="Wingdings" pitchFamily="2" charset="2"/>
              <a:buChar char="Ø"/>
            </a:pPr>
            <a:r>
              <a:rPr lang="en-GB" sz="2000" dirty="0" smtClean="0"/>
              <a:t>Influencing parameters</a:t>
            </a:r>
          </a:p>
          <a:p>
            <a:pPr lvl="2" indent="-457200">
              <a:buFont typeface="Wingdings" pitchFamily="2" charset="2"/>
              <a:buChar char="Ø"/>
            </a:pPr>
            <a:r>
              <a:rPr lang="en-GB" sz="2000" dirty="0" smtClean="0"/>
              <a:t>Medium versus small scale test</a:t>
            </a:r>
          </a:p>
          <a:p>
            <a:pPr lvl="2" indent="-457200">
              <a:lnSpc>
                <a:spcPts val="2200"/>
              </a:lnSpc>
            </a:pPr>
            <a:endParaRPr lang="en-GB" sz="2400" dirty="0" smtClean="0"/>
          </a:p>
          <a:p>
            <a:pPr lvl="1" indent="-457200"/>
            <a:r>
              <a:rPr lang="en-GB" sz="2400" dirty="0" smtClean="0"/>
              <a:t>Improvement</a:t>
            </a:r>
          </a:p>
          <a:p>
            <a:pPr lvl="1" indent="-457200">
              <a:lnSpc>
                <a:spcPts val="2200"/>
              </a:lnSpc>
            </a:pPr>
            <a:endParaRPr lang="en-GB" sz="2400" dirty="0" smtClean="0"/>
          </a:p>
          <a:p>
            <a:pPr lvl="1" indent="-457200"/>
            <a:r>
              <a:rPr lang="en-GB" sz="2400" dirty="0" smtClean="0"/>
              <a:t>Conclusion</a:t>
            </a:r>
          </a:p>
          <a:p>
            <a:pPr lvl="1">
              <a:buFont typeface="Wingdings" pitchFamily="2" charset="2"/>
              <a:buChar char="Ø"/>
            </a:pPr>
            <a:endParaRPr lang="en-GB"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Improvement for better reproducibility and sensibility</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20</a:t>
            </a:fld>
            <a:endParaRPr lang="en-GB" noProof="1"/>
          </a:p>
        </p:txBody>
      </p:sp>
      <p:sp>
        <p:nvSpPr>
          <p:cNvPr id="10" name="Ellipse 9"/>
          <p:cNvSpPr/>
          <p:nvPr/>
        </p:nvSpPr>
        <p:spPr bwMode="auto">
          <a:xfrm>
            <a:off x="5322917" y="2479965"/>
            <a:ext cx="396239" cy="396239"/>
          </a:xfrm>
          <a:prstGeom prst="ellipse">
            <a:avLst/>
          </a:pr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3" name="Gruppieren 13"/>
          <p:cNvGrpSpPr/>
          <p:nvPr/>
        </p:nvGrpSpPr>
        <p:grpSpPr>
          <a:xfrm>
            <a:off x="5719156" y="1429789"/>
            <a:ext cx="3424844" cy="2078181"/>
            <a:chOff x="5719156" y="847898"/>
            <a:chExt cx="3424844" cy="2078181"/>
          </a:xfrm>
        </p:grpSpPr>
        <p:graphicFrame>
          <p:nvGraphicFramePr>
            <p:cNvPr id="8" name="Diagramm 7"/>
            <p:cNvGraphicFramePr/>
            <p:nvPr/>
          </p:nvGraphicFramePr>
          <p:xfrm>
            <a:off x="5810597" y="847898"/>
            <a:ext cx="3333403" cy="2078181"/>
          </p:xfrm>
          <a:graphic>
            <a:graphicData uri="http://schemas.openxmlformats.org/drawingml/2006/chart">
              <c:chart xmlns:c="http://schemas.openxmlformats.org/drawingml/2006/chart" xmlns:r="http://schemas.openxmlformats.org/officeDocument/2006/relationships" r:id="rId2"/>
            </a:graphicData>
          </a:graphic>
        </p:graphicFrame>
        <p:sp>
          <p:nvSpPr>
            <p:cNvPr id="9" name="Ellipse 8"/>
            <p:cNvSpPr/>
            <p:nvPr/>
          </p:nvSpPr>
          <p:spPr bwMode="auto">
            <a:xfrm>
              <a:off x="7115695" y="1330037"/>
              <a:ext cx="914400" cy="914400"/>
            </a:xfrm>
            <a:prstGeom prst="ellipse">
              <a:avLst/>
            </a:pr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12" name="Gerade Verbindung 11"/>
            <p:cNvCxnSpPr>
              <a:stCxn id="10" idx="6"/>
              <a:endCxn id="9" idx="2"/>
            </p:cNvCxnSpPr>
            <p:nvPr/>
          </p:nvCxnSpPr>
          <p:spPr bwMode="auto">
            <a:xfrm flipV="1">
              <a:off x="5719156" y="1787237"/>
              <a:ext cx="1396539" cy="308957"/>
            </a:xfrm>
            <a:prstGeom prst="line">
              <a:avLst/>
            </a:prstGeom>
            <a:noFill/>
            <a:ln w="9525" cap="flat" cmpd="sng" algn="ctr">
              <a:solidFill>
                <a:schemeClr val="tx1"/>
              </a:solidFill>
              <a:prstDash val="solid"/>
              <a:round/>
              <a:headEnd type="none" w="med" len="med"/>
              <a:tailEnd type="none" w="med" len="med"/>
            </a:ln>
            <a:effectLst/>
          </p:spPr>
        </p:cxnSp>
      </p:grpSp>
      <p:sp>
        <p:nvSpPr>
          <p:cNvPr id="13" name="Textfeld 12"/>
          <p:cNvSpPr txBox="1"/>
          <p:nvPr/>
        </p:nvSpPr>
        <p:spPr>
          <a:xfrm>
            <a:off x="847898" y="4916246"/>
            <a:ext cx="8010013" cy="1077218"/>
          </a:xfrm>
          <a:prstGeom prst="rect">
            <a:avLst/>
          </a:prstGeom>
          <a:noFill/>
        </p:spPr>
        <p:txBody>
          <a:bodyPr wrap="square" rtlCol="0">
            <a:spAutoFit/>
          </a:bodyPr>
          <a:lstStyle/>
          <a:p>
            <a:r>
              <a:rPr lang="en-GB" dirty="0" smtClean="0"/>
              <a:t>To increase reproducibility, an improvement was made. The steel-plate was replaced by a 3 mm graphite plate. The presented EP 675 results are tested with this graphite plate and show a sufficient reproducibility (±10 °C and ± 5 s) and provide excellent sensibility to show special characteristics of the alloy.</a:t>
            </a:r>
            <a:endParaRPr lang="en-GB" dirty="0"/>
          </a:p>
        </p:txBody>
      </p:sp>
      <p:graphicFrame>
        <p:nvGraphicFramePr>
          <p:cNvPr id="15" name="Diagramm 14"/>
          <p:cNvGraphicFramePr/>
          <p:nvPr/>
        </p:nvGraphicFramePr>
        <p:xfrm>
          <a:off x="311972" y="1086522"/>
          <a:ext cx="6466146" cy="401291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Conclusion</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21</a:t>
            </a:fld>
            <a:endParaRPr lang="en-GB" noProof="1"/>
          </a:p>
        </p:txBody>
      </p:sp>
      <p:sp>
        <p:nvSpPr>
          <p:cNvPr id="8" name="Textfeld 7"/>
          <p:cNvSpPr txBox="1"/>
          <p:nvPr/>
        </p:nvSpPr>
        <p:spPr>
          <a:xfrm>
            <a:off x="548640" y="1409252"/>
            <a:ext cx="8135560" cy="4278094"/>
          </a:xfrm>
          <a:prstGeom prst="rect">
            <a:avLst/>
          </a:prstGeom>
          <a:noFill/>
        </p:spPr>
        <p:txBody>
          <a:bodyPr wrap="none" rtlCol="0">
            <a:spAutoFit/>
          </a:bodyPr>
          <a:lstStyle/>
          <a:p>
            <a:pPr lvl="1">
              <a:buFont typeface="Wingdings" pitchFamily="2" charset="2"/>
              <a:buChar char="Ø"/>
            </a:pPr>
            <a:r>
              <a:rPr lang="en-GB" dirty="0" smtClean="0"/>
              <a:t>The presented data demonstrated that the test method lead to reproducible </a:t>
            </a:r>
          </a:p>
          <a:p>
            <a:r>
              <a:rPr lang="en-GB" dirty="0" smtClean="0"/>
              <a:t>           and accurate results</a:t>
            </a:r>
          </a:p>
          <a:p>
            <a:endParaRPr lang="en-GB" dirty="0" smtClean="0"/>
          </a:p>
          <a:p>
            <a:pPr lvl="1">
              <a:buFont typeface="Wingdings" pitchFamily="2" charset="2"/>
              <a:buChar char="Ø"/>
            </a:pPr>
            <a:r>
              <a:rPr lang="en-GB" dirty="0" smtClean="0"/>
              <a:t>The test set up is small, economical and simple in application </a:t>
            </a:r>
          </a:p>
          <a:p>
            <a:endParaRPr lang="en-GB" dirty="0" smtClean="0"/>
          </a:p>
          <a:p>
            <a:pPr lvl="1">
              <a:buFont typeface="Wingdings" pitchFamily="2" charset="2"/>
              <a:buChar char="Ø"/>
            </a:pPr>
            <a:r>
              <a:rPr lang="en-GB" dirty="0" smtClean="0"/>
              <a:t>The test method allows a quick check of new alloys with only a small </a:t>
            </a:r>
          </a:p>
          <a:p>
            <a:pPr lvl="1"/>
            <a:r>
              <a:rPr lang="en-GB" dirty="0" smtClean="0"/>
              <a:t>   amount of material needed</a:t>
            </a:r>
          </a:p>
          <a:p>
            <a:pPr lvl="1"/>
            <a:endParaRPr lang="en-GB" dirty="0" smtClean="0"/>
          </a:p>
          <a:p>
            <a:pPr lvl="1">
              <a:buFont typeface="Wingdings" pitchFamily="2" charset="2"/>
              <a:buChar char="Ø"/>
            </a:pPr>
            <a:r>
              <a:rPr lang="en-GB" dirty="0" smtClean="0"/>
              <a:t> The method leads to the same material ranking was found in the FAA</a:t>
            </a:r>
          </a:p>
          <a:p>
            <a:pPr lvl="1"/>
            <a:r>
              <a:rPr lang="en-GB" dirty="0" smtClean="0"/>
              <a:t>    Mg-oil burner test </a:t>
            </a:r>
          </a:p>
          <a:p>
            <a:pPr lvl="1"/>
            <a:endParaRPr lang="en-GB" dirty="0" smtClean="0"/>
          </a:p>
          <a:p>
            <a:pPr lvl="1">
              <a:buFont typeface="Wingdings" pitchFamily="2" charset="2"/>
              <a:buChar char="Ø"/>
            </a:pPr>
            <a:r>
              <a:rPr lang="en-GB" dirty="0" smtClean="0"/>
              <a:t>Additional material information is provided for a better characterisation</a:t>
            </a:r>
          </a:p>
          <a:p>
            <a:pPr lvl="1"/>
            <a:r>
              <a:rPr lang="en-GB" dirty="0" smtClean="0"/>
              <a:t>   of the tested materials</a:t>
            </a:r>
          </a:p>
          <a:p>
            <a:pPr lvl="1"/>
            <a:endParaRPr lang="en-GB" dirty="0" smtClean="0"/>
          </a:p>
          <a:p>
            <a:pPr lvl="1">
              <a:buFont typeface="Wingdings" pitchFamily="2" charset="2"/>
              <a:buChar char="Ø"/>
            </a:pPr>
            <a:r>
              <a:rPr lang="en-GB" dirty="0" smtClean="0"/>
              <a:t>If this test method is not accepted by the authorities as an equivalent means</a:t>
            </a:r>
          </a:p>
          <a:p>
            <a:pPr lvl="1"/>
            <a:r>
              <a:rPr lang="en-GB" dirty="0" smtClean="0"/>
              <a:t>   for seat structure application, it can be used however for magnesium testing for </a:t>
            </a:r>
          </a:p>
          <a:p>
            <a:pPr lvl="1"/>
            <a:r>
              <a:rPr lang="en-GB" dirty="0" smtClean="0"/>
              <a:t>   other interior applications in future</a:t>
            </a: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14400" y="1838886"/>
            <a:ext cx="6551407" cy="3685166"/>
          </a:xfrm>
          <a:prstGeom prst="rect">
            <a:avLst/>
          </a:prstGeom>
          <a:noFill/>
          <a:ln w="9525">
            <a:noFill/>
            <a:miter lim="800000"/>
            <a:headEnd/>
            <a:tailEnd/>
          </a:ln>
          <a:effectLst/>
        </p:spPr>
      </p:pic>
      <p:sp>
        <p:nvSpPr>
          <p:cNvPr id="2" name="Titel 1"/>
          <p:cNvSpPr>
            <a:spLocks noGrp="1"/>
          </p:cNvSpPr>
          <p:nvPr>
            <p:ph type="title"/>
          </p:nvPr>
        </p:nvSpPr>
        <p:spPr/>
        <p:txBody>
          <a:bodyPr/>
          <a:lstStyle/>
          <a:p>
            <a:r>
              <a:rPr lang="en-GB" dirty="0" smtClean="0"/>
              <a:t>End</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22</a:t>
            </a:fld>
            <a:endParaRPr lang="en-GB" noProof="1"/>
          </a:p>
        </p:txBody>
      </p:sp>
      <p:sp>
        <p:nvSpPr>
          <p:cNvPr id="7" name="Textfeld 6"/>
          <p:cNvSpPr txBox="1"/>
          <p:nvPr/>
        </p:nvSpPr>
        <p:spPr>
          <a:xfrm>
            <a:off x="1312432" y="1215613"/>
            <a:ext cx="2103461" cy="523220"/>
          </a:xfrm>
          <a:prstGeom prst="rect">
            <a:avLst/>
          </a:prstGeom>
          <a:noFill/>
        </p:spPr>
        <p:txBody>
          <a:bodyPr wrap="none" rtlCol="0">
            <a:spAutoFit/>
          </a:bodyPr>
          <a:lstStyle/>
          <a:p>
            <a:r>
              <a:rPr lang="en-GB" sz="2800" b="1" dirty="0" smtClean="0"/>
              <a:t>Thank you!</a:t>
            </a:r>
            <a:endParaRPr lang="en-GB" sz="2800" b="1" dirty="0"/>
          </a:p>
        </p:txBody>
      </p:sp>
      <p:sp>
        <p:nvSpPr>
          <p:cNvPr id="9" name="Textfeld 8"/>
          <p:cNvSpPr txBox="1"/>
          <p:nvPr/>
        </p:nvSpPr>
        <p:spPr>
          <a:xfrm>
            <a:off x="1109830" y="4778188"/>
            <a:ext cx="2162772" cy="523220"/>
          </a:xfrm>
          <a:prstGeom prst="rect">
            <a:avLst/>
          </a:prstGeom>
          <a:noFill/>
        </p:spPr>
        <p:txBody>
          <a:bodyPr wrap="none" rtlCol="0">
            <a:spAutoFit/>
          </a:bodyPr>
          <a:lstStyle/>
          <a:p>
            <a:r>
              <a:rPr lang="en-GB" sz="2800" b="1" dirty="0" smtClean="0">
                <a:solidFill>
                  <a:schemeClr val="bg2">
                    <a:lumMod val="25000"/>
                  </a:schemeClr>
                </a:solidFill>
              </a:rPr>
              <a:t>Questions?</a:t>
            </a:r>
            <a:endParaRPr lang="en-GB" sz="2800" b="1" dirty="0">
              <a:solidFill>
                <a:schemeClr val="bg2">
                  <a:lumMod val="2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p:spPr>
        <p:txBody>
          <a:bodyPr/>
          <a:lstStyle/>
          <a:p>
            <a:r>
              <a:rPr lang="de-DE" smtClean="0"/>
              <a:t>Dec. 2013</a:t>
            </a:r>
            <a:endParaRPr lang="en-GB" dirty="0" smtClean="0"/>
          </a:p>
        </p:txBody>
      </p:sp>
      <p:sp>
        <p:nvSpPr>
          <p:cNvPr id="16387" name="Footer Placeholder 4"/>
          <p:cNvSpPr>
            <a:spLocks noGrp="1"/>
          </p:cNvSpPr>
          <p:nvPr>
            <p:ph type="ftr" sz="quarter" idx="11"/>
          </p:nvPr>
        </p:nvSpPr>
        <p:spPr/>
        <p:txBody>
          <a:bodyPr/>
          <a:lstStyle/>
          <a:p>
            <a:pPr>
              <a:defRPr/>
            </a:pPr>
            <a:r>
              <a:rPr lang="en-GB" smtClean="0"/>
              <a:t>Mg small scalle test/ESMB2/H-P.Busch</a:t>
            </a:r>
            <a:endParaRPr lang="en-GB" dirty="0" smtClean="0"/>
          </a:p>
        </p:txBody>
      </p:sp>
      <p:sp>
        <p:nvSpPr>
          <p:cNvPr id="7" name="Text Box 18"/>
          <p:cNvSpPr txBox="1">
            <a:spLocks noChangeArrowheads="1"/>
          </p:cNvSpPr>
          <p:nvPr/>
        </p:nvSpPr>
        <p:spPr bwMode="auto">
          <a:xfrm>
            <a:off x="755340" y="5040000"/>
            <a:ext cx="7705091" cy="604496"/>
          </a:xfrm>
          <a:prstGeom prst="rect">
            <a:avLst/>
          </a:prstGeom>
          <a:noFill/>
          <a:ln w="9525">
            <a:noFill/>
            <a:miter lim="800000"/>
            <a:headEnd/>
            <a:tailEnd/>
          </a:ln>
        </p:spPr>
        <p:txBody>
          <a:bodyPr/>
          <a:lstStyle/>
          <a:p>
            <a:pPr algn="just">
              <a:spcBef>
                <a:spcPct val="50000"/>
              </a:spcBef>
            </a:pPr>
            <a:r>
              <a:rPr lang="en-GB" sz="600" b="1" noProof="1">
                <a:solidFill>
                  <a:srgbClr val="71798C"/>
                </a:solidFill>
                <a:cs typeface="Times New Roman" pitchFamily="18" charset="0"/>
              </a:rPr>
              <a:t>© AIRBUS </a:t>
            </a:r>
            <a:r>
              <a:rPr lang="en-GB" sz="600" b="1" noProof="1" smtClean="0">
                <a:solidFill>
                  <a:srgbClr val="71798C"/>
                </a:solidFill>
                <a:cs typeface="Times New Roman" pitchFamily="18" charset="0"/>
              </a:rPr>
              <a:t>Operations GmbH. All </a:t>
            </a:r>
            <a:r>
              <a:rPr lang="en-GB" sz="600" b="1" noProof="1">
                <a:solidFill>
                  <a:srgbClr val="71798C"/>
                </a:solidFill>
                <a:cs typeface="Times New Roman" pitchFamily="18" charset="0"/>
              </a:rPr>
              <a:t>rights reserved. Confidential and proprietary </a:t>
            </a:r>
            <a:r>
              <a:rPr lang="en-GB" sz="600" b="1" noProof="1" smtClean="0">
                <a:solidFill>
                  <a:srgbClr val="71798C"/>
                </a:solidFill>
                <a:cs typeface="Times New Roman" pitchFamily="18" charset="0"/>
              </a:rPr>
              <a:t>document. </a:t>
            </a:r>
            <a:r>
              <a:rPr lang="en-GB" sz="600" noProof="1" smtClean="0">
                <a:solidFill>
                  <a:srgbClr val="71798C"/>
                </a:solidFill>
                <a:cs typeface="Times New Roman" pitchFamily="18" charset="0"/>
              </a:rPr>
              <a:t>This </a:t>
            </a:r>
            <a:r>
              <a:rPr lang="en-GB" sz="600" noProof="1">
                <a:solidFill>
                  <a:srgbClr val="71798C"/>
                </a:solidFill>
                <a:cs typeface="Times New Roman" pitchFamily="18" charset="0"/>
              </a:rPr>
              <a:t>document and all information contained herein is the sole property of AIRBUS </a:t>
            </a:r>
            <a:r>
              <a:rPr lang="en-GB" sz="600" noProof="1" smtClean="0">
                <a:solidFill>
                  <a:srgbClr val="71798C"/>
                </a:solidFill>
                <a:cs typeface="Times New Roman" pitchFamily="18" charset="0"/>
              </a:rPr>
              <a:t>Operations GmbH. </a:t>
            </a:r>
            <a:r>
              <a:rPr lang="en-GB" sz="600" noProof="1">
                <a:solidFill>
                  <a:srgbClr val="71798C"/>
                </a:solidFill>
                <a:cs typeface="Times New Roman" pitchFamily="18" charset="0"/>
              </a:rPr>
              <a:t>No intellectual property rights are granted by the delivery of this document or the disclosure of its content. This document shall not be reproduced or disclosed to a third party without the express written consent of AIRBUS </a:t>
            </a:r>
            <a:r>
              <a:rPr lang="en-GB" sz="600" noProof="1" smtClean="0">
                <a:solidFill>
                  <a:srgbClr val="71798C"/>
                </a:solidFill>
                <a:cs typeface="Times New Roman" pitchFamily="18" charset="0"/>
              </a:rPr>
              <a:t>Operations GmbH. </a:t>
            </a:r>
            <a:r>
              <a:rPr lang="en-GB" sz="600" noProof="1">
                <a:solidFill>
                  <a:srgbClr val="71798C"/>
                </a:solidFill>
                <a:cs typeface="Times New Roman" pitchFamily="18" charset="0"/>
              </a:rPr>
              <a:t>This document and its content shall not be used for any purpose other than that for which it is </a:t>
            </a:r>
            <a:r>
              <a:rPr lang="en-GB" sz="600" noProof="1" smtClean="0">
                <a:solidFill>
                  <a:srgbClr val="71798C"/>
                </a:solidFill>
                <a:cs typeface="Times New Roman" pitchFamily="18" charset="0"/>
              </a:rPr>
              <a:t>supplied. The </a:t>
            </a:r>
            <a:r>
              <a:rPr lang="en-GB" sz="600" noProof="1">
                <a:solidFill>
                  <a:srgbClr val="71798C"/>
                </a:solidFill>
                <a:cs typeface="Times New Roman" pitchFamily="18" charset="0"/>
              </a:rPr>
              <a:t>statements made herein do not constitute an offer. They are based on the mentioned assumptions and are expressed in good faith. Where the supporting grounds for these statements are not shown, </a:t>
            </a:r>
            <a:r>
              <a:rPr lang="en-GB" sz="600" noProof="1" smtClean="0">
                <a:solidFill>
                  <a:srgbClr val="71798C"/>
                </a:solidFill>
                <a:cs typeface="Times New Roman" pitchFamily="18" charset="0"/>
              </a:rPr>
              <a:t>AIRBUS Operations GmbH </a:t>
            </a:r>
            <a:r>
              <a:rPr lang="en-GB" sz="600" noProof="1">
                <a:solidFill>
                  <a:srgbClr val="71798C"/>
                </a:solidFill>
                <a:cs typeface="Times New Roman" pitchFamily="18" charset="0"/>
              </a:rPr>
              <a:t>will be pleased to explain the basis </a:t>
            </a:r>
            <a:r>
              <a:rPr lang="en-GB" sz="600" noProof="1" smtClean="0">
                <a:solidFill>
                  <a:srgbClr val="71798C"/>
                </a:solidFill>
                <a:cs typeface="Times New Roman" pitchFamily="18" charset="0"/>
              </a:rPr>
              <a:t>thereof.</a:t>
            </a:r>
          </a:p>
          <a:p>
            <a:pPr algn="just">
              <a:spcBef>
                <a:spcPts val="0"/>
              </a:spcBef>
            </a:pPr>
            <a:r>
              <a:rPr lang="en-GB" sz="600" b="1" noProof="1" smtClean="0">
                <a:solidFill>
                  <a:srgbClr val="71798C"/>
                </a:solidFill>
                <a:cs typeface="Times New Roman" pitchFamily="18" charset="0"/>
              </a:rPr>
              <a:t>AIRBUS</a:t>
            </a:r>
            <a:r>
              <a:rPr lang="en-GB" sz="600" b="1" noProof="1">
                <a:solidFill>
                  <a:srgbClr val="71798C"/>
                </a:solidFill>
                <a:cs typeface="Times New Roman" pitchFamily="18" charset="0"/>
              </a:rPr>
              <a:t>, its logo, A300, A310, A318, A319, A320, A321, A330, A340, A350, A380, A400M are registered trademarks.</a:t>
            </a:r>
          </a:p>
        </p:txBody>
      </p:sp>
      <p:pic>
        <p:nvPicPr>
          <p:cNvPr id="10" name="Picture 9" descr="AIRBUS_BLK_Strap.emf"/>
          <p:cNvPicPr>
            <a:picLocks noChangeAspect="1"/>
          </p:cNvPicPr>
          <p:nvPr/>
        </p:nvPicPr>
        <p:blipFill>
          <a:blip r:embed="rId3" cstate="print"/>
          <a:stretch>
            <a:fillRect/>
          </a:stretch>
        </p:blipFill>
        <p:spPr>
          <a:xfrm>
            <a:off x="827584" y="4644000"/>
            <a:ext cx="1440000" cy="322829"/>
          </a:xfrm>
          <a:prstGeom prst="rect">
            <a:avLst/>
          </a:prstGeom>
        </p:spPr>
      </p:pic>
      <p:sp>
        <p:nvSpPr>
          <p:cNvPr id="8" name="Slide Number Placeholder 7"/>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23</a:t>
            </a:fld>
            <a:endParaRPr lang="en-GB" noProof="1"/>
          </a:p>
        </p:txBody>
      </p:sp>
      <p:sp>
        <p:nvSpPr>
          <p:cNvPr id="9" name="Rectangle 8"/>
          <p:cNvSpPr/>
          <p:nvPr/>
        </p:nvSpPr>
        <p:spPr>
          <a:xfrm>
            <a:off x="0" y="6309384"/>
            <a:ext cx="9144000" cy="576000"/>
          </a:xfrm>
          <a:prstGeom prst="rect">
            <a:avLst/>
          </a:prstGeom>
          <a:gradFill flip="none" rotWithShape="1">
            <a:gsLst>
              <a:gs pos="0">
                <a:srgbClr val="BDC8D9"/>
              </a:gs>
              <a:gs pos="40000">
                <a:srgbClr val="E2E6EE"/>
              </a:gs>
              <a:gs pos="100000">
                <a:srgbClr val="7F8CA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Freihandform 138"/>
          <p:cNvSpPr/>
          <p:nvPr/>
        </p:nvSpPr>
        <p:spPr bwMode="auto">
          <a:xfrm>
            <a:off x="533400" y="1962150"/>
            <a:ext cx="1085850" cy="3000375"/>
          </a:xfrm>
          <a:custGeom>
            <a:avLst/>
            <a:gdLst>
              <a:gd name="connsiteX0" fmla="*/ 1066800 w 1085850"/>
              <a:gd name="connsiteY0" fmla="*/ 0 h 3000375"/>
              <a:gd name="connsiteX1" fmla="*/ 0 w 1085850"/>
              <a:gd name="connsiteY1" fmla="*/ 676275 h 3000375"/>
              <a:gd name="connsiteX2" fmla="*/ 19050 w 1085850"/>
              <a:gd name="connsiteY2" fmla="*/ 3000375 h 3000375"/>
              <a:gd name="connsiteX3" fmla="*/ 1085850 w 1085850"/>
              <a:gd name="connsiteY3" fmla="*/ 2314575 h 3000375"/>
              <a:gd name="connsiteX4" fmla="*/ 1066800 w 1085850"/>
              <a:gd name="connsiteY4" fmla="*/ 0 h 300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3000375">
                <a:moveTo>
                  <a:pt x="1066800" y="0"/>
                </a:moveTo>
                <a:lnTo>
                  <a:pt x="0" y="676275"/>
                </a:lnTo>
                <a:lnTo>
                  <a:pt x="19050" y="3000375"/>
                </a:lnTo>
                <a:lnTo>
                  <a:pt x="1085850" y="2314575"/>
                </a:lnTo>
                <a:lnTo>
                  <a:pt x="1066800" y="0"/>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37" name="Freihandform 136"/>
          <p:cNvSpPr/>
          <p:nvPr/>
        </p:nvSpPr>
        <p:spPr bwMode="auto">
          <a:xfrm>
            <a:off x="1771650" y="2047875"/>
            <a:ext cx="3143250" cy="2228850"/>
          </a:xfrm>
          <a:custGeom>
            <a:avLst/>
            <a:gdLst>
              <a:gd name="connsiteX0" fmla="*/ 19050 w 3143250"/>
              <a:gd name="connsiteY0" fmla="*/ 9525 h 2228850"/>
              <a:gd name="connsiteX1" fmla="*/ 3143250 w 3143250"/>
              <a:gd name="connsiteY1" fmla="*/ 0 h 2228850"/>
              <a:gd name="connsiteX2" fmla="*/ 3143250 w 3143250"/>
              <a:gd name="connsiteY2" fmla="*/ 2228850 h 2228850"/>
              <a:gd name="connsiteX3" fmla="*/ 0 w 3143250"/>
              <a:gd name="connsiteY3" fmla="*/ 2200275 h 2228850"/>
              <a:gd name="connsiteX4" fmla="*/ 19050 w 3143250"/>
              <a:gd name="connsiteY4" fmla="*/ 9525 h 222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0" h="2228850">
                <a:moveTo>
                  <a:pt x="19050" y="9525"/>
                </a:moveTo>
                <a:lnTo>
                  <a:pt x="3143250" y="0"/>
                </a:lnTo>
                <a:lnTo>
                  <a:pt x="3143250" y="2228850"/>
                </a:lnTo>
                <a:lnTo>
                  <a:pt x="0" y="2200275"/>
                </a:lnTo>
                <a:lnTo>
                  <a:pt x="19050" y="9525"/>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7410" name="Date Placeholder 3"/>
          <p:cNvSpPr>
            <a:spLocks noGrp="1"/>
          </p:cNvSpPr>
          <p:nvPr>
            <p:ph type="dt" sz="quarter" idx="10"/>
          </p:nvPr>
        </p:nvSpPr>
        <p:spPr>
          <a:noFill/>
        </p:spPr>
        <p:txBody>
          <a:bodyPr/>
          <a:lstStyle/>
          <a:p>
            <a:r>
              <a:rPr lang="de-DE" smtClean="0"/>
              <a:t>Dec. 2013</a:t>
            </a:r>
            <a:endParaRPr lang="en-GB" dirty="0" smtClean="0"/>
          </a:p>
        </p:txBody>
      </p:sp>
      <p:sp>
        <p:nvSpPr>
          <p:cNvPr id="15363" name="Footer Placeholder 4"/>
          <p:cNvSpPr>
            <a:spLocks noGrp="1"/>
          </p:cNvSpPr>
          <p:nvPr>
            <p:ph type="ftr" sz="quarter" idx="11"/>
          </p:nvPr>
        </p:nvSpPr>
        <p:spPr/>
        <p:txBody>
          <a:bodyPr/>
          <a:lstStyle/>
          <a:p>
            <a:pPr>
              <a:defRPr/>
            </a:pPr>
            <a:r>
              <a:rPr lang="en-GB" smtClean="0"/>
              <a:t>Mg small scalle test/ESMB2/H-P.Busch</a:t>
            </a:r>
            <a:endParaRPr lang="en-GB" dirty="0" smtClean="0"/>
          </a:p>
        </p:txBody>
      </p:sp>
      <p:sp>
        <p:nvSpPr>
          <p:cNvPr id="17413" name="Rectangle 2"/>
          <p:cNvSpPr>
            <a:spLocks noGrp="1" noChangeArrowheads="1"/>
          </p:cNvSpPr>
          <p:nvPr>
            <p:ph type="title"/>
          </p:nvPr>
        </p:nvSpPr>
        <p:spPr/>
        <p:txBody>
          <a:bodyPr/>
          <a:lstStyle/>
          <a:p>
            <a:pPr eaLnBrk="1" hangingPunct="1"/>
            <a:r>
              <a:rPr lang="en-GB" dirty="0" smtClean="0"/>
              <a:t>Test rig</a:t>
            </a:r>
          </a:p>
        </p:txBody>
      </p:sp>
      <p:sp>
        <p:nvSpPr>
          <p:cNvPr id="6" name="Slide Number Placeholder 5"/>
          <p:cNvSpPr>
            <a:spLocks noGrp="1"/>
          </p:cNvSpPr>
          <p:nvPr>
            <p:ph type="sldNum" sz="quarter" idx="12"/>
          </p:nvPr>
        </p:nvSpPr>
        <p:spPr>
          <a:xfrm>
            <a:off x="252413" y="6381750"/>
            <a:ext cx="1081087" cy="215900"/>
          </a:xfrm>
        </p:spPr>
        <p:txBody>
          <a:bodyPr/>
          <a:lstStyle/>
          <a:p>
            <a:pPr>
              <a:defRPr/>
            </a:pPr>
            <a:r>
              <a:rPr lang="en-GB" noProof="1" smtClean="0"/>
              <a:t>Page </a:t>
            </a:r>
            <a:fld id="{F7CE7AB7-A104-46A5-B6CD-26082A13EDB6}" type="slidenum">
              <a:rPr lang="en-GB" noProof="1" smtClean="0"/>
              <a:pPr>
                <a:defRPr/>
              </a:pPr>
              <a:t>3</a:t>
            </a:fld>
            <a:endParaRPr lang="en-GB" noProof="1"/>
          </a:p>
        </p:txBody>
      </p:sp>
      <p:sp>
        <p:nvSpPr>
          <p:cNvPr id="178" name="Textfeld 177"/>
          <p:cNvSpPr txBox="1"/>
          <p:nvPr/>
        </p:nvSpPr>
        <p:spPr>
          <a:xfrm>
            <a:off x="5828138" y="3467100"/>
            <a:ext cx="2982487" cy="1754326"/>
          </a:xfrm>
          <a:prstGeom prst="rect">
            <a:avLst/>
          </a:prstGeom>
          <a:noFill/>
        </p:spPr>
        <p:txBody>
          <a:bodyPr wrap="square" rtlCol="0">
            <a:spAutoFit/>
          </a:bodyPr>
          <a:lstStyle/>
          <a:p>
            <a:pPr>
              <a:lnSpc>
                <a:spcPct val="150000"/>
              </a:lnSpc>
            </a:pPr>
            <a:r>
              <a:rPr lang="en-GB" sz="1200" dirty="0" smtClean="0"/>
              <a:t>A </a:t>
            </a:r>
            <a:r>
              <a:rPr lang="en-GB" sz="1200" dirty="0" err="1" smtClean="0"/>
              <a:t>Teclu</a:t>
            </a:r>
            <a:r>
              <a:rPr lang="en-GB" sz="1200" dirty="0" smtClean="0"/>
              <a:t>-burner, supported with propane gas,  provided a temperature underneath the stainless steel plate of1190°C ± 15°C. </a:t>
            </a:r>
          </a:p>
          <a:p>
            <a:pPr>
              <a:lnSpc>
                <a:spcPct val="150000"/>
              </a:lnSpc>
            </a:pPr>
            <a:r>
              <a:rPr lang="en-GB" sz="1200" dirty="0" smtClean="0"/>
              <a:t>The upper surface temperature of the </a:t>
            </a:r>
          </a:p>
          <a:p>
            <a:pPr>
              <a:lnSpc>
                <a:spcPct val="150000"/>
              </a:lnSpc>
            </a:pPr>
            <a:r>
              <a:rPr lang="en-GB" sz="1200" dirty="0" smtClean="0"/>
              <a:t>steel plate, measured in the centre is </a:t>
            </a:r>
          </a:p>
          <a:p>
            <a:pPr>
              <a:lnSpc>
                <a:spcPct val="150000"/>
              </a:lnSpc>
            </a:pPr>
            <a:r>
              <a:rPr lang="en-GB" sz="1200" dirty="0" smtClean="0"/>
              <a:t>865°C ± 15°C </a:t>
            </a:r>
            <a:endParaRPr lang="en-GB" sz="1200" dirty="0"/>
          </a:p>
        </p:txBody>
      </p:sp>
      <p:sp>
        <p:nvSpPr>
          <p:cNvPr id="140" name="Freihandform 139"/>
          <p:cNvSpPr/>
          <p:nvPr/>
        </p:nvSpPr>
        <p:spPr bwMode="auto">
          <a:xfrm>
            <a:off x="3876675" y="2105025"/>
            <a:ext cx="1038225" cy="3009900"/>
          </a:xfrm>
          <a:custGeom>
            <a:avLst/>
            <a:gdLst>
              <a:gd name="connsiteX0" fmla="*/ 0 w 1038225"/>
              <a:gd name="connsiteY0" fmla="*/ 628650 h 3009900"/>
              <a:gd name="connsiteX1" fmla="*/ 1028700 w 1038225"/>
              <a:gd name="connsiteY1" fmla="*/ 0 h 3009900"/>
              <a:gd name="connsiteX2" fmla="*/ 1038225 w 1038225"/>
              <a:gd name="connsiteY2" fmla="*/ 2362200 h 3009900"/>
              <a:gd name="connsiteX3" fmla="*/ 0 w 1038225"/>
              <a:gd name="connsiteY3" fmla="*/ 3009900 h 3009900"/>
              <a:gd name="connsiteX4" fmla="*/ 0 w 1038225"/>
              <a:gd name="connsiteY4" fmla="*/ 62865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3009900">
                <a:moveTo>
                  <a:pt x="0" y="628650"/>
                </a:moveTo>
                <a:lnTo>
                  <a:pt x="1028700" y="0"/>
                </a:lnTo>
                <a:lnTo>
                  <a:pt x="1038225" y="2362200"/>
                </a:lnTo>
                <a:lnTo>
                  <a:pt x="0" y="3009900"/>
                </a:lnTo>
                <a:lnTo>
                  <a:pt x="0" y="628650"/>
                </a:lnTo>
                <a:close/>
              </a:path>
            </a:pathLst>
          </a:custGeom>
          <a:solidFill>
            <a:srgbClr val="D9D9D9">
              <a:alpha val="63137"/>
            </a:srgb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43" name="Textfeld 142"/>
          <p:cNvSpPr txBox="1">
            <a:spLocks noChangeAspect="1"/>
          </p:cNvSpPr>
          <p:nvPr/>
        </p:nvSpPr>
        <p:spPr>
          <a:xfrm>
            <a:off x="4212025" y="2810721"/>
            <a:ext cx="556069" cy="252069"/>
          </a:xfrm>
          <a:prstGeom prst="rect">
            <a:avLst/>
          </a:prstGeom>
          <a:solidFill>
            <a:schemeClr val="bg1"/>
          </a:solidFill>
        </p:spPr>
        <p:txBody>
          <a:bodyPr wrap="none" rtlCol="0">
            <a:spAutoFit/>
          </a:bodyPr>
          <a:lstStyle/>
          <a:p>
            <a:r>
              <a:rPr lang="en-GB" sz="1200" dirty="0" smtClean="0"/>
              <a:t>82mm</a:t>
            </a:r>
            <a:endParaRPr lang="en-GB" sz="1200" dirty="0"/>
          </a:p>
        </p:txBody>
      </p:sp>
      <p:sp>
        <p:nvSpPr>
          <p:cNvPr id="154" name="Freihandform 153"/>
          <p:cNvSpPr/>
          <p:nvPr/>
        </p:nvSpPr>
        <p:spPr bwMode="auto">
          <a:xfrm>
            <a:off x="2109651" y="2011680"/>
            <a:ext cx="1528355" cy="310243"/>
          </a:xfrm>
          <a:custGeom>
            <a:avLst/>
            <a:gdLst>
              <a:gd name="connsiteX0" fmla="*/ 411480 w 1528355"/>
              <a:gd name="connsiteY0" fmla="*/ 6531 h 310243"/>
              <a:gd name="connsiteX1" fmla="*/ 1528355 w 1528355"/>
              <a:gd name="connsiteY1" fmla="*/ 0 h 310243"/>
              <a:gd name="connsiteX2" fmla="*/ 1035232 w 1528355"/>
              <a:gd name="connsiteY2" fmla="*/ 310243 h 310243"/>
              <a:gd name="connsiteX3" fmla="*/ 1035232 w 1528355"/>
              <a:gd name="connsiteY3" fmla="*/ 244929 h 310243"/>
              <a:gd name="connsiteX4" fmla="*/ 0 w 1528355"/>
              <a:gd name="connsiteY4" fmla="*/ 267789 h 310243"/>
              <a:gd name="connsiteX5" fmla="*/ 411480 w 1528355"/>
              <a:gd name="connsiteY5" fmla="*/ 6531 h 31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8355" h="310243">
                <a:moveTo>
                  <a:pt x="411480" y="6531"/>
                </a:moveTo>
                <a:lnTo>
                  <a:pt x="1528355" y="0"/>
                </a:lnTo>
                <a:lnTo>
                  <a:pt x="1035232" y="310243"/>
                </a:lnTo>
                <a:lnTo>
                  <a:pt x="1035232" y="244929"/>
                </a:lnTo>
                <a:lnTo>
                  <a:pt x="0" y="267789"/>
                </a:lnTo>
                <a:lnTo>
                  <a:pt x="411480" y="6531"/>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52" name="Rechteck 151"/>
          <p:cNvSpPr/>
          <p:nvPr/>
        </p:nvSpPr>
        <p:spPr>
          <a:xfrm>
            <a:off x="1857375" y="5510510"/>
            <a:ext cx="6724650" cy="523220"/>
          </a:xfrm>
          <a:prstGeom prst="rect">
            <a:avLst/>
          </a:prstGeom>
        </p:spPr>
        <p:txBody>
          <a:bodyPr wrap="square">
            <a:spAutoFit/>
          </a:bodyPr>
          <a:lstStyle/>
          <a:p>
            <a:pPr marL="85725" lvl="3" indent="0">
              <a:buNone/>
            </a:pPr>
            <a:r>
              <a:rPr lang="en-GB" sz="1400" dirty="0" smtClean="0"/>
              <a:t>The test rig shall be shielded with high temperature resistance boards on three sides below the steel plate level</a:t>
            </a:r>
          </a:p>
        </p:txBody>
      </p:sp>
      <p:grpSp>
        <p:nvGrpSpPr>
          <p:cNvPr id="155" name="Gruppieren 154"/>
          <p:cNvGrpSpPr/>
          <p:nvPr/>
        </p:nvGrpSpPr>
        <p:grpSpPr>
          <a:xfrm>
            <a:off x="426394" y="1052739"/>
            <a:ext cx="5433994" cy="4714101"/>
            <a:chOff x="426394" y="1052739"/>
            <a:chExt cx="5433994" cy="4714101"/>
          </a:xfrm>
        </p:grpSpPr>
        <p:cxnSp>
          <p:nvCxnSpPr>
            <p:cNvPr id="144" name="Gerade Verbindung 143"/>
            <p:cNvCxnSpPr>
              <a:cxnSpLocks noChangeAspect="1"/>
            </p:cNvCxnSpPr>
            <p:nvPr/>
          </p:nvCxnSpPr>
          <p:spPr bwMode="auto">
            <a:xfrm>
              <a:off x="5524005" y="1157077"/>
              <a:ext cx="0" cy="3233071"/>
            </a:xfrm>
            <a:prstGeom prst="line">
              <a:avLst/>
            </a:prstGeom>
            <a:noFill/>
            <a:ln w="9525" cap="flat" cmpd="sng" algn="ctr">
              <a:solidFill>
                <a:schemeClr val="tx1"/>
              </a:solidFill>
              <a:prstDash val="solid"/>
              <a:round/>
              <a:headEnd type="triangle" w="med" len="med"/>
              <a:tailEnd type="triangle" w="med" len="med"/>
            </a:ln>
            <a:effectLst/>
          </p:spPr>
        </p:cxnSp>
        <p:cxnSp>
          <p:nvCxnSpPr>
            <p:cNvPr id="138" name="Gerade Verbindung 137"/>
            <p:cNvCxnSpPr>
              <a:cxnSpLocks noChangeAspect="1"/>
            </p:cNvCxnSpPr>
            <p:nvPr/>
          </p:nvCxnSpPr>
          <p:spPr bwMode="auto">
            <a:xfrm flipV="1">
              <a:off x="4344514" y="4390147"/>
              <a:ext cx="1179491" cy="787054"/>
            </a:xfrm>
            <a:prstGeom prst="line">
              <a:avLst/>
            </a:prstGeom>
            <a:noFill/>
            <a:ln w="9525" cap="flat" cmpd="sng" algn="ctr">
              <a:solidFill>
                <a:schemeClr val="tx1"/>
              </a:solidFill>
              <a:prstDash val="solid"/>
              <a:round/>
              <a:headEnd type="triangle" w="med" len="med"/>
              <a:tailEnd type="triangle" w="med" len="med"/>
            </a:ln>
            <a:effectLst/>
          </p:spPr>
        </p:cxnSp>
        <p:grpSp>
          <p:nvGrpSpPr>
            <p:cNvPr id="131" name="Gruppieren 130"/>
            <p:cNvGrpSpPr>
              <a:grpSpLocks noChangeAspect="1"/>
            </p:cNvGrpSpPr>
            <p:nvPr/>
          </p:nvGrpSpPr>
          <p:grpSpPr>
            <a:xfrm>
              <a:off x="426394" y="1139741"/>
              <a:ext cx="4610100" cy="4627099"/>
              <a:chOff x="1933568" y="1000125"/>
              <a:chExt cx="5066050" cy="5084727"/>
            </a:xfrm>
          </p:grpSpPr>
          <p:sp>
            <p:nvSpPr>
              <p:cNvPr id="65" name="Freihandform 64"/>
              <p:cNvSpPr/>
              <p:nvPr/>
            </p:nvSpPr>
            <p:spPr bwMode="auto">
              <a:xfrm>
                <a:off x="3228979" y="1000125"/>
                <a:ext cx="104775" cy="3467103"/>
              </a:xfrm>
              <a:custGeom>
                <a:avLst/>
                <a:gdLst>
                  <a:gd name="connsiteX0" fmla="*/ 95250 w 104775"/>
                  <a:gd name="connsiteY0" fmla="*/ 3419475 h 3467100"/>
                  <a:gd name="connsiteX1" fmla="*/ 95250 w 104775"/>
                  <a:gd name="connsiteY1" fmla="*/ 3419475 h 3467100"/>
                  <a:gd name="connsiteX2" fmla="*/ 19050 w 104775"/>
                  <a:gd name="connsiteY2" fmla="*/ 3467100 h 3467100"/>
                  <a:gd name="connsiteX3" fmla="*/ 0 w 104775"/>
                  <a:gd name="connsiteY3" fmla="*/ 47625 h 3467100"/>
                  <a:gd name="connsiteX4" fmla="*/ 104775 w 104775"/>
                  <a:gd name="connsiteY4" fmla="*/ 0 h 3467100"/>
                  <a:gd name="connsiteX5" fmla="*/ 95250 w 104775"/>
                  <a:gd name="connsiteY5" fmla="*/ 3419475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3467100">
                    <a:moveTo>
                      <a:pt x="95250" y="3419475"/>
                    </a:moveTo>
                    <a:lnTo>
                      <a:pt x="95250" y="3419475"/>
                    </a:lnTo>
                    <a:lnTo>
                      <a:pt x="19050" y="3467100"/>
                    </a:lnTo>
                    <a:lnTo>
                      <a:pt x="0" y="47625"/>
                    </a:lnTo>
                    <a:lnTo>
                      <a:pt x="104775" y="0"/>
                    </a:lnTo>
                    <a:lnTo>
                      <a:pt x="95250" y="3419475"/>
                    </a:lnTo>
                    <a:close/>
                  </a:path>
                </a:pathLst>
              </a:cu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6" name="Freihandform 65"/>
              <p:cNvSpPr/>
              <p:nvPr/>
            </p:nvSpPr>
            <p:spPr bwMode="auto">
              <a:xfrm>
                <a:off x="3314704" y="1000125"/>
                <a:ext cx="104775" cy="3429003"/>
              </a:xfrm>
              <a:custGeom>
                <a:avLst/>
                <a:gdLst>
                  <a:gd name="connsiteX0" fmla="*/ 19050 w 104775"/>
                  <a:gd name="connsiteY0" fmla="*/ 0 h 3429000"/>
                  <a:gd name="connsiteX1" fmla="*/ 76200 w 104775"/>
                  <a:gd name="connsiteY1" fmla="*/ 9525 h 3429000"/>
                  <a:gd name="connsiteX2" fmla="*/ 104775 w 104775"/>
                  <a:gd name="connsiteY2" fmla="*/ 0 h 3429000"/>
                  <a:gd name="connsiteX3" fmla="*/ 95250 w 104775"/>
                  <a:gd name="connsiteY3" fmla="*/ 3419475 h 3429000"/>
                  <a:gd name="connsiteX4" fmla="*/ 0 w 104775"/>
                  <a:gd name="connsiteY4" fmla="*/ 3429000 h 3429000"/>
                  <a:gd name="connsiteX5" fmla="*/ 19050 w 104775"/>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3429000">
                    <a:moveTo>
                      <a:pt x="19050" y="0"/>
                    </a:moveTo>
                    <a:lnTo>
                      <a:pt x="76200" y="9525"/>
                    </a:lnTo>
                    <a:lnTo>
                      <a:pt x="104775" y="0"/>
                    </a:lnTo>
                    <a:lnTo>
                      <a:pt x="95250" y="3419475"/>
                    </a:lnTo>
                    <a:lnTo>
                      <a:pt x="0" y="3429000"/>
                    </a:lnTo>
                    <a:lnTo>
                      <a:pt x="19050" y="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4" name="Freihandform 43"/>
              <p:cNvSpPr/>
              <p:nvPr/>
            </p:nvSpPr>
            <p:spPr bwMode="auto">
              <a:xfrm>
                <a:off x="3324711" y="1845656"/>
                <a:ext cx="3644962" cy="155913"/>
              </a:xfrm>
              <a:custGeom>
                <a:avLst/>
                <a:gdLst>
                  <a:gd name="connsiteX0" fmla="*/ 0 w 3644958"/>
                  <a:gd name="connsiteY0" fmla="*/ 8428 h 155912"/>
                  <a:gd name="connsiteX1" fmla="*/ 3644958 w 3644958"/>
                  <a:gd name="connsiteY1" fmla="*/ 0 h 155912"/>
                  <a:gd name="connsiteX2" fmla="*/ 3636531 w 3644958"/>
                  <a:gd name="connsiteY2" fmla="*/ 147484 h 155912"/>
                  <a:gd name="connsiteX3" fmla="*/ 0 w 3644958"/>
                  <a:gd name="connsiteY3" fmla="*/ 155912 h 155912"/>
                  <a:gd name="connsiteX4" fmla="*/ 0 w 3644958"/>
                  <a:gd name="connsiteY4" fmla="*/ 8428 h 15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958" h="155912">
                    <a:moveTo>
                      <a:pt x="0" y="8428"/>
                    </a:moveTo>
                    <a:lnTo>
                      <a:pt x="3644958" y="0"/>
                    </a:lnTo>
                    <a:lnTo>
                      <a:pt x="3636531" y="147484"/>
                    </a:lnTo>
                    <a:lnTo>
                      <a:pt x="0" y="155912"/>
                    </a:lnTo>
                    <a:lnTo>
                      <a:pt x="0" y="8428"/>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62" name="Gruppieren 61"/>
              <p:cNvGrpSpPr/>
              <p:nvPr/>
            </p:nvGrpSpPr>
            <p:grpSpPr>
              <a:xfrm>
                <a:off x="2928146" y="1854994"/>
                <a:ext cx="1403352" cy="973932"/>
                <a:chOff x="2925762" y="1854994"/>
                <a:chExt cx="1403351" cy="973931"/>
              </a:xfrm>
            </p:grpSpPr>
            <p:sp>
              <p:nvSpPr>
                <p:cNvPr id="46" name="Freihandform 45"/>
                <p:cNvSpPr/>
                <p:nvPr/>
              </p:nvSpPr>
              <p:spPr bwMode="auto">
                <a:xfrm>
                  <a:off x="2925762" y="1866900"/>
                  <a:ext cx="1307080" cy="962025"/>
                </a:xfrm>
                <a:custGeom>
                  <a:avLst/>
                  <a:gdLst>
                    <a:gd name="connsiteX0" fmla="*/ 0 w 1306286"/>
                    <a:gd name="connsiteY0" fmla="*/ 804840 h 804840"/>
                    <a:gd name="connsiteX1" fmla="*/ 269685 w 1306286"/>
                    <a:gd name="connsiteY1" fmla="*/ 804840 h 804840"/>
                    <a:gd name="connsiteX2" fmla="*/ 1306286 w 1306286"/>
                    <a:gd name="connsiteY2" fmla="*/ 160125 h 804840"/>
                    <a:gd name="connsiteX3" fmla="*/ 1302072 w 1306286"/>
                    <a:gd name="connsiteY3" fmla="*/ 0 h 804840"/>
                    <a:gd name="connsiteX4" fmla="*/ 0 w 1306286"/>
                    <a:gd name="connsiteY4" fmla="*/ 804840 h 804840"/>
                    <a:gd name="connsiteX0" fmla="*/ 0 w 1306286"/>
                    <a:gd name="connsiteY0" fmla="*/ 804840 h 804840"/>
                    <a:gd name="connsiteX1" fmla="*/ 269685 w 1306286"/>
                    <a:gd name="connsiteY1" fmla="*/ 804840 h 804840"/>
                    <a:gd name="connsiteX2" fmla="*/ 1306286 w 1306286"/>
                    <a:gd name="connsiteY2" fmla="*/ 143270 h 804840"/>
                    <a:gd name="connsiteX3" fmla="*/ 1302072 w 1306286"/>
                    <a:gd name="connsiteY3" fmla="*/ 0 h 804840"/>
                    <a:gd name="connsiteX4" fmla="*/ 0 w 1306286"/>
                    <a:gd name="connsiteY4" fmla="*/ 804840 h 804840"/>
                    <a:gd name="connsiteX0" fmla="*/ 0 w 1306286"/>
                    <a:gd name="connsiteY0" fmla="*/ 804840 h 981075"/>
                    <a:gd name="connsiteX1" fmla="*/ 2381 w 1306286"/>
                    <a:gd name="connsiteY1" fmla="*/ 981075 h 981075"/>
                    <a:gd name="connsiteX2" fmla="*/ 1306286 w 1306286"/>
                    <a:gd name="connsiteY2" fmla="*/ 143270 h 981075"/>
                    <a:gd name="connsiteX3" fmla="*/ 1302072 w 1306286"/>
                    <a:gd name="connsiteY3" fmla="*/ 0 h 981075"/>
                    <a:gd name="connsiteX4" fmla="*/ 0 w 1306286"/>
                    <a:gd name="connsiteY4" fmla="*/ 804840 h 981075"/>
                    <a:gd name="connsiteX0" fmla="*/ 794 w 1307080"/>
                    <a:gd name="connsiteY0" fmla="*/ 804840 h 962025"/>
                    <a:gd name="connsiteX1" fmla="*/ 794 w 1307080"/>
                    <a:gd name="connsiteY1" fmla="*/ 962025 h 962025"/>
                    <a:gd name="connsiteX2" fmla="*/ 1307080 w 1307080"/>
                    <a:gd name="connsiteY2" fmla="*/ 143270 h 962025"/>
                    <a:gd name="connsiteX3" fmla="*/ 1302866 w 1307080"/>
                    <a:gd name="connsiteY3" fmla="*/ 0 h 962025"/>
                    <a:gd name="connsiteX4" fmla="*/ 794 w 1307080"/>
                    <a:gd name="connsiteY4" fmla="*/ 804840 h 96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80" h="962025">
                      <a:moveTo>
                        <a:pt x="794" y="804840"/>
                      </a:moveTo>
                      <a:cubicBezTo>
                        <a:pt x="1588" y="863585"/>
                        <a:pt x="0" y="903280"/>
                        <a:pt x="794" y="962025"/>
                      </a:cubicBezTo>
                      <a:lnTo>
                        <a:pt x="1307080" y="143270"/>
                      </a:lnTo>
                      <a:lnTo>
                        <a:pt x="1302866" y="0"/>
                      </a:lnTo>
                      <a:lnTo>
                        <a:pt x="794" y="804840"/>
                      </a:lnTo>
                      <a:close/>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1" name="Freihandform 60"/>
                <p:cNvSpPr/>
                <p:nvPr/>
              </p:nvSpPr>
              <p:spPr bwMode="auto">
                <a:xfrm>
                  <a:off x="3855244" y="1854994"/>
                  <a:ext cx="473869" cy="392906"/>
                </a:xfrm>
                <a:custGeom>
                  <a:avLst/>
                  <a:gdLst>
                    <a:gd name="connsiteX0" fmla="*/ 373856 w 473869"/>
                    <a:gd name="connsiteY0" fmla="*/ 0 h 392906"/>
                    <a:gd name="connsiteX1" fmla="*/ 378619 w 473869"/>
                    <a:gd name="connsiteY1" fmla="*/ 152400 h 392906"/>
                    <a:gd name="connsiteX2" fmla="*/ 473869 w 473869"/>
                    <a:gd name="connsiteY2" fmla="*/ 147637 h 392906"/>
                    <a:gd name="connsiteX3" fmla="*/ 92869 w 473869"/>
                    <a:gd name="connsiteY3" fmla="*/ 392906 h 392906"/>
                    <a:gd name="connsiteX4" fmla="*/ 0 w 473869"/>
                    <a:gd name="connsiteY4" fmla="*/ 390525 h 392906"/>
                    <a:gd name="connsiteX5" fmla="*/ 381000 w 473869"/>
                    <a:gd name="connsiteY5" fmla="*/ 147637 h 392906"/>
                    <a:gd name="connsiteX6" fmla="*/ 381000 w 473869"/>
                    <a:gd name="connsiteY6" fmla="*/ 147637 h 39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869" h="392906">
                      <a:moveTo>
                        <a:pt x="373856" y="0"/>
                      </a:moveTo>
                      <a:lnTo>
                        <a:pt x="378619" y="152400"/>
                      </a:lnTo>
                      <a:lnTo>
                        <a:pt x="473869" y="147637"/>
                      </a:lnTo>
                      <a:lnTo>
                        <a:pt x="92869" y="392906"/>
                      </a:lnTo>
                      <a:lnTo>
                        <a:pt x="0" y="390525"/>
                      </a:lnTo>
                      <a:lnTo>
                        <a:pt x="381000" y="147637"/>
                      </a:lnTo>
                      <a:lnTo>
                        <a:pt x="381000" y="147637"/>
                      </a:lnTo>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7" name="Freihandform 6"/>
              <p:cNvSpPr/>
              <p:nvPr/>
            </p:nvSpPr>
            <p:spPr bwMode="auto">
              <a:xfrm>
                <a:off x="1933577" y="4419603"/>
                <a:ext cx="5029205" cy="857251"/>
              </a:xfrm>
              <a:custGeom>
                <a:avLst/>
                <a:gdLst>
                  <a:gd name="connsiteX0" fmla="*/ 361950 w 5029200"/>
                  <a:gd name="connsiteY0" fmla="*/ 857250 h 857250"/>
                  <a:gd name="connsiteX1" fmla="*/ 3714750 w 5029200"/>
                  <a:gd name="connsiteY1" fmla="*/ 857250 h 857250"/>
                  <a:gd name="connsiteX2" fmla="*/ 5029200 w 5029200"/>
                  <a:gd name="connsiteY2" fmla="*/ 28575 h 857250"/>
                  <a:gd name="connsiteX3" fmla="*/ 1371600 w 5029200"/>
                  <a:gd name="connsiteY3" fmla="*/ 0 h 857250"/>
                  <a:gd name="connsiteX4" fmla="*/ 0 w 5029200"/>
                  <a:gd name="connsiteY4" fmla="*/ 847725 h 857250"/>
                  <a:gd name="connsiteX5" fmla="*/ 428625 w 5029200"/>
                  <a:gd name="connsiteY5" fmla="*/ 857250 h 857250"/>
                  <a:gd name="connsiteX6" fmla="*/ 428625 w 5029200"/>
                  <a:gd name="connsiteY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9200" h="857250">
                    <a:moveTo>
                      <a:pt x="361950" y="857250"/>
                    </a:moveTo>
                    <a:lnTo>
                      <a:pt x="3714750" y="857250"/>
                    </a:lnTo>
                    <a:lnTo>
                      <a:pt x="5029200" y="28575"/>
                    </a:lnTo>
                    <a:lnTo>
                      <a:pt x="1371600" y="0"/>
                    </a:lnTo>
                    <a:lnTo>
                      <a:pt x="0" y="847725"/>
                    </a:lnTo>
                    <a:lnTo>
                      <a:pt x="428625" y="857250"/>
                    </a:lnTo>
                    <a:lnTo>
                      <a:pt x="428625" y="857250"/>
                    </a:lnTo>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11" name="Gerade Verbindung 10"/>
              <p:cNvCxnSpPr>
                <a:stCxn id="7" idx="4"/>
              </p:cNvCxnSpPr>
              <p:nvPr/>
            </p:nvCxnSpPr>
            <p:spPr bwMode="auto">
              <a:xfrm flipV="1">
                <a:off x="1933577" y="1844825"/>
                <a:ext cx="0" cy="3422504"/>
              </a:xfrm>
              <a:prstGeom prst="line">
                <a:avLst/>
              </a:prstGeom>
              <a:noFill/>
              <a:ln w="9525" cap="flat" cmpd="sng" algn="ctr">
                <a:solidFill>
                  <a:schemeClr val="tx1"/>
                </a:solidFill>
                <a:prstDash val="solid"/>
                <a:round/>
                <a:headEnd type="none" w="med" len="med"/>
                <a:tailEnd type="none" w="med" len="med"/>
              </a:ln>
              <a:effectLst/>
            </p:spPr>
          </p:cxnSp>
          <p:cxnSp>
            <p:nvCxnSpPr>
              <p:cNvPr id="12" name="Gerade Verbindung 11"/>
              <p:cNvCxnSpPr/>
              <p:nvPr/>
            </p:nvCxnSpPr>
            <p:spPr bwMode="auto">
              <a:xfrm flipV="1">
                <a:off x="3328817" y="1006624"/>
                <a:ext cx="0" cy="3422504"/>
              </a:xfrm>
              <a:prstGeom prst="line">
                <a:avLst/>
              </a:prstGeom>
              <a:noFill/>
              <a:ln w="9525" cap="flat" cmpd="sng" algn="ctr">
                <a:solidFill>
                  <a:schemeClr val="tx1"/>
                </a:solidFill>
                <a:prstDash val="solid"/>
                <a:round/>
                <a:headEnd type="none" w="med" len="med"/>
                <a:tailEnd type="none" w="med" len="med"/>
              </a:ln>
              <a:effectLst/>
            </p:spPr>
          </p:cxnSp>
          <p:cxnSp>
            <p:nvCxnSpPr>
              <p:cNvPr id="13" name="Gerade Verbindung 12"/>
              <p:cNvCxnSpPr/>
              <p:nvPr/>
            </p:nvCxnSpPr>
            <p:spPr bwMode="auto">
              <a:xfrm flipV="1">
                <a:off x="6962782" y="1006624"/>
                <a:ext cx="0" cy="3422504"/>
              </a:xfrm>
              <a:prstGeom prst="line">
                <a:avLst/>
              </a:prstGeom>
              <a:noFill/>
              <a:ln w="9525" cap="flat" cmpd="sng" algn="ctr">
                <a:solidFill>
                  <a:schemeClr val="tx1"/>
                </a:solidFill>
                <a:prstDash val="solid"/>
                <a:round/>
                <a:headEnd type="none" w="med" len="med"/>
                <a:tailEnd type="none" w="med" len="med"/>
              </a:ln>
              <a:effectLst/>
            </p:spPr>
          </p:cxnSp>
          <p:cxnSp>
            <p:nvCxnSpPr>
              <p:cNvPr id="14" name="Gerade Verbindung 13"/>
              <p:cNvCxnSpPr/>
              <p:nvPr/>
            </p:nvCxnSpPr>
            <p:spPr bwMode="auto">
              <a:xfrm flipV="1">
                <a:off x="5652126" y="1844825"/>
                <a:ext cx="0" cy="3422504"/>
              </a:xfrm>
              <a:prstGeom prst="line">
                <a:avLst/>
              </a:prstGeom>
              <a:noFill/>
              <a:ln w="9525" cap="flat" cmpd="sng" algn="ctr">
                <a:solidFill>
                  <a:schemeClr val="tx1"/>
                </a:solidFill>
                <a:prstDash val="solid"/>
                <a:round/>
                <a:headEnd type="none" w="med" len="med"/>
                <a:tailEnd type="none" w="med" len="med"/>
              </a:ln>
              <a:effectLst/>
            </p:spPr>
          </p:cxnSp>
          <p:sp>
            <p:nvSpPr>
              <p:cNvPr id="16" name="Freihandform 15"/>
              <p:cNvSpPr/>
              <p:nvPr/>
            </p:nvSpPr>
            <p:spPr bwMode="auto">
              <a:xfrm>
                <a:off x="1951362" y="4448178"/>
                <a:ext cx="5048256" cy="981076"/>
              </a:xfrm>
              <a:custGeom>
                <a:avLst/>
                <a:gdLst>
                  <a:gd name="connsiteX0" fmla="*/ 0 w 5048250"/>
                  <a:gd name="connsiteY0" fmla="*/ 819150 h 981075"/>
                  <a:gd name="connsiteX1" fmla="*/ 0 w 5048250"/>
                  <a:gd name="connsiteY1" fmla="*/ 981075 h 981075"/>
                  <a:gd name="connsiteX2" fmla="*/ 3714750 w 5048250"/>
                  <a:gd name="connsiteY2" fmla="*/ 981075 h 981075"/>
                  <a:gd name="connsiteX3" fmla="*/ 5048250 w 5048250"/>
                  <a:gd name="connsiteY3" fmla="*/ 123825 h 981075"/>
                  <a:gd name="connsiteX4" fmla="*/ 5048250 w 5048250"/>
                  <a:gd name="connsiteY4" fmla="*/ 0 h 981075"/>
                  <a:gd name="connsiteX5" fmla="*/ 3733800 w 5048250"/>
                  <a:gd name="connsiteY5" fmla="*/ 828675 h 981075"/>
                  <a:gd name="connsiteX6" fmla="*/ 0 w 5048250"/>
                  <a:gd name="connsiteY6" fmla="*/ 819150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250" h="981075">
                    <a:moveTo>
                      <a:pt x="0" y="819150"/>
                    </a:moveTo>
                    <a:lnTo>
                      <a:pt x="0" y="981075"/>
                    </a:lnTo>
                    <a:lnTo>
                      <a:pt x="3714750" y="981075"/>
                    </a:lnTo>
                    <a:lnTo>
                      <a:pt x="5048250" y="123825"/>
                    </a:lnTo>
                    <a:lnTo>
                      <a:pt x="5048250" y="0"/>
                    </a:lnTo>
                    <a:lnTo>
                      <a:pt x="3733800" y="828675"/>
                    </a:lnTo>
                    <a:lnTo>
                      <a:pt x="0" y="819150"/>
                    </a:lnTo>
                    <a:close/>
                  </a:path>
                </a:pathLst>
              </a:custGeom>
              <a:gradFill flip="none" rotWithShape="1">
                <a:gsLst>
                  <a:gs pos="93000">
                    <a:schemeClr val="tx2">
                      <a:lumMod val="75000"/>
                    </a:schemeClr>
                  </a:gs>
                  <a:gs pos="39999">
                    <a:srgbClr val="85C2FF"/>
                  </a:gs>
                  <a:gs pos="70000">
                    <a:srgbClr val="C4D6EB"/>
                  </a:gs>
                  <a:gs pos="100000">
                    <a:srgbClr val="FFEBFA"/>
                  </a:gs>
                </a:gsLst>
                <a:lin ang="10800000" scaled="1"/>
                <a:tileRect/>
              </a:gra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1" name="Freihandform 20"/>
              <p:cNvSpPr/>
              <p:nvPr/>
            </p:nvSpPr>
            <p:spPr bwMode="auto">
              <a:xfrm>
                <a:off x="1933577" y="1797844"/>
                <a:ext cx="92869" cy="50006"/>
              </a:xfrm>
              <a:custGeom>
                <a:avLst/>
                <a:gdLst>
                  <a:gd name="connsiteX0" fmla="*/ 0 w 92869"/>
                  <a:gd name="connsiteY0" fmla="*/ 50006 h 50006"/>
                  <a:gd name="connsiteX1" fmla="*/ 92869 w 92869"/>
                  <a:gd name="connsiteY1" fmla="*/ 0 h 50006"/>
                  <a:gd name="connsiteX2" fmla="*/ 90488 w 92869"/>
                  <a:gd name="connsiteY2" fmla="*/ 50006 h 50006"/>
                  <a:gd name="connsiteX3" fmla="*/ 0 w 92869"/>
                  <a:gd name="connsiteY3" fmla="*/ 50006 h 50006"/>
                </a:gdLst>
                <a:ahLst/>
                <a:cxnLst>
                  <a:cxn ang="0">
                    <a:pos x="connsiteX0" y="connsiteY0"/>
                  </a:cxn>
                  <a:cxn ang="0">
                    <a:pos x="connsiteX1" y="connsiteY1"/>
                  </a:cxn>
                  <a:cxn ang="0">
                    <a:pos x="connsiteX2" y="connsiteY2"/>
                  </a:cxn>
                  <a:cxn ang="0">
                    <a:pos x="connsiteX3" y="connsiteY3"/>
                  </a:cxn>
                </a:cxnLst>
                <a:rect l="l" t="t" r="r" b="b"/>
                <a:pathLst>
                  <a:path w="92869" h="50006">
                    <a:moveTo>
                      <a:pt x="0" y="50006"/>
                    </a:moveTo>
                    <a:lnTo>
                      <a:pt x="92869" y="0"/>
                    </a:lnTo>
                    <a:lnTo>
                      <a:pt x="90488" y="50006"/>
                    </a:lnTo>
                    <a:lnTo>
                      <a:pt x="0" y="50006"/>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3" name="Freihandform 42"/>
              <p:cNvSpPr/>
              <p:nvPr/>
            </p:nvSpPr>
            <p:spPr bwMode="auto">
              <a:xfrm>
                <a:off x="2028827" y="1847851"/>
                <a:ext cx="1306288" cy="981076"/>
              </a:xfrm>
              <a:custGeom>
                <a:avLst/>
                <a:gdLst>
                  <a:gd name="connsiteX0" fmla="*/ 0 w 1306286"/>
                  <a:gd name="connsiteY0" fmla="*/ 804840 h 804840"/>
                  <a:gd name="connsiteX1" fmla="*/ 269685 w 1306286"/>
                  <a:gd name="connsiteY1" fmla="*/ 804840 h 804840"/>
                  <a:gd name="connsiteX2" fmla="*/ 1306286 w 1306286"/>
                  <a:gd name="connsiteY2" fmla="*/ 160125 h 804840"/>
                  <a:gd name="connsiteX3" fmla="*/ 1302072 w 1306286"/>
                  <a:gd name="connsiteY3" fmla="*/ 0 h 804840"/>
                  <a:gd name="connsiteX4" fmla="*/ 0 w 1306286"/>
                  <a:gd name="connsiteY4" fmla="*/ 804840 h 804840"/>
                  <a:gd name="connsiteX0" fmla="*/ 0 w 1306286"/>
                  <a:gd name="connsiteY0" fmla="*/ 804840 h 804840"/>
                  <a:gd name="connsiteX1" fmla="*/ 269685 w 1306286"/>
                  <a:gd name="connsiteY1" fmla="*/ 804840 h 804840"/>
                  <a:gd name="connsiteX2" fmla="*/ 1306286 w 1306286"/>
                  <a:gd name="connsiteY2" fmla="*/ 143270 h 804840"/>
                  <a:gd name="connsiteX3" fmla="*/ 1302072 w 1306286"/>
                  <a:gd name="connsiteY3" fmla="*/ 0 h 804840"/>
                  <a:gd name="connsiteX4" fmla="*/ 0 w 1306286"/>
                  <a:gd name="connsiteY4" fmla="*/ 804840 h 804840"/>
                  <a:gd name="connsiteX0" fmla="*/ 0 w 1306286"/>
                  <a:gd name="connsiteY0" fmla="*/ 804840 h 981075"/>
                  <a:gd name="connsiteX1" fmla="*/ 2381 w 1306286"/>
                  <a:gd name="connsiteY1" fmla="*/ 981075 h 981075"/>
                  <a:gd name="connsiteX2" fmla="*/ 1306286 w 1306286"/>
                  <a:gd name="connsiteY2" fmla="*/ 143270 h 981075"/>
                  <a:gd name="connsiteX3" fmla="*/ 1302072 w 1306286"/>
                  <a:gd name="connsiteY3" fmla="*/ 0 h 981075"/>
                  <a:gd name="connsiteX4" fmla="*/ 0 w 1306286"/>
                  <a:gd name="connsiteY4" fmla="*/ 804840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6" h="981075">
                    <a:moveTo>
                      <a:pt x="0" y="804840"/>
                    </a:moveTo>
                    <a:cubicBezTo>
                      <a:pt x="794" y="863585"/>
                      <a:pt x="1587" y="922330"/>
                      <a:pt x="2381" y="981075"/>
                    </a:cubicBezTo>
                    <a:lnTo>
                      <a:pt x="1306286" y="143270"/>
                    </a:lnTo>
                    <a:lnTo>
                      <a:pt x="1302072" y="0"/>
                    </a:lnTo>
                    <a:lnTo>
                      <a:pt x="0" y="80484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7" name="Freihandform 46"/>
              <p:cNvSpPr/>
              <p:nvPr/>
            </p:nvSpPr>
            <p:spPr bwMode="auto">
              <a:xfrm>
                <a:off x="4306891" y="1866901"/>
                <a:ext cx="1307082" cy="962026"/>
              </a:xfrm>
              <a:custGeom>
                <a:avLst/>
                <a:gdLst>
                  <a:gd name="connsiteX0" fmla="*/ 0 w 1306286"/>
                  <a:gd name="connsiteY0" fmla="*/ 804840 h 804840"/>
                  <a:gd name="connsiteX1" fmla="*/ 269685 w 1306286"/>
                  <a:gd name="connsiteY1" fmla="*/ 804840 h 804840"/>
                  <a:gd name="connsiteX2" fmla="*/ 1306286 w 1306286"/>
                  <a:gd name="connsiteY2" fmla="*/ 160125 h 804840"/>
                  <a:gd name="connsiteX3" fmla="*/ 1302072 w 1306286"/>
                  <a:gd name="connsiteY3" fmla="*/ 0 h 804840"/>
                  <a:gd name="connsiteX4" fmla="*/ 0 w 1306286"/>
                  <a:gd name="connsiteY4" fmla="*/ 804840 h 804840"/>
                  <a:gd name="connsiteX0" fmla="*/ 0 w 1306286"/>
                  <a:gd name="connsiteY0" fmla="*/ 804840 h 804840"/>
                  <a:gd name="connsiteX1" fmla="*/ 269685 w 1306286"/>
                  <a:gd name="connsiteY1" fmla="*/ 804840 h 804840"/>
                  <a:gd name="connsiteX2" fmla="*/ 1306286 w 1306286"/>
                  <a:gd name="connsiteY2" fmla="*/ 143270 h 804840"/>
                  <a:gd name="connsiteX3" fmla="*/ 1302072 w 1306286"/>
                  <a:gd name="connsiteY3" fmla="*/ 0 h 804840"/>
                  <a:gd name="connsiteX4" fmla="*/ 0 w 1306286"/>
                  <a:gd name="connsiteY4" fmla="*/ 804840 h 804840"/>
                  <a:gd name="connsiteX0" fmla="*/ 0 w 1306286"/>
                  <a:gd name="connsiteY0" fmla="*/ 804840 h 981075"/>
                  <a:gd name="connsiteX1" fmla="*/ 2381 w 1306286"/>
                  <a:gd name="connsiteY1" fmla="*/ 981075 h 981075"/>
                  <a:gd name="connsiteX2" fmla="*/ 1306286 w 1306286"/>
                  <a:gd name="connsiteY2" fmla="*/ 143270 h 981075"/>
                  <a:gd name="connsiteX3" fmla="*/ 1302072 w 1306286"/>
                  <a:gd name="connsiteY3" fmla="*/ 0 h 981075"/>
                  <a:gd name="connsiteX4" fmla="*/ 0 w 1306286"/>
                  <a:gd name="connsiteY4" fmla="*/ 804840 h 981075"/>
                  <a:gd name="connsiteX0" fmla="*/ 794 w 1307080"/>
                  <a:gd name="connsiteY0" fmla="*/ 804840 h 962025"/>
                  <a:gd name="connsiteX1" fmla="*/ 794 w 1307080"/>
                  <a:gd name="connsiteY1" fmla="*/ 962025 h 962025"/>
                  <a:gd name="connsiteX2" fmla="*/ 1307080 w 1307080"/>
                  <a:gd name="connsiteY2" fmla="*/ 143270 h 962025"/>
                  <a:gd name="connsiteX3" fmla="*/ 1302866 w 1307080"/>
                  <a:gd name="connsiteY3" fmla="*/ 0 h 962025"/>
                  <a:gd name="connsiteX4" fmla="*/ 794 w 1307080"/>
                  <a:gd name="connsiteY4" fmla="*/ 804840 h 962025"/>
                  <a:gd name="connsiteX0" fmla="*/ 794 w 1307080"/>
                  <a:gd name="connsiteY0" fmla="*/ 804840 h 962025"/>
                  <a:gd name="connsiteX1" fmla="*/ 794 w 1307080"/>
                  <a:gd name="connsiteY1" fmla="*/ 962025 h 962025"/>
                  <a:gd name="connsiteX2" fmla="*/ 1307080 w 1307080"/>
                  <a:gd name="connsiteY2" fmla="*/ 134667 h 962025"/>
                  <a:gd name="connsiteX3" fmla="*/ 1302866 w 1307080"/>
                  <a:gd name="connsiteY3" fmla="*/ 0 h 962025"/>
                  <a:gd name="connsiteX4" fmla="*/ 794 w 1307080"/>
                  <a:gd name="connsiteY4" fmla="*/ 804840 h 96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80" h="962025">
                    <a:moveTo>
                      <a:pt x="794" y="804840"/>
                    </a:moveTo>
                    <a:cubicBezTo>
                      <a:pt x="1588" y="863585"/>
                      <a:pt x="0" y="903280"/>
                      <a:pt x="794" y="962025"/>
                    </a:cubicBezTo>
                    <a:lnTo>
                      <a:pt x="1307080" y="134667"/>
                    </a:lnTo>
                    <a:lnTo>
                      <a:pt x="1302866" y="0"/>
                    </a:lnTo>
                    <a:lnTo>
                      <a:pt x="794" y="80484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60" name="Gruppieren 59"/>
              <p:cNvGrpSpPr>
                <a:grpSpLocks noChangeAspect="1"/>
              </p:cNvGrpSpPr>
              <p:nvPr/>
            </p:nvGrpSpPr>
            <p:grpSpPr>
              <a:xfrm>
                <a:off x="2899163" y="2227899"/>
                <a:ext cx="2020260" cy="440055"/>
                <a:chOff x="6825853" y="3645024"/>
                <a:chExt cx="1683544" cy="366712"/>
              </a:xfrm>
            </p:grpSpPr>
            <p:sp>
              <p:nvSpPr>
                <p:cNvPr id="51" name="Freihandform 50"/>
                <p:cNvSpPr/>
                <p:nvPr/>
              </p:nvSpPr>
              <p:spPr bwMode="auto">
                <a:xfrm>
                  <a:off x="7914084" y="3645024"/>
                  <a:ext cx="595313" cy="366712"/>
                </a:xfrm>
                <a:custGeom>
                  <a:avLst/>
                  <a:gdLst>
                    <a:gd name="connsiteX0" fmla="*/ 592932 w 595313"/>
                    <a:gd name="connsiteY0" fmla="*/ 0 h 366712"/>
                    <a:gd name="connsiteX1" fmla="*/ 595313 w 595313"/>
                    <a:gd name="connsiteY1" fmla="*/ 185737 h 366712"/>
                    <a:gd name="connsiteX2" fmla="*/ 295275 w 595313"/>
                    <a:gd name="connsiteY2" fmla="*/ 366712 h 366712"/>
                    <a:gd name="connsiteX3" fmla="*/ 0 w 595313"/>
                    <a:gd name="connsiteY3" fmla="*/ 364331 h 366712"/>
                    <a:gd name="connsiteX4" fmla="*/ 592932 w 595313"/>
                    <a:gd name="connsiteY4" fmla="*/ 0 h 366712"/>
                    <a:gd name="connsiteX0" fmla="*/ 592932 w 595313"/>
                    <a:gd name="connsiteY0" fmla="*/ 0 h 366712"/>
                    <a:gd name="connsiteX1" fmla="*/ 595313 w 595313"/>
                    <a:gd name="connsiteY1" fmla="*/ 183356 h 366712"/>
                    <a:gd name="connsiteX2" fmla="*/ 295275 w 595313"/>
                    <a:gd name="connsiteY2" fmla="*/ 366712 h 366712"/>
                    <a:gd name="connsiteX3" fmla="*/ 0 w 595313"/>
                    <a:gd name="connsiteY3" fmla="*/ 364331 h 366712"/>
                    <a:gd name="connsiteX4" fmla="*/ 592932 w 595313"/>
                    <a:gd name="connsiteY4" fmla="*/ 0 h 3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13" h="366712">
                      <a:moveTo>
                        <a:pt x="592932" y="0"/>
                      </a:moveTo>
                      <a:cubicBezTo>
                        <a:pt x="593726" y="61912"/>
                        <a:pt x="594519" y="121444"/>
                        <a:pt x="595313" y="183356"/>
                      </a:cubicBezTo>
                      <a:lnTo>
                        <a:pt x="295275" y="366712"/>
                      </a:lnTo>
                      <a:lnTo>
                        <a:pt x="0" y="364331"/>
                      </a:lnTo>
                      <a:lnTo>
                        <a:pt x="592932" y="0"/>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9" name="Freihandform 48"/>
                <p:cNvSpPr/>
                <p:nvPr/>
              </p:nvSpPr>
              <p:spPr bwMode="auto">
                <a:xfrm>
                  <a:off x="6825853" y="3647405"/>
                  <a:ext cx="1678682" cy="361950"/>
                </a:xfrm>
                <a:custGeom>
                  <a:avLst/>
                  <a:gdLst>
                    <a:gd name="connsiteX0" fmla="*/ 0 w 1638300"/>
                    <a:gd name="connsiteY0" fmla="*/ 361950 h 361950"/>
                    <a:gd name="connsiteX1" fmla="*/ 1085850 w 1638300"/>
                    <a:gd name="connsiteY1" fmla="*/ 361950 h 361950"/>
                    <a:gd name="connsiteX2" fmla="*/ 1638300 w 1638300"/>
                    <a:gd name="connsiteY2" fmla="*/ 0 h 361950"/>
                    <a:gd name="connsiteX3" fmla="*/ 552450 w 1638300"/>
                    <a:gd name="connsiteY3" fmla="*/ 19050 h 361950"/>
                    <a:gd name="connsiteX4" fmla="*/ 0 w 1638300"/>
                    <a:gd name="connsiteY4" fmla="*/ 361950 h 361950"/>
                    <a:gd name="connsiteX0" fmla="*/ 0 w 1638300"/>
                    <a:gd name="connsiteY0" fmla="*/ 361950 h 361950"/>
                    <a:gd name="connsiteX1" fmla="*/ 1085850 w 1638300"/>
                    <a:gd name="connsiteY1" fmla="*/ 361950 h 361950"/>
                    <a:gd name="connsiteX2" fmla="*/ 1638300 w 1638300"/>
                    <a:gd name="connsiteY2" fmla="*/ 0 h 361950"/>
                    <a:gd name="connsiteX3" fmla="*/ 552450 w 1638300"/>
                    <a:gd name="connsiteY3" fmla="*/ 19050 h 361950"/>
                    <a:gd name="connsiteX4" fmla="*/ 0 w 1638300"/>
                    <a:gd name="connsiteY4" fmla="*/ 361950 h 361950"/>
                    <a:gd name="connsiteX0" fmla="*/ 0 w 1678682"/>
                    <a:gd name="connsiteY0" fmla="*/ 361950 h 361950"/>
                    <a:gd name="connsiteX1" fmla="*/ 1085850 w 1678682"/>
                    <a:gd name="connsiteY1" fmla="*/ 361950 h 361950"/>
                    <a:gd name="connsiteX2" fmla="*/ 1678682 w 1678682"/>
                    <a:gd name="connsiteY2" fmla="*/ 0 h 361950"/>
                    <a:gd name="connsiteX3" fmla="*/ 552450 w 1678682"/>
                    <a:gd name="connsiteY3" fmla="*/ 19050 h 361950"/>
                    <a:gd name="connsiteX4" fmla="*/ 0 w 1678682"/>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682" h="361950">
                      <a:moveTo>
                        <a:pt x="0" y="361950"/>
                      </a:moveTo>
                      <a:lnTo>
                        <a:pt x="1085850" y="361950"/>
                      </a:lnTo>
                      <a:lnTo>
                        <a:pt x="1678682" y="0"/>
                      </a:lnTo>
                      <a:lnTo>
                        <a:pt x="552450" y="19050"/>
                      </a:lnTo>
                      <a:lnTo>
                        <a:pt x="0" y="361950"/>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0" name="Freihandform 49"/>
                <p:cNvSpPr>
                  <a:spLocks noChangeAspect="1"/>
                </p:cNvSpPr>
                <p:nvPr/>
              </p:nvSpPr>
              <p:spPr bwMode="auto">
                <a:xfrm>
                  <a:off x="7208391" y="3763243"/>
                  <a:ext cx="839333" cy="180975"/>
                </a:xfrm>
                <a:custGeom>
                  <a:avLst/>
                  <a:gdLst>
                    <a:gd name="connsiteX0" fmla="*/ 0 w 1638300"/>
                    <a:gd name="connsiteY0" fmla="*/ 361950 h 361950"/>
                    <a:gd name="connsiteX1" fmla="*/ 1085850 w 1638300"/>
                    <a:gd name="connsiteY1" fmla="*/ 361950 h 361950"/>
                    <a:gd name="connsiteX2" fmla="*/ 1638300 w 1638300"/>
                    <a:gd name="connsiteY2" fmla="*/ 0 h 361950"/>
                    <a:gd name="connsiteX3" fmla="*/ 552450 w 1638300"/>
                    <a:gd name="connsiteY3" fmla="*/ 19050 h 361950"/>
                    <a:gd name="connsiteX4" fmla="*/ 0 w 1638300"/>
                    <a:gd name="connsiteY4" fmla="*/ 361950 h 361950"/>
                    <a:gd name="connsiteX0" fmla="*/ 0 w 1638300"/>
                    <a:gd name="connsiteY0" fmla="*/ 361950 h 361950"/>
                    <a:gd name="connsiteX1" fmla="*/ 1085850 w 1638300"/>
                    <a:gd name="connsiteY1" fmla="*/ 361950 h 361950"/>
                    <a:gd name="connsiteX2" fmla="*/ 1638300 w 1638300"/>
                    <a:gd name="connsiteY2" fmla="*/ 0 h 361950"/>
                    <a:gd name="connsiteX3" fmla="*/ 552450 w 1638300"/>
                    <a:gd name="connsiteY3" fmla="*/ 19050 h 361950"/>
                    <a:gd name="connsiteX4" fmla="*/ 0 w 1638300"/>
                    <a:gd name="connsiteY4" fmla="*/ 361950 h 361950"/>
                    <a:gd name="connsiteX0" fmla="*/ 0 w 1678682"/>
                    <a:gd name="connsiteY0" fmla="*/ 361950 h 361950"/>
                    <a:gd name="connsiteX1" fmla="*/ 1085850 w 1678682"/>
                    <a:gd name="connsiteY1" fmla="*/ 361950 h 361950"/>
                    <a:gd name="connsiteX2" fmla="*/ 1678682 w 1678682"/>
                    <a:gd name="connsiteY2" fmla="*/ 0 h 361950"/>
                    <a:gd name="connsiteX3" fmla="*/ 552450 w 1678682"/>
                    <a:gd name="connsiteY3" fmla="*/ 19050 h 361950"/>
                    <a:gd name="connsiteX4" fmla="*/ 0 w 1678682"/>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682" h="361950">
                      <a:moveTo>
                        <a:pt x="0" y="361950"/>
                      </a:moveTo>
                      <a:lnTo>
                        <a:pt x="1085850" y="361950"/>
                      </a:lnTo>
                      <a:lnTo>
                        <a:pt x="1678682" y="0"/>
                      </a:lnTo>
                      <a:lnTo>
                        <a:pt x="552450" y="19050"/>
                      </a:lnTo>
                      <a:lnTo>
                        <a:pt x="0" y="361950"/>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2" name="Freihandform 51"/>
                <p:cNvSpPr/>
                <p:nvPr/>
              </p:nvSpPr>
              <p:spPr bwMode="auto">
                <a:xfrm>
                  <a:off x="7209234" y="3768849"/>
                  <a:ext cx="280988" cy="173831"/>
                </a:xfrm>
                <a:custGeom>
                  <a:avLst/>
                  <a:gdLst>
                    <a:gd name="connsiteX0" fmla="*/ 280988 w 280988"/>
                    <a:gd name="connsiteY0" fmla="*/ 0 h 173831"/>
                    <a:gd name="connsiteX1" fmla="*/ 280988 w 280988"/>
                    <a:gd name="connsiteY1" fmla="*/ 59531 h 173831"/>
                    <a:gd name="connsiteX2" fmla="*/ 97632 w 280988"/>
                    <a:gd name="connsiteY2" fmla="*/ 173831 h 173831"/>
                    <a:gd name="connsiteX3" fmla="*/ 0 w 280988"/>
                    <a:gd name="connsiteY3" fmla="*/ 173831 h 173831"/>
                    <a:gd name="connsiteX4" fmla="*/ 280988 w 280988"/>
                    <a:gd name="connsiteY4" fmla="*/ 0 h 17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8" h="173831">
                      <a:moveTo>
                        <a:pt x="280988" y="0"/>
                      </a:moveTo>
                      <a:lnTo>
                        <a:pt x="280988" y="59531"/>
                      </a:lnTo>
                      <a:lnTo>
                        <a:pt x="97632" y="173831"/>
                      </a:lnTo>
                      <a:lnTo>
                        <a:pt x="0" y="173831"/>
                      </a:lnTo>
                      <a:lnTo>
                        <a:pt x="280988" y="0"/>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3" name="Freihandform 52"/>
                <p:cNvSpPr/>
                <p:nvPr/>
              </p:nvSpPr>
              <p:spPr bwMode="auto">
                <a:xfrm>
                  <a:off x="7487841" y="3764086"/>
                  <a:ext cx="557212" cy="71438"/>
                </a:xfrm>
                <a:custGeom>
                  <a:avLst/>
                  <a:gdLst>
                    <a:gd name="connsiteX0" fmla="*/ 2381 w 557212"/>
                    <a:gd name="connsiteY0" fmla="*/ 71438 h 71438"/>
                    <a:gd name="connsiteX1" fmla="*/ 450056 w 557212"/>
                    <a:gd name="connsiteY1" fmla="*/ 64294 h 71438"/>
                    <a:gd name="connsiteX2" fmla="*/ 557212 w 557212"/>
                    <a:gd name="connsiteY2" fmla="*/ 0 h 71438"/>
                    <a:gd name="connsiteX3" fmla="*/ 0 w 557212"/>
                    <a:gd name="connsiteY3" fmla="*/ 4763 h 71438"/>
                    <a:gd name="connsiteX4" fmla="*/ 2381 w 557212"/>
                    <a:gd name="connsiteY4" fmla="*/ 71438 h 71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2" h="71438">
                      <a:moveTo>
                        <a:pt x="2381" y="71438"/>
                      </a:moveTo>
                      <a:lnTo>
                        <a:pt x="450056" y="64294"/>
                      </a:lnTo>
                      <a:lnTo>
                        <a:pt x="557212" y="0"/>
                      </a:lnTo>
                      <a:lnTo>
                        <a:pt x="0" y="4763"/>
                      </a:lnTo>
                      <a:cubicBezTo>
                        <a:pt x="794" y="26194"/>
                        <a:pt x="1587" y="47626"/>
                        <a:pt x="2381" y="71438"/>
                      </a:cubicBez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4" name="Freihandform 53"/>
                <p:cNvSpPr/>
                <p:nvPr/>
              </p:nvSpPr>
              <p:spPr bwMode="auto">
                <a:xfrm>
                  <a:off x="7309247" y="3828380"/>
                  <a:ext cx="623887" cy="114300"/>
                </a:xfrm>
                <a:custGeom>
                  <a:avLst/>
                  <a:gdLst>
                    <a:gd name="connsiteX0" fmla="*/ 0 w 623887"/>
                    <a:gd name="connsiteY0" fmla="*/ 109538 h 114300"/>
                    <a:gd name="connsiteX1" fmla="*/ 180975 w 623887"/>
                    <a:gd name="connsiteY1" fmla="*/ 2381 h 114300"/>
                    <a:gd name="connsiteX2" fmla="*/ 623887 w 623887"/>
                    <a:gd name="connsiteY2" fmla="*/ 0 h 114300"/>
                    <a:gd name="connsiteX3" fmla="*/ 440531 w 623887"/>
                    <a:gd name="connsiteY3" fmla="*/ 114300 h 114300"/>
                    <a:gd name="connsiteX4" fmla="*/ 0 w 623887"/>
                    <a:gd name="connsiteY4" fmla="*/ 10953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87" h="114300">
                      <a:moveTo>
                        <a:pt x="0" y="109538"/>
                      </a:moveTo>
                      <a:lnTo>
                        <a:pt x="180975" y="2381"/>
                      </a:lnTo>
                      <a:lnTo>
                        <a:pt x="623887" y="0"/>
                      </a:lnTo>
                      <a:lnTo>
                        <a:pt x="440531" y="114300"/>
                      </a:lnTo>
                      <a:lnTo>
                        <a:pt x="0" y="109538"/>
                      </a:lnTo>
                      <a:close/>
                    </a:path>
                  </a:pathLst>
                </a:cu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55" name="Gruppieren 41"/>
              <p:cNvGrpSpPr/>
              <p:nvPr/>
            </p:nvGrpSpPr>
            <p:grpSpPr>
              <a:xfrm>
                <a:off x="3774982" y="2375537"/>
                <a:ext cx="235743" cy="200025"/>
                <a:chOff x="4929188" y="2402681"/>
                <a:chExt cx="235743" cy="200025"/>
              </a:xfrm>
            </p:grpSpPr>
            <p:sp>
              <p:nvSpPr>
                <p:cNvPr id="56" name="Rechteck 55"/>
                <p:cNvSpPr/>
                <p:nvPr/>
              </p:nvSpPr>
              <p:spPr bwMode="auto">
                <a:xfrm>
                  <a:off x="4932040" y="2457847"/>
                  <a:ext cx="144016" cy="14401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7" name="Freihandform 56"/>
                <p:cNvSpPr/>
                <p:nvPr/>
              </p:nvSpPr>
              <p:spPr bwMode="auto">
                <a:xfrm>
                  <a:off x="4929188" y="2402681"/>
                  <a:ext cx="235743" cy="57150"/>
                </a:xfrm>
                <a:custGeom>
                  <a:avLst/>
                  <a:gdLst>
                    <a:gd name="connsiteX0" fmla="*/ 0 w 235743"/>
                    <a:gd name="connsiteY0" fmla="*/ 54769 h 57150"/>
                    <a:gd name="connsiteX1" fmla="*/ 92868 w 235743"/>
                    <a:gd name="connsiteY1" fmla="*/ 0 h 57150"/>
                    <a:gd name="connsiteX2" fmla="*/ 235743 w 235743"/>
                    <a:gd name="connsiteY2" fmla="*/ 2382 h 57150"/>
                    <a:gd name="connsiteX3" fmla="*/ 147637 w 235743"/>
                    <a:gd name="connsiteY3" fmla="*/ 57150 h 57150"/>
                    <a:gd name="connsiteX4" fmla="*/ 0 w 235743"/>
                    <a:gd name="connsiteY4" fmla="*/ 5476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3" h="57150">
                      <a:moveTo>
                        <a:pt x="0" y="54769"/>
                      </a:moveTo>
                      <a:lnTo>
                        <a:pt x="92868" y="0"/>
                      </a:lnTo>
                      <a:lnTo>
                        <a:pt x="235743" y="2382"/>
                      </a:lnTo>
                      <a:lnTo>
                        <a:pt x="147637" y="57150"/>
                      </a:lnTo>
                      <a:lnTo>
                        <a:pt x="0" y="54769"/>
                      </a:lnTo>
                      <a:close/>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8" name="Freihandform 57"/>
                <p:cNvSpPr/>
                <p:nvPr/>
              </p:nvSpPr>
              <p:spPr bwMode="auto">
                <a:xfrm>
                  <a:off x="5074444" y="2405063"/>
                  <a:ext cx="90487" cy="197643"/>
                </a:xfrm>
                <a:custGeom>
                  <a:avLst/>
                  <a:gdLst>
                    <a:gd name="connsiteX0" fmla="*/ 90487 w 90487"/>
                    <a:gd name="connsiteY0" fmla="*/ 0 h 197643"/>
                    <a:gd name="connsiteX1" fmla="*/ 90487 w 90487"/>
                    <a:gd name="connsiteY1" fmla="*/ 140493 h 197643"/>
                    <a:gd name="connsiteX2" fmla="*/ 2381 w 90487"/>
                    <a:gd name="connsiteY2" fmla="*/ 197643 h 197643"/>
                    <a:gd name="connsiteX3" fmla="*/ 0 w 90487"/>
                    <a:gd name="connsiteY3" fmla="*/ 54768 h 197643"/>
                    <a:gd name="connsiteX4" fmla="*/ 90487 w 90487"/>
                    <a:gd name="connsiteY4" fmla="*/ 0 h 19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197643">
                      <a:moveTo>
                        <a:pt x="90487" y="0"/>
                      </a:moveTo>
                      <a:lnTo>
                        <a:pt x="90487" y="140493"/>
                      </a:lnTo>
                      <a:lnTo>
                        <a:pt x="2381" y="197643"/>
                      </a:lnTo>
                      <a:cubicBezTo>
                        <a:pt x="1587" y="150018"/>
                        <a:pt x="794" y="102393"/>
                        <a:pt x="0" y="54768"/>
                      </a:cubicBezTo>
                      <a:lnTo>
                        <a:pt x="90487" y="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9" name="Ellipse 58"/>
                <p:cNvSpPr>
                  <a:spLocks noChangeAspect="1"/>
                </p:cNvSpPr>
                <p:nvPr/>
              </p:nvSpPr>
              <p:spPr bwMode="auto">
                <a:xfrm flipH="1">
                  <a:off x="5013959" y="2426494"/>
                  <a:ext cx="60485" cy="9601"/>
                </a:xfrm>
                <a:prstGeom prst="ellipse">
                  <a:avLst/>
                </a:pr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15" name="Freihandform 14"/>
              <p:cNvSpPr/>
              <p:nvPr/>
            </p:nvSpPr>
            <p:spPr bwMode="auto">
              <a:xfrm>
                <a:off x="1933577" y="1844825"/>
                <a:ext cx="5038731" cy="981076"/>
              </a:xfrm>
              <a:custGeom>
                <a:avLst/>
                <a:gdLst>
                  <a:gd name="connsiteX0" fmla="*/ 0 w 5048250"/>
                  <a:gd name="connsiteY0" fmla="*/ 819150 h 981075"/>
                  <a:gd name="connsiteX1" fmla="*/ 0 w 5048250"/>
                  <a:gd name="connsiteY1" fmla="*/ 981075 h 981075"/>
                  <a:gd name="connsiteX2" fmla="*/ 3714750 w 5048250"/>
                  <a:gd name="connsiteY2" fmla="*/ 981075 h 981075"/>
                  <a:gd name="connsiteX3" fmla="*/ 5048250 w 5048250"/>
                  <a:gd name="connsiteY3" fmla="*/ 123825 h 981075"/>
                  <a:gd name="connsiteX4" fmla="*/ 5048250 w 5048250"/>
                  <a:gd name="connsiteY4" fmla="*/ 0 h 981075"/>
                  <a:gd name="connsiteX5" fmla="*/ 3733800 w 5048250"/>
                  <a:gd name="connsiteY5" fmla="*/ 828675 h 981075"/>
                  <a:gd name="connsiteX6" fmla="*/ 0 w 5048250"/>
                  <a:gd name="connsiteY6" fmla="*/ 819150 h 981075"/>
                  <a:gd name="connsiteX0" fmla="*/ 9525 w 5048250"/>
                  <a:gd name="connsiteY0" fmla="*/ 820271 h 981075"/>
                  <a:gd name="connsiteX1" fmla="*/ 0 w 5048250"/>
                  <a:gd name="connsiteY1" fmla="*/ 981075 h 981075"/>
                  <a:gd name="connsiteX2" fmla="*/ 3714750 w 5048250"/>
                  <a:gd name="connsiteY2" fmla="*/ 981075 h 981075"/>
                  <a:gd name="connsiteX3" fmla="*/ 5048250 w 5048250"/>
                  <a:gd name="connsiteY3" fmla="*/ 123825 h 981075"/>
                  <a:gd name="connsiteX4" fmla="*/ 5048250 w 5048250"/>
                  <a:gd name="connsiteY4" fmla="*/ 0 h 981075"/>
                  <a:gd name="connsiteX5" fmla="*/ 3733800 w 5048250"/>
                  <a:gd name="connsiteY5" fmla="*/ 828675 h 981075"/>
                  <a:gd name="connsiteX6" fmla="*/ 9525 w 5048250"/>
                  <a:gd name="connsiteY6" fmla="*/ 820271 h 981075"/>
                  <a:gd name="connsiteX0" fmla="*/ 0 w 5038725"/>
                  <a:gd name="connsiteY0" fmla="*/ 820271 h 981075"/>
                  <a:gd name="connsiteX1" fmla="*/ 0 w 5038725"/>
                  <a:gd name="connsiteY1" fmla="*/ 981075 h 981075"/>
                  <a:gd name="connsiteX2" fmla="*/ 3705225 w 5038725"/>
                  <a:gd name="connsiteY2" fmla="*/ 981075 h 981075"/>
                  <a:gd name="connsiteX3" fmla="*/ 5038725 w 5038725"/>
                  <a:gd name="connsiteY3" fmla="*/ 123825 h 981075"/>
                  <a:gd name="connsiteX4" fmla="*/ 5038725 w 5038725"/>
                  <a:gd name="connsiteY4" fmla="*/ 0 h 981075"/>
                  <a:gd name="connsiteX5" fmla="*/ 3724275 w 5038725"/>
                  <a:gd name="connsiteY5" fmla="*/ 828675 h 981075"/>
                  <a:gd name="connsiteX6" fmla="*/ 0 w 5038725"/>
                  <a:gd name="connsiteY6" fmla="*/ 820271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8725" h="981075">
                    <a:moveTo>
                      <a:pt x="0" y="820271"/>
                    </a:moveTo>
                    <a:lnTo>
                      <a:pt x="0" y="981075"/>
                    </a:lnTo>
                    <a:lnTo>
                      <a:pt x="3705225" y="981075"/>
                    </a:lnTo>
                    <a:lnTo>
                      <a:pt x="5038725" y="123825"/>
                    </a:lnTo>
                    <a:lnTo>
                      <a:pt x="5038725" y="0"/>
                    </a:lnTo>
                    <a:lnTo>
                      <a:pt x="3724275" y="828675"/>
                    </a:lnTo>
                    <a:lnTo>
                      <a:pt x="0" y="820271"/>
                    </a:lnTo>
                    <a:close/>
                  </a:path>
                </a:pathLst>
              </a:custGeom>
              <a:gradFill flip="none" rotWithShape="1">
                <a:gsLst>
                  <a:gs pos="93000">
                    <a:schemeClr val="tx2">
                      <a:lumMod val="75000"/>
                    </a:schemeClr>
                  </a:gs>
                  <a:gs pos="39999">
                    <a:srgbClr val="85C2FF"/>
                  </a:gs>
                  <a:gs pos="70000">
                    <a:srgbClr val="C4D6EB"/>
                  </a:gs>
                  <a:gs pos="100000">
                    <a:srgbClr val="FFEBFA"/>
                  </a:gs>
                </a:gsLst>
                <a:lin ang="10800000" scaled="1"/>
                <a:tileRect/>
              </a:gra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7" name="Freihandform 16"/>
              <p:cNvSpPr/>
              <p:nvPr/>
            </p:nvSpPr>
            <p:spPr bwMode="auto">
              <a:xfrm>
                <a:off x="5538263" y="1866901"/>
                <a:ext cx="174263" cy="3419478"/>
              </a:xfrm>
              <a:custGeom>
                <a:avLst/>
                <a:gdLst>
                  <a:gd name="connsiteX0" fmla="*/ 0 w 85725"/>
                  <a:gd name="connsiteY0" fmla="*/ 0 h 3419475"/>
                  <a:gd name="connsiteX1" fmla="*/ 76200 w 85725"/>
                  <a:gd name="connsiteY1" fmla="*/ 0 h 3419475"/>
                  <a:gd name="connsiteX2" fmla="*/ 85725 w 85725"/>
                  <a:gd name="connsiteY2" fmla="*/ 3419475 h 3419475"/>
                  <a:gd name="connsiteX3" fmla="*/ 0 w 85725"/>
                  <a:gd name="connsiteY3" fmla="*/ 3409950 h 3419475"/>
                  <a:gd name="connsiteX4" fmla="*/ 0 w 85725"/>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3419475">
                    <a:moveTo>
                      <a:pt x="0" y="0"/>
                    </a:moveTo>
                    <a:lnTo>
                      <a:pt x="76200" y="0"/>
                    </a:lnTo>
                    <a:lnTo>
                      <a:pt x="85725" y="3419475"/>
                    </a:lnTo>
                    <a:lnTo>
                      <a:pt x="0" y="3409950"/>
                    </a:lnTo>
                    <a:lnTo>
                      <a:pt x="0" y="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8" name="Freihandform 17"/>
              <p:cNvSpPr/>
              <p:nvPr/>
            </p:nvSpPr>
            <p:spPr bwMode="auto">
              <a:xfrm>
                <a:off x="5657855" y="1838326"/>
                <a:ext cx="76200" cy="3429003"/>
              </a:xfrm>
              <a:custGeom>
                <a:avLst/>
                <a:gdLst>
                  <a:gd name="connsiteX0" fmla="*/ 0 w 76200"/>
                  <a:gd name="connsiteY0" fmla="*/ 28575 h 3429000"/>
                  <a:gd name="connsiteX1" fmla="*/ 57150 w 76200"/>
                  <a:gd name="connsiteY1" fmla="*/ 0 h 3429000"/>
                  <a:gd name="connsiteX2" fmla="*/ 76200 w 76200"/>
                  <a:gd name="connsiteY2" fmla="*/ 3390900 h 3429000"/>
                  <a:gd name="connsiteX3" fmla="*/ 0 w 76200"/>
                  <a:gd name="connsiteY3" fmla="*/ 3429000 h 3429000"/>
                  <a:gd name="connsiteX4" fmla="*/ 0 w 76200"/>
                  <a:gd name="connsiteY4" fmla="*/ 28575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3429000">
                    <a:moveTo>
                      <a:pt x="0" y="28575"/>
                    </a:moveTo>
                    <a:lnTo>
                      <a:pt x="57150" y="0"/>
                    </a:lnTo>
                    <a:lnTo>
                      <a:pt x="76200" y="3390900"/>
                    </a:lnTo>
                    <a:lnTo>
                      <a:pt x="0" y="3429000"/>
                    </a:lnTo>
                    <a:lnTo>
                      <a:pt x="0" y="28575"/>
                    </a:ln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9" name="Freihandform 18"/>
              <p:cNvSpPr/>
              <p:nvPr/>
            </p:nvSpPr>
            <p:spPr bwMode="auto">
              <a:xfrm>
                <a:off x="1933568" y="1847851"/>
                <a:ext cx="127637" cy="3419478"/>
              </a:xfrm>
              <a:custGeom>
                <a:avLst/>
                <a:gdLst>
                  <a:gd name="connsiteX0" fmla="*/ 0 w 95250"/>
                  <a:gd name="connsiteY0" fmla="*/ 0 h 3419475"/>
                  <a:gd name="connsiteX1" fmla="*/ 85725 w 95250"/>
                  <a:gd name="connsiteY1" fmla="*/ 0 h 3419475"/>
                  <a:gd name="connsiteX2" fmla="*/ 95250 w 95250"/>
                  <a:gd name="connsiteY2" fmla="*/ 3419475 h 3419475"/>
                  <a:gd name="connsiteX3" fmla="*/ 0 w 95250"/>
                  <a:gd name="connsiteY3" fmla="*/ 3419475 h 3419475"/>
                  <a:gd name="connsiteX4" fmla="*/ 0 w 95250"/>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3419475">
                    <a:moveTo>
                      <a:pt x="0" y="0"/>
                    </a:moveTo>
                    <a:lnTo>
                      <a:pt x="85725" y="0"/>
                    </a:lnTo>
                    <a:lnTo>
                      <a:pt x="95250" y="3419475"/>
                    </a:lnTo>
                    <a:lnTo>
                      <a:pt x="0" y="3419475"/>
                    </a:lnTo>
                    <a:lnTo>
                      <a:pt x="0" y="0"/>
                    </a:ln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3" name="Freihandform 62"/>
              <p:cNvSpPr/>
              <p:nvPr/>
            </p:nvSpPr>
            <p:spPr bwMode="auto">
              <a:xfrm>
                <a:off x="6867533" y="1009650"/>
                <a:ext cx="95250" cy="3438528"/>
              </a:xfrm>
              <a:custGeom>
                <a:avLst/>
                <a:gdLst>
                  <a:gd name="connsiteX0" fmla="*/ 95250 w 95250"/>
                  <a:gd name="connsiteY0" fmla="*/ 3429000 h 3438525"/>
                  <a:gd name="connsiteX1" fmla="*/ 0 w 95250"/>
                  <a:gd name="connsiteY1" fmla="*/ 3438525 h 3438525"/>
                  <a:gd name="connsiteX2" fmla="*/ 0 w 95250"/>
                  <a:gd name="connsiteY2" fmla="*/ 0 h 3438525"/>
                  <a:gd name="connsiteX3" fmla="*/ 95250 w 95250"/>
                  <a:gd name="connsiteY3" fmla="*/ 0 h 3438525"/>
                  <a:gd name="connsiteX4" fmla="*/ 95250 w 95250"/>
                  <a:gd name="connsiteY4" fmla="*/ 3429000 h 343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3438525">
                    <a:moveTo>
                      <a:pt x="95250" y="3429000"/>
                    </a:moveTo>
                    <a:lnTo>
                      <a:pt x="0" y="3438525"/>
                    </a:lnTo>
                    <a:lnTo>
                      <a:pt x="0" y="0"/>
                    </a:lnTo>
                    <a:lnTo>
                      <a:pt x="95250" y="0"/>
                    </a:lnTo>
                    <a:lnTo>
                      <a:pt x="95250" y="3429000"/>
                    </a:lnTo>
                    <a:close/>
                  </a:path>
                </a:pathLst>
              </a:custGeom>
              <a:solidFill>
                <a:schemeClr val="tx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4" name="Freihandform 63"/>
              <p:cNvSpPr/>
              <p:nvPr/>
            </p:nvSpPr>
            <p:spPr bwMode="auto">
              <a:xfrm>
                <a:off x="6867533" y="1019175"/>
                <a:ext cx="114300" cy="3486153"/>
              </a:xfrm>
              <a:custGeom>
                <a:avLst/>
                <a:gdLst>
                  <a:gd name="connsiteX0" fmla="*/ 95250 w 114300"/>
                  <a:gd name="connsiteY0" fmla="*/ 3438525 h 3486150"/>
                  <a:gd name="connsiteX1" fmla="*/ 0 w 114300"/>
                  <a:gd name="connsiteY1" fmla="*/ 3486150 h 3486150"/>
                  <a:gd name="connsiteX2" fmla="*/ 0 w 114300"/>
                  <a:gd name="connsiteY2" fmla="*/ 66675 h 3486150"/>
                  <a:gd name="connsiteX3" fmla="*/ 114300 w 114300"/>
                  <a:gd name="connsiteY3" fmla="*/ 0 h 3486150"/>
                  <a:gd name="connsiteX4" fmla="*/ 95250 w 114300"/>
                  <a:gd name="connsiteY4" fmla="*/ 3438525 h 348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3486150">
                    <a:moveTo>
                      <a:pt x="95250" y="3438525"/>
                    </a:moveTo>
                    <a:lnTo>
                      <a:pt x="0" y="3486150"/>
                    </a:lnTo>
                    <a:lnTo>
                      <a:pt x="0" y="66675"/>
                    </a:lnTo>
                    <a:lnTo>
                      <a:pt x="114300" y="0"/>
                    </a:lnTo>
                    <a:lnTo>
                      <a:pt x="95250" y="3438525"/>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117" name="Gruppieren 116"/>
              <p:cNvGrpSpPr/>
              <p:nvPr/>
            </p:nvGrpSpPr>
            <p:grpSpPr>
              <a:xfrm>
                <a:off x="2456988" y="4676080"/>
                <a:ext cx="2466152" cy="966439"/>
                <a:chOff x="2453268" y="4642624"/>
                <a:chExt cx="2466149" cy="966439"/>
              </a:xfrm>
            </p:grpSpPr>
            <p:sp>
              <p:nvSpPr>
                <p:cNvPr id="114" name="Freihandform 113"/>
                <p:cNvSpPr/>
                <p:nvPr/>
              </p:nvSpPr>
              <p:spPr bwMode="auto">
                <a:xfrm>
                  <a:off x="2454854" y="4645318"/>
                  <a:ext cx="2464563" cy="873968"/>
                </a:xfrm>
                <a:custGeom>
                  <a:avLst/>
                  <a:gdLst>
                    <a:gd name="connsiteX0" fmla="*/ 0 w 1638300"/>
                    <a:gd name="connsiteY0" fmla="*/ 495300 h 495300"/>
                    <a:gd name="connsiteX1" fmla="*/ 800100 w 1638300"/>
                    <a:gd name="connsiteY1" fmla="*/ 0 h 495300"/>
                    <a:gd name="connsiteX2" fmla="*/ 1638300 w 1638300"/>
                    <a:gd name="connsiteY2" fmla="*/ 0 h 495300"/>
                    <a:gd name="connsiteX3" fmla="*/ 838200 w 1638300"/>
                    <a:gd name="connsiteY3" fmla="*/ 495300 h 495300"/>
                    <a:gd name="connsiteX4" fmla="*/ 0 w 1638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495300">
                      <a:moveTo>
                        <a:pt x="0" y="495300"/>
                      </a:moveTo>
                      <a:lnTo>
                        <a:pt x="800100" y="0"/>
                      </a:lnTo>
                      <a:lnTo>
                        <a:pt x="1638300" y="0"/>
                      </a:lnTo>
                      <a:lnTo>
                        <a:pt x="838200" y="495300"/>
                      </a:lnTo>
                      <a:lnTo>
                        <a:pt x="0" y="495300"/>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15" name="Freihandform 114"/>
                <p:cNvSpPr/>
                <p:nvPr/>
              </p:nvSpPr>
              <p:spPr bwMode="auto">
                <a:xfrm>
                  <a:off x="2453268" y="5519854"/>
                  <a:ext cx="1252654" cy="81775"/>
                </a:xfrm>
                <a:custGeom>
                  <a:avLst/>
                  <a:gdLst>
                    <a:gd name="connsiteX0" fmla="*/ 0 w 1252654"/>
                    <a:gd name="connsiteY0" fmla="*/ 0 h 81775"/>
                    <a:gd name="connsiteX1" fmla="*/ 0 w 1252654"/>
                    <a:gd name="connsiteY1" fmla="*/ 81775 h 81775"/>
                    <a:gd name="connsiteX2" fmla="*/ 1252654 w 1252654"/>
                    <a:gd name="connsiteY2" fmla="*/ 81775 h 81775"/>
                    <a:gd name="connsiteX3" fmla="*/ 1252654 w 1252654"/>
                    <a:gd name="connsiteY3" fmla="*/ 0 h 81775"/>
                    <a:gd name="connsiteX4" fmla="*/ 0 w 1252654"/>
                    <a:gd name="connsiteY4" fmla="*/ 0 h 8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654" h="81775">
                      <a:moveTo>
                        <a:pt x="0" y="0"/>
                      </a:moveTo>
                      <a:lnTo>
                        <a:pt x="0" y="81775"/>
                      </a:lnTo>
                      <a:lnTo>
                        <a:pt x="1252654" y="81775"/>
                      </a:lnTo>
                      <a:lnTo>
                        <a:pt x="1252654" y="0"/>
                      </a:lnTo>
                      <a:lnTo>
                        <a:pt x="0" y="0"/>
                      </a:lnTo>
                      <a:close/>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16" name="Freihandform 115"/>
                <p:cNvSpPr/>
                <p:nvPr/>
              </p:nvSpPr>
              <p:spPr bwMode="auto">
                <a:xfrm>
                  <a:off x="3705922" y="4642624"/>
                  <a:ext cx="1208049" cy="966439"/>
                </a:xfrm>
                <a:custGeom>
                  <a:avLst/>
                  <a:gdLst>
                    <a:gd name="connsiteX0" fmla="*/ 3717 w 1208049"/>
                    <a:gd name="connsiteY0" fmla="*/ 966439 h 966439"/>
                    <a:gd name="connsiteX1" fmla="*/ 1208049 w 1208049"/>
                    <a:gd name="connsiteY1" fmla="*/ 78059 h 966439"/>
                    <a:gd name="connsiteX2" fmla="*/ 1208049 w 1208049"/>
                    <a:gd name="connsiteY2" fmla="*/ 0 h 966439"/>
                    <a:gd name="connsiteX3" fmla="*/ 0 w 1208049"/>
                    <a:gd name="connsiteY3" fmla="*/ 880947 h 966439"/>
                    <a:gd name="connsiteX4" fmla="*/ 3717 w 1208049"/>
                    <a:gd name="connsiteY4" fmla="*/ 966439 h 96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049" h="966439">
                      <a:moveTo>
                        <a:pt x="3717" y="966439"/>
                      </a:moveTo>
                      <a:lnTo>
                        <a:pt x="1208049" y="78059"/>
                      </a:lnTo>
                      <a:lnTo>
                        <a:pt x="1208049" y="0"/>
                      </a:lnTo>
                      <a:lnTo>
                        <a:pt x="0" y="880947"/>
                      </a:lnTo>
                      <a:lnTo>
                        <a:pt x="3717" y="966439"/>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112" name="Gruppieren 111"/>
              <p:cNvGrpSpPr/>
              <p:nvPr/>
            </p:nvGrpSpPr>
            <p:grpSpPr>
              <a:xfrm>
                <a:off x="3696408" y="3310880"/>
                <a:ext cx="562982" cy="1724028"/>
                <a:chOff x="8010525" y="2838449"/>
                <a:chExt cx="562981" cy="1724026"/>
              </a:xfrm>
            </p:grpSpPr>
            <p:sp>
              <p:nvSpPr>
                <p:cNvPr id="67" name="Ellipse 66"/>
                <p:cNvSpPr/>
                <p:nvPr/>
              </p:nvSpPr>
              <p:spPr bwMode="auto">
                <a:xfrm>
                  <a:off x="8037908" y="2838449"/>
                  <a:ext cx="504056" cy="168027"/>
                </a:xfrm>
                <a:prstGeom prst="ellipse">
                  <a:avLst/>
                </a:prstGeom>
                <a:gradFill>
                  <a:gsLst>
                    <a:gs pos="2200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6800000" scaled="0"/>
                </a:gra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8" name="Freihandform 67"/>
                <p:cNvSpPr/>
                <p:nvPr/>
              </p:nvSpPr>
              <p:spPr bwMode="auto">
                <a:xfrm>
                  <a:off x="8010525" y="2943225"/>
                  <a:ext cx="104775" cy="1562100"/>
                </a:xfrm>
                <a:custGeom>
                  <a:avLst/>
                  <a:gdLst>
                    <a:gd name="connsiteX0" fmla="*/ 28575 w 104775"/>
                    <a:gd name="connsiteY0" fmla="*/ 0 h 1562100"/>
                    <a:gd name="connsiteX1" fmla="*/ 104775 w 104775"/>
                    <a:gd name="connsiteY1" fmla="*/ 866775 h 1562100"/>
                    <a:gd name="connsiteX2" fmla="*/ 0 w 104775"/>
                    <a:gd name="connsiteY2" fmla="*/ 1238250 h 1562100"/>
                    <a:gd name="connsiteX3" fmla="*/ 9525 w 104775"/>
                    <a:gd name="connsiteY3" fmla="*/ 1543050 h 1562100"/>
                    <a:gd name="connsiteX4" fmla="*/ 0 w 104775"/>
                    <a:gd name="connsiteY4" fmla="*/ 1562100 h 1562100"/>
                    <a:gd name="connsiteX5" fmla="*/ 0 w 104775"/>
                    <a:gd name="connsiteY5" fmla="*/ 1562100 h 1562100"/>
                    <a:gd name="connsiteX0" fmla="*/ 28575 w 104775"/>
                    <a:gd name="connsiteY0" fmla="*/ 0 h 1562100"/>
                    <a:gd name="connsiteX1" fmla="*/ 104775 w 104775"/>
                    <a:gd name="connsiteY1" fmla="*/ 917823 h 1562100"/>
                    <a:gd name="connsiteX2" fmla="*/ 0 w 104775"/>
                    <a:gd name="connsiteY2" fmla="*/ 1238250 h 1562100"/>
                    <a:gd name="connsiteX3" fmla="*/ 9525 w 104775"/>
                    <a:gd name="connsiteY3" fmla="*/ 1543050 h 1562100"/>
                    <a:gd name="connsiteX4" fmla="*/ 0 w 104775"/>
                    <a:gd name="connsiteY4" fmla="*/ 1562100 h 1562100"/>
                    <a:gd name="connsiteX5" fmla="*/ 0 w 104775"/>
                    <a:gd name="connsiteY5"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562100">
                      <a:moveTo>
                        <a:pt x="28575" y="0"/>
                      </a:moveTo>
                      <a:lnTo>
                        <a:pt x="104775" y="917823"/>
                      </a:lnTo>
                      <a:lnTo>
                        <a:pt x="0" y="1238250"/>
                      </a:lnTo>
                      <a:lnTo>
                        <a:pt x="9525" y="1543050"/>
                      </a:lnTo>
                      <a:lnTo>
                        <a:pt x="0" y="1562100"/>
                      </a:lnTo>
                      <a:lnTo>
                        <a:pt x="0" y="1562100"/>
                      </a:lnTo>
                    </a:path>
                  </a:pathLst>
                </a:cu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9" name="Freihandform 68"/>
                <p:cNvSpPr/>
                <p:nvPr/>
              </p:nvSpPr>
              <p:spPr bwMode="auto">
                <a:xfrm flipH="1">
                  <a:off x="8460432" y="2933700"/>
                  <a:ext cx="112489" cy="1562100"/>
                </a:xfrm>
                <a:custGeom>
                  <a:avLst/>
                  <a:gdLst>
                    <a:gd name="connsiteX0" fmla="*/ 28575 w 104775"/>
                    <a:gd name="connsiteY0" fmla="*/ 0 h 1562100"/>
                    <a:gd name="connsiteX1" fmla="*/ 104775 w 104775"/>
                    <a:gd name="connsiteY1" fmla="*/ 866775 h 1562100"/>
                    <a:gd name="connsiteX2" fmla="*/ 0 w 104775"/>
                    <a:gd name="connsiteY2" fmla="*/ 1238250 h 1562100"/>
                    <a:gd name="connsiteX3" fmla="*/ 9525 w 104775"/>
                    <a:gd name="connsiteY3" fmla="*/ 1543050 h 1562100"/>
                    <a:gd name="connsiteX4" fmla="*/ 0 w 104775"/>
                    <a:gd name="connsiteY4" fmla="*/ 1562100 h 1562100"/>
                    <a:gd name="connsiteX5" fmla="*/ 0 w 104775"/>
                    <a:gd name="connsiteY5" fmla="*/ 1562100 h 1562100"/>
                    <a:gd name="connsiteX0" fmla="*/ 28575 w 112489"/>
                    <a:gd name="connsiteY0" fmla="*/ 0 h 1562100"/>
                    <a:gd name="connsiteX1" fmla="*/ 112489 w 112489"/>
                    <a:gd name="connsiteY1" fmla="*/ 927348 h 1562100"/>
                    <a:gd name="connsiteX2" fmla="*/ 0 w 112489"/>
                    <a:gd name="connsiteY2" fmla="*/ 1238250 h 1562100"/>
                    <a:gd name="connsiteX3" fmla="*/ 9525 w 112489"/>
                    <a:gd name="connsiteY3" fmla="*/ 1543050 h 1562100"/>
                    <a:gd name="connsiteX4" fmla="*/ 0 w 112489"/>
                    <a:gd name="connsiteY4" fmla="*/ 1562100 h 1562100"/>
                    <a:gd name="connsiteX5" fmla="*/ 0 w 112489"/>
                    <a:gd name="connsiteY5"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89" h="1562100">
                      <a:moveTo>
                        <a:pt x="28575" y="0"/>
                      </a:moveTo>
                      <a:lnTo>
                        <a:pt x="112489" y="927348"/>
                      </a:lnTo>
                      <a:lnTo>
                        <a:pt x="0" y="1238250"/>
                      </a:lnTo>
                      <a:lnTo>
                        <a:pt x="9525" y="1543050"/>
                      </a:lnTo>
                      <a:lnTo>
                        <a:pt x="0" y="1562100"/>
                      </a:lnTo>
                      <a:lnTo>
                        <a:pt x="0" y="1562100"/>
                      </a:lnTo>
                    </a:path>
                  </a:pathLst>
                </a:cu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73" name="Freihandform 72"/>
                <p:cNvSpPr/>
                <p:nvPr/>
              </p:nvSpPr>
              <p:spPr bwMode="auto">
                <a:xfrm>
                  <a:off x="8011531" y="2943225"/>
                  <a:ext cx="561975" cy="1619250"/>
                </a:xfrm>
                <a:custGeom>
                  <a:avLst/>
                  <a:gdLst>
                    <a:gd name="connsiteX0" fmla="*/ 9525 w 561975"/>
                    <a:gd name="connsiteY0" fmla="*/ 1550194 h 1619250"/>
                    <a:gd name="connsiteX1" fmla="*/ 61913 w 561975"/>
                    <a:gd name="connsiteY1" fmla="*/ 1585913 h 1619250"/>
                    <a:gd name="connsiteX2" fmla="*/ 90488 w 561975"/>
                    <a:gd name="connsiteY2" fmla="*/ 1593056 h 1619250"/>
                    <a:gd name="connsiteX3" fmla="*/ 116681 w 561975"/>
                    <a:gd name="connsiteY3" fmla="*/ 1600200 h 1619250"/>
                    <a:gd name="connsiteX4" fmla="*/ 147638 w 561975"/>
                    <a:gd name="connsiteY4" fmla="*/ 1609725 h 1619250"/>
                    <a:gd name="connsiteX5" fmla="*/ 190500 w 561975"/>
                    <a:gd name="connsiteY5" fmla="*/ 1612106 h 1619250"/>
                    <a:gd name="connsiteX6" fmla="*/ 228600 w 561975"/>
                    <a:gd name="connsiteY6" fmla="*/ 1616869 h 1619250"/>
                    <a:gd name="connsiteX7" fmla="*/ 264319 w 561975"/>
                    <a:gd name="connsiteY7" fmla="*/ 1616869 h 1619250"/>
                    <a:gd name="connsiteX8" fmla="*/ 300038 w 561975"/>
                    <a:gd name="connsiteY8" fmla="*/ 1619250 h 1619250"/>
                    <a:gd name="connsiteX9" fmla="*/ 323850 w 561975"/>
                    <a:gd name="connsiteY9" fmla="*/ 1614488 h 1619250"/>
                    <a:gd name="connsiteX10" fmla="*/ 352425 w 561975"/>
                    <a:gd name="connsiteY10" fmla="*/ 1614488 h 1619250"/>
                    <a:gd name="connsiteX11" fmla="*/ 376238 w 561975"/>
                    <a:gd name="connsiteY11" fmla="*/ 1609725 h 1619250"/>
                    <a:gd name="connsiteX12" fmla="*/ 402431 w 561975"/>
                    <a:gd name="connsiteY12" fmla="*/ 1607344 h 1619250"/>
                    <a:gd name="connsiteX13" fmla="*/ 433388 w 561975"/>
                    <a:gd name="connsiteY13" fmla="*/ 1600200 h 1619250"/>
                    <a:gd name="connsiteX14" fmla="*/ 466725 w 561975"/>
                    <a:gd name="connsiteY14" fmla="*/ 1593056 h 1619250"/>
                    <a:gd name="connsiteX15" fmla="*/ 502444 w 561975"/>
                    <a:gd name="connsiteY15" fmla="*/ 1581150 h 1619250"/>
                    <a:gd name="connsiteX16" fmla="*/ 533400 w 561975"/>
                    <a:gd name="connsiteY16" fmla="*/ 1566863 h 1619250"/>
                    <a:gd name="connsiteX17" fmla="*/ 550069 w 561975"/>
                    <a:gd name="connsiteY17" fmla="*/ 1550194 h 1619250"/>
                    <a:gd name="connsiteX18" fmla="*/ 561975 w 561975"/>
                    <a:gd name="connsiteY18" fmla="*/ 1233488 h 1619250"/>
                    <a:gd name="connsiteX19" fmla="*/ 447675 w 561975"/>
                    <a:gd name="connsiteY19" fmla="*/ 926306 h 1619250"/>
                    <a:gd name="connsiteX20" fmla="*/ 531019 w 561975"/>
                    <a:gd name="connsiteY20" fmla="*/ 2381 h 1619250"/>
                    <a:gd name="connsiteX21" fmla="*/ 507206 w 561975"/>
                    <a:gd name="connsiteY21" fmla="*/ 23813 h 1619250"/>
                    <a:gd name="connsiteX22" fmla="*/ 481013 w 561975"/>
                    <a:gd name="connsiteY22" fmla="*/ 45244 h 1619250"/>
                    <a:gd name="connsiteX23" fmla="*/ 438150 w 561975"/>
                    <a:gd name="connsiteY23" fmla="*/ 54769 h 1619250"/>
                    <a:gd name="connsiteX24" fmla="*/ 385763 w 561975"/>
                    <a:gd name="connsiteY24" fmla="*/ 64294 h 1619250"/>
                    <a:gd name="connsiteX25" fmla="*/ 323850 w 561975"/>
                    <a:gd name="connsiteY25" fmla="*/ 73819 h 1619250"/>
                    <a:gd name="connsiteX26" fmla="*/ 273844 w 561975"/>
                    <a:gd name="connsiteY26" fmla="*/ 73819 h 1619250"/>
                    <a:gd name="connsiteX27" fmla="*/ 235744 w 561975"/>
                    <a:gd name="connsiteY27" fmla="*/ 71438 h 1619250"/>
                    <a:gd name="connsiteX28" fmla="*/ 188119 w 561975"/>
                    <a:gd name="connsiteY28" fmla="*/ 66675 h 1619250"/>
                    <a:gd name="connsiteX29" fmla="*/ 150019 w 561975"/>
                    <a:gd name="connsiteY29" fmla="*/ 59531 h 1619250"/>
                    <a:gd name="connsiteX30" fmla="*/ 114300 w 561975"/>
                    <a:gd name="connsiteY30" fmla="*/ 52388 h 1619250"/>
                    <a:gd name="connsiteX31" fmla="*/ 83344 w 561975"/>
                    <a:gd name="connsiteY31" fmla="*/ 42863 h 1619250"/>
                    <a:gd name="connsiteX32" fmla="*/ 59531 w 561975"/>
                    <a:gd name="connsiteY32" fmla="*/ 30956 h 1619250"/>
                    <a:gd name="connsiteX33" fmla="*/ 45244 w 561975"/>
                    <a:gd name="connsiteY33" fmla="*/ 19050 h 1619250"/>
                    <a:gd name="connsiteX34" fmla="*/ 35719 w 561975"/>
                    <a:gd name="connsiteY34" fmla="*/ 11906 h 1619250"/>
                    <a:gd name="connsiteX35" fmla="*/ 35719 w 561975"/>
                    <a:gd name="connsiteY35" fmla="*/ 11906 h 1619250"/>
                    <a:gd name="connsiteX36" fmla="*/ 28575 w 561975"/>
                    <a:gd name="connsiteY36" fmla="*/ 0 h 1619250"/>
                    <a:gd name="connsiteX37" fmla="*/ 104775 w 561975"/>
                    <a:gd name="connsiteY37" fmla="*/ 928688 h 1619250"/>
                    <a:gd name="connsiteX38" fmla="*/ 0 w 561975"/>
                    <a:gd name="connsiteY38" fmla="*/ 1245394 h 1619250"/>
                    <a:gd name="connsiteX39" fmla="*/ 9525 w 561975"/>
                    <a:gd name="connsiteY39" fmla="*/ 1550194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1975" h="1619250">
                      <a:moveTo>
                        <a:pt x="9525" y="1550194"/>
                      </a:moveTo>
                      <a:lnTo>
                        <a:pt x="61913" y="1585913"/>
                      </a:lnTo>
                      <a:lnTo>
                        <a:pt x="90488" y="1593056"/>
                      </a:lnTo>
                      <a:lnTo>
                        <a:pt x="116681" y="1600200"/>
                      </a:lnTo>
                      <a:lnTo>
                        <a:pt x="147638" y="1609725"/>
                      </a:lnTo>
                      <a:lnTo>
                        <a:pt x="190500" y="1612106"/>
                      </a:lnTo>
                      <a:lnTo>
                        <a:pt x="228600" y="1616869"/>
                      </a:lnTo>
                      <a:lnTo>
                        <a:pt x="264319" y="1616869"/>
                      </a:lnTo>
                      <a:lnTo>
                        <a:pt x="300038" y="1619250"/>
                      </a:lnTo>
                      <a:lnTo>
                        <a:pt x="323850" y="1614488"/>
                      </a:lnTo>
                      <a:lnTo>
                        <a:pt x="352425" y="1614488"/>
                      </a:lnTo>
                      <a:lnTo>
                        <a:pt x="376238" y="1609725"/>
                      </a:lnTo>
                      <a:lnTo>
                        <a:pt x="402431" y="1607344"/>
                      </a:lnTo>
                      <a:lnTo>
                        <a:pt x="433388" y="1600200"/>
                      </a:lnTo>
                      <a:lnTo>
                        <a:pt x="466725" y="1593056"/>
                      </a:lnTo>
                      <a:lnTo>
                        <a:pt x="502444" y="1581150"/>
                      </a:lnTo>
                      <a:lnTo>
                        <a:pt x="533400" y="1566863"/>
                      </a:lnTo>
                      <a:lnTo>
                        <a:pt x="550069" y="1550194"/>
                      </a:lnTo>
                      <a:lnTo>
                        <a:pt x="561975" y="1233488"/>
                      </a:lnTo>
                      <a:lnTo>
                        <a:pt x="447675" y="926306"/>
                      </a:lnTo>
                      <a:lnTo>
                        <a:pt x="531019" y="2381"/>
                      </a:lnTo>
                      <a:lnTo>
                        <a:pt x="507206" y="23813"/>
                      </a:lnTo>
                      <a:lnTo>
                        <a:pt x="481013" y="45244"/>
                      </a:lnTo>
                      <a:lnTo>
                        <a:pt x="438150" y="54769"/>
                      </a:lnTo>
                      <a:lnTo>
                        <a:pt x="385763" y="64294"/>
                      </a:lnTo>
                      <a:lnTo>
                        <a:pt x="323850" y="73819"/>
                      </a:lnTo>
                      <a:lnTo>
                        <a:pt x="273844" y="73819"/>
                      </a:lnTo>
                      <a:lnTo>
                        <a:pt x="235744" y="71438"/>
                      </a:lnTo>
                      <a:lnTo>
                        <a:pt x="188119" y="66675"/>
                      </a:lnTo>
                      <a:lnTo>
                        <a:pt x="150019" y="59531"/>
                      </a:lnTo>
                      <a:lnTo>
                        <a:pt x="114300" y="52388"/>
                      </a:lnTo>
                      <a:lnTo>
                        <a:pt x="83344" y="42863"/>
                      </a:lnTo>
                      <a:lnTo>
                        <a:pt x="59531" y="30956"/>
                      </a:lnTo>
                      <a:lnTo>
                        <a:pt x="45244" y="19050"/>
                      </a:lnTo>
                      <a:lnTo>
                        <a:pt x="35719" y="11906"/>
                      </a:lnTo>
                      <a:lnTo>
                        <a:pt x="35719" y="11906"/>
                      </a:lnTo>
                      <a:lnTo>
                        <a:pt x="28575" y="0"/>
                      </a:lnTo>
                      <a:lnTo>
                        <a:pt x="104775" y="928688"/>
                      </a:lnTo>
                      <a:lnTo>
                        <a:pt x="0" y="1245394"/>
                      </a:lnTo>
                      <a:lnTo>
                        <a:pt x="9525" y="1550194"/>
                      </a:lnTo>
                      <a:close/>
                    </a:path>
                  </a:pathLst>
                </a:custGeom>
                <a:gradFill flip="none" rotWithShape="1">
                  <a:gsLst>
                    <a:gs pos="28000">
                      <a:schemeClr val="tx1">
                        <a:lumMod val="75000"/>
                        <a:alpha val="75000"/>
                      </a:schemeClr>
                    </a:gs>
                    <a:gs pos="39999">
                      <a:srgbClr val="85C2FF"/>
                    </a:gs>
                    <a:gs pos="70000">
                      <a:srgbClr val="C4D6EB"/>
                    </a:gs>
                    <a:gs pos="100000">
                      <a:srgbClr val="FFEBFA"/>
                    </a:gs>
                  </a:gsLst>
                  <a:lin ang="10800000" scaled="0"/>
                  <a:tileRect/>
                </a:gra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71" name="Freihandform 70"/>
                <p:cNvSpPr>
                  <a:spLocks noChangeAspect="1"/>
                </p:cNvSpPr>
                <p:nvPr/>
              </p:nvSpPr>
              <p:spPr bwMode="auto">
                <a:xfrm>
                  <a:off x="8120431" y="3861048"/>
                  <a:ext cx="340001" cy="44934"/>
                </a:xfrm>
                <a:custGeom>
                  <a:avLst/>
                  <a:gdLst>
                    <a:gd name="connsiteX0" fmla="*/ 0 w 540544"/>
                    <a:gd name="connsiteY0" fmla="*/ 2381 h 71437"/>
                    <a:gd name="connsiteX1" fmla="*/ 45244 w 540544"/>
                    <a:gd name="connsiteY1" fmla="*/ 35718 h 71437"/>
                    <a:gd name="connsiteX2" fmla="*/ 100013 w 540544"/>
                    <a:gd name="connsiteY2" fmla="*/ 54768 h 71437"/>
                    <a:gd name="connsiteX3" fmla="*/ 152400 w 540544"/>
                    <a:gd name="connsiteY3" fmla="*/ 59531 h 71437"/>
                    <a:gd name="connsiteX4" fmla="*/ 209550 w 540544"/>
                    <a:gd name="connsiteY4" fmla="*/ 66675 h 71437"/>
                    <a:gd name="connsiteX5" fmla="*/ 257175 w 540544"/>
                    <a:gd name="connsiteY5" fmla="*/ 69056 h 71437"/>
                    <a:gd name="connsiteX6" fmla="*/ 300038 w 540544"/>
                    <a:gd name="connsiteY6" fmla="*/ 71437 h 71437"/>
                    <a:gd name="connsiteX7" fmla="*/ 359569 w 540544"/>
                    <a:gd name="connsiteY7" fmla="*/ 66675 h 71437"/>
                    <a:gd name="connsiteX8" fmla="*/ 402432 w 540544"/>
                    <a:gd name="connsiteY8" fmla="*/ 61912 h 71437"/>
                    <a:gd name="connsiteX9" fmla="*/ 440532 w 540544"/>
                    <a:gd name="connsiteY9" fmla="*/ 52387 h 71437"/>
                    <a:gd name="connsiteX10" fmla="*/ 481013 w 540544"/>
                    <a:gd name="connsiteY10" fmla="*/ 38100 h 71437"/>
                    <a:gd name="connsiteX11" fmla="*/ 509588 w 540544"/>
                    <a:gd name="connsiteY11" fmla="*/ 26193 h 71437"/>
                    <a:gd name="connsiteX12" fmla="*/ 528638 w 540544"/>
                    <a:gd name="connsiteY12" fmla="*/ 14287 h 71437"/>
                    <a:gd name="connsiteX13" fmla="*/ 540544 w 540544"/>
                    <a:gd name="connsiteY13" fmla="*/ 0 h 71437"/>
                    <a:gd name="connsiteX14" fmla="*/ 540544 w 540544"/>
                    <a:gd name="connsiteY14"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0544" h="71437">
                      <a:moveTo>
                        <a:pt x="0" y="2381"/>
                      </a:moveTo>
                      <a:lnTo>
                        <a:pt x="45244" y="35718"/>
                      </a:lnTo>
                      <a:lnTo>
                        <a:pt x="100013" y="54768"/>
                      </a:lnTo>
                      <a:lnTo>
                        <a:pt x="152400" y="59531"/>
                      </a:lnTo>
                      <a:lnTo>
                        <a:pt x="209550" y="66675"/>
                      </a:lnTo>
                      <a:lnTo>
                        <a:pt x="257175" y="69056"/>
                      </a:lnTo>
                      <a:lnTo>
                        <a:pt x="300038" y="71437"/>
                      </a:lnTo>
                      <a:lnTo>
                        <a:pt x="359569" y="66675"/>
                      </a:lnTo>
                      <a:lnTo>
                        <a:pt x="402432" y="61912"/>
                      </a:lnTo>
                      <a:lnTo>
                        <a:pt x="440532" y="52387"/>
                      </a:lnTo>
                      <a:lnTo>
                        <a:pt x="481013" y="38100"/>
                      </a:lnTo>
                      <a:lnTo>
                        <a:pt x="509588" y="26193"/>
                      </a:lnTo>
                      <a:lnTo>
                        <a:pt x="528638" y="14287"/>
                      </a:lnTo>
                      <a:lnTo>
                        <a:pt x="540544" y="0"/>
                      </a:lnTo>
                      <a:lnTo>
                        <a:pt x="540544" y="0"/>
                      </a:lnTo>
                    </a:path>
                  </a:pathLst>
                </a:cu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72" name="Freihandform 71"/>
                <p:cNvSpPr/>
                <p:nvPr/>
              </p:nvSpPr>
              <p:spPr bwMode="auto">
                <a:xfrm>
                  <a:off x="8017668" y="4172890"/>
                  <a:ext cx="540544" cy="71437"/>
                </a:xfrm>
                <a:custGeom>
                  <a:avLst/>
                  <a:gdLst>
                    <a:gd name="connsiteX0" fmla="*/ 0 w 540544"/>
                    <a:gd name="connsiteY0" fmla="*/ 2381 h 71437"/>
                    <a:gd name="connsiteX1" fmla="*/ 45244 w 540544"/>
                    <a:gd name="connsiteY1" fmla="*/ 35718 h 71437"/>
                    <a:gd name="connsiteX2" fmla="*/ 100013 w 540544"/>
                    <a:gd name="connsiteY2" fmla="*/ 54768 h 71437"/>
                    <a:gd name="connsiteX3" fmla="*/ 152400 w 540544"/>
                    <a:gd name="connsiteY3" fmla="*/ 59531 h 71437"/>
                    <a:gd name="connsiteX4" fmla="*/ 209550 w 540544"/>
                    <a:gd name="connsiteY4" fmla="*/ 66675 h 71437"/>
                    <a:gd name="connsiteX5" fmla="*/ 257175 w 540544"/>
                    <a:gd name="connsiteY5" fmla="*/ 69056 h 71437"/>
                    <a:gd name="connsiteX6" fmla="*/ 300038 w 540544"/>
                    <a:gd name="connsiteY6" fmla="*/ 71437 h 71437"/>
                    <a:gd name="connsiteX7" fmla="*/ 359569 w 540544"/>
                    <a:gd name="connsiteY7" fmla="*/ 66675 h 71437"/>
                    <a:gd name="connsiteX8" fmla="*/ 402432 w 540544"/>
                    <a:gd name="connsiteY8" fmla="*/ 61912 h 71437"/>
                    <a:gd name="connsiteX9" fmla="*/ 440532 w 540544"/>
                    <a:gd name="connsiteY9" fmla="*/ 52387 h 71437"/>
                    <a:gd name="connsiteX10" fmla="*/ 481013 w 540544"/>
                    <a:gd name="connsiteY10" fmla="*/ 38100 h 71437"/>
                    <a:gd name="connsiteX11" fmla="*/ 509588 w 540544"/>
                    <a:gd name="connsiteY11" fmla="*/ 26193 h 71437"/>
                    <a:gd name="connsiteX12" fmla="*/ 528638 w 540544"/>
                    <a:gd name="connsiteY12" fmla="*/ 14287 h 71437"/>
                    <a:gd name="connsiteX13" fmla="*/ 540544 w 540544"/>
                    <a:gd name="connsiteY13" fmla="*/ 0 h 71437"/>
                    <a:gd name="connsiteX14" fmla="*/ 540544 w 540544"/>
                    <a:gd name="connsiteY14"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0544" h="71437">
                      <a:moveTo>
                        <a:pt x="0" y="2381"/>
                      </a:moveTo>
                      <a:lnTo>
                        <a:pt x="45244" y="35718"/>
                      </a:lnTo>
                      <a:lnTo>
                        <a:pt x="100013" y="54768"/>
                      </a:lnTo>
                      <a:lnTo>
                        <a:pt x="152400" y="59531"/>
                      </a:lnTo>
                      <a:lnTo>
                        <a:pt x="209550" y="66675"/>
                      </a:lnTo>
                      <a:lnTo>
                        <a:pt x="257175" y="69056"/>
                      </a:lnTo>
                      <a:lnTo>
                        <a:pt x="300038" y="71437"/>
                      </a:lnTo>
                      <a:lnTo>
                        <a:pt x="359569" y="66675"/>
                      </a:lnTo>
                      <a:lnTo>
                        <a:pt x="402432" y="61912"/>
                      </a:lnTo>
                      <a:lnTo>
                        <a:pt x="440532" y="52387"/>
                      </a:lnTo>
                      <a:lnTo>
                        <a:pt x="481013" y="38100"/>
                      </a:lnTo>
                      <a:lnTo>
                        <a:pt x="509588" y="26193"/>
                      </a:lnTo>
                      <a:lnTo>
                        <a:pt x="528638" y="14287"/>
                      </a:lnTo>
                      <a:lnTo>
                        <a:pt x="540544" y="0"/>
                      </a:lnTo>
                      <a:lnTo>
                        <a:pt x="540544" y="0"/>
                      </a:lnTo>
                    </a:path>
                  </a:pathLst>
                </a:cu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78" name="Gruppieren 77"/>
                <p:cNvGrpSpPr/>
                <p:nvPr/>
              </p:nvGrpSpPr>
              <p:grpSpPr>
                <a:xfrm>
                  <a:off x="8194898" y="2846994"/>
                  <a:ext cx="177667" cy="35649"/>
                  <a:chOff x="8194898" y="2846994"/>
                  <a:chExt cx="177667" cy="35649"/>
                </a:xfrm>
                <a:solidFill>
                  <a:schemeClr val="bg1"/>
                </a:solidFill>
              </p:grpSpPr>
              <p:sp>
                <p:nvSpPr>
                  <p:cNvPr id="74" name="Ellipse 73"/>
                  <p:cNvSpPr>
                    <a:spLocks noChangeAspect="1"/>
                  </p:cNvSpPr>
                  <p:nvPr/>
                </p:nvSpPr>
                <p:spPr bwMode="auto">
                  <a:xfrm flipV="1">
                    <a:off x="8255505" y="2870760"/>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75" name="Ellipse 74"/>
                  <p:cNvSpPr>
                    <a:spLocks noChangeAspect="1"/>
                  </p:cNvSpPr>
                  <p:nvPr/>
                </p:nvSpPr>
                <p:spPr bwMode="auto">
                  <a:xfrm flipV="1">
                    <a:off x="8316416" y="2858877"/>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76" name="Ellipse 75"/>
                  <p:cNvSpPr>
                    <a:spLocks noChangeAspect="1"/>
                  </p:cNvSpPr>
                  <p:nvPr/>
                </p:nvSpPr>
                <p:spPr bwMode="auto">
                  <a:xfrm flipV="1">
                    <a:off x="8194898" y="2852936"/>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77" name="Ellipse 76"/>
                  <p:cNvSpPr>
                    <a:spLocks noChangeAspect="1"/>
                  </p:cNvSpPr>
                  <p:nvPr/>
                </p:nvSpPr>
                <p:spPr bwMode="auto">
                  <a:xfrm flipV="1">
                    <a:off x="8255505" y="2846994"/>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79" name="Gruppieren 78"/>
                <p:cNvGrpSpPr/>
                <p:nvPr/>
              </p:nvGrpSpPr>
              <p:grpSpPr>
                <a:xfrm>
                  <a:off x="8311654" y="2882643"/>
                  <a:ext cx="177667" cy="35649"/>
                  <a:chOff x="8194898" y="2846994"/>
                  <a:chExt cx="177667" cy="35649"/>
                </a:xfrm>
                <a:solidFill>
                  <a:schemeClr val="bg1"/>
                </a:solidFill>
              </p:grpSpPr>
              <p:sp>
                <p:nvSpPr>
                  <p:cNvPr id="80" name="Ellipse 79"/>
                  <p:cNvSpPr>
                    <a:spLocks noChangeAspect="1"/>
                  </p:cNvSpPr>
                  <p:nvPr/>
                </p:nvSpPr>
                <p:spPr bwMode="auto">
                  <a:xfrm flipV="1">
                    <a:off x="8255505" y="2870760"/>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1" name="Ellipse 80"/>
                  <p:cNvSpPr>
                    <a:spLocks noChangeAspect="1"/>
                  </p:cNvSpPr>
                  <p:nvPr/>
                </p:nvSpPr>
                <p:spPr bwMode="auto">
                  <a:xfrm flipV="1">
                    <a:off x="8316416" y="2858877"/>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2" name="Ellipse 81"/>
                  <p:cNvSpPr>
                    <a:spLocks noChangeAspect="1"/>
                  </p:cNvSpPr>
                  <p:nvPr/>
                </p:nvSpPr>
                <p:spPr bwMode="auto">
                  <a:xfrm flipV="1">
                    <a:off x="8194898" y="2852936"/>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3" name="Ellipse 82"/>
                  <p:cNvSpPr>
                    <a:spLocks noChangeAspect="1"/>
                  </p:cNvSpPr>
                  <p:nvPr/>
                </p:nvSpPr>
                <p:spPr bwMode="auto">
                  <a:xfrm flipV="1">
                    <a:off x="8255505" y="2846994"/>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84" name="Gruppieren 83"/>
                <p:cNvGrpSpPr/>
                <p:nvPr/>
              </p:nvGrpSpPr>
              <p:grpSpPr>
                <a:xfrm>
                  <a:off x="8077838" y="2870760"/>
                  <a:ext cx="177667" cy="35649"/>
                  <a:chOff x="8194898" y="2846994"/>
                  <a:chExt cx="177667" cy="35649"/>
                </a:xfrm>
                <a:solidFill>
                  <a:schemeClr val="bg1"/>
                </a:solidFill>
              </p:grpSpPr>
              <p:sp>
                <p:nvSpPr>
                  <p:cNvPr id="85" name="Ellipse 84"/>
                  <p:cNvSpPr>
                    <a:spLocks noChangeAspect="1"/>
                  </p:cNvSpPr>
                  <p:nvPr/>
                </p:nvSpPr>
                <p:spPr bwMode="auto">
                  <a:xfrm flipV="1">
                    <a:off x="8255505" y="2870760"/>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6" name="Ellipse 85"/>
                  <p:cNvSpPr>
                    <a:spLocks noChangeAspect="1"/>
                  </p:cNvSpPr>
                  <p:nvPr/>
                </p:nvSpPr>
                <p:spPr bwMode="auto">
                  <a:xfrm flipV="1">
                    <a:off x="8316416" y="2858877"/>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7" name="Ellipse 86"/>
                  <p:cNvSpPr>
                    <a:spLocks noChangeAspect="1"/>
                  </p:cNvSpPr>
                  <p:nvPr/>
                </p:nvSpPr>
                <p:spPr bwMode="auto">
                  <a:xfrm flipV="1">
                    <a:off x="8194898" y="2852936"/>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8" name="Ellipse 87"/>
                  <p:cNvSpPr>
                    <a:spLocks noChangeAspect="1"/>
                  </p:cNvSpPr>
                  <p:nvPr/>
                </p:nvSpPr>
                <p:spPr bwMode="auto">
                  <a:xfrm flipV="1">
                    <a:off x="8255505" y="2846994"/>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89" name="Gruppieren 88"/>
                <p:cNvGrpSpPr/>
                <p:nvPr/>
              </p:nvGrpSpPr>
              <p:grpSpPr>
                <a:xfrm>
                  <a:off x="8194594" y="2907576"/>
                  <a:ext cx="177667" cy="35649"/>
                  <a:chOff x="8194898" y="2846994"/>
                  <a:chExt cx="177667" cy="35649"/>
                </a:xfrm>
                <a:solidFill>
                  <a:schemeClr val="bg1"/>
                </a:solidFill>
              </p:grpSpPr>
              <p:sp>
                <p:nvSpPr>
                  <p:cNvPr id="90" name="Ellipse 89"/>
                  <p:cNvSpPr>
                    <a:spLocks noChangeAspect="1"/>
                  </p:cNvSpPr>
                  <p:nvPr/>
                </p:nvSpPr>
                <p:spPr bwMode="auto">
                  <a:xfrm flipV="1">
                    <a:off x="8255505" y="2870760"/>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91" name="Ellipse 90"/>
                  <p:cNvSpPr>
                    <a:spLocks noChangeAspect="1"/>
                  </p:cNvSpPr>
                  <p:nvPr/>
                </p:nvSpPr>
                <p:spPr bwMode="auto">
                  <a:xfrm flipV="1">
                    <a:off x="8316416" y="2858877"/>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92" name="Ellipse 91"/>
                  <p:cNvSpPr>
                    <a:spLocks noChangeAspect="1"/>
                  </p:cNvSpPr>
                  <p:nvPr/>
                </p:nvSpPr>
                <p:spPr bwMode="auto">
                  <a:xfrm flipV="1">
                    <a:off x="8194898" y="2852936"/>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93" name="Ellipse 92"/>
                  <p:cNvSpPr>
                    <a:spLocks noChangeAspect="1"/>
                  </p:cNvSpPr>
                  <p:nvPr/>
                </p:nvSpPr>
                <p:spPr bwMode="auto">
                  <a:xfrm flipV="1">
                    <a:off x="8255505" y="2846994"/>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95" name="Ellipse 94"/>
                <p:cNvSpPr>
                  <a:spLocks noChangeAspect="1"/>
                </p:cNvSpPr>
                <p:nvPr/>
              </p:nvSpPr>
              <p:spPr bwMode="auto">
                <a:xfrm flipV="1">
                  <a:off x="8346994" y="2966991"/>
                  <a:ext cx="56149" cy="11883"/>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96" name="Ellipse 95"/>
                <p:cNvSpPr>
                  <a:spLocks noChangeAspect="1"/>
                </p:cNvSpPr>
                <p:nvPr/>
              </p:nvSpPr>
              <p:spPr bwMode="auto">
                <a:xfrm flipV="1">
                  <a:off x="8407905" y="2955108"/>
                  <a:ext cx="56149" cy="11883"/>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97" name="Ellipse 96"/>
                <p:cNvSpPr>
                  <a:spLocks noChangeAspect="1"/>
                </p:cNvSpPr>
                <p:nvPr/>
              </p:nvSpPr>
              <p:spPr bwMode="auto">
                <a:xfrm flipV="1">
                  <a:off x="8286387" y="2949167"/>
                  <a:ext cx="56149" cy="11883"/>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98" name="Ellipse 97"/>
                <p:cNvSpPr>
                  <a:spLocks noChangeAspect="1"/>
                </p:cNvSpPr>
                <p:nvPr/>
              </p:nvSpPr>
              <p:spPr bwMode="auto">
                <a:xfrm flipV="1">
                  <a:off x="8346994" y="2943225"/>
                  <a:ext cx="56149" cy="11883"/>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99" name="Gruppieren 98"/>
                <p:cNvGrpSpPr/>
                <p:nvPr/>
              </p:nvGrpSpPr>
              <p:grpSpPr>
                <a:xfrm>
                  <a:off x="8049611" y="2925401"/>
                  <a:ext cx="177667" cy="35649"/>
                  <a:chOff x="8194898" y="2846994"/>
                  <a:chExt cx="177667" cy="35649"/>
                </a:xfrm>
                <a:solidFill>
                  <a:schemeClr val="bg1"/>
                </a:solidFill>
              </p:grpSpPr>
              <p:sp>
                <p:nvSpPr>
                  <p:cNvPr id="100" name="Ellipse 99"/>
                  <p:cNvSpPr>
                    <a:spLocks noChangeAspect="1"/>
                  </p:cNvSpPr>
                  <p:nvPr/>
                </p:nvSpPr>
                <p:spPr bwMode="auto">
                  <a:xfrm flipV="1">
                    <a:off x="8255505" y="2870760"/>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01" name="Ellipse 100"/>
                  <p:cNvSpPr>
                    <a:spLocks noChangeAspect="1"/>
                  </p:cNvSpPr>
                  <p:nvPr/>
                </p:nvSpPr>
                <p:spPr bwMode="auto">
                  <a:xfrm flipV="1">
                    <a:off x="8316416" y="2858877"/>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02" name="Ellipse 101"/>
                  <p:cNvSpPr>
                    <a:spLocks noChangeAspect="1"/>
                  </p:cNvSpPr>
                  <p:nvPr/>
                </p:nvSpPr>
                <p:spPr bwMode="auto">
                  <a:xfrm flipV="1">
                    <a:off x="8194898" y="2852936"/>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03" name="Ellipse 102"/>
                  <p:cNvSpPr>
                    <a:spLocks noChangeAspect="1"/>
                  </p:cNvSpPr>
                  <p:nvPr/>
                </p:nvSpPr>
                <p:spPr bwMode="auto">
                  <a:xfrm flipV="1">
                    <a:off x="8255505" y="2846994"/>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104" name="Gruppieren 103"/>
                <p:cNvGrpSpPr/>
                <p:nvPr/>
              </p:nvGrpSpPr>
              <p:grpSpPr>
                <a:xfrm>
                  <a:off x="8138749" y="2963745"/>
                  <a:ext cx="177667" cy="35649"/>
                  <a:chOff x="8194898" y="2846994"/>
                  <a:chExt cx="177667" cy="35649"/>
                </a:xfrm>
                <a:solidFill>
                  <a:schemeClr val="bg1"/>
                </a:solidFill>
              </p:grpSpPr>
              <p:sp>
                <p:nvSpPr>
                  <p:cNvPr id="105" name="Ellipse 104"/>
                  <p:cNvSpPr>
                    <a:spLocks noChangeAspect="1"/>
                  </p:cNvSpPr>
                  <p:nvPr/>
                </p:nvSpPr>
                <p:spPr bwMode="auto">
                  <a:xfrm flipV="1">
                    <a:off x="8255505" y="2870760"/>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06" name="Ellipse 105"/>
                  <p:cNvSpPr>
                    <a:spLocks noChangeAspect="1"/>
                  </p:cNvSpPr>
                  <p:nvPr/>
                </p:nvSpPr>
                <p:spPr bwMode="auto">
                  <a:xfrm flipV="1">
                    <a:off x="8316416" y="2858877"/>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07" name="Ellipse 106"/>
                  <p:cNvSpPr>
                    <a:spLocks noChangeAspect="1"/>
                  </p:cNvSpPr>
                  <p:nvPr/>
                </p:nvSpPr>
                <p:spPr bwMode="auto">
                  <a:xfrm flipV="1">
                    <a:off x="8194898" y="2852936"/>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08" name="Ellipse 107"/>
                  <p:cNvSpPr>
                    <a:spLocks noChangeAspect="1"/>
                  </p:cNvSpPr>
                  <p:nvPr/>
                </p:nvSpPr>
                <p:spPr bwMode="auto">
                  <a:xfrm flipV="1">
                    <a:off x="8255505" y="2846994"/>
                    <a:ext cx="56149" cy="11883"/>
                  </a:xfrm>
                  <a:prstGeom prst="ellipse">
                    <a:avLst/>
                  </a:prstGeom>
                  <a:grp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109" name="Ellipse 108"/>
                <p:cNvSpPr>
                  <a:spLocks noChangeAspect="1"/>
                </p:cNvSpPr>
                <p:nvPr/>
              </p:nvSpPr>
              <p:spPr bwMode="auto">
                <a:xfrm flipV="1">
                  <a:off x="8428410" y="2925400"/>
                  <a:ext cx="56149" cy="11883"/>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10" name="Ellipse 109"/>
                <p:cNvSpPr>
                  <a:spLocks noChangeAspect="1"/>
                </p:cNvSpPr>
                <p:nvPr/>
              </p:nvSpPr>
              <p:spPr bwMode="auto">
                <a:xfrm flipV="1">
                  <a:off x="8375068" y="2858877"/>
                  <a:ext cx="56149" cy="11883"/>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11" name="Ellipse 110"/>
                <p:cNvSpPr>
                  <a:spLocks noChangeAspect="1"/>
                </p:cNvSpPr>
                <p:nvPr/>
              </p:nvSpPr>
              <p:spPr bwMode="auto">
                <a:xfrm flipV="1">
                  <a:off x="8064282" y="2900467"/>
                  <a:ext cx="56149" cy="11883"/>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118" name="Freihandform 117"/>
              <p:cNvSpPr/>
              <p:nvPr/>
            </p:nvSpPr>
            <p:spPr bwMode="auto">
              <a:xfrm>
                <a:off x="2501593" y="5638805"/>
                <a:ext cx="672790" cy="297366"/>
              </a:xfrm>
              <a:custGeom>
                <a:avLst/>
                <a:gdLst>
                  <a:gd name="connsiteX0" fmla="*/ 420029 w 672790"/>
                  <a:gd name="connsiteY0" fmla="*/ 3717 h 297366"/>
                  <a:gd name="connsiteX1" fmla="*/ 0 w 672790"/>
                  <a:gd name="connsiteY1" fmla="*/ 297366 h 297366"/>
                  <a:gd name="connsiteX2" fmla="*/ 267629 w 672790"/>
                  <a:gd name="connsiteY2" fmla="*/ 297366 h 297366"/>
                  <a:gd name="connsiteX3" fmla="*/ 672790 w 672790"/>
                  <a:gd name="connsiteY3" fmla="*/ 0 h 297366"/>
                  <a:gd name="connsiteX4" fmla="*/ 420029 w 672790"/>
                  <a:gd name="connsiteY4" fmla="*/ 3717 h 29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90" h="297366">
                    <a:moveTo>
                      <a:pt x="420029" y="3717"/>
                    </a:moveTo>
                    <a:lnTo>
                      <a:pt x="0" y="297366"/>
                    </a:lnTo>
                    <a:lnTo>
                      <a:pt x="267629" y="297366"/>
                    </a:lnTo>
                    <a:lnTo>
                      <a:pt x="672790" y="0"/>
                    </a:lnTo>
                    <a:lnTo>
                      <a:pt x="420029" y="3717"/>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19" name="Freihandform 118"/>
              <p:cNvSpPr/>
              <p:nvPr/>
            </p:nvSpPr>
            <p:spPr bwMode="auto">
              <a:xfrm>
                <a:off x="2564783" y="6066268"/>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0" name="Freihandform 119"/>
              <p:cNvSpPr/>
              <p:nvPr/>
            </p:nvSpPr>
            <p:spPr bwMode="auto">
              <a:xfrm>
                <a:off x="2501592" y="5936169"/>
                <a:ext cx="270211" cy="148683"/>
              </a:xfrm>
              <a:custGeom>
                <a:avLst/>
                <a:gdLst>
                  <a:gd name="connsiteX0" fmla="*/ 3717 w 234176"/>
                  <a:gd name="connsiteY0" fmla="*/ 0 h 148683"/>
                  <a:gd name="connsiteX1" fmla="*/ 0 w 234176"/>
                  <a:gd name="connsiteY1" fmla="*/ 55756 h 148683"/>
                  <a:gd name="connsiteX2" fmla="*/ 26020 w 234176"/>
                  <a:gd name="connsiteY2" fmla="*/ 92927 h 148683"/>
                  <a:gd name="connsiteX3" fmla="*/ 26020 w 234176"/>
                  <a:gd name="connsiteY3" fmla="*/ 148683 h 148683"/>
                  <a:gd name="connsiteX4" fmla="*/ 148683 w 234176"/>
                  <a:gd name="connsiteY4" fmla="*/ 148683 h 148683"/>
                  <a:gd name="connsiteX5" fmla="*/ 200722 w 234176"/>
                  <a:gd name="connsiteY5" fmla="*/ 144966 h 148683"/>
                  <a:gd name="connsiteX6" fmla="*/ 200722 w 234176"/>
                  <a:gd name="connsiteY6" fmla="*/ 92927 h 148683"/>
                  <a:gd name="connsiteX7" fmla="*/ 234176 w 234176"/>
                  <a:gd name="connsiteY7" fmla="*/ 63190 h 148683"/>
                  <a:gd name="connsiteX8" fmla="*/ 234176 w 234176"/>
                  <a:gd name="connsiteY8" fmla="*/ 7434 h 148683"/>
                  <a:gd name="connsiteX9" fmla="*/ 3717 w 234176"/>
                  <a:gd name="connsiteY9" fmla="*/ 0 h 14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176" h="148683">
                    <a:moveTo>
                      <a:pt x="3717" y="0"/>
                    </a:moveTo>
                    <a:lnTo>
                      <a:pt x="0" y="55756"/>
                    </a:lnTo>
                    <a:lnTo>
                      <a:pt x="26020" y="92927"/>
                    </a:lnTo>
                    <a:lnTo>
                      <a:pt x="26020" y="148683"/>
                    </a:lnTo>
                    <a:lnTo>
                      <a:pt x="148683" y="148683"/>
                    </a:lnTo>
                    <a:lnTo>
                      <a:pt x="200722" y="144966"/>
                    </a:lnTo>
                    <a:lnTo>
                      <a:pt x="200722" y="92927"/>
                    </a:lnTo>
                    <a:lnTo>
                      <a:pt x="234176" y="63190"/>
                    </a:lnTo>
                    <a:lnTo>
                      <a:pt x="234176" y="7434"/>
                    </a:lnTo>
                    <a:lnTo>
                      <a:pt x="3717" y="0"/>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1" name="Freihandform 120"/>
              <p:cNvSpPr/>
              <p:nvPr/>
            </p:nvSpPr>
            <p:spPr bwMode="auto">
              <a:xfrm>
                <a:off x="2765504" y="5638803"/>
                <a:ext cx="490655" cy="367990"/>
              </a:xfrm>
              <a:custGeom>
                <a:avLst/>
                <a:gdLst>
                  <a:gd name="connsiteX0" fmla="*/ 14869 w 490654"/>
                  <a:gd name="connsiteY0" fmla="*/ 367990 h 367990"/>
                  <a:gd name="connsiteX1" fmla="*/ 490654 w 490654"/>
                  <a:gd name="connsiteY1" fmla="*/ 11151 h 367990"/>
                  <a:gd name="connsiteX2" fmla="*/ 490654 w 490654"/>
                  <a:gd name="connsiteY2" fmla="*/ 11151 h 367990"/>
                  <a:gd name="connsiteX3" fmla="*/ 408878 w 490654"/>
                  <a:gd name="connsiteY3" fmla="*/ 0 h 367990"/>
                  <a:gd name="connsiteX4" fmla="*/ 0 w 490654"/>
                  <a:gd name="connsiteY4" fmla="*/ 301083 h 367990"/>
                  <a:gd name="connsiteX5" fmla="*/ 14869 w 490654"/>
                  <a:gd name="connsiteY5" fmla="*/ 367990 h 36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654" h="367990">
                    <a:moveTo>
                      <a:pt x="14869" y="367990"/>
                    </a:moveTo>
                    <a:lnTo>
                      <a:pt x="490654" y="11151"/>
                    </a:lnTo>
                    <a:lnTo>
                      <a:pt x="490654" y="11151"/>
                    </a:lnTo>
                    <a:lnTo>
                      <a:pt x="408878" y="0"/>
                    </a:lnTo>
                    <a:lnTo>
                      <a:pt x="0" y="301083"/>
                    </a:lnTo>
                    <a:lnTo>
                      <a:pt x="14869" y="367990"/>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123" name="Gerade Verbindung 122"/>
              <p:cNvCxnSpPr>
                <a:stCxn id="120" idx="5"/>
              </p:cNvCxnSpPr>
              <p:nvPr/>
            </p:nvCxnSpPr>
            <p:spPr bwMode="auto">
              <a:xfrm flipV="1">
                <a:off x="2733200" y="5642518"/>
                <a:ext cx="581502" cy="438616"/>
              </a:xfrm>
              <a:prstGeom prst="line">
                <a:avLst/>
              </a:prstGeom>
              <a:noFill/>
              <a:ln w="9525" cap="flat" cmpd="sng" algn="ctr">
                <a:solidFill>
                  <a:schemeClr val="tx1"/>
                </a:solidFill>
                <a:prstDash val="solid"/>
                <a:round/>
                <a:headEnd type="none" w="med" len="med"/>
                <a:tailEnd type="none" w="med" len="med"/>
              </a:ln>
              <a:effectLst/>
            </p:spPr>
          </p:cxnSp>
          <p:grpSp>
            <p:nvGrpSpPr>
              <p:cNvPr id="130" name="Gruppieren 129"/>
              <p:cNvGrpSpPr/>
              <p:nvPr/>
            </p:nvGrpSpPr>
            <p:grpSpPr>
              <a:xfrm rot="609321">
                <a:off x="3316483" y="4696683"/>
                <a:ext cx="486067" cy="606894"/>
                <a:chOff x="7667625" y="3640931"/>
                <a:chExt cx="507206" cy="588541"/>
              </a:xfrm>
            </p:grpSpPr>
            <p:sp>
              <p:nvSpPr>
                <p:cNvPr id="124" name="Ellipse 123"/>
                <p:cNvSpPr/>
                <p:nvPr/>
              </p:nvSpPr>
              <p:spPr bwMode="auto">
                <a:xfrm>
                  <a:off x="8028384" y="3645024"/>
                  <a:ext cx="144016" cy="216024"/>
                </a:xfrm>
                <a:prstGeom prst="ellipse">
                  <a:avLst/>
                </a:pr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6" name="Ellipse 125"/>
                <p:cNvSpPr/>
                <p:nvPr/>
              </p:nvSpPr>
              <p:spPr bwMode="auto">
                <a:xfrm>
                  <a:off x="7667625" y="4013448"/>
                  <a:ext cx="144735" cy="216024"/>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8" name="Freihandform 127"/>
                <p:cNvSpPr/>
                <p:nvPr/>
              </p:nvSpPr>
              <p:spPr bwMode="auto">
                <a:xfrm>
                  <a:off x="7712869" y="3640931"/>
                  <a:ext cx="461962" cy="571500"/>
                </a:xfrm>
                <a:custGeom>
                  <a:avLst/>
                  <a:gdLst>
                    <a:gd name="connsiteX0" fmla="*/ 319087 w 461962"/>
                    <a:gd name="connsiteY0" fmla="*/ 66675 h 571500"/>
                    <a:gd name="connsiteX1" fmla="*/ 347662 w 461962"/>
                    <a:gd name="connsiteY1" fmla="*/ 16669 h 571500"/>
                    <a:gd name="connsiteX2" fmla="*/ 369094 w 461962"/>
                    <a:gd name="connsiteY2" fmla="*/ 11907 h 571500"/>
                    <a:gd name="connsiteX3" fmla="*/ 381000 w 461962"/>
                    <a:gd name="connsiteY3" fmla="*/ 0 h 571500"/>
                    <a:gd name="connsiteX4" fmla="*/ 404812 w 461962"/>
                    <a:gd name="connsiteY4" fmla="*/ 7144 h 571500"/>
                    <a:gd name="connsiteX5" fmla="*/ 428625 w 461962"/>
                    <a:gd name="connsiteY5" fmla="*/ 23813 h 571500"/>
                    <a:gd name="connsiteX6" fmla="*/ 450056 w 461962"/>
                    <a:gd name="connsiteY6" fmla="*/ 61913 h 571500"/>
                    <a:gd name="connsiteX7" fmla="*/ 461962 w 461962"/>
                    <a:gd name="connsiteY7" fmla="*/ 95250 h 571500"/>
                    <a:gd name="connsiteX8" fmla="*/ 459581 w 461962"/>
                    <a:gd name="connsiteY8" fmla="*/ 126207 h 571500"/>
                    <a:gd name="connsiteX9" fmla="*/ 447675 w 461962"/>
                    <a:gd name="connsiteY9" fmla="*/ 164307 h 571500"/>
                    <a:gd name="connsiteX10" fmla="*/ 435769 w 461962"/>
                    <a:gd name="connsiteY10" fmla="*/ 192882 h 571500"/>
                    <a:gd name="connsiteX11" fmla="*/ 416719 w 461962"/>
                    <a:gd name="connsiteY11" fmla="*/ 209550 h 571500"/>
                    <a:gd name="connsiteX12" fmla="*/ 71437 w 461962"/>
                    <a:gd name="connsiteY12" fmla="*/ 571500 h 571500"/>
                    <a:gd name="connsiteX13" fmla="*/ 85725 w 461962"/>
                    <a:gd name="connsiteY13" fmla="*/ 550069 h 571500"/>
                    <a:gd name="connsiteX14" fmla="*/ 97631 w 461962"/>
                    <a:gd name="connsiteY14" fmla="*/ 526257 h 571500"/>
                    <a:gd name="connsiteX15" fmla="*/ 97631 w 461962"/>
                    <a:gd name="connsiteY15" fmla="*/ 500063 h 571500"/>
                    <a:gd name="connsiteX16" fmla="*/ 97631 w 461962"/>
                    <a:gd name="connsiteY16" fmla="*/ 469107 h 571500"/>
                    <a:gd name="connsiteX17" fmla="*/ 97631 w 461962"/>
                    <a:gd name="connsiteY17" fmla="*/ 445294 h 571500"/>
                    <a:gd name="connsiteX18" fmla="*/ 88106 w 461962"/>
                    <a:gd name="connsiteY18" fmla="*/ 419100 h 571500"/>
                    <a:gd name="connsiteX19" fmla="*/ 66675 w 461962"/>
                    <a:gd name="connsiteY19" fmla="*/ 388144 h 571500"/>
                    <a:gd name="connsiteX20" fmla="*/ 50006 w 461962"/>
                    <a:gd name="connsiteY20" fmla="*/ 378619 h 571500"/>
                    <a:gd name="connsiteX21" fmla="*/ 30956 w 461962"/>
                    <a:gd name="connsiteY21" fmla="*/ 369094 h 571500"/>
                    <a:gd name="connsiteX22" fmla="*/ 7144 w 461962"/>
                    <a:gd name="connsiteY22" fmla="*/ 371475 h 571500"/>
                    <a:gd name="connsiteX23" fmla="*/ 0 w 461962"/>
                    <a:gd name="connsiteY23" fmla="*/ 373857 h 571500"/>
                    <a:gd name="connsiteX24" fmla="*/ 319087 w 461962"/>
                    <a:gd name="connsiteY24" fmla="*/ 6667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1962" h="571500">
                      <a:moveTo>
                        <a:pt x="319087" y="66675"/>
                      </a:moveTo>
                      <a:lnTo>
                        <a:pt x="347662" y="16669"/>
                      </a:lnTo>
                      <a:lnTo>
                        <a:pt x="369094" y="11907"/>
                      </a:lnTo>
                      <a:lnTo>
                        <a:pt x="381000" y="0"/>
                      </a:lnTo>
                      <a:lnTo>
                        <a:pt x="404812" y="7144"/>
                      </a:lnTo>
                      <a:lnTo>
                        <a:pt x="428625" y="23813"/>
                      </a:lnTo>
                      <a:lnTo>
                        <a:pt x="450056" y="61913"/>
                      </a:lnTo>
                      <a:lnTo>
                        <a:pt x="461962" y="95250"/>
                      </a:lnTo>
                      <a:lnTo>
                        <a:pt x="459581" y="126207"/>
                      </a:lnTo>
                      <a:lnTo>
                        <a:pt x="447675" y="164307"/>
                      </a:lnTo>
                      <a:lnTo>
                        <a:pt x="435769" y="192882"/>
                      </a:lnTo>
                      <a:lnTo>
                        <a:pt x="416719" y="209550"/>
                      </a:lnTo>
                      <a:lnTo>
                        <a:pt x="71437" y="571500"/>
                      </a:lnTo>
                      <a:lnTo>
                        <a:pt x="85725" y="550069"/>
                      </a:lnTo>
                      <a:lnTo>
                        <a:pt x="97631" y="526257"/>
                      </a:lnTo>
                      <a:lnTo>
                        <a:pt x="97631" y="500063"/>
                      </a:lnTo>
                      <a:lnTo>
                        <a:pt x="97631" y="469107"/>
                      </a:lnTo>
                      <a:lnTo>
                        <a:pt x="97631" y="445294"/>
                      </a:lnTo>
                      <a:lnTo>
                        <a:pt x="88106" y="419100"/>
                      </a:lnTo>
                      <a:lnTo>
                        <a:pt x="66675" y="388144"/>
                      </a:lnTo>
                      <a:lnTo>
                        <a:pt x="50006" y="378619"/>
                      </a:lnTo>
                      <a:lnTo>
                        <a:pt x="30956" y="369094"/>
                      </a:lnTo>
                      <a:lnTo>
                        <a:pt x="7144" y="371475"/>
                      </a:lnTo>
                      <a:lnTo>
                        <a:pt x="0" y="373857"/>
                      </a:lnTo>
                      <a:lnTo>
                        <a:pt x="319087" y="66675"/>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9" name="Ellipse 128"/>
                <p:cNvSpPr>
                  <a:spLocks noChangeAspect="1"/>
                </p:cNvSpPr>
                <p:nvPr/>
              </p:nvSpPr>
              <p:spPr bwMode="auto">
                <a:xfrm>
                  <a:off x="7694249" y="4052684"/>
                  <a:ext cx="86842" cy="129614"/>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cxnSp>
          <p:nvCxnSpPr>
            <p:cNvPr id="133" name="Gerade Verbindung 132"/>
            <p:cNvCxnSpPr>
              <a:cxnSpLocks noChangeAspect="1"/>
              <a:stCxn id="16" idx="3"/>
            </p:cNvCxnSpPr>
            <p:nvPr/>
          </p:nvCxnSpPr>
          <p:spPr bwMode="auto">
            <a:xfrm>
              <a:off x="5036494" y="4390147"/>
              <a:ext cx="684092" cy="0"/>
            </a:xfrm>
            <a:prstGeom prst="line">
              <a:avLst/>
            </a:prstGeom>
            <a:noFill/>
            <a:ln w="9525" cap="flat" cmpd="sng" algn="ctr">
              <a:solidFill>
                <a:schemeClr val="tx1"/>
              </a:solidFill>
              <a:prstDash val="solid"/>
              <a:round/>
              <a:headEnd type="none" w="med" len="med"/>
              <a:tailEnd type="none" w="med" len="med"/>
            </a:ln>
            <a:effectLst/>
          </p:spPr>
        </p:cxnSp>
        <p:cxnSp>
          <p:nvCxnSpPr>
            <p:cNvPr id="135" name="Gerade Verbindung 134"/>
            <p:cNvCxnSpPr>
              <a:cxnSpLocks noChangeAspect="1"/>
            </p:cNvCxnSpPr>
            <p:nvPr/>
          </p:nvCxnSpPr>
          <p:spPr bwMode="auto">
            <a:xfrm>
              <a:off x="3815493" y="5177202"/>
              <a:ext cx="684092" cy="0"/>
            </a:xfrm>
            <a:prstGeom prst="line">
              <a:avLst/>
            </a:prstGeom>
            <a:noFill/>
            <a:ln w="9525" cap="flat" cmpd="sng" algn="ctr">
              <a:solidFill>
                <a:schemeClr val="tx1"/>
              </a:solidFill>
              <a:prstDash val="solid"/>
              <a:round/>
              <a:headEnd type="none" w="med" len="med"/>
              <a:tailEnd type="none" w="med" len="med"/>
            </a:ln>
            <a:effectLst/>
          </p:spPr>
        </p:cxnSp>
        <p:sp>
          <p:nvSpPr>
            <p:cNvPr id="136" name="Textfeld 135"/>
            <p:cNvSpPr txBox="1">
              <a:spLocks noChangeAspect="1"/>
            </p:cNvSpPr>
            <p:nvPr/>
          </p:nvSpPr>
          <p:spPr>
            <a:xfrm>
              <a:off x="4700110" y="4685354"/>
              <a:ext cx="672767" cy="252069"/>
            </a:xfrm>
            <a:prstGeom prst="rect">
              <a:avLst/>
            </a:prstGeom>
            <a:solidFill>
              <a:schemeClr val="bg1"/>
            </a:solidFill>
          </p:spPr>
          <p:txBody>
            <a:bodyPr wrap="none" rtlCol="0">
              <a:spAutoFit/>
            </a:bodyPr>
            <a:lstStyle/>
            <a:p>
              <a:r>
                <a:rPr lang="en-GB" sz="1200" dirty="0" smtClean="0"/>
                <a:t>315 mm</a:t>
              </a:r>
              <a:endParaRPr lang="en-GB" sz="1200" dirty="0"/>
            </a:p>
          </p:txBody>
        </p:sp>
        <p:cxnSp>
          <p:nvCxnSpPr>
            <p:cNvPr id="141" name="Gerade Verbindung 140"/>
            <p:cNvCxnSpPr>
              <a:cxnSpLocks noChangeAspect="1"/>
            </p:cNvCxnSpPr>
            <p:nvPr/>
          </p:nvCxnSpPr>
          <p:spPr bwMode="auto">
            <a:xfrm>
              <a:off x="4978596" y="1157077"/>
              <a:ext cx="684092" cy="0"/>
            </a:xfrm>
            <a:prstGeom prst="line">
              <a:avLst/>
            </a:prstGeom>
            <a:noFill/>
            <a:ln w="9525" cap="flat" cmpd="sng" algn="ctr">
              <a:solidFill>
                <a:schemeClr val="tx1"/>
              </a:solidFill>
              <a:prstDash val="solid"/>
              <a:round/>
              <a:headEnd type="none" w="med" len="med"/>
              <a:tailEnd type="none" w="med" len="med"/>
            </a:ln>
            <a:effectLst/>
          </p:spPr>
        </p:cxnSp>
        <p:sp>
          <p:nvSpPr>
            <p:cNvPr id="142" name="Textfeld 141"/>
            <p:cNvSpPr txBox="1">
              <a:spLocks noChangeAspect="1"/>
            </p:cNvSpPr>
            <p:nvPr/>
          </p:nvSpPr>
          <p:spPr>
            <a:xfrm>
              <a:off x="5187621" y="2801195"/>
              <a:ext cx="672767" cy="252069"/>
            </a:xfrm>
            <a:prstGeom prst="rect">
              <a:avLst/>
            </a:prstGeom>
            <a:solidFill>
              <a:schemeClr val="bg1"/>
            </a:solidFill>
          </p:spPr>
          <p:txBody>
            <a:bodyPr wrap="none" rtlCol="0">
              <a:spAutoFit/>
            </a:bodyPr>
            <a:lstStyle/>
            <a:p>
              <a:r>
                <a:rPr lang="en-GB" sz="1200" dirty="0" smtClean="0"/>
                <a:t>500 mm</a:t>
              </a:r>
              <a:endParaRPr lang="en-GB" sz="1200" dirty="0"/>
            </a:p>
          </p:txBody>
        </p:sp>
        <p:cxnSp>
          <p:nvCxnSpPr>
            <p:cNvPr id="146" name="Gerade Verbindung 145"/>
            <p:cNvCxnSpPr>
              <a:cxnSpLocks noChangeAspect="1"/>
              <a:stCxn id="66" idx="0"/>
              <a:endCxn id="63" idx="3"/>
            </p:cNvCxnSpPr>
            <p:nvPr/>
          </p:nvCxnSpPr>
          <p:spPr bwMode="auto">
            <a:xfrm>
              <a:off x="1700562" y="1139741"/>
              <a:ext cx="3302412" cy="8668"/>
            </a:xfrm>
            <a:prstGeom prst="line">
              <a:avLst/>
            </a:prstGeom>
            <a:noFill/>
            <a:ln w="9525" cap="flat" cmpd="sng" algn="ctr">
              <a:solidFill>
                <a:schemeClr val="tx1"/>
              </a:solidFill>
              <a:prstDash val="solid"/>
              <a:round/>
              <a:headEnd type="triangle" w="med" len="med"/>
              <a:tailEnd type="triangle" w="med" len="med"/>
            </a:ln>
            <a:effectLst/>
          </p:spPr>
        </p:cxnSp>
        <p:sp>
          <p:nvSpPr>
            <p:cNvPr id="147" name="Textfeld 146"/>
            <p:cNvSpPr txBox="1">
              <a:spLocks noChangeAspect="1"/>
            </p:cNvSpPr>
            <p:nvPr/>
          </p:nvSpPr>
          <p:spPr>
            <a:xfrm>
              <a:off x="3740132" y="1052739"/>
              <a:ext cx="672767" cy="252069"/>
            </a:xfrm>
            <a:prstGeom prst="rect">
              <a:avLst/>
            </a:prstGeom>
            <a:solidFill>
              <a:schemeClr val="bg1"/>
            </a:solidFill>
          </p:spPr>
          <p:txBody>
            <a:bodyPr wrap="none" rtlCol="0">
              <a:spAutoFit/>
            </a:bodyPr>
            <a:lstStyle/>
            <a:p>
              <a:r>
                <a:rPr lang="en-GB" sz="1200" dirty="0" smtClean="0"/>
                <a:t>415 mm</a:t>
              </a:r>
              <a:endParaRPr lang="en-GB" sz="1200" dirty="0"/>
            </a:p>
          </p:txBody>
        </p:sp>
        <p:cxnSp>
          <p:nvCxnSpPr>
            <p:cNvPr id="149" name="Gerade Verbindung 148"/>
            <p:cNvCxnSpPr>
              <a:cxnSpLocks noChangeAspect="1"/>
            </p:cNvCxnSpPr>
            <p:nvPr/>
          </p:nvCxnSpPr>
          <p:spPr bwMode="auto">
            <a:xfrm>
              <a:off x="2942994" y="2565586"/>
              <a:ext cx="1757116" cy="16469"/>
            </a:xfrm>
            <a:prstGeom prst="line">
              <a:avLst/>
            </a:prstGeom>
            <a:noFill/>
            <a:ln w="9525" cap="flat" cmpd="sng" algn="ctr">
              <a:solidFill>
                <a:schemeClr val="tx1"/>
              </a:solidFill>
              <a:prstDash val="solid"/>
              <a:round/>
              <a:headEnd type="none" w="med" len="med"/>
              <a:tailEnd type="none" w="med" len="med"/>
            </a:ln>
            <a:effectLst/>
          </p:spPr>
        </p:cxnSp>
        <p:cxnSp>
          <p:nvCxnSpPr>
            <p:cNvPr id="151" name="Gerade Verbindung 150"/>
            <p:cNvCxnSpPr>
              <a:cxnSpLocks noChangeAspect="1"/>
              <a:stCxn id="73" idx="20"/>
            </p:cNvCxnSpPr>
            <p:nvPr/>
          </p:nvCxnSpPr>
          <p:spPr bwMode="auto">
            <a:xfrm>
              <a:off x="2514720" y="3340038"/>
              <a:ext cx="2185390" cy="32727"/>
            </a:xfrm>
            <a:prstGeom prst="line">
              <a:avLst/>
            </a:prstGeom>
            <a:noFill/>
            <a:ln w="9525" cap="flat" cmpd="sng" algn="ctr">
              <a:solidFill>
                <a:schemeClr val="tx1"/>
              </a:solidFill>
              <a:prstDash val="solid"/>
              <a:round/>
              <a:headEnd type="none" w="med" len="med"/>
              <a:tailEnd type="none" w="med" len="med"/>
            </a:ln>
            <a:effectLst/>
          </p:spPr>
        </p:cxnSp>
        <p:cxnSp>
          <p:nvCxnSpPr>
            <p:cNvPr id="153" name="Gerade Verbindung 152"/>
            <p:cNvCxnSpPr>
              <a:cxnSpLocks noChangeAspect="1"/>
            </p:cNvCxnSpPr>
            <p:nvPr/>
          </p:nvCxnSpPr>
          <p:spPr bwMode="auto">
            <a:xfrm>
              <a:off x="4499585" y="2583735"/>
              <a:ext cx="0" cy="759544"/>
            </a:xfrm>
            <a:prstGeom prst="line">
              <a:avLst/>
            </a:prstGeom>
            <a:noFill/>
            <a:ln w="9525" cap="flat" cmpd="sng" algn="ctr">
              <a:solidFill>
                <a:schemeClr val="tx1"/>
              </a:solidFill>
              <a:prstDash val="solid"/>
              <a:round/>
              <a:headEnd type="triangle" w="med" len="med"/>
              <a:tailEnd type="triangle" w="med" len="med"/>
            </a:ln>
            <a:effectLst/>
          </p:spPr>
        </p:cxnSp>
        <p:sp>
          <p:nvSpPr>
            <p:cNvPr id="164" name="Textfeld 163"/>
            <p:cNvSpPr txBox="1">
              <a:spLocks noChangeAspect="1"/>
            </p:cNvSpPr>
            <p:nvPr/>
          </p:nvSpPr>
          <p:spPr>
            <a:xfrm>
              <a:off x="3033896" y="1455943"/>
              <a:ext cx="633382" cy="252069"/>
            </a:xfrm>
            <a:prstGeom prst="rect">
              <a:avLst/>
            </a:prstGeom>
            <a:solidFill>
              <a:schemeClr val="bg1"/>
            </a:solidFill>
          </p:spPr>
          <p:txBody>
            <a:bodyPr wrap="none" rtlCol="0">
              <a:spAutoFit/>
            </a:bodyPr>
            <a:lstStyle/>
            <a:p>
              <a:r>
                <a:rPr lang="en-GB" sz="1200" dirty="0" smtClean="0"/>
                <a:t>100mm</a:t>
              </a:r>
              <a:endParaRPr lang="en-GB" sz="1200" dirty="0"/>
            </a:p>
          </p:txBody>
        </p:sp>
        <p:cxnSp>
          <p:nvCxnSpPr>
            <p:cNvPr id="161" name="Gerade Verbindung 160"/>
            <p:cNvCxnSpPr>
              <a:cxnSpLocks noChangeAspect="1"/>
            </p:cNvCxnSpPr>
            <p:nvPr/>
          </p:nvCxnSpPr>
          <p:spPr bwMode="auto">
            <a:xfrm>
              <a:off x="2942994" y="1737551"/>
              <a:ext cx="649041" cy="0"/>
            </a:xfrm>
            <a:prstGeom prst="line">
              <a:avLst/>
            </a:prstGeom>
            <a:noFill/>
            <a:ln w="9525" cap="flat" cmpd="sng" algn="ctr">
              <a:solidFill>
                <a:schemeClr val="tx1"/>
              </a:solidFill>
              <a:prstDash val="solid"/>
              <a:round/>
              <a:headEnd type="triangle" w="med" len="med"/>
              <a:tailEnd type="triangle" w="med" len="med"/>
            </a:ln>
            <a:effectLst/>
          </p:spPr>
        </p:cxnSp>
        <p:cxnSp>
          <p:nvCxnSpPr>
            <p:cNvPr id="166" name="Gerade Verbindung 165"/>
            <p:cNvCxnSpPr>
              <a:cxnSpLocks noChangeAspect="1"/>
            </p:cNvCxnSpPr>
            <p:nvPr/>
          </p:nvCxnSpPr>
          <p:spPr bwMode="auto">
            <a:xfrm flipH="1">
              <a:off x="740514" y="2465041"/>
              <a:ext cx="864703" cy="588224"/>
            </a:xfrm>
            <a:prstGeom prst="line">
              <a:avLst/>
            </a:prstGeom>
            <a:noFill/>
            <a:ln w="9525" cap="flat" cmpd="sng" algn="ctr">
              <a:solidFill>
                <a:schemeClr val="tx1"/>
              </a:solidFill>
              <a:prstDash val="solid"/>
              <a:round/>
              <a:headEnd type="none" w="med" len="med"/>
              <a:tailEnd type="none" w="med" len="med"/>
            </a:ln>
            <a:effectLst/>
          </p:spPr>
        </p:cxnSp>
        <p:cxnSp>
          <p:nvCxnSpPr>
            <p:cNvPr id="168" name="Gerade Verbindung 167"/>
            <p:cNvCxnSpPr>
              <a:cxnSpLocks noChangeAspect="1"/>
            </p:cNvCxnSpPr>
            <p:nvPr/>
          </p:nvCxnSpPr>
          <p:spPr bwMode="auto">
            <a:xfrm flipH="1">
              <a:off x="1832953" y="2465041"/>
              <a:ext cx="954144" cy="588224"/>
            </a:xfrm>
            <a:prstGeom prst="line">
              <a:avLst/>
            </a:prstGeom>
            <a:noFill/>
            <a:ln w="9525" cap="flat" cmpd="sng" algn="ctr">
              <a:solidFill>
                <a:schemeClr val="tx1"/>
              </a:solidFill>
              <a:prstDash val="solid"/>
              <a:round/>
              <a:headEnd type="none" w="med" len="med"/>
              <a:tailEnd type="none" w="med" len="med"/>
            </a:ln>
            <a:effectLst/>
          </p:spPr>
        </p:cxnSp>
        <p:cxnSp>
          <p:nvCxnSpPr>
            <p:cNvPr id="170" name="Gerade Verbindung 169"/>
            <p:cNvCxnSpPr>
              <a:cxnSpLocks noChangeAspect="1"/>
            </p:cNvCxnSpPr>
            <p:nvPr/>
          </p:nvCxnSpPr>
          <p:spPr bwMode="auto">
            <a:xfrm>
              <a:off x="766106" y="3053265"/>
              <a:ext cx="1101888" cy="0"/>
            </a:xfrm>
            <a:prstGeom prst="line">
              <a:avLst/>
            </a:prstGeom>
            <a:noFill/>
            <a:ln w="9525" cap="flat" cmpd="sng" algn="ctr">
              <a:solidFill>
                <a:schemeClr val="tx1"/>
              </a:solidFill>
              <a:prstDash val="solid"/>
              <a:round/>
              <a:headEnd type="triangle" w="med" len="med"/>
              <a:tailEnd type="triangle" w="med" len="med"/>
            </a:ln>
            <a:effectLst/>
          </p:spPr>
        </p:cxnSp>
        <p:sp>
          <p:nvSpPr>
            <p:cNvPr id="171" name="Textfeld 170"/>
            <p:cNvSpPr txBox="1">
              <a:spLocks noChangeAspect="1"/>
            </p:cNvSpPr>
            <p:nvPr/>
          </p:nvSpPr>
          <p:spPr>
            <a:xfrm>
              <a:off x="943297" y="2927230"/>
              <a:ext cx="672767" cy="252069"/>
            </a:xfrm>
            <a:prstGeom prst="rect">
              <a:avLst/>
            </a:prstGeom>
            <a:solidFill>
              <a:schemeClr val="bg1"/>
            </a:solidFill>
          </p:spPr>
          <p:txBody>
            <a:bodyPr wrap="none" rtlCol="0">
              <a:spAutoFit/>
            </a:bodyPr>
            <a:lstStyle/>
            <a:p>
              <a:r>
                <a:rPr lang="en-GB" sz="1200" dirty="0" smtClean="0"/>
                <a:t>150 mm</a:t>
              </a:r>
              <a:endParaRPr lang="en-GB" sz="1200" dirty="0"/>
            </a:p>
          </p:txBody>
        </p:sp>
        <p:sp>
          <p:nvSpPr>
            <p:cNvPr id="172" name="Pfeil nach oben und unten 171"/>
            <p:cNvSpPr>
              <a:spLocks noChangeAspect="1"/>
            </p:cNvSpPr>
            <p:nvPr/>
          </p:nvSpPr>
          <p:spPr bwMode="auto">
            <a:xfrm rot="2963098">
              <a:off x="1763591" y="5037026"/>
              <a:ext cx="141566" cy="524420"/>
            </a:xfrm>
            <a:prstGeom prst="upDownArrow">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56" name="Textfeld 155"/>
            <p:cNvSpPr txBox="1">
              <a:spLocks noChangeAspect="1"/>
            </p:cNvSpPr>
            <p:nvPr/>
          </p:nvSpPr>
          <p:spPr>
            <a:xfrm>
              <a:off x="4221550" y="2801196"/>
              <a:ext cx="556069" cy="252069"/>
            </a:xfrm>
            <a:prstGeom prst="rect">
              <a:avLst/>
            </a:prstGeom>
            <a:solidFill>
              <a:schemeClr val="bg1"/>
            </a:solidFill>
          </p:spPr>
          <p:txBody>
            <a:bodyPr wrap="none" rtlCol="0">
              <a:spAutoFit/>
            </a:bodyPr>
            <a:lstStyle/>
            <a:p>
              <a:r>
                <a:rPr lang="en-GB" sz="1200" dirty="0" smtClean="0"/>
                <a:t>82mm</a:t>
              </a:r>
              <a:endParaRPr lang="en-GB" sz="1200" dirty="0"/>
            </a:p>
          </p:txBody>
        </p:sp>
        <p:cxnSp>
          <p:nvCxnSpPr>
            <p:cNvPr id="159" name="Gerade Verbindung 158"/>
            <p:cNvCxnSpPr>
              <a:cxnSpLocks noChangeAspect="1"/>
            </p:cNvCxnSpPr>
            <p:nvPr/>
          </p:nvCxnSpPr>
          <p:spPr bwMode="auto">
            <a:xfrm flipV="1">
              <a:off x="2586117" y="1708012"/>
              <a:ext cx="1005918" cy="713760"/>
            </a:xfrm>
            <a:prstGeom prst="line">
              <a:avLst/>
            </a:prstGeom>
            <a:noFill/>
            <a:ln w="9525" cap="flat" cmpd="sng" algn="ctr">
              <a:solidFill>
                <a:schemeClr val="tx1"/>
              </a:solidFill>
              <a:prstDash val="solid"/>
              <a:round/>
              <a:headEnd type="none" w="med" len="med"/>
              <a:tailEnd type="none" w="med" len="med"/>
            </a:ln>
            <a:effectLst/>
          </p:spPr>
        </p:cxnSp>
        <p:cxnSp>
          <p:nvCxnSpPr>
            <p:cNvPr id="158" name="Gerade Verbindung 157"/>
            <p:cNvCxnSpPr>
              <a:cxnSpLocks noChangeAspect="1"/>
              <a:stCxn id="53" idx="3"/>
            </p:cNvCxnSpPr>
            <p:nvPr/>
          </p:nvCxnSpPr>
          <p:spPr bwMode="auto">
            <a:xfrm flipV="1">
              <a:off x="2027977" y="1708012"/>
              <a:ext cx="1005918" cy="684220"/>
            </a:xfrm>
            <a:prstGeom prst="line">
              <a:avLst/>
            </a:prstGeom>
            <a:noFill/>
            <a:ln w="9525" cap="flat" cmpd="sng" algn="ctr">
              <a:solidFill>
                <a:schemeClr val="tx1"/>
              </a:solidFill>
              <a:prstDash val="solid"/>
              <a:round/>
              <a:headEnd type="none" w="med" len="med"/>
              <a:tailEnd type="none" w="med" len="med"/>
            </a:ln>
            <a:effectLst/>
          </p:spPr>
        </p:cxnSp>
      </p:grpSp>
      <p:graphicFrame>
        <p:nvGraphicFramePr>
          <p:cNvPr id="132" name="Diagramm 131"/>
          <p:cNvGraphicFramePr/>
          <p:nvPr/>
        </p:nvGraphicFramePr>
        <p:xfrm>
          <a:off x="5809129" y="1186031"/>
          <a:ext cx="3162750" cy="207353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Test rig</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4</a:t>
            </a:fld>
            <a:endParaRPr lang="en-GB" noProof="1"/>
          </a:p>
        </p:txBody>
      </p:sp>
      <p:pic>
        <p:nvPicPr>
          <p:cNvPr id="1026" name="Picture 2"/>
          <p:cNvPicPr>
            <a:picLocks noChangeAspect="1" noChangeArrowheads="1"/>
          </p:cNvPicPr>
          <p:nvPr/>
        </p:nvPicPr>
        <p:blipFill>
          <a:blip r:embed="rId2" cstate="print"/>
          <a:srcRect/>
          <a:stretch>
            <a:fillRect/>
          </a:stretch>
        </p:blipFill>
        <p:spPr bwMode="auto">
          <a:xfrm>
            <a:off x="899592" y="1340768"/>
            <a:ext cx="3017520" cy="402336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004048" y="1340768"/>
            <a:ext cx="3017520" cy="4023360"/>
          </a:xfrm>
          <a:prstGeom prst="rect">
            <a:avLst/>
          </a:prstGeom>
          <a:noFill/>
          <a:ln w="9525">
            <a:noFill/>
            <a:miter lim="800000"/>
            <a:headEnd/>
            <a:tailEnd/>
          </a:ln>
          <a:effectLst/>
        </p:spPr>
      </p:pic>
      <p:grpSp>
        <p:nvGrpSpPr>
          <p:cNvPr id="20" name="Gruppieren 19"/>
          <p:cNvGrpSpPr/>
          <p:nvPr/>
        </p:nvGrpSpPr>
        <p:grpSpPr>
          <a:xfrm>
            <a:off x="4403471" y="4248149"/>
            <a:ext cx="1559179" cy="1406049"/>
            <a:chOff x="4403471" y="2734786"/>
            <a:chExt cx="3200400" cy="3233738"/>
          </a:xfrm>
        </p:grpSpPr>
        <p:pic>
          <p:nvPicPr>
            <p:cNvPr id="1029" name="Picture 5"/>
            <p:cNvPicPr>
              <a:picLocks noChangeAspect="1" noChangeArrowheads="1"/>
            </p:cNvPicPr>
            <p:nvPr/>
          </p:nvPicPr>
          <p:blipFill>
            <a:blip r:embed="rId4" cstate="print"/>
            <a:srcRect/>
            <a:stretch>
              <a:fillRect/>
            </a:stretch>
          </p:blipFill>
          <p:spPr bwMode="auto">
            <a:xfrm>
              <a:off x="4403471" y="2734786"/>
              <a:ext cx="3200400" cy="3233738"/>
            </a:xfrm>
            <a:prstGeom prst="rect">
              <a:avLst/>
            </a:prstGeom>
            <a:solidFill>
              <a:schemeClr val="bg1">
                <a:lumMod val="85000"/>
              </a:schemeClr>
            </a:solidFill>
            <a:ln w="9525">
              <a:noFill/>
              <a:miter lim="800000"/>
              <a:headEnd/>
              <a:tailEnd/>
            </a:ln>
          </p:spPr>
        </p:pic>
        <p:grpSp>
          <p:nvGrpSpPr>
            <p:cNvPr id="19" name="Gruppieren 18"/>
            <p:cNvGrpSpPr/>
            <p:nvPr/>
          </p:nvGrpSpPr>
          <p:grpSpPr>
            <a:xfrm>
              <a:off x="5743021" y="4888225"/>
              <a:ext cx="440369" cy="636714"/>
              <a:chOff x="5637865" y="4897369"/>
              <a:chExt cx="440369" cy="636714"/>
            </a:xfrm>
          </p:grpSpPr>
          <p:sp>
            <p:nvSpPr>
              <p:cNvPr id="15" name="Freihandform 14"/>
              <p:cNvSpPr/>
              <p:nvPr/>
            </p:nvSpPr>
            <p:spPr bwMode="auto">
              <a:xfrm>
                <a:off x="5667375" y="5124450"/>
                <a:ext cx="409575" cy="409575"/>
              </a:xfrm>
              <a:custGeom>
                <a:avLst/>
                <a:gdLst>
                  <a:gd name="connsiteX0" fmla="*/ 19050 w 428625"/>
                  <a:gd name="connsiteY0" fmla="*/ 409575 h 409575"/>
                  <a:gd name="connsiteX1" fmla="*/ 428625 w 428625"/>
                  <a:gd name="connsiteY1" fmla="*/ 409575 h 409575"/>
                  <a:gd name="connsiteX2" fmla="*/ 428625 w 428625"/>
                  <a:gd name="connsiteY2" fmla="*/ 0 h 409575"/>
                  <a:gd name="connsiteX3" fmla="*/ 0 w 428625"/>
                  <a:gd name="connsiteY3" fmla="*/ 0 h 409575"/>
                  <a:gd name="connsiteX4" fmla="*/ 19050 w 428625"/>
                  <a:gd name="connsiteY4" fmla="*/ 409575 h 409575"/>
                  <a:gd name="connsiteX0" fmla="*/ 0 w 409575"/>
                  <a:gd name="connsiteY0" fmla="*/ 409575 h 409575"/>
                  <a:gd name="connsiteX1" fmla="*/ 409575 w 409575"/>
                  <a:gd name="connsiteY1" fmla="*/ 409575 h 409575"/>
                  <a:gd name="connsiteX2" fmla="*/ 409575 w 409575"/>
                  <a:gd name="connsiteY2" fmla="*/ 0 h 409575"/>
                  <a:gd name="connsiteX3" fmla="*/ 9525 w 409575"/>
                  <a:gd name="connsiteY3" fmla="*/ 0 h 409575"/>
                  <a:gd name="connsiteX4" fmla="*/ 0 w 409575"/>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409575">
                    <a:moveTo>
                      <a:pt x="0" y="409575"/>
                    </a:moveTo>
                    <a:lnTo>
                      <a:pt x="409575" y="409575"/>
                    </a:lnTo>
                    <a:lnTo>
                      <a:pt x="409575" y="0"/>
                    </a:lnTo>
                    <a:lnTo>
                      <a:pt x="9525" y="0"/>
                    </a:lnTo>
                    <a:lnTo>
                      <a:pt x="0" y="409575"/>
                    </a:ln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6" name="Freihandform 15"/>
              <p:cNvSpPr/>
              <p:nvPr/>
            </p:nvSpPr>
            <p:spPr bwMode="auto">
              <a:xfrm>
                <a:off x="5637865" y="4911394"/>
                <a:ext cx="42074" cy="622689"/>
              </a:xfrm>
              <a:custGeom>
                <a:avLst/>
                <a:gdLst>
                  <a:gd name="connsiteX0" fmla="*/ 8415 w 42074"/>
                  <a:gd name="connsiteY0" fmla="*/ 0 h 622689"/>
                  <a:gd name="connsiteX1" fmla="*/ 42074 w 42074"/>
                  <a:gd name="connsiteY1" fmla="*/ 215978 h 622689"/>
                  <a:gd name="connsiteX2" fmla="*/ 33659 w 42074"/>
                  <a:gd name="connsiteY2" fmla="*/ 622689 h 622689"/>
                  <a:gd name="connsiteX3" fmla="*/ 0 w 42074"/>
                  <a:gd name="connsiteY3" fmla="*/ 328174 h 622689"/>
                  <a:gd name="connsiteX4" fmla="*/ 8415 w 42074"/>
                  <a:gd name="connsiteY4" fmla="*/ 0 h 622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4" h="622689">
                    <a:moveTo>
                      <a:pt x="8415" y="0"/>
                    </a:moveTo>
                    <a:lnTo>
                      <a:pt x="42074" y="215978"/>
                    </a:lnTo>
                    <a:lnTo>
                      <a:pt x="33659" y="622689"/>
                    </a:lnTo>
                    <a:lnTo>
                      <a:pt x="0" y="328174"/>
                    </a:lnTo>
                    <a:lnTo>
                      <a:pt x="8415" y="0"/>
                    </a:lnTo>
                    <a:close/>
                  </a:path>
                </a:pathLst>
              </a:custGeom>
              <a:solidFill>
                <a:schemeClr val="bg1">
                  <a:lumMod val="65000"/>
                </a:scheme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7" name="Freihandform 16"/>
              <p:cNvSpPr/>
              <p:nvPr/>
            </p:nvSpPr>
            <p:spPr bwMode="auto">
              <a:xfrm>
                <a:off x="5646279" y="4897369"/>
                <a:ext cx="431955" cy="227198"/>
              </a:xfrm>
              <a:custGeom>
                <a:avLst/>
                <a:gdLst>
                  <a:gd name="connsiteX0" fmla="*/ 36464 w 440370"/>
                  <a:gd name="connsiteY0" fmla="*/ 227198 h 227198"/>
                  <a:gd name="connsiteX1" fmla="*/ 440370 w 440370"/>
                  <a:gd name="connsiteY1" fmla="*/ 227198 h 227198"/>
                  <a:gd name="connsiteX2" fmla="*/ 401102 w 440370"/>
                  <a:gd name="connsiteY2" fmla="*/ 0 h 227198"/>
                  <a:gd name="connsiteX3" fmla="*/ 0 w 440370"/>
                  <a:gd name="connsiteY3" fmla="*/ 0 h 227198"/>
                  <a:gd name="connsiteX4" fmla="*/ 36464 w 440370"/>
                  <a:gd name="connsiteY4" fmla="*/ 227198 h 227198"/>
                  <a:gd name="connsiteX0" fmla="*/ 36464 w 431955"/>
                  <a:gd name="connsiteY0" fmla="*/ 227198 h 227198"/>
                  <a:gd name="connsiteX1" fmla="*/ 431955 w 431955"/>
                  <a:gd name="connsiteY1" fmla="*/ 227198 h 227198"/>
                  <a:gd name="connsiteX2" fmla="*/ 401102 w 431955"/>
                  <a:gd name="connsiteY2" fmla="*/ 0 h 227198"/>
                  <a:gd name="connsiteX3" fmla="*/ 0 w 431955"/>
                  <a:gd name="connsiteY3" fmla="*/ 0 h 227198"/>
                  <a:gd name="connsiteX4" fmla="*/ 36464 w 431955"/>
                  <a:gd name="connsiteY4" fmla="*/ 227198 h 227198"/>
                  <a:gd name="connsiteX0" fmla="*/ 36464 w 431955"/>
                  <a:gd name="connsiteY0" fmla="*/ 227198 h 227198"/>
                  <a:gd name="connsiteX1" fmla="*/ 431955 w 431955"/>
                  <a:gd name="connsiteY1" fmla="*/ 227198 h 227198"/>
                  <a:gd name="connsiteX2" fmla="*/ 378663 w 431955"/>
                  <a:gd name="connsiteY2" fmla="*/ 0 h 227198"/>
                  <a:gd name="connsiteX3" fmla="*/ 0 w 431955"/>
                  <a:gd name="connsiteY3" fmla="*/ 0 h 227198"/>
                  <a:gd name="connsiteX4" fmla="*/ 36464 w 431955"/>
                  <a:gd name="connsiteY4" fmla="*/ 227198 h 22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5" h="227198">
                    <a:moveTo>
                      <a:pt x="36464" y="227198"/>
                    </a:moveTo>
                    <a:lnTo>
                      <a:pt x="431955" y="227198"/>
                    </a:lnTo>
                    <a:lnTo>
                      <a:pt x="378663" y="0"/>
                    </a:lnTo>
                    <a:lnTo>
                      <a:pt x="0" y="0"/>
                    </a:lnTo>
                    <a:lnTo>
                      <a:pt x="36464" y="227198"/>
                    </a:lnTo>
                    <a:close/>
                  </a:path>
                </a:pathLst>
              </a:custGeom>
              <a:solidFill>
                <a:schemeClr val="tx1">
                  <a:lumMod val="40000"/>
                  <a:lumOff val="60000"/>
                </a:scheme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cxnSp>
          <p:nvCxnSpPr>
            <p:cNvPr id="12" name="Gerade Verbindung 11"/>
            <p:cNvCxnSpPr/>
            <p:nvPr/>
          </p:nvCxnSpPr>
          <p:spPr bwMode="auto">
            <a:xfrm>
              <a:off x="5936995" y="4535010"/>
              <a:ext cx="5464" cy="444698"/>
            </a:xfrm>
            <a:prstGeom prst="line">
              <a:avLst/>
            </a:prstGeom>
            <a:solidFill>
              <a:schemeClr val="bg1">
                <a:lumMod val="85000"/>
              </a:schemeClr>
            </a:solidFill>
            <a:ln w="28575" cap="flat" cmpd="sng" algn="ctr">
              <a:solidFill>
                <a:srgbClr val="92D050"/>
              </a:solidFill>
              <a:prstDash val="solid"/>
              <a:round/>
              <a:headEnd type="none" w="med" len="med"/>
              <a:tailEnd type="none" w="med" len="med"/>
            </a:ln>
            <a:effectLst/>
          </p:spPr>
        </p:cxnSp>
      </p:grpSp>
      <p:sp>
        <p:nvSpPr>
          <p:cNvPr id="21" name="Textfeld 20"/>
          <p:cNvSpPr txBox="1"/>
          <p:nvPr/>
        </p:nvSpPr>
        <p:spPr>
          <a:xfrm>
            <a:off x="990600" y="5591175"/>
            <a:ext cx="1210588" cy="307777"/>
          </a:xfrm>
          <a:prstGeom prst="rect">
            <a:avLst/>
          </a:prstGeom>
          <a:noFill/>
        </p:spPr>
        <p:txBody>
          <a:bodyPr wrap="none" rtlCol="0">
            <a:spAutoFit/>
          </a:bodyPr>
          <a:lstStyle/>
          <a:p>
            <a:r>
              <a:rPr lang="en-GB" sz="1400" dirty="0" smtClean="0"/>
              <a:t>Bottom view </a:t>
            </a:r>
            <a:endParaRPr lang="en-GB" sz="1400" dirty="0"/>
          </a:p>
        </p:txBody>
      </p:sp>
      <p:sp>
        <p:nvSpPr>
          <p:cNvPr id="22" name="Textfeld 21"/>
          <p:cNvSpPr txBox="1"/>
          <p:nvPr/>
        </p:nvSpPr>
        <p:spPr>
          <a:xfrm>
            <a:off x="6686550" y="5467350"/>
            <a:ext cx="1160895" cy="307777"/>
          </a:xfrm>
          <a:prstGeom prst="rect">
            <a:avLst/>
          </a:prstGeom>
          <a:noFill/>
        </p:spPr>
        <p:txBody>
          <a:bodyPr wrap="none" rtlCol="0">
            <a:spAutoFit/>
          </a:bodyPr>
          <a:lstStyle/>
          <a:p>
            <a:r>
              <a:rPr lang="en-GB" sz="1400" dirty="0" smtClean="0"/>
              <a:t>Global view </a:t>
            </a:r>
            <a:endParaRPr lang="en-GB" sz="1400" dirty="0"/>
          </a:p>
        </p:txBody>
      </p:sp>
      <p:sp>
        <p:nvSpPr>
          <p:cNvPr id="23" name="Textfeld 22"/>
          <p:cNvSpPr txBox="1"/>
          <p:nvPr/>
        </p:nvSpPr>
        <p:spPr>
          <a:xfrm>
            <a:off x="4105275" y="5686425"/>
            <a:ext cx="2225289" cy="307777"/>
          </a:xfrm>
          <a:prstGeom prst="rect">
            <a:avLst/>
          </a:prstGeom>
          <a:noFill/>
        </p:spPr>
        <p:txBody>
          <a:bodyPr wrap="none" rtlCol="0">
            <a:spAutoFit/>
          </a:bodyPr>
          <a:lstStyle/>
          <a:p>
            <a:r>
              <a:rPr lang="en-GB" sz="1400" dirty="0" smtClean="0"/>
              <a:t>Steel-plate with specimen</a:t>
            </a:r>
            <a:endParaRPr lang="en-GB" sz="1400" dirty="0"/>
          </a:p>
        </p:txBody>
      </p:sp>
      <p:sp>
        <p:nvSpPr>
          <p:cNvPr id="24" name="Textfeld 23"/>
          <p:cNvSpPr txBox="1"/>
          <p:nvPr/>
        </p:nvSpPr>
        <p:spPr>
          <a:xfrm>
            <a:off x="2600325" y="4333875"/>
            <a:ext cx="976549" cy="261610"/>
          </a:xfrm>
          <a:prstGeom prst="rect">
            <a:avLst/>
          </a:prstGeom>
          <a:noFill/>
        </p:spPr>
        <p:txBody>
          <a:bodyPr wrap="none" rtlCol="0">
            <a:spAutoFit/>
          </a:bodyPr>
          <a:lstStyle/>
          <a:p>
            <a:r>
              <a:rPr lang="en-GB" sz="1100" dirty="0" err="1" smtClean="0">
                <a:solidFill>
                  <a:schemeClr val="bg1"/>
                </a:solidFill>
              </a:rPr>
              <a:t>Teclu</a:t>
            </a:r>
            <a:r>
              <a:rPr lang="en-GB" sz="1100" dirty="0" smtClean="0">
                <a:solidFill>
                  <a:schemeClr val="bg1"/>
                </a:solidFill>
              </a:rPr>
              <a:t> burner</a:t>
            </a:r>
            <a:endParaRPr lang="en-GB" sz="1100" dirty="0">
              <a:solidFill>
                <a:schemeClr val="bg1"/>
              </a:solidFill>
            </a:endParaRPr>
          </a:p>
        </p:txBody>
      </p:sp>
      <p:cxnSp>
        <p:nvCxnSpPr>
          <p:cNvPr id="26" name="Gerade Verbindung 25"/>
          <p:cNvCxnSpPr/>
          <p:nvPr/>
        </p:nvCxnSpPr>
        <p:spPr bwMode="auto">
          <a:xfrm flipV="1">
            <a:off x="2438400" y="4514850"/>
            <a:ext cx="276225" cy="47626"/>
          </a:xfrm>
          <a:prstGeom prst="line">
            <a:avLst/>
          </a:prstGeom>
          <a:noFill/>
          <a:ln w="9525" cap="flat" cmpd="sng" algn="ctr">
            <a:solidFill>
              <a:schemeClr val="bg1"/>
            </a:solidFill>
            <a:prstDash val="solid"/>
            <a:round/>
            <a:headEnd type="none" w="med" len="med"/>
            <a:tailEnd type="none" w="med" len="med"/>
          </a:ln>
          <a:effectLst/>
        </p:spPr>
      </p:cxnSp>
      <p:sp>
        <p:nvSpPr>
          <p:cNvPr id="28" name="Textfeld 27"/>
          <p:cNvSpPr txBox="1"/>
          <p:nvPr/>
        </p:nvSpPr>
        <p:spPr>
          <a:xfrm>
            <a:off x="2886075" y="2971800"/>
            <a:ext cx="1125629" cy="261610"/>
          </a:xfrm>
          <a:prstGeom prst="rect">
            <a:avLst/>
          </a:prstGeom>
          <a:noFill/>
        </p:spPr>
        <p:txBody>
          <a:bodyPr wrap="none" rtlCol="0">
            <a:spAutoFit/>
          </a:bodyPr>
          <a:lstStyle/>
          <a:p>
            <a:r>
              <a:rPr lang="en-GB" sz="1100" dirty="0" smtClean="0">
                <a:solidFill>
                  <a:schemeClr val="bg1"/>
                </a:solidFill>
              </a:rPr>
              <a:t>Thermo couple</a:t>
            </a:r>
            <a:endParaRPr lang="en-GB" sz="1100" dirty="0">
              <a:solidFill>
                <a:schemeClr val="bg1"/>
              </a:solidFill>
            </a:endParaRPr>
          </a:p>
        </p:txBody>
      </p:sp>
      <p:cxnSp>
        <p:nvCxnSpPr>
          <p:cNvPr id="29" name="Gerade Verbindung 28"/>
          <p:cNvCxnSpPr/>
          <p:nvPr/>
        </p:nvCxnSpPr>
        <p:spPr bwMode="auto">
          <a:xfrm flipV="1">
            <a:off x="2333625" y="3133725"/>
            <a:ext cx="666750" cy="180976"/>
          </a:xfrm>
          <a:prstGeom prst="line">
            <a:avLst/>
          </a:prstGeom>
          <a:noFill/>
          <a:ln w="9525" cap="flat" cmpd="sng" algn="ctr">
            <a:solidFill>
              <a:schemeClr val="bg1"/>
            </a:solidFill>
            <a:prstDash val="solid"/>
            <a:round/>
            <a:headEnd type="none" w="med" len="med"/>
            <a:tailEnd type="none" w="med" len="med"/>
          </a:ln>
          <a:effectLst/>
        </p:spPr>
      </p:cxnSp>
      <p:sp>
        <p:nvSpPr>
          <p:cNvPr id="31" name="Textfeld 30"/>
          <p:cNvSpPr txBox="1"/>
          <p:nvPr/>
        </p:nvSpPr>
        <p:spPr>
          <a:xfrm>
            <a:off x="952500" y="2686050"/>
            <a:ext cx="859531" cy="261610"/>
          </a:xfrm>
          <a:prstGeom prst="rect">
            <a:avLst/>
          </a:prstGeom>
          <a:noFill/>
        </p:spPr>
        <p:txBody>
          <a:bodyPr wrap="none" rtlCol="0">
            <a:spAutoFit/>
          </a:bodyPr>
          <a:lstStyle/>
          <a:p>
            <a:r>
              <a:rPr lang="en-GB" sz="1100" dirty="0" smtClean="0">
                <a:solidFill>
                  <a:schemeClr val="bg1"/>
                </a:solidFill>
              </a:rPr>
              <a:t>Steel-plate</a:t>
            </a:r>
            <a:endParaRPr lang="en-GB" sz="1100" dirty="0">
              <a:solidFill>
                <a:schemeClr val="bg1"/>
              </a:solidFill>
            </a:endParaRPr>
          </a:p>
        </p:txBody>
      </p:sp>
      <p:cxnSp>
        <p:nvCxnSpPr>
          <p:cNvPr id="33" name="Gerade Verbindung 32"/>
          <p:cNvCxnSpPr/>
          <p:nvPr/>
        </p:nvCxnSpPr>
        <p:spPr bwMode="auto">
          <a:xfrm>
            <a:off x="1590675" y="2895600"/>
            <a:ext cx="523875" cy="238125"/>
          </a:xfrm>
          <a:prstGeom prst="line">
            <a:avLst/>
          </a:prstGeom>
          <a:noFill/>
          <a:ln w="9525" cap="flat" cmpd="sng" algn="ctr">
            <a:solidFill>
              <a:schemeClr val="bg1"/>
            </a:solidFill>
            <a:prstDash val="solid"/>
            <a:round/>
            <a:headEnd type="none" w="med" len="med"/>
            <a:tailEnd type="none" w="med" len="med"/>
          </a:ln>
          <a:effectLst/>
        </p:spPr>
      </p:cxnSp>
      <p:sp>
        <p:nvSpPr>
          <p:cNvPr id="34" name="Textfeld 33"/>
          <p:cNvSpPr txBox="1"/>
          <p:nvPr/>
        </p:nvSpPr>
        <p:spPr>
          <a:xfrm>
            <a:off x="3305175" y="4972050"/>
            <a:ext cx="1125629" cy="261610"/>
          </a:xfrm>
          <a:prstGeom prst="rect">
            <a:avLst/>
          </a:prstGeom>
          <a:noFill/>
        </p:spPr>
        <p:txBody>
          <a:bodyPr wrap="none" rtlCol="0">
            <a:spAutoFit/>
          </a:bodyPr>
          <a:lstStyle/>
          <a:p>
            <a:r>
              <a:rPr lang="en-GB" sz="1100" dirty="0" smtClean="0">
                <a:solidFill>
                  <a:schemeClr val="bg1"/>
                </a:solidFill>
              </a:rPr>
              <a:t>Thermo </a:t>
            </a:r>
            <a:r>
              <a:rPr lang="en-GB" sz="1100" dirty="0" smtClean="0">
                <a:solidFill>
                  <a:schemeClr val="bg2">
                    <a:lumMod val="10000"/>
                  </a:schemeClr>
                </a:solidFill>
              </a:rPr>
              <a:t>couple</a:t>
            </a:r>
            <a:endParaRPr lang="en-GB" sz="1100" dirty="0">
              <a:solidFill>
                <a:schemeClr val="bg2">
                  <a:lumMod val="10000"/>
                </a:schemeClr>
              </a:solidFill>
            </a:endParaRPr>
          </a:p>
        </p:txBody>
      </p:sp>
      <p:cxnSp>
        <p:nvCxnSpPr>
          <p:cNvPr id="36" name="Gerade Verbindung 35"/>
          <p:cNvCxnSpPr/>
          <p:nvPr/>
        </p:nvCxnSpPr>
        <p:spPr bwMode="auto">
          <a:xfrm>
            <a:off x="4314825" y="5124450"/>
            <a:ext cx="847725" cy="19051"/>
          </a:xfrm>
          <a:prstGeom prst="line">
            <a:avLst/>
          </a:prstGeom>
          <a:noFill/>
          <a:ln w="9525" cap="flat" cmpd="sng" algn="ctr">
            <a:solidFill>
              <a:schemeClr val="tx1">
                <a:lumMod val="75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Test Rig Description</a:t>
            </a:r>
            <a:endParaRPr lang="en-GB" dirty="0"/>
          </a:p>
        </p:txBody>
      </p:sp>
      <p:sp>
        <p:nvSpPr>
          <p:cNvPr id="3" name="Inhaltsplatzhalter 2"/>
          <p:cNvSpPr>
            <a:spLocks noGrp="1"/>
          </p:cNvSpPr>
          <p:nvPr>
            <p:ph idx="1"/>
          </p:nvPr>
        </p:nvSpPr>
        <p:spPr/>
        <p:txBody>
          <a:bodyPr/>
          <a:lstStyle/>
          <a:p>
            <a:r>
              <a:rPr lang="en-GB" sz="2000" dirty="0" smtClean="0"/>
              <a:t>Burner: 	</a:t>
            </a:r>
            <a:r>
              <a:rPr lang="en-GB" sz="2000" dirty="0" err="1" smtClean="0"/>
              <a:t>Teclu</a:t>
            </a:r>
            <a:r>
              <a:rPr lang="en-GB" sz="2000" dirty="0" smtClean="0"/>
              <a:t> type, operate with Propane</a:t>
            </a:r>
            <a:r>
              <a:rPr lang="en-GB" dirty="0" smtClean="0"/>
              <a:t>, </a:t>
            </a:r>
          </a:p>
          <a:p>
            <a:pPr lvl="3">
              <a:buFont typeface="Symbol" pitchFamily="18" charset="2"/>
              <a:buChar char="-"/>
            </a:pPr>
            <a:r>
              <a:rPr lang="en-GB" dirty="0" smtClean="0"/>
              <a:t>	Pressure: 1bar  (14.5 psi)</a:t>
            </a:r>
          </a:p>
          <a:p>
            <a:pPr lvl="3">
              <a:buFont typeface="Symbol" pitchFamily="18" charset="2"/>
              <a:buChar char="-"/>
            </a:pPr>
            <a:r>
              <a:rPr lang="en-GB" dirty="0" smtClean="0"/>
              <a:t>	Air supply : 100%  opening</a:t>
            </a:r>
          </a:p>
          <a:p>
            <a:pPr lvl="3">
              <a:lnSpc>
                <a:spcPts val="1200"/>
              </a:lnSpc>
              <a:spcBef>
                <a:spcPts val="0"/>
              </a:spcBef>
              <a:buFont typeface="Symbol" pitchFamily="18" charset="2"/>
              <a:buChar char="-"/>
            </a:pPr>
            <a:endParaRPr lang="en-GB" dirty="0" smtClean="0"/>
          </a:p>
          <a:p>
            <a:pPr marL="85725" lvl="3" indent="0">
              <a:buFont typeface="Arial" pitchFamily="34" charset="0"/>
              <a:buChar char="•"/>
            </a:pPr>
            <a:r>
              <a:rPr lang="en-GB" sz="2000" dirty="0" smtClean="0"/>
              <a:t>Steel plate: 	</a:t>
            </a:r>
            <a:r>
              <a:rPr lang="en-GB" sz="1800" dirty="0" smtClean="0"/>
              <a:t>100 mm x 100 mm x 1.5 mm stainless steel acc. to DIN 			</a:t>
            </a:r>
            <a:r>
              <a:rPr lang="en-US" sz="1800" dirty="0" smtClean="0"/>
              <a:t>X8CrNiTi18-10, (ASAI 321 H)</a:t>
            </a:r>
          </a:p>
          <a:p>
            <a:pPr marL="85725" lvl="3" indent="0">
              <a:lnSpc>
                <a:spcPts val="1500"/>
              </a:lnSpc>
              <a:spcBef>
                <a:spcPts val="0"/>
              </a:spcBef>
              <a:buFont typeface="Arial" pitchFamily="34" charset="0"/>
              <a:buChar char="•"/>
            </a:pPr>
            <a:endParaRPr lang="en-US" sz="2000" dirty="0" smtClean="0"/>
          </a:p>
          <a:p>
            <a:pPr marL="85725" lvl="3" indent="0">
              <a:buFont typeface="Arial" pitchFamily="34" charset="0"/>
              <a:buChar char="•"/>
            </a:pPr>
            <a:r>
              <a:rPr lang="en-US" sz="2000" dirty="0" smtClean="0"/>
              <a:t>Insulation:	</a:t>
            </a:r>
            <a:r>
              <a:rPr lang="en-GB" sz="1800" dirty="0" err="1" smtClean="0"/>
              <a:t>Kaowool</a:t>
            </a:r>
            <a:r>
              <a:rPr lang="en-GB" sz="1800" dirty="0" smtClean="0"/>
              <a:t> M board (19 mm), high density</a:t>
            </a:r>
          </a:p>
          <a:p>
            <a:pPr marL="85725" lvl="3" indent="0">
              <a:lnSpc>
                <a:spcPts val="1500"/>
              </a:lnSpc>
              <a:spcBef>
                <a:spcPts val="0"/>
              </a:spcBef>
              <a:buFont typeface="Arial" pitchFamily="34" charset="0"/>
              <a:buChar char="•"/>
            </a:pPr>
            <a:endParaRPr lang="en-GB" sz="2000" dirty="0" smtClean="0"/>
          </a:p>
          <a:p>
            <a:pPr marL="85725" lvl="3" indent="0">
              <a:buFont typeface="Arial" pitchFamily="34" charset="0"/>
              <a:buChar char="•"/>
            </a:pPr>
            <a:r>
              <a:rPr lang="en-GB" sz="2000" dirty="0" smtClean="0"/>
              <a:t>Thermocouple: </a:t>
            </a:r>
            <a:r>
              <a:rPr lang="en-GB" sz="1800" dirty="0" smtClean="0"/>
              <a:t>0.5mm type K, glass isolated for test sample temperature 		   	   1.5 mm type K,	mantle thermocouple for flame temperature</a:t>
            </a:r>
          </a:p>
          <a:p>
            <a:pPr marL="85725" lvl="3" indent="0">
              <a:lnSpc>
                <a:spcPts val="1500"/>
              </a:lnSpc>
              <a:buFont typeface="Arial" pitchFamily="34" charset="0"/>
              <a:buChar char="•"/>
            </a:pPr>
            <a:endParaRPr lang="en-GB" sz="2000" dirty="0" smtClean="0"/>
          </a:p>
          <a:p>
            <a:pPr marL="85725" lvl="3" indent="0">
              <a:buFont typeface="Arial" pitchFamily="34" charset="0"/>
              <a:buChar char="•"/>
            </a:pPr>
            <a:r>
              <a:rPr lang="en-GB" sz="2000" dirty="0" smtClean="0"/>
              <a:t>Data recording: Pico </a:t>
            </a:r>
            <a:r>
              <a:rPr lang="en-US" sz="2000" dirty="0" smtClean="0"/>
              <a:t>USB TC-08 Thermocouple Data Logger</a:t>
            </a:r>
          </a:p>
          <a:p>
            <a:pPr marL="85725" lvl="3" indent="0">
              <a:buNone/>
            </a:pPr>
            <a:endParaRPr lang="en-GB" sz="1800" dirty="0" smtClean="0"/>
          </a:p>
          <a:p>
            <a:pPr marL="85725" lvl="3" indent="0">
              <a:buNone/>
            </a:pPr>
            <a:r>
              <a:rPr lang="en-GB" sz="1800" dirty="0" smtClean="0"/>
              <a:t>The test rig shall be shielded with high temperature resistance boards on three sides below the steel plate level</a:t>
            </a:r>
          </a:p>
          <a:p>
            <a:pPr marL="85725" lvl="3" indent="0">
              <a:buFont typeface="Arial" pitchFamily="34" charset="0"/>
              <a:buChar char="•"/>
            </a:pPr>
            <a:endParaRPr lang="en-GB" sz="2000" dirty="0" smtClean="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5</a:t>
            </a:fld>
            <a:endParaRPr lang="en-GB" noProof="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Test Sample Arrangement / Test Sample </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6</a:t>
            </a:fld>
            <a:endParaRPr lang="en-GB" noProof="1"/>
          </a:p>
        </p:txBody>
      </p:sp>
      <p:sp>
        <p:nvSpPr>
          <p:cNvPr id="38" name="Textfeld 37"/>
          <p:cNvSpPr txBox="1"/>
          <p:nvPr/>
        </p:nvSpPr>
        <p:spPr>
          <a:xfrm>
            <a:off x="4437062" y="1232522"/>
            <a:ext cx="4608513" cy="3785652"/>
          </a:xfrm>
          <a:prstGeom prst="rect">
            <a:avLst/>
          </a:prstGeom>
          <a:noFill/>
        </p:spPr>
        <p:txBody>
          <a:bodyPr wrap="square" rtlCol="0">
            <a:spAutoFit/>
          </a:bodyPr>
          <a:lstStyle/>
          <a:p>
            <a:r>
              <a:rPr lang="en-GB" dirty="0" smtClean="0"/>
              <a:t>Investigation of two different sample sizes:</a:t>
            </a:r>
          </a:p>
          <a:p>
            <a:endParaRPr lang="en-GB" dirty="0" smtClean="0"/>
          </a:p>
          <a:p>
            <a:pPr lvl="1">
              <a:buFont typeface="Wingdings" pitchFamily="2" charset="2"/>
              <a:buChar char="Ø"/>
            </a:pPr>
            <a:r>
              <a:rPr lang="en-GB" dirty="0" smtClean="0"/>
              <a:t> (10 x 10 x 10) mm³</a:t>
            </a:r>
          </a:p>
          <a:p>
            <a:pPr lvl="1">
              <a:buFont typeface="Wingdings" pitchFamily="2" charset="2"/>
              <a:buChar char="Ø"/>
            </a:pPr>
            <a:r>
              <a:rPr lang="en-GB" dirty="0" smtClean="0"/>
              <a:t> (15 x 15 x 10) mm³</a:t>
            </a:r>
          </a:p>
          <a:p>
            <a:pPr lvl="1">
              <a:buFont typeface="Wingdings" pitchFamily="2" charset="2"/>
              <a:buChar char="Ø"/>
            </a:pPr>
            <a:endParaRPr lang="en-GB" dirty="0" smtClean="0"/>
          </a:p>
          <a:p>
            <a:pPr marL="0" lvl="1"/>
            <a:r>
              <a:rPr lang="en-GB" dirty="0" smtClean="0"/>
              <a:t>All samples have a drilled hole in the centre of their specimen top: </a:t>
            </a:r>
          </a:p>
          <a:p>
            <a:pPr marL="457200" lvl="2">
              <a:buFont typeface="Wingdings" pitchFamily="2" charset="2"/>
              <a:buChar char="Ø"/>
            </a:pPr>
            <a:r>
              <a:rPr lang="en-GB" dirty="0" smtClean="0"/>
              <a:t>1.7mm in Ø and 6.6 ± 0.2mm in depth to measure the temperature during testing</a:t>
            </a:r>
          </a:p>
          <a:p>
            <a:endParaRPr lang="en-GB" dirty="0" smtClean="0"/>
          </a:p>
          <a:p>
            <a:pPr marL="0" lvl="1"/>
            <a:r>
              <a:rPr lang="en-GB" dirty="0" smtClean="0"/>
              <a:t>        10 different Mg alloys were tested</a:t>
            </a:r>
          </a:p>
          <a:p>
            <a:pPr marL="714375" lvl="2" indent="200025">
              <a:buFont typeface="Wingdings" pitchFamily="2" charset="2"/>
              <a:buChar char="Ø"/>
            </a:pPr>
            <a:r>
              <a:rPr lang="en-GB" dirty="0" smtClean="0"/>
              <a:t>  all without  coating</a:t>
            </a:r>
          </a:p>
          <a:p>
            <a:pPr marL="714375" lvl="2" indent="200025">
              <a:buFont typeface="Wingdings" pitchFamily="2" charset="2"/>
              <a:buChar char="Ø"/>
            </a:pPr>
            <a:r>
              <a:rPr lang="en-GB" dirty="0" smtClean="0"/>
              <a:t>  some with corrosion protection</a:t>
            </a:r>
          </a:p>
          <a:p>
            <a:pPr lvl="2" indent="-200025">
              <a:buFont typeface="Wingdings" pitchFamily="2" charset="2"/>
              <a:buChar char="Ø"/>
            </a:pPr>
            <a:r>
              <a:rPr lang="en-GB" dirty="0" smtClean="0"/>
              <a:t>  some with corrosion protection and</a:t>
            </a:r>
          </a:p>
          <a:p>
            <a:pPr lvl="2" indent="-200025"/>
            <a:r>
              <a:rPr lang="en-GB" dirty="0" smtClean="0"/>
              <a:t>      topcoat</a:t>
            </a:r>
          </a:p>
        </p:txBody>
      </p:sp>
      <p:grpSp>
        <p:nvGrpSpPr>
          <p:cNvPr id="162" name="Gruppieren 161"/>
          <p:cNvGrpSpPr/>
          <p:nvPr/>
        </p:nvGrpSpPr>
        <p:grpSpPr>
          <a:xfrm>
            <a:off x="308823" y="1245617"/>
            <a:ext cx="3903137" cy="1519210"/>
            <a:chOff x="308823" y="1359917"/>
            <a:chExt cx="3903137" cy="1519210"/>
          </a:xfrm>
        </p:grpSpPr>
        <p:sp>
          <p:nvSpPr>
            <p:cNvPr id="42" name="Textfeld 41"/>
            <p:cNvSpPr txBox="1"/>
            <p:nvPr/>
          </p:nvSpPr>
          <p:spPr>
            <a:xfrm>
              <a:off x="1156156" y="1359917"/>
              <a:ext cx="2182008" cy="276999"/>
            </a:xfrm>
            <a:prstGeom prst="rect">
              <a:avLst/>
            </a:prstGeom>
            <a:noFill/>
          </p:spPr>
          <p:txBody>
            <a:bodyPr wrap="none" rtlCol="0">
              <a:spAutoFit/>
            </a:bodyPr>
            <a:lstStyle/>
            <a:p>
              <a:r>
                <a:rPr lang="en-GB" sz="1200" dirty="0" smtClean="0"/>
                <a:t>stainless steel plate (1,5 mm)</a:t>
              </a:r>
              <a:endParaRPr lang="en-GB" sz="1200" dirty="0"/>
            </a:p>
          </p:txBody>
        </p:sp>
        <p:sp>
          <p:nvSpPr>
            <p:cNvPr id="47" name="Freihandform 46"/>
            <p:cNvSpPr/>
            <p:nvPr/>
          </p:nvSpPr>
          <p:spPr bwMode="auto">
            <a:xfrm>
              <a:off x="619623" y="1769820"/>
              <a:ext cx="3357364" cy="725486"/>
            </a:xfrm>
            <a:custGeom>
              <a:avLst/>
              <a:gdLst>
                <a:gd name="connsiteX0" fmla="*/ 0 w 1638300"/>
                <a:gd name="connsiteY0" fmla="*/ 361950 h 361950"/>
                <a:gd name="connsiteX1" fmla="*/ 1085850 w 1638300"/>
                <a:gd name="connsiteY1" fmla="*/ 361950 h 361950"/>
                <a:gd name="connsiteX2" fmla="*/ 1638300 w 1638300"/>
                <a:gd name="connsiteY2" fmla="*/ 0 h 361950"/>
                <a:gd name="connsiteX3" fmla="*/ 552450 w 1638300"/>
                <a:gd name="connsiteY3" fmla="*/ 19050 h 361950"/>
                <a:gd name="connsiteX4" fmla="*/ 0 w 1638300"/>
                <a:gd name="connsiteY4" fmla="*/ 361950 h 361950"/>
                <a:gd name="connsiteX0" fmla="*/ 0 w 1638300"/>
                <a:gd name="connsiteY0" fmla="*/ 361950 h 361950"/>
                <a:gd name="connsiteX1" fmla="*/ 1085850 w 1638300"/>
                <a:gd name="connsiteY1" fmla="*/ 361950 h 361950"/>
                <a:gd name="connsiteX2" fmla="*/ 1638300 w 1638300"/>
                <a:gd name="connsiteY2" fmla="*/ 0 h 361950"/>
                <a:gd name="connsiteX3" fmla="*/ 552450 w 1638300"/>
                <a:gd name="connsiteY3" fmla="*/ 19050 h 361950"/>
                <a:gd name="connsiteX4" fmla="*/ 0 w 1638300"/>
                <a:gd name="connsiteY4" fmla="*/ 361950 h 361950"/>
                <a:gd name="connsiteX0" fmla="*/ 0 w 1678682"/>
                <a:gd name="connsiteY0" fmla="*/ 361950 h 361950"/>
                <a:gd name="connsiteX1" fmla="*/ 1085850 w 1678682"/>
                <a:gd name="connsiteY1" fmla="*/ 361950 h 361950"/>
                <a:gd name="connsiteX2" fmla="*/ 1678682 w 1678682"/>
                <a:gd name="connsiteY2" fmla="*/ 0 h 361950"/>
                <a:gd name="connsiteX3" fmla="*/ 552450 w 1678682"/>
                <a:gd name="connsiteY3" fmla="*/ 19050 h 361950"/>
                <a:gd name="connsiteX4" fmla="*/ 0 w 1678682"/>
                <a:gd name="connsiteY4" fmla="*/ 361950 h 361950"/>
                <a:gd name="connsiteX0" fmla="*/ 0 w 1678682"/>
                <a:gd name="connsiteY0" fmla="*/ 361950 h 362743"/>
                <a:gd name="connsiteX1" fmla="*/ 1102096 w 1678682"/>
                <a:gd name="connsiteY1" fmla="*/ 362743 h 362743"/>
                <a:gd name="connsiteX2" fmla="*/ 1678682 w 1678682"/>
                <a:gd name="connsiteY2" fmla="*/ 0 h 362743"/>
                <a:gd name="connsiteX3" fmla="*/ 552450 w 1678682"/>
                <a:gd name="connsiteY3" fmla="*/ 19050 h 362743"/>
                <a:gd name="connsiteX4" fmla="*/ 0 w 1678682"/>
                <a:gd name="connsiteY4" fmla="*/ 361950 h 3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682" h="362743">
                  <a:moveTo>
                    <a:pt x="0" y="361950"/>
                  </a:moveTo>
                  <a:lnTo>
                    <a:pt x="1102096" y="362743"/>
                  </a:lnTo>
                  <a:lnTo>
                    <a:pt x="1678682" y="0"/>
                  </a:lnTo>
                  <a:lnTo>
                    <a:pt x="552450" y="19050"/>
                  </a:lnTo>
                  <a:lnTo>
                    <a:pt x="0" y="361950"/>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48" name="Freihandform 47"/>
            <p:cNvSpPr/>
            <p:nvPr/>
          </p:nvSpPr>
          <p:spPr bwMode="auto">
            <a:xfrm>
              <a:off x="2823814" y="1772816"/>
              <a:ext cx="1140178" cy="1095022"/>
            </a:xfrm>
            <a:custGeom>
              <a:avLst/>
              <a:gdLst>
                <a:gd name="connsiteX0" fmla="*/ 1140178 w 1140178"/>
                <a:gd name="connsiteY0" fmla="*/ 0 h 1095022"/>
                <a:gd name="connsiteX1" fmla="*/ 1140178 w 1140178"/>
                <a:gd name="connsiteY1" fmla="*/ 372534 h 1095022"/>
                <a:gd name="connsiteX2" fmla="*/ 11289 w 1140178"/>
                <a:gd name="connsiteY2" fmla="*/ 1095022 h 1095022"/>
                <a:gd name="connsiteX3" fmla="*/ 0 w 1140178"/>
                <a:gd name="connsiteY3" fmla="*/ 722489 h 1095022"/>
                <a:gd name="connsiteX4" fmla="*/ 1140178 w 1140178"/>
                <a:gd name="connsiteY4" fmla="*/ 0 h 10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78" h="1095022">
                  <a:moveTo>
                    <a:pt x="1140178" y="0"/>
                  </a:moveTo>
                  <a:lnTo>
                    <a:pt x="1140178" y="372534"/>
                  </a:lnTo>
                  <a:lnTo>
                    <a:pt x="11289" y="1095022"/>
                  </a:lnTo>
                  <a:lnTo>
                    <a:pt x="0" y="722489"/>
                  </a:lnTo>
                  <a:lnTo>
                    <a:pt x="1140178" y="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49" name="Freihandform 48"/>
            <p:cNvSpPr/>
            <p:nvPr/>
          </p:nvSpPr>
          <p:spPr bwMode="auto">
            <a:xfrm>
              <a:off x="619623" y="2495305"/>
              <a:ext cx="2215480" cy="383822"/>
            </a:xfrm>
            <a:custGeom>
              <a:avLst/>
              <a:gdLst>
                <a:gd name="connsiteX0" fmla="*/ 0 w 2178756"/>
                <a:gd name="connsiteY0" fmla="*/ 0 h 383822"/>
                <a:gd name="connsiteX1" fmla="*/ 0 w 2178756"/>
                <a:gd name="connsiteY1" fmla="*/ 338667 h 383822"/>
                <a:gd name="connsiteX2" fmla="*/ 2178756 w 2178756"/>
                <a:gd name="connsiteY2" fmla="*/ 383822 h 383822"/>
                <a:gd name="connsiteX3" fmla="*/ 2178756 w 2178756"/>
                <a:gd name="connsiteY3" fmla="*/ 11289 h 383822"/>
                <a:gd name="connsiteX4" fmla="*/ 0 w 2178756"/>
                <a:gd name="connsiteY4" fmla="*/ 0 h 383822"/>
                <a:gd name="connsiteX0" fmla="*/ 0 w 2178756"/>
                <a:gd name="connsiteY0" fmla="*/ 0 h 383822"/>
                <a:gd name="connsiteX1" fmla="*/ 0 w 2178756"/>
                <a:gd name="connsiteY1" fmla="*/ 372533 h 383822"/>
                <a:gd name="connsiteX2" fmla="*/ 2178756 w 2178756"/>
                <a:gd name="connsiteY2" fmla="*/ 383822 h 383822"/>
                <a:gd name="connsiteX3" fmla="*/ 2178756 w 2178756"/>
                <a:gd name="connsiteY3" fmla="*/ 11289 h 383822"/>
                <a:gd name="connsiteX4" fmla="*/ 0 w 2178756"/>
                <a:gd name="connsiteY4" fmla="*/ 0 h 383822"/>
                <a:gd name="connsiteX0" fmla="*/ 0 w 2178756"/>
                <a:gd name="connsiteY0" fmla="*/ 0 h 383822"/>
                <a:gd name="connsiteX1" fmla="*/ 0 w 2178756"/>
                <a:gd name="connsiteY1" fmla="*/ 372533 h 383822"/>
                <a:gd name="connsiteX2" fmla="*/ 2178756 w 2178756"/>
                <a:gd name="connsiteY2" fmla="*/ 383822 h 383822"/>
                <a:gd name="connsiteX3" fmla="*/ 2167654 w 2178756"/>
                <a:gd name="connsiteY3" fmla="*/ 1 h 383822"/>
                <a:gd name="connsiteX4" fmla="*/ 0 w 2178756"/>
                <a:gd name="connsiteY4" fmla="*/ 0 h 38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756" h="383822">
                  <a:moveTo>
                    <a:pt x="0" y="0"/>
                  </a:moveTo>
                  <a:lnTo>
                    <a:pt x="0" y="372533"/>
                  </a:lnTo>
                  <a:lnTo>
                    <a:pt x="2178756" y="383822"/>
                  </a:lnTo>
                  <a:lnTo>
                    <a:pt x="2167654" y="1"/>
                  </a:lnTo>
                  <a:lnTo>
                    <a:pt x="0" y="0"/>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51" name="Freihandform 50"/>
            <p:cNvSpPr/>
            <p:nvPr/>
          </p:nvSpPr>
          <p:spPr bwMode="auto">
            <a:xfrm>
              <a:off x="1183881" y="1920430"/>
              <a:ext cx="2219325" cy="476250"/>
            </a:xfrm>
            <a:custGeom>
              <a:avLst/>
              <a:gdLst>
                <a:gd name="connsiteX0" fmla="*/ 0 w 2219325"/>
                <a:gd name="connsiteY0" fmla="*/ 457200 h 476250"/>
                <a:gd name="connsiteX1" fmla="*/ 695325 w 2219325"/>
                <a:gd name="connsiteY1" fmla="*/ 0 h 476250"/>
                <a:gd name="connsiteX2" fmla="*/ 2219325 w 2219325"/>
                <a:gd name="connsiteY2" fmla="*/ 0 h 476250"/>
                <a:gd name="connsiteX3" fmla="*/ 1457325 w 2219325"/>
                <a:gd name="connsiteY3" fmla="*/ 476250 h 476250"/>
                <a:gd name="connsiteX4" fmla="*/ 0 w 2219325"/>
                <a:gd name="connsiteY4" fmla="*/ 457200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25" h="476250">
                  <a:moveTo>
                    <a:pt x="0" y="457200"/>
                  </a:moveTo>
                  <a:lnTo>
                    <a:pt x="695325" y="0"/>
                  </a:lnTo>
                  <a:lnTo>
                    <a:pt x="2219325" y="0"/>
                  </a:lnTo>
                  <a:lnTo>
                    <a:pt x="1457325" y="476250"/>
                  </a:lnTo>
                  <a:lnTo>
                    <a:pt x="0" y="45720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2" name="Freihandform 51"/>
            <p:cNvSpPr/>
            <p:nvPr/>
          </p:nvSpPr>
          <p:spPr bwMode="auto">
            <a:xfrm>
              <a:off x="1202931" y="1920430"/>
              <a:ext cx="685800" cy="466725"/>
            </a:xfrm>
            <a:custGeom>
              <a:avLst/>
              <a:gdLst>
                <a:gd name="connsiteX0" fmla="*/ 685800 w 685800"/>
                <a:gd name="connsiteY0" fmla="*/ 0 h 466725"/>
                <a:gd name="connsiteX1" fmla="*/ 685800 w 685800"/>
                <a:gd name="connsiteY1" fmla="*/ 104775 h 466725"/>
                <a:gd name="connsiteX2" fmla="*/ 123825 w 685800"/>
                <a:gd name="connsiteY2" fmla="*/ 466725 h 466725"/>
                <a:gd name="connsiteX3" fmla="*/ 0 w 685800"/>
                <a:gd name="connsiteY3" fmla="*/ 457200 h 466725"/>
                <a:gd name="connsiteX4" fmla="*/ 685800 w 685800"/>
                <a:gd name="connsiteY4" fmla="*/ 0 h 466725"/>
                <a:gd name="connsiteX0" fmla="*/ 685800 w 685800"/>
                <a:gd name="connsiteY0" fmla="*/ 0 h 466725"/>
                <a:gd name="connsiteX1" fmla="*/ 685800 w 685800"/>
                <a:gd name="connsiteY1" fmla="*/ 104775 h 466725"/>
                <a:gd name="connsiteX2" fmla="*/ 128709 w 685800"/>
                <a:gd name="connsiteY2" fmla="*/ 466725 h 466725"/>
                <a:gd name="connsiteX3" fmla="*/ 0 w 685800"/>
                <a:gd name="connsiteY3" fmla="*/ 457200 h 466725"/>
                <a:gd name="connsiteX4" fmla="*/ 685800 w 685800"/>
                <a:gd name="connsiteY4" fmla="*/ 0 h 466725"/>
                <a:gd name="connsiteX0" fmla="*/ 685800 w 685800"/>
                <a:gd name="connsiteY0" fmla="*/ 0 h 466725"/>
                <a:gd name="connsiteX1" fmla="*/ 685800 w 685800"/>
                <a:gd name="connsiteY1" fmla="*/ 104775 h 466725"/>
                <a:gd name="connsiteX2" fmla="*/ 128709 w 685800"/>
                <a:gd name="connsiteY2" fmla="*/ 466725 h 466725"/>
                <a:gd name="connsiteX3" fmla="*/ 0 w 685800"/>
                <a:gd name="connsiteY3" fmla="*/ 457200 h 466725"/>
                <a:gd name="connsiteX4" fmla="*/ 685800 w 685800"/>
                <a:gd name="connsiteY4" fmla="*/ 0 h 466725"/>
                <a:gd name="connsiteX0" fmla="*/ 685800 w 685800"/>
                <a:gd name="connsiteY0" fmla="*/ 0 h 466725"/>
                <a:gd name="connsiteX1" fmla="*/ 685800 w 685800"/>
                <a:gd name="connsiteY1" fmla="*/ 104775 h 466725"/>
                <a:gd name="connsiteX2" fmla="*/ 128709 w 685800"/>
                <a:gd name="connsiteY2" fmla="*/ 466725 h 466725"/>
                <a:gd name="connsiteX3" fmla="*/ 0 w 685800"/>
                <a:gd name="connsiteY3" fmla="*/ 457200 h 466725"/>
                <a:gd name="connsiteX4" fmla="*/ 685800 w 685800"/>
                <a:gd name="connsiteY4" fmla="*/ 0 h 466725"/>
                <a:gd name="connsiteX0" fmla="*/ 685800 w 685800"/>
                <a:gd name="connsiteY0" fmla="*/ 0 h 466725"/>
                <a:gd name="connsiteX1" fmla="*/ 685800 w 685800"/>
                <a:gd name="connsiteY1" fmla="*/ 104775 h 466725"/>
                <a:gd name="connsiteX2" fmla="*/ 128709 w 685800"/>
                <a:gd name="connsiteY2" fmla="*/ 466725 h 466725"/>
                <a:gd name="connsiteX3" fmla="*/ 0 w 685800"/>
                <a:gd name="connsiteY3" fmla="*/ 457200 h 466725"/>
                <a:gd name="connsiteX4" fmla="*/ 685800 w 685800"/>
                <a:gd name="connsiteY4" fmla="*/ 0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466725">
                  <a:moveTo>
                    <a:pt x="685800" y="0"/>
                  </a:moveTo>
                  <a:lnTo>
                    <a:pt x="685800" y="104775"/>
                  </a:lnTo>
                  <a:lnTo>
                    <a:pt x="128709" y="466725"/>
                  </a:lnTo>
                  <a:lnTo>
                    <a:pt x="0" y="457200"/>
                  </a:lnTo>
                  <a:lnTo>
                    <a:pt x="685800" y="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3" name="Freihandform 52"/>
            <p:cNvSpPr/>
            <p:nvPr/>
          </p:nvSpPr>
          <p:spPr bwMode="auto">
            <a:xfrm>
              <a:off x="1888731" y="1929955"/>
              <a:ext cx="1504950" cy="95250"/>
            </a:xfrm>
            <a:custGeom>
              <a:avLst/>
              <a:gdLst>
                <a:gd name="connsiteX0" fmla="*/ 0 w 1504950"/>
                <a:gd name="connsiteY0" fmla="*/ 95250 h 95250"/>
                <a:gd name="connsiteX1" fmla="*/ 1362075 w 1504950"/>
                <a:gd name="connsiteY1" fmla="*/ 95250 h 95250"/>
                <a:gd name="connsiteX2" fmla="*/ 1504950 w 1504950"/>
                <a:gd name="connsiteY2" fmla="*/ 0 h 95250"/>
                <a:gd name="connsiteX3" fmla="*/ 0 w 1504950"/>
                <a:gd name="connsiteY3" fmla="*/ 0 h 95250"/>
                <a:gd name="connsiteX4" fmla="*/ 0 w 1504950"/>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50" h="95250">
                  <a:moveTo>
                    <a:pt x="0" y="95250"/>
                  </a:moveTo>
                  <a:lnTo>
                    <a:pt x="1362075" y="95250"/>
                  </a:lnTo>
                  <a:lnTo>
                    <a:pt x="1504950" y="0"/>
                  </a:lnTo>
                  <a:lnTo>
                    <a:pt x="0" y="0"/>
                  </a:lnTo>
                  <a:lnTo>
                    <a:pt x="0" y="9525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60" name="Gerade Verbindung 59"/>
            <p:cNvCxnSpPr/>
            <p:nvPr/>
          </p:nvCxnSpPr>
          <p:spPr bwMode="auto">
            <a:xfrm flipV="1">
              <a:off x="3059832" y="1920430"/>
              <a:ext cx="1152128" cy="4764"/>
            </a:xfrm>
            <a:prstGeom prst="line">
              <a:avLst/>
            </a:prstGeom>
            <a:noFill/>
            <a:ln w="9525" cap="flat" cmpd="sng" algn="ctr">
              <a:solidFill>
                <a:schemeClr val="tx1"/>
              </a:solidFill>
              <a:prstDash val="solid"/>
              <a:round/>
              <a:headEnd type="none" w="med" len="med"/>
              <a:tailEnd type="none" w="med" len="med"/>
            </a:ln>
            <a:effectLst/>
          </p:spPr>
        </p:cxnSp>
        <p:cxnSp>
          <p:nvCxnSpPr>
            <p:cNvPr id="62" name="Gerade Verbindung 61"/>
            <p:cNvCxnSpPr/>
            <p:nvPr/>
          </p:nvCxnSpPr>
          <p:spPr bwMode="auto">
            <a:xfrm>
              <a:off x="3059832" y="2024555"/>
              <a:ext cx="1152128" cy="0"/>
            </a:xfrm>
            <a:prstGeom prst="line">
              <a:avLst/>
            </a:prstGeom>
            <a:noFill/>
            <a:ln w="9525" cap="flat" cmpd="sng" algn="ctr">
              <a:solidFill>
                <a:schemeClr val="tx1"/>
              </a:solidFill>
              <a:prstDash val="solid"/>
              <a:round/>
              <a:headEnd type="none" w="med" len="med"/>
              <a:tailEnd type="none" w="med" len="med"/>
            </a:ln>
            <a:effectLst/>
          </p:spPr>
        </p:cxnSp>
        <p:cxnSp>
          <p:nvCxnSpPr>
            <p:cNvPr id="64" name="Gerade Verbindung 63"/>
            <p:cNvCxnSpPr/>
            <p:nvPr/>
          </p:nvCxnSpPr>
          <p:spPr bwMode="auto">
            <a:xfrm>
              <a:off x="4192910" y="1628800"/>
              <a:ext cx="0" cy="291630"/>
            </a:xfrm>
            <a:prstGeom prst="line">
              <a:avLst/>
            </a:prstGeom>
            <a:noFill/>
            <a:ln w="9525" cap="flat" cmpd="sng" algn="ctr">
              <a:solidFill>
                <a:schemeClr val="tx1"/>
              </a:solidFill>
              <a:prstDash val="solid"/>
              <a:round/>
              <a:headEnd type="none" w="med" len="med"/>
              <a:tailEnd type="triangle" w="med" len="med"/>
            </a:ln>
            <a:effectLst/>
          </p:spPr>
        </p:cxnSp>
        <p:cxnSp>
          <p:nvCxnSpPr>
            <p:cNvPr id="65" name="Gerade Verbindung 64"/>
            <p:cNvCxnSpPr/>
            <p:nvPr/>
          </p:nvCxnSpPr>
          <p:spPr bwMode="auto">
            <a:xfrm flipV="1">
              <a:off x="4192910" y="2025205"/>
              <a:ext cx="0" cy="314325"/>
            </a:xfrm>
            <a:prstGeom prst="line">
              <a:avLst/>
            </a:prstGeom>
            <a:noFill/>
            <a:ln w="9525" cap="flat" cmpd="sng" algn="ctr">
              <a:solidFill>
                <a:schemeClr val="tx1"/>
              </a:solidFill>
              <a:prstDash val="solid"/>
              <a:round/>
              <a:headEnd type="none" w="med" len="med"/>
              <a:tailEnd type="triangle" w="med" len="med"/>
            </a:ln>
            <a:effectLst/>
          </p:spPr>
        </p:cxnSp>
        <p:cxnSp>
          <p:nvCxnSpPr>
            <p:cNvPr id="69" name="Gerade Verbindung 68"/>
            <p:cNvCxnSpPr/>
            <p:nvPr/>
          </p:nvCxnSpPr>
          <p:spPr bwMode="auto">
            <a:xfrm flipV="1">
              <a:off x="1450279" y="2060848"/>
              <a:ext cx="502346" cy="326308"/>
            </a:xfrm>
            <a:prstGeom prst="line">
              <a:avLst/>
            </a:prstGeom>
            <a:noFill/>
            <a:ln w="9525" cap="flat" cmpd="sng" algn="ctr">
              <a:solidFill>
                <a:schemeClr val="tx1"/>
              </a:solidFill>
              <a:prstDash val="dash"/>
              <a:round/>
              <a:headEnd type="none" w="med" len="med"/>
              <a:tailEnd type="none" w="med" len="med"/>
            </a:ln>
            <a:effectLst/>
          </p:spPr>
        </p:cxnSp>
        <p:cxnSp>
          <p:nvCxnSpPr>
            <p:cNvPr id="73" name="Gerade Verbindung 72"/>
            <p:cNvCxnSpPr/>
            <p:nvPr/>
          </p:nvCxnSpPr>
          <p:spPr bwMode="auto">
            <a:xfrm>
              <a:off x="1952625" y="2060848"/>
              <a:ext cx="1251223" cy="0"/>
            </a:xfrm>
            <a:prstGeom prst="line">
              <a:avLst/>
            </a:prstGeom>
            <a:noFill/>
            <a:ln w="9525" cap="flat" cmpd="sng" algn="ctr">
              <a:solidFill>
                <a:schemeClr val="tx1"/>
              </a:solidFill>
              <a:prstDash val="dash"/>
              <a:round/>
              <a:headEnd type="none" w="med" len="med"/>
              <a:tailEnd type="none" w="med" len="med"/>
            </a:ln>
            <a:effectLst/>
          </p:spPr>
        </p:cxnSp>
        <p:cxnSp>
          <p:nvCxnSpPr>
            <p:cNvPr id="77" name="Gerade Verbindung 76"/>
            <p:cNvCxnSpPr/>
            <p:nvPr/>
          </p:nvCxnSpPr>
          <p:spPr bwMode="auto">
            <a:xfrm>
              <a:off x="1952625" y="2060848"/>
              <a:ext cx="0" cy="144016"/>
            </a:xfrm>
            <a:prstGeom prst="line">
              <a:avLst/>
            </a:prstGeom>
            <a:noFill/>
            <a:ln w="9525" cap="flat" cmpd="sng" algn="ctr">
              <a:solidFill>
                <a:schemeClr val="tx1"/>
              </a:solidFill>
              <a:prstDash val="dash"/>
              <a:round/>
              <a:headEnd type="none" w="med" len="med"/>
              <a:tailEnd type="none" w="med" len="med"/>
            </a:ln>
            <a:effectLst/>
          </p:spPr>
        </p:cxnSp>
        <p:cxnSp>
          <p:nvCxnSpPr>
            <p:cNvPr id="81" name="Gerade Verbindung 80"/>
            <p:cNvCxnSpPr/>
            <p:nvPr/>
          </p:nvCxnSpPr>
          <p:spPr bwMode="auto">
            <a:xfrm flipH="1">
              <a:off x="1650305" y="2204864"/>
              <a:ext cx="302320" cy="191816"/>
            </a:xfrm>
            <a:prstGeom prst="line">
              <a:avLst/>
            </a:prstGeom>
            <a:noFill/>
            <a:ln w="9525" cap="flat" cmpd="sng" algn="ctr">
              <a:solidFill>
                <a:schemeClr val="tx1"/>
              </a:solidFill>
              <a:prstDash val="dash"/>
              <a:round/>
              <a:headEnd type="none" w="med" len="med"/>
              <a:tailEnd type="none" w="med" len="med"/>
            </a:ln>
            <a:effectLst/>
          </p:spPr>
        </p:cxnSp>
        <p:cxnSp>
          <p:nvCxnSpPr>
            <p:cNvPr id="83" name="Gerade Verbindung 82"/>
            <p:cNvCxnSpPr/>
            <p:nvPr/>
          </p:nvCxnSpPr>
          <p:spPr bwMode="auto">
            <a:xfrm>
              <a:off x="1952625" y="2204864"/>
              <a:ext cx="1035199" cy="0"/>
            </a:xfrm>
            <a:prstGeom prst="line">
              <a:avLst/>
            </a:prstGeom>
            <a:noFill/>
            <a:ln w="9525" cap="flat" cmpd="sng" algn="ctr">
              <a:solidFill>
                <a:schemeClr val="tx1"/>
              </a:solidFill>
              <a:prstDash val="dash"/>
              <a:round/>
              <a:headEnd type="none" w="med" len="med"/>
              <a:tailEnd type="none" w="med" len="med"/>
            </a:ln>
            <a:effectLst/>
          </p:spPr>
        </p:cxnSp>
        <p:grpSp>
          <p:nvGrpSpPr>
            <p:cNvPr id="14" name="Gruppieren 41"/>
            <p:cNvGrpSpPr/>
            <p:nvPr/>
          </p:nvGrpSpPr>
          <p:grpSpPr>
            <a:xfrm>
              <a:off x="1992799" y="1873579"/>
              <a:ext cx="471486" cy="400050"/>
              <a:chOff x="4929188" y="2402681"/>
              <a:chExt cx="235743" cy="200025"/>
            </a:xfrm>
          </p:grpSpPr>
          <p:sp>
            <p:nvSpPr>
              <p:cNvPr id="15" name="Rechteck 14"/>
              <p:cNvSpPr/>
              <p:nvPr/>
            </p:nvSpPr>
            <p:spPr bwMode="auto">
              <a:xfrm>
                <a:off x="4932040" y="2457847"/>
                <a:ext cx="144016" cy="14401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6" name="Freihandform 15"/>
              <p:cNvSpPr/>
              <p:nvPr/>
            </p:nvSpPr>
            <p:spPr bwMode="auto">
              <a:xfrm>
                <a:off x="4929188" y="2402681"/>
                <a:ext cx="235743" cy="57150"/>
              </a:xfrm>
              <a:custGeom>
                <a:avLst/>
                <a:gdLst>
                  <a:gd name="connsiteX0" fmla="*/ 0 w 235743"/>
                  <a:gd name="connsiteY0" fmla="*/ 54769 h 57150"/>
                  <a:gd name="connsiteX1" fmla="*/ 92868 w 235743"/>
                  <a:gd name="connsiteY1" fmla="*/ 0 h 57150"/>
                  <a:gd name="connsiteX2" fmla="*/ 235743 w 235743"/>
                  <a:gd name="connsiteY2" fmla="*/ 2382 h 57150"/>
                  <a:gd name="connsiteX3" fmla="*/ 147637 w 235743"/>
                  <a:gd name="connsiteY3" fmla="*/ 57150 h 57150"/>
                  <a:gd name="connsiteX4" fmla="*/ 0 w 235743"/>
                  <a:gd name="connsiteY4" fmla="*/ 5476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3" h="57150">
                    <a:moveTo>
                      <a:pt x="0" y="54769"/>
                    </a:moveTo>
                    <a:lnTo>
                      <a:pt x="92868" y="0"/>
                    </a:lnTo>
                    <a:lnTo>
                      <a:pt x="235743" y="2382"/>
                    </a:lnTo>
                    <a:lnTo>
                      <a:pt x="147637" y="57150"/>
                    </a:lnTo>
                    <a:lnTo>
                      <a:pt x="0" y="54769"/>
                    </a:lnTo>
                    <a:close/>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7" name="Freihandform 16"/>
              <p:cNvSpPr/>
              <p:nvPr/>
            </p:nvSpPr>
            <p:spPr bwMode="auto">
              <a:xfrm>
                <a:off x="5074444" y="2405063"/>
                <a:ext cx="90487" cy="197643"/>
              </a:xfrm>
              <a:custGeom>
                <a:avLst/>
                <a:gdLst>
                  <a:gd name="connsiteX0" fmla="*/ 90487 w 90487"/>
                  <a:gd name="connsiteY0" fmla="*/ 0 h 197643"/>
                  <a:gd name="connsiteX1" fmla="*/ 90487 w 90487"/>
                  <a:gd name="connsiteY1" fmla="*/ 140493 h 197643"/>
                  <a:gd name="connsiteX2" fmla="*/ 2381 w 90487"/>
                  <a:gd name="connsiteY2" fmla="*/ 197643 h 197643"/>
                  <a:gd name="connsiteX3" fmla="*/ 0 w 90487"/>
                  <a:gd name="connsiteY3" fmla="*/ 54768 h 197643"/>
                  <a:gd name="connsiteX4" fmla="*/ 90487 w 90487"/>
                  <a:gd name="connsiteY4" fmla="*/ 0 h 19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197643">
                    <a:moveTo>
                      <a:pt x="90487" y="0"/>
                    </a:moveTo>
                    <a:lnTo>
                      <a:pt x="90487" y="140493"/>
                    </a:lnTo>
                    <a:lnTo>
                      <a:pt x="2381" y="197643"/>
                    </a:lnTo>
                    <a:cubicBezTo>
                      <a:pt x="1587" y="150018"/>
                      <a:pt x="794" y="102393"/>
                      <a:pt x="0" y="54768"/>
                    </a:cubicBezTo>
                    <a:lnTo>
                      <a:pt x="90487" y="0"/>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8" name="Ellipse 17"/>
              <p:cNvSpPr>
                <a:spLocks noChangeAspect="1"/>
              </p:cNvSpPr>
              <p:nvPr/>
            </p:nvSpPr>
            <p:spPr bwMode="auto">
              <a:xfrm flipH="1">
                <a:off x="5013959" y="2426494"/>
                <a:ext cx="60485" cy="9601"/>
              </a:xfrm>
              <a:prstGeom prst="ellipse">
                <a:avLst/>
              </a:pr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grpSp>
        <p:cxnSp>
          <p:nvCxnSpPr>
            <p:cNvPr id="106" name="Gerade Verbindung 105"/>
            <p:cNvCxnSpPr>
              <a:stCxn id="16" idx="0"/>
            </p:cNvCxnSpPr>
            <p:nvPr/>
          </p:nvCxnSpPr>
          <p:spPr bwMode="auto">
            <a:xfrm flipH="1" flipV="1">
              <a:off x="561975" y="1962150"/>
              <a:ext cx="1430824" cy="20967"/>
            </a:xfrm>
            <a:prstGeom prst="line">
              <a:avLst/>
            </a:prstGeom>
            <a:noFill/>
            <a:ln w="9525" cap="flat" cmpd="sng" algn="ctr">
              <a:solidFill>
                <a:schemeClr val="tx1"/>
              </a:solidFill>
              <a:prstDash val="solid"/>
              <a:round/>
              <a:headEnd type="none" w="med" len="med"/>
              <a:tailEnd type="none" w="med" len="med"/>
            </a:ln>
            <a:effectLst/>
          </p:spPr>
        </p:cxnSp>
        <p:cxnSp>
          <p:nvCxnSpPr>
            <p:cNvPr id="108" name="Gerade Verbindung 107"/>
            <p:cNvCxnSpPr/>
            <p:nvPr/>
          </p:nvCxnSpPr>
          <p:spPr bwMode="auto">
            <a:xfrm flipH="1" flipV="1">
              <a:off x="533400" y="2266950"/>
              <a:ext cx="1465103" cy="229"/>
            </a:xfrm>
            <a:prstGeom prst="line">
              <a:avLst/>
            </a:prstGeom>
            <a:noFill/>
            <a:ln w="9525" cap="flat" cmpd="sng" algn="ctr">
              <a:solidFill>
                <a:schemeClr val="tx1"/>
              </a:solidFill>
              <a:prstDash val="solid"/>
              <a:round/>
              <a:headEnd type="none" w="med" len="med"/>
              <a:tailEnd type="none" w="med" len="med"/>
            </a:ln>
            <a:effectLst/>
          </p:spPr>
        </p:cxnSp>
        <p:cxnSp>
          <p:nvCxnSpPr>
            <p:cNvPr id="110" name="Gerade Verbindung 109"/>
            <p:cNvCxnSpPr/>
            <p:nvPr/>
          </p:nvCxnSpPr>
          <p:spPr bwMode="auto">
            <a:xfrm flipV="1">
              <a:off x="542925" y="2276476"/>
              <a:ext cx="0" cy="352424"/>
            </a:xfrm>
            <a:prstGeom prst="line">
              <a:avLst/>
            </a:prstGeom>
            <a:noFill/>
            <a:ln w="9525" cap="flat" cmpd="sng" algn="ctr">
              <a:solidFill>
                <a:schemeClr val="tx1"/>
              </a:solidFill>
              <a:prstDash val="solid"/>
              <a:round/>
              <a:headEnd type="none" w="med" len="med"/>
              <a:tailEnd type="triangle" w="med" len="med"/>
            </a:ln>
            <a:effectLst/>
          </p:spPr>
        </p:cxnSp>
        <p:cxnSp>
          <p:nvCxnSpPr>
            <p:cNvPr id="112" name="Gerade Verbindung 111"/>
            <p:cNvCxnSpPr/>
            <p:nvPr/>
          </p:nvCxnSpPr>
          <p:spPr bwMode="auto">
            <a:xfrm flipH="1" flipV="1">
              <a:off x="590550" y="1590675"/>
              <a:ext cx="2781" cy="355122"/>
            </a:xfrm>
            <a:prstGeom prst="line">
              <a:avLst/>
            </a:prstGeom>
            <a:noFill/>
            <a:ln w="9525" cap="flat" cmpd="sng" algn="ctr">
              <a:solidFill>
                <a:schemeClr val="tx1"/>
              </a:solidFill>
              <a:prstDash val="solid"/>
              <a:round/>
              <a:headEnd type="triangle" w="med" len="med"/>
              <a:tailEnd type="none" w="med" len="med"/>
            </a:ln>
            <a:effectLst/>
          </p:spPr>
        </p:cxnSp>
        <p:sp>
          <p:nvSpPr>
            <p:cNvPr id="124" name="Textfeld 123"/>
            <p:cNvSpPr txBox="1"/>
            <p:nvPr/>
          </p:nvSpPr>
          <p:spPr>
            <a:xfrm>
              <a:off x="3594948" y="2123144"/>
              <a:ext cx="569387" cy="276999"/>
            </a:xfrm>
            <a:prstGeom prst="rect">
              <a:avLst/>
            </a:prstGeom>
            <a:solidFill>
              <a:srgbClr val="FFFFFF">
                <a:alpha val="45882"/>
              </a:srgbClr>
            </a:solidFill>
          </p:spPr>
          <p:txBody>
            <a:bodyPr wrap="none" rtlCol="0">
              <a:spAutoFit/>
            </a:bodyPr>
            <a:lstStyle/>
            <a:p>
              <a:r>
                <a:rPr lang="en-GB" sz="1200" dirty="0" smtClean="0"/>
                <a:t>5 mm</a:t>
              </a:r>
              <a:endParaRPr lang="en-GB" sz="1200" dirty="0"/>
            </a:p>
          </p:txBody>
        </p:sp>
        <p:sp>
          <p:nvSpPr>
            <p:cNvPr id="125" name="Textfeld 124"/>
            <p:cNvSpPr txBox="1"/>
            <p:nvPr/>
          </p:nvSpPr>
          <p:spPr>
            <a:xfrm>
              <a:off x="308823" y="1970744"/>
              <a:ext cx="654346" cy="276999"/>
            </a:xfrm>
            <a:prstGeom prst="rect">
              <a:avLst/>
            </a:prstGeom>
            <a:solidFill>
              <a:srgbClr val="FFFFFF">
                <a:alpha val="45882"/>
              </a:srgbClr>
            </a:solidFill>
          </p:spPr>
          <p:txBody>
            <a:bodyPr wrap="none" rtlCol="0">
              <a:spAutoFit/>
            </a:bodyPr>
            <a:lstStyle/>
            <a:p>
              <a:r>
                <a:rPr lang="en-GB" sz="1200" dirty="0" smtClean="0"/>
                <a:t>10 mm</a:t>
              </a:r>
              <a:endParaRPr lang="en-GB" sz="1200" dirty="0"/>
            </a:p>
          </p:txBody>
        </p:sp>
        <p:cxnSp>
          <p:nvCxnSpPr>
            <p:cNvPr id="44" name="Gerade Verbindung 43"/>
            <p:cNvCxnSpPr/>
            <p:nvPr/>
          </p:nvCxnSpPr>
          <p:spPr bwMode="auto">
            <a:xfrm>
              <a:off x="2355154" y="1576591"/>
              <a:ext cx="330896" cy="642734"/>
            </a:xfrm>
            <a:prstGeom prst="line">
              <a:avLst/>
            </a:prstGeom>
            <a:noFill/>
            <a:ln w="9525" cap="flat" cmpd="sng" algn="ctr">
              <a:solidFill>
                <a:schemeClr val="tx1"/>
              </a:solidFill>
              <a:prstDash val="solid"/>
              <a:round/>
              <a:headEnd type="none" w="med" len="med"/>
              <a:tailEnd type="none" w="med" len="med"/>
            </a:ln>
            <a:effectLst/>
          </p:spPr>
        </p:cxnSp>
      </p:grpSp>
      <p:cxnSp>
        <p:nvCxnSpPr>
          <p:cNvPr id="155" name="Gerade Verbindung 154"/>
          <p:cNvCxnSpPr/>
          <p:nvPr/>
        </p:nvCxnSpPr>
        <p:spPr bwMode="auto">
          <a:xfrm flipH="1">
            <a:off x="409576" y="4585958"/>
            <a:ext cx="264416" cy="167017"/>
          </a:xfrm>
          <a:prstGeom prst="line">
            <a:avLst/>
          </a:prstGeom>
          <a:noFill/>
          <a:ln w="9525" cap="flat" cmpd="sng" algn="ctr">
            <a:solidFill>
              <a:schemeClr val="tx1"/>
            </a:solidFill>
            <a:prstDash val="solid"/>
            <a:round/>
            <a:headEnd type="none" w="med" len="med"/>
            <a:tailEnd type="none" w="med" len="med"/>
          </a:ln>
          <a:effectLst/>
        </p:spPr>
      </p:cxnSp>
      <p:cxnSp>
        <p:nvCxnSpPr>
          <p:cNvPr id="135" name="Gerade Verbindung 134"/>
          <p:cNvCxnSpPr/>
          <p:nvPr/>
        </p:nvCxnSpPr>
        <p:spPr bwMode="auto">
          <a:xfrm>
            <a:off x="2887708" y="4603951"/>
            <a:ext cx="827042" cy="6149"/>
          </a:xfrm>
          <a:prstGeom prst="line">
            <a:avLst/>
          </a:prstGeom>
          <a:noFill/>
          <a:ln w="9525" cap="flat" cmpd="sng" algn="ctr">
            <a:solidFill>
              <a:schemeClr val="tx1"/>
            </a:solidFill>
            <a:prstDash val="solid"/>
            <a:round/>
            <a:headEnd type="none" w="med" len="med"/>
            <a:tailEnd type="none" w="med" len="med"/>
          </a:ln>
          <a:effectLst/>
        </p:spPr>
      </p:cxnSp>
      <p:cxnSp>
        <p:nvCxnSpPr>
          <p:cNvPr id="137" name="Gerade Verbindung 136"/>
          <p:cNvCxnSpPr/>
          <p:nvPr/>
        </p:nvCxnSpPr>
        <p:spPr bwMode="auto">
          <a:xfrm>
            <a:off x="3371850" y="3943350"/>
            <a:ext cx="0" cy="257175"/>
          </a:xfrm>
          <a:prstGeom prst="line">
            <a:avLst/>
          </a:prstGeom>
          <a:noFill/>
          <a:ln w="9525" cap="flat" cmpd="sng" algn="ctr">
            <a:solidFill>
              <a:schemeClr val="tx1"/>
            </a:solidFill>
            <a:prstDash val="solid"/>
            <a:round/>
            <a:headEnd type="none" w="med" len="med"/>
            <a:tailEnd type="triangle" w="med" len="med"/>
          </a:ln>
          <a:effectLst/>
        </p:spPr>
      </p:cxnSp>
      <p:cxnSp>
        <p:nvCxnSpPr>
          <p:cNvPr id="142" name="Gerade Verbindung 141"/>
          <p:cNvCxnSpPr/>
          <p:nvPr/>
        </p:nvCxnSpPr>
        <p:spPr bwMode="auto">
          <a:xfrm>
            <a:off x="4018361" y="3863470"/>
            <a:ext cx="544114" cy="22730"/>
          </a:xfrm>
          <a:prstGeom prst="line">
            <a:avLst/>
          </a:prstGeom>
          <a:noFill/>
          <a:ln w="9525" cap="flat" cmpd="sng" algn="ctr">
            <a:solidFill>
              <a:schemeClr val="tx1"/>
            </a:solidFill>
            <a:prstDash val="solid"/>
            <a:round/>
            <a:headEnd type="none" w="med" len="med"/>
            <a:tailEnd type="none" w="med" len="med"/>
          </a:ln>
          <a:effectLst/>
        </p:spPr>
      </p:cxnSp>
      <p:cxnSp>
        <p:nvCxnSpPr>
          <p:cNvPr id="144" name="Gerade Verbindung 143"/>
          <p:cNvCxnSpPr/>
          <p:nvPr/>
        </p:nvCxnSpPr>
        <p:spPr bwMode="auto">
          <a:xfrm flipV="1">
            <a:off x="3648075" y="3914775"/>
            <a:ext cx="885825" cy="676275"/>
          </a:xfrm>
          <a:prstGeom prst="line">
            <a:avLst/>
          </a:prstGeom>
          <a:noFill/>
          <a:ln w="9525" cap="flat" cmpd="sng" algn="ctr">
            <a:solidFill>
              <a:schemeClr val="tx1"/>
            </a:solidFill>
            <a:prstDash val="solid"/>
            <a:round/>
            <a:headEnd type="triangle" w="med" len="med"/>
            <a:tailEnd type="triangle" w="med" len="med"/>
          </a:ln>
          <a:effectLst/>
        </p:spPr>
      </p:cxnSp>
      <p:sp>
        <p:nvSpPr>
          <p:cNvPr id="146" name="Textfeld 145"/>
          <p:cNvSpPr txBox="1"/>
          <p:nvPr/>
        </p:nvSpPr>
        <p:spPr>
          <a:xfrm rot="19249976">
            <a:off x="3761604" y="4085295"/>
            <a:ext cx="739305" cy="276999"/>
          </a:xfrm>
          <a:prstGeom prst="rect">
            <a:avLst/>
          </a:prstGeom>
          <a:solidFill>
            <a:srgbClr val="FFFFFF"/>
          </a:solidFill>
        </p:spPr>
        <p:txBody>
          <a:bodyPr wrap="none" rtlCol="0">
            <a:spAutoFit/>
          </a:bodyPr>
          <a:lstStyle/>
          <a:p>
            <a:r>
              <a:rPr lang="en-GB" sz="1200" dirty="0" smtClean="0"/>
              <a:t>100 mm</a:t>
            </a:r>
            <a:endParaRPr lang="en-GB" sz="1200" dirty="0"/>
          </a:p>
        </p:txBody>
      </p:sp>
      <p:cxnSp>
        <p:nvCxnSpPr>
          <p:cNvPr id="152" name="Gerade Verbindung 151"/>
          <p:cNvCxnSpPr/>
          <p:nvPr/>
        </p:nvCxnSpPr>
        <p:spPr bwMode="auto">
          <a:xfrm flipH="1">
            <a:off x="2562225" y="3810000"/>
            <a:ext cx="1562102" cy="990600"/>
          </a:xfrm>
          <a:prstGeom prst="line">
            <a:avLst/>
          </a:prstGeom>
          <a:noFill/>
          <a:ln w="9525" cap="flat" cmpd="sng" algn="ctr">
            <a:solidFill>
              <a:schemeClr val="tx1"/>
            </a:solidFill>
            <a:prstDash val="solid"/>
            <a:round/>
            <a:headEnd type="none" w="med" len="med"/>
            <a:tailEnd type="none" w="med" len="med"/>
          </a:ln>
          <a:effectLst/>
        </p:spPr>
      </p:cxnSp>
      <p:cxnSp>
        <p:nvCxnSpPr>
          <p:cNvPr id="158" name="Gerade Verbindung 157"/>
          <p:cNvCxnSpPr/>
          <p:nvPr/>
        </p:nvCxnSpPr>
        <p:spPr bwMode="auto">
          <a:xfrm>
            <a:off x="457200" y="4724400"/>
            <a:ext cx="2162175" cy="38100"/>
          </a:xfrm>
          <a:prstGeom prst="line">
            <a:avLst/>
          </a:prstGeom>
          <a:noFill/>
          <a:ln w="9525" cap="flat" cmpd="sng" algn="ctr">
            <a:solidFill>
              <a:schemeClr val="tx1"/>
            </a:solidFill>
            <a:prstDash val="solid"/>
            <a:round/>
            <a:headEnd type="triangle" w="med" len="med"/>
            <a:tailEnd type="triangle" w="med" len="med"/>
          </a:ln>
          <a:effectLst/>
        </p:spPr>
      </p:cxnSp>
      <p:sp>
        <p:nvSpPr>
          <p:cNvPr id="160" name="Textfeld 159"/>
          <p:cNvSpPr txBox="1"/>
          <p:nvPr/>
        </p:nvSpPr>
        <p:spPr>
          <a:xfrm>
            <a:off x="1199379" y="4647269"/>
            <a:ext cx="739305" cy="276999"/>
          </a:xfrm>
          <a:prstGeom prst="rect">
            <a:avLst/>
          </a:prstGeom>
          <a:solidFill>
            <a:srgbClr val="FFFFFF"/>
          </a:solidFill>
        </p:spPr>
        <p:txBody>
          <a:bodyPr wrap="none" rtlCol="0">
            <a:spAutoFit/>
          </a:bodyPr>
          <a:lstStyle/>
          <a:p>
            <a:r>
              <a:rPr lang="en-GB" sz="1200" dirty="0" smtClean="0"/>
              <a:t>100 mm</a:t>
            </a:r>
            <a:endParaRPr lang="en-GB" sz="1200" dirty="0"/>
          </a:p>
        </p:txBody>
      </p:sp>
      <p:sp>
        <p:nvSpPr>
          <p:cNvPr id="163" name="Textfeld 162"/>
          <p:cNvSpPr txBox="1"/>
          <p:nvPr/>
        </p:nvSpPr>
        <p:spPr>
          <a:xfrm>
            <a:off x="1533525" y="5181600"/>
            <a:ext cx="6602705" cy="707886"/>
          </a:xfrm>
          <a:prstGeom prst="rect">
            <a:avLst/>
          </a:prstGeom>
          <a:noFill/>
        </p:spPr>
        <p:txBody>
          <a:bodyPr wrap="none" rtlCol="0">
            <a:spAutoFit/>
          </a:bodyPr>
          <a:lstStyle/>
          <a:p>
            <a:pPr>
              <a:lnSpc>
                <a:spcPct val="150000"/>
              </a:lnSpc>
            </a:pPr>
            <a:r>
              <a:rPr lang="en-GB" dirty="0" smtClean="0"/>
              <a:t>Tested Magnesium alloys: </a:t>
            </a:r>
          </a:p>
          <a:p>
            <a:r>
              <a:rPr lang="en-GB" dirty="0" smtClean="0"/>
              <a:t>AZ31, AZ80A, AZ91E, ZK60, ZE10, ZE41, AM50, EP21, WE43, EP675 </a:t>
            </a:r>
            <a:endParaRPr lang="en-GB" dirty="0"/>
          </a:p>
        </p:txBody>
      </p:sp>
      <p:sp>
        <p:nvSpPr>
          <p:cNvPr id="76" name="Freihandform 75"/>
          <p:cNvSpPr/>
          <p:nvPr/>
        </p:nvSpPr>
        <p:spPr bwMode="auto">
          <a:xfrm>
            <a:off x="699247" y="3851238"/>
            <a:ext cx="3356386" cy="753035"/>
          </a:xfrm>
          <a:custGeom>
            <a:avLst/>
            <a:gdLst>
              <a:gd name="connsiteX0" fmla="*/ 2151529 w 3356386"/>
              <a:gd name="connsiteY0" fmla="*/ 763793 h 763793"/>
              <a:gd name="connsiteX1" fmla="*/ 3356386 w 3356386"/>
              <a:gd name="connsiteY1" fmla="*/ 21515 h 763793"/>
              <a:gd name="connsiteX2" fmla="*/ 785308 w 3356386"/>
              <a:gd name="connsiteY2" fmla="*/ 0 h 763793"/>
              <a:gd name="connsiteX3" fmla="*/ 0 w 3356386"/>
              <a:gd name="connsiteY3" fmla="*/ 720762 h 763793"/>
              <a:gd name="connsiteX4" fmla="*/ 2205318 w 3356386"/>
              <a:gd name="connsiteY4" fmla="*/ 763793 h 763793"/>
              <a:gd name="connsiteX5" fmla="*/ 2151529 w 3356386"/>
              <a:gd name="connsiteY5" fmla="*/ 763793 h 763793"/>
              <a:gd name="connsiteX0" fmla="*/ 2151529 w 3356386"/>
              <a:gd name="connsiteY0" fmla="*/ 753035 h 753035"/>
              <a:gd name="connsiteX1" fmla="*/ 3356386 w 3356386"/>
              <a:gd name="connsiteY1" fmla="*/ 10757 h 753035"/>
              <a:gd name="connsiteX2" fmla="*/ 1172584 w 3356386"/>
              <a:gd name="connsiteY2" fmla="*/ 0 h 753035"/>
              <a:gd name="connsiteX3" fmla="*/ 0 w 3356386"/>
              <a:gd name="connsiteY3" fmla="*/ 710004 h 753035"/>
              <a:gd name="connsiteX4" fmla="*/ 2205318 w 3356386"/>
              <a:gd name="connsiteY4" fmla="*/ 753035 h 753035"/>
              <a:gd name="connsiteX5" fmla="*/ 2151529 w 3356386"/>
              <a:gd name="connsiteY5" fmla="*/ 753035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6386" h="753035">
                <a:moveTo>
                  <a:pt x="2151529" y="753035"/>
                </a:moveTo>
                <a:lnTo>
                  <a:pt x="3356386" y="10757"/>
                </a:lnTo>
                <a:lnTo>
                  <a:pt x="1172584" y="0"/>
                </a:lnTo>
                <a:lnTo>
                  <a:pt x="0" y="710004"/>
                </a:lnTo>
                <a:lnTo>
                  <a:pt x="2205318" y="753035"/>
                </a:lnTo>
                <a:lnTo>
                  <a:pt x="2151529" y="753035"/>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79" name="Gerade Verbindung 78"/>
          <p:cNvCxnSpPr>
            <a:stCxn id="76" idx="2"/>
            <a:endCxn id="76" idx="4"/>
          </p:cNvCxnSpPr>
          <p:nvPr/>
        </p:nvCxnSpPr>
        <p:spPr bwMode="auto">
          <a:xfrm>
            <a:off x="1871831" y="3851238"/>
            <a:ext cx="1032734" cy="753035"/>
          </a:xfrm>
          <a:prstGeom prst="line">
            <a:avLst/>
          </a:prstGeom>
          <a:noFill/>
          <a:ln w="9525" cap="flat" cmpd="sng" algn="ctr">
            <a:solidFill>
              <a:schemeClr val="tx1"/>
            </a:solidFill>
            <a:prstDash val="dash"/>
            <a:round/>
            <a:headEnd type="none" w="med" len="med"/>
            <a:tailEnd type="none" w="med" len="med"/>
          </a:ln>
          <a:effectLst/>
        </p:spPr>
      </p:cxnSp>
      <p:cxnSp>
        <p:nvCxnSpPr>
          <p:cNvPr id="82" name="Gerade Verbindung 81"/>
          <p:cNvCxnSpPr>
            <a:stCxn id="76" idx="3"/>
            <a:endCxn id="76" idx="1"/>
          </p:cNvCxnSpPr>
          <p:nvPr/>
        </p:nvCxnSpPr>
        <p:spPr bwMode="auto">
          <a:xfrm flipV="1">
            <a:off x="699247" y="3861995"/>
            <a:ext cx="3356386" cy="699247"/>
          </a:xfrm>
          <a:prstGeom prst="line">
            <a:avLst/>
          </a:prstGeom>
          <a:noFill/>
          <a:ln w="9525" cap="flat" cmpd="sng" algn="ctr">
            <a:solidFill>
              <a:schemeClr val="tx1"/>
            </a:solidFill>
            <a:prstDash val="dash"/>
            <a:round/>
            <a:headEnd type="none" w="med" len="med"/>
            <a:tailEnd type="none" w="med" len="med"/>
          </a:ln>
          <a:effectLst/>
        </p:spPr>
      </p:cxnSp>
      <p:grpSp>
        <p:nvGrpSpPr>
          <p:cNvPr id="35" name="Gruppieren 34"/>
          <p:cNvGrpSpPr>
            <a:grpSpLocks noChangeAspect="1"/>
          </p:cNvGrpSpPr>
          <p:nvPr/>
        </p:nvGrpSpPr>
        <p:grpSpPr>
          <a:xfrm>
            <a:off x="1832313" y="3746495"/>
            <a:ext cx="1070710" cy="586884"/>
            <a:chOff x="1892681" y="3895725"/>
            <a:chExt cx="764793" cy="419203"/>
          </a:xfrm>
        </p:grpSpPr>
        <p:sp>
          <p:nvSpPr>
            <p:cNvPr id="31" name="Rechteck 30"/>
            <p:cNvSpPr/>
            <p:nvPr/>
          </p:nvSpPr>
          <p:spPr bwMode="auto">
            <a:xfrm>
              <a:off x="1892681" y="4026896"/>
              <a:ext cx="519079" cy="28803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37" name="Freihandform 36"/>
            <p:cNvSpPr/>
            <p:nvPr/>
          </p:nvSpPr>
          <p:spPr bwMode="auto">
            <a:xfrm>
              <a:off x="2409825" y="3895725"/>
              <a:ext cx="245269" cy="416719"/>
            </a:xfrm>
            <a:custGeom>
              <a:avLst/>
              <a:gdLst>
                <a:gd name="connsiteX0" fmla="*/ 0 w 245269"/>
                <a:gd name="connsiteY0" fmla="*/ 133350 h 416719"/>
                <a:gd name="connsiteX1" fmla="*/ 242888 w 245269"/>
                <a:gd name="connsiteY1" fmla="*/ 0 h 416719"/>
                <a:gd name="connsiteX2" fmla="*/ 245269 w 245269"/>
                <a:gd name="connsiteY2" fmla="*/ 278606 h 416719"/>
                <a:gd name="connsiteX3" fmla="*/ 4763 w 245269"/>
                <a:gd name="connsiteY3" fmla="*/ 416719 h 416719"/>
                <a:gd name="connsiteX4" fmla="*/ 0 w 245269"/>
                <a:gd name="connsiteY4" fmla="*/ 133350 h 41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69" h="416719">
                  <a:moveTo>
                    <a:pt x="0" y="133350"/>
                  </a:moveTo>
                  <a:lnTo>
                    <a:pt x="242888" y="0"/>
                  </a:lnTo>
                  <a:cubicBezTo>
                    <a:pt x="243682" y="92869"/>
                    <a:pt x="244475" y="185737"/>
                    <a:pt x="245269" y="278606"/>
                  </a:cubicBezTo>
                  <a:lnTo>
                    <a:pt x="4763" y="416719"/>
                  </a:lnTo>
                  <a:cubicBezTo>
                    <a:pt x="3175" y="322263"/>
                    <a:pt x="1588" y="227806"/>
                    <a:pt x="0" y="133350"/>
                  </a:cubicBez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36" name="Freihandform 35"/>
            <p:cNvSpPr/>
            <p:nvPr/>
          </p:nvSpPr>
          <p:spPr bwMode="auto">
            <a:xfrm>
              <a:off x="1900237" y="3895725"/>
              <a:ext cx="757237" cy="130969"/>
            </a:xfrm>
            <a:custGeom>
              <a:avLst/>
              <a:gdLst>
                <a:gd name="connsiteX0" fmla="*/ 0 w 757237"/>
                <a:gd name="connsiteY0" fmla="*/ 126206 h 130969"/>
                <a:gd name="connsiteX1" fmla="*/ 207168 w 757237"/>
                <a:gd name="connsiteY1" fmla="*/ 4763 h 130969"/>
                <a:gd name="connsiteX2" fmla="*/ 757237 w 757237"/>
                <a:gd name="connsiteY2" fmla="*/ 0 h 130969"/>
                <a:gd name="connsiteX3" fmla="*/ 502443 w 757237"/>
                <a:gd name="connsiteY3" fmla="*/ 130969 h 130969"/>
                <a:gd name="connsiteX4" fmla="*/ 0 w 757237"/>
                <a:gd name="connsiteY4" fmla="*/ 126206 h 13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237" h="130969">
                  <a:moveTo>
                    <a:pt x="0" y="126206"/>
                  </a:moveTo>
                  <a:lnTo>
                    <a:pt x="207168" y="4763"/>
                  </a:lnTo>
                  <a:lnTo>
                    <a:pt x="757237" y="0"/>
                  </a:lnTo>
                  <a:lnTo>
                    <a:pt x="502443" y="130969"/>
                  </a:lnTo>
                  <a:lnTo>
                    <a:pt x="0" y="126206"/>
                  </a:ln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34" name="Ellipse 33"/>
            <p:cNvSpPr>
              <a:spLocks/>
            </p:cNvSpPr>
            <p:nvPr/>
          </p:nvSpPr>
          <p:spPr bwMode="auto">
            <a:xfrm flipH="1">
              <a:off x="2194110" y="3957409"/>
              <a:ext cx="87946" cy="32656"/>
            </a:xfrm>
            <a:prstGeom prst="ellipse">
              <a:avLst/>
            </a:pr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grpSp>
      <p:grpSp>
        <p:nvGrpSpPr>
          <p:cNvPr id="132" name="Gruppieren 131"/>
          <p:cNvGrpSpPr/>
          <p:nvPr/>
        </p:nvGrpSpPr>
        <p:grpSpPr>
          <a:xfrm>
            <a:off x="199677" y="3579457"/>
            <a:ext cx="2130745" cy="973679"/>
            <a:chOff x="461223" y="1646256"/>
            <a:chExt cx="2130745" cy="973679"/>
          </a:xfrm>
        </p:grpSpPr>
        <p:cxnSp>
          <p:nvCxnSpPr>
            <p:cNvPr id="127" name="Gerade Verbindung 126"/>
            <p:cNvCxnSpPr/>
            <p:nvPr/>
          </p:nvCxnSpPr>
          <p:spPr bwMode="auto">
            <a:xfrm flipH="1" flipV="1">
              <a:off x="778921" y="1963943"/>
              <a:ext cx="1430824" cy="20967"/>
            </a:xfrm>
            <a:prstGeom prst="line">
              <a:avLst/>
            </a:prstGeom>
            <a:noFill/>
            <a:ln w="9525" cap="flat" cmpd="sng" algn="ctr">
              <a:solidFill>
                <a:schemeClr val="tx1"/>
              </a:solidFill>
              <a:prstDash val="solid"/>
              <a:round/>
              <a:headEnd type="none" w="med" len="med"/>
              <a:tailEnd type="none" w="med" len="med"/>
            </a:ln>
            <a:effectLst/>
          </p:spPr>
        </p:cxnSp>
        <p:cxnSp>
          <p:nvCxnSpPr>
            <p:cNvPr id="128" name="Gerade Verbindung 127"/>
            <p:cNvCxnSpPr/>
            <p:nvPr/>
          </p:nvCxnSpPr>
          <p:spPr bwMode="auto">
            <a:xfrm flipH="1" flipV="1">
              <a:off x="788671" y="2251524"/>
              <a:ext cx="1803297" cy="6692"/>
            </a:xfrm>
            <a:prstGeom prst="line">
              <a:avLst/>
            </a:prstGeom>
            <a:noFill/>
            <a:ln w="9525" cap="flat" cmpd="sng" algn="ctr">
              <a:solidFill>
                <a:schemeClr val="tx1"/>
              </a:solidFill>
              <a:prstDash val="solid"/>
              <a:round/>
              <a:headEnd type="none" w="med" len="med"/>
              <a:tailEnd type="none" w="med" len="med"/>
            </a:ln>
            <a:effectLst/>
          </p:spPr>
        </p:cxnSp>
        <p:cxnSp>
          <p:nvCxnSpPr>
            <p:cNvPr id="129" name="Gerade Verbindung 128"/>
            <p:cNvCxnSpPr/>
            <p:nvPr/>
          </p:nvCxnSpPr>
          <p:spPr bwMode="auto">
            <a:xfrm flipV="1">
              <a:off x="759871" y="2267511"/>
              <a:ext cx="0" cy="352424"/>
            </a:xfrm>
            <a:prstGeom prst="line">
              <a:avLst/>
            </a:prstGeom>
            <a:noFill/>
            <a:ln w="9525" cap="flat" cmpd="sng" algn="ctr">
              <a:solidFill>
                <a:schemeClr val="tx1"/>
              </a:solidFill>
              <a:prstDash val="solid"/>
              <a:round/>
              <a:headEnd type="none" w="med" len="med"/>
              <a:tailEnd type="triangle" w="med" len="med"/>
            </a:ln>
            <a:effectLst/>
          </p:spPr>
        </p:cxnSp>
        <p:cxnSp>
          <p:nvCxnSpPr>
            <p:cNvPr id="130" name="Gerade Verbindung 129"/>
            <p:cNvCxnSpPr/>
            <p:nvPr/>
          </p:nvCxnSpPr>
          <p:spPr bwMode="auto">
            <a:xfrm flipH="1" flipV="1">
              <a:off x="742950" y="1646256"/>
              <a:ext cx="2781" cy="355122"/>
            </a:xfrm>
            <a:prstGeom prst="line">
              <a:avLst/>
            </a:prstGeom>
            <a:noFill/>
            <a:ln w="9525" cap="flat" cmpd="sng" algn="ctr">
              <a:solidFill>
                <a:schemeClr val="tx1"/>
              </a:solidFill>
              <a:prstDash val="solid"/>
              <a:round/>
              <a:headEnd type="triangle" w="med" len="med"/>
              <a:tailEnd type="none" w="med" len="med"/>
            </a:ln>
            <a:effectLst/>
          </p:spPr>
        </p:cxnSp>
        <p:sp>
          <p:nvSpPr>
            <p:cNvPr id="131" name="Textfeld 130"/>
            <p:cNvSpPr txBox="1"/>
            <p:nvPr/>
          </p:nvSpPr>
          <p:spPr>
            <a:xfrm>
              <a:off x="461223" y="1994053"/>
              <a:ext cx="697627" cy="276999"/>
            </a:xfrm>
            <a:prstGeom prst="rect">
              <a:avLst/>
            </a:prstGeom>
            <a:solidFill>
              <a:srgbClr val="FFFFFF">
                <a:alpha val="45882"/>
              </a:srgbClr>
            </a:solidFill>
          </p:spPr>
          <p:txBody>
            <a:bodyPr wrap="none" rtlCol="0">
              <a:spAutoFit/>
            </a:bodyPr>
            <a:lstStyle/>
            <a:p>
              <a:r>
                <a:rPr lang="en-GB" sz="1200" dirty="0" smtClean="0"/>
                <a:t>6.6 mm</a:t>
              </a:r>
              <a:endParaRPr lang="en-GB" sz="1200" dirty="0"/>
            </a:p>
          </p:txBody>
        </p:sp>
      </p:grpSp>
      <p:sp>
        <p:nvSpPr>
          <p:cNvPr id="84" name="Freihandform 83"/>
          <p:cNvSpPr/>
          <p:nvPr/>
        </p:nvSpPr>
        <p:spPr bwMode="auto">
          <a:xfrm>
            <a:off x="2256609" y="3851236"/>
            <a:ext cx="120832" cy="325915"/>
          </a:xfrm>
          <a:custGeom>
            <a:avLst/>
            <a:gdLst>
              <a:gd name="connsiteX0" fmla="*/ 0 w 86061"/>
              <a:gd name="connsiteY0" fmla="*/ 0 h 268941"/>
              <a:gd name="connsiteX1" fmla="*/ 0 w 86061"/>
              <a:gd name="connsiteY1" fmla="*/ 268941 h 268941"/>
              <a:gd name="connsiteX2" fmla="*/ 43030 w 86061"/>
              <a:gd name="connsiteY2" fmla="*/ 268941 h 268941"/>
              <a:gd name="connsiteX3" fmla="*/ 86061 w 86061"/>
              <a:gd name="connsiteY3" fmla="*/ 236668 h 268941"/>
              <a:gd name="connsiteX4" fmla="*/ 86061 w 86061"/>
              <a:gd name="connsiteY4" fmla="*/ 10757 h 268941"/>
              <a:gd name="connsiteX5" fmla="*/ 75303 w 86061"/>
              <a:gd name="connsiteY5" fmla="*/ 10757 h 268941"/>
              <a:gd name="connsiteX0" fmla="*/ 168 w 86229"/>
              <a:gd name="connsiteY0" fmla="*/ 0 h 268941"/>
              <a:gd name="connsiteX1" fmla="*/ 0 w 86229"/>
              <a:gd name="connsiteY1" fmla="*/ 239049 h 268941"/>
              <a:gd name="connsiteX2" fmla="*/ 168 w 86229"/>
              <a:gd name="connsiteY2" fmla="*/ 268941 h 268941"/>
              <a:gd name="connsiteX3" fmla="*/ 43198 w 86229"/>
              <a:gd name="connsiteY3" fmla="*/ 268941 h 268941"/>
              <a:gd name="connsiteX4" fmla="*/ 86229 w 86229"/>
              <a:gd name="connsiteY4" fmla="*/ 236668 h 268941"/>
              <a:gd name="connsiteX5" fmla="*/ 86229 w 86229"/>
              <a:gd name="connsiteY5" fmla="*/ 10757 h 268941"/>
              <a:gd name="connsiteX6" fmla="*/ 75471 w 86229"/>
              <a:gd name="connsiteY6" fmla="*/ 10757 h 268941"/>
              <a:gd name="connsiteX0" fmla="*/ 168 w 86229"/>
              <a:gd name="connsiteY0" fmla="*/ 0 h 268941"/>
              <a:gd name="connsiteX1" fmla="*/ 0 w 86229"/>
              <a:gd name="connsiteY1" fmla="*/ 239049 h 268941"/>
              <a:gd name="connsiteX2" fmla="*/ 168 w 86229"/>
              <a:gd name="connsiteY2" fmla="*/ 244687 h 268941"/>
              <a:gd name="connsiteX3" fmla="*/ 43198 w 86229"/>
              <a:gd name="connsiteY3" fmla="*/ 268941 h 268941"/>
              <a:gd name="connsiteX4" fmla="*/ 86229 w 86229"/>
              <a:gd name="connsiteY4" fmla="*/ 236668 h 268941"/>
              <a:gd name="connsiteX5" fmla="*/ 86229 w 86229"/>
              <a:gd name="connsiteY5" fmla="*/ 10757 h 268941"/>
              <a:gd name="connsiteX6" fmla="*/ 75471 w 86229"/>
              <a:gd name="connsiteY6" fmla="*/ 10757 h 2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29" h="268941">
                <a:moveTo>
                  <a:pt x="168" y="0"/>
                </a:moveTo>
                <a:lnTo>
                  <a:pt x="0" y="239049"/>
                </a:lnTo>
                <a:lnTo>
                  <a:pt x="168" y="244687"/>
                </a:lnTo>
                <a:lnTo>
                  <a:pt x="43198" y="268941"/>
                </a:lnTo>
                <a:lnTo>
                  <a:pt x="86229" y="236668"/>
                </a:lnTo>
                <a:lnTo>
                  <a:pt x="86229" y="10757"/>
                </a:lnTo>
                <a:lnTo>
                  <a:pt x="75471" y="10757"/>
                </a:lnTo>
              </a:path>
            </a:pathLst>
          </a:custGeom>
          <a:noFill/>
          <a:ln w="9525" cap="flat" cmpd="sng" algn="ctr">
            <a:solidFill>
              <a:schemeClr val="tx1"/>
            </a:solidFill>
            <a:prstDash val="sysDash"/>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92" name="Gerade Verbindung 91"/>
          <p:cNvCxnSpPr/>
          <p:nvPr/>
        </p:nvCxnSpPr>
        <p:spPr bwMode="auto">
          <a:xfrm flipV="1">
            <a:off x="2379002" y="3654334"/>
            <a:ext cx="331541" cy="201541"/>
          </a:xfrm>
          <a:prstGeom prst="line">
            <a:avLst/>
          </a:prstGeom>
          <a:noFill/>
          <a:ln w="9525" cap="flat" cmpd="sng" algn="ctr">
            <a:solidFill>
              <a:schemeClr val="tx1"/>
            </a:solidFill>
            <a:prstDash val="solid"/>
            <a:round/>
            <a:headEnd type="none" w="med" len="med"/>
            <a:tailEnd type="none" w="med" len="med"/>
          </a:ln>
          <a:effectLst/>
        </p:spPr>
      </p:cxnSp>
      <p:cxnSp>
        <p:nvCxnSpPr>
          <p:cNvPr id="93" name="Gerade Verbindung 92"/>
          <p:cNvCxnSpPr/>
          <p:nvPr/>
        </p:nvCxnSpPr>
        <p:spPr bwMode="auto">
          <a:xfrm flipV="1">
            <a:off x="2256778" y="3650940"/>
            <a:ext cx="327811" cy="194598"/>
          </a:xfrm>
          <a:prstGeom prst="line">
            <a:avLst/>
          </a:prstGeom>
          <a:noFill/>
          <a:ln w="9525" cap="flat" cmpd="sng" algn="ctr">
            <a:solidFill>
              <a:schemeClr val="tx1"/>
            </a:solidFill>
            <a:prstDash val="solid"/>
            <a:round/>
            <a:headEnd type="none" w="med" len="med"/>
            <a:tailEnd type="none" w="med" len="med"/>
          </a:ln>
          <a:effectLst/>
        </p:spPr>
      </p:cxnSp>
      <p:cxnSp>
        <p:nvCxnSpPr>
          <p:cNvPr id="96" name="Gerade Verbindung 95"/>
          <p:cNvCxnSpPr/>
          <p:nvPr/>
        </p:nvCxnSpPr>
        <p:spPr bwMode="auto">
          <a:xfrm flipV="1">
            <a:off x="2899954" y="3425734"/>
            <a:ext cx="584563" cy="323500"/>
          </a:xfrm>
          <a:prstGeom prst="line">
            <a:avLst/>
          </a:prstGeom>
          <a:noFill/>
          <a:ln w="9525" cap="flat" cmpd="sng" algn="ctr">
            <a:solidFill>
              <a:schemeClr val="tx1"/>
            </a:solidFill>
            <a:prstDash val="solid"/>
            <a:round/>
            <a:headEnd type="none" w="med" len="med"/>
            <a:tailEnd type="none" w="med" len="med"/>
          </a:ln>
          <a:effectLst/>
        </p:spPr>
      </p:cxnSp>
      <p:cxnSp>
        <p:nvCxnSpPr>
          <p:cNvPr id="98" name="Gerade Verbindung 97"/>
          <p:cNvCxnSpPr/>
          <p:nvPr/>
        </p:nvCxnSpPr>
        <p:spPr bwMode="auto">
          <a:xfrm>
            <a:off x="2681151" y="3442063"/>
            <a:ext cx="757646" cy="3266"/>
          </a:xfrm>
          <a:prstGeom prst="line">
            <a:avLst/>
          </a:prstGeom>
          <a:noFill/>
          <a:ln w="9525" cap="flat" cmpd="sng" algn="ctr">
            <a:solidFill>
              <a:schemeClr val="tx1"/>
            </a:solidFill>
            <a:prstDash val="solid"/>
            <a:round/>
            <a:headEnd type="triangle" w="med" len="med"/>
            <a:tailEnd type="triangle" w="med" len="med"/>
          </a:ln>
          <a:effectLst/>
        </p:spPr>
      </p:cxnSp>
      <p:cxnSp>
        <p:nvCxnSpPr>
          <p:cNvPr id="100" name="Gerade Verbindung 99"/>
          <p:cNvCxnSpPr>
            <a:stCxn id="36" idx="1"/>
          </p:cNvCxnSpPr>
          <p:nvPr/>
        </p:nvCxnSpPr>
        <p:spPr bwMode="auto">
          <a:xfrm flipV="1">
            <a:off x="2132926" y="3357154"/>
            <a:ext cx="698448" cy="396009"/>
          </a:xfrm>
          <a:prstGeom prst="line">
            <a:avLst/>
          </a:prstGeom>
          <a:noFill/>
          <a:ln w="9525" cap="flat" cmpd="sng" algn="ctr">
            <a:solidFill>
              <a:schemeClr val="tx1"/>
            </a:solidFill>
            <a:prstDash val="solid"/>
            <a:round/>
            <a:headEnd type="none" w="med" len="med"/>
            <a:tailEnd type="none" w="med" len="med"/>
          </a:ln>
          <a:effectLst/>
        </p:spPr>
      </p:cxnSp>
      <p:sp>
        <p:nvSpPr>
          <p:cNvPr id="102" name="Textfeld 101"/>
          <p:cNvSpPr txBox="1"/>
          <p:nvPr/>
        </p:nvSpPr>
        <p:spPr>
          <a:xfrm>
            <a:off x="2810219" y="3127735"/>
            <a:ext cx="654346" cy="276999"/>
          </a:xfrm>
          <a:prstGeom prst="rect">
            <a:avLst/>
          </a:prstGeom>
          <a:solidFill>
            <a:srgbClr val="FFFFFF"/>
          </a:solidFill>
        </p:spPr>
        <p:txBody>
          <a:bodyPr wrap="none" rtlCol="0">
            <a:spAutoFit/>
          </a:bodyPr>
          <a:lstStyle/>
          <a:p>
            <a:r>
              <a:rPr lang="en-GB" sz="1200" dirty="0" smtClean="0"/>
              <a:t>15 mm</a:t>
            </a:r>
            <a:endParaRPr lang="en-GB" sz="1200" dirty="0"/>
          </a:p>
        </p:txBody>
      </p:sp>
      <p:cxnSp>
        <p:nvCxnSpPr>
          <p:cNvPr id="119" name="Gerade Verbindung 118"/>
          <p:cNvCxnSpPr/>
          <p:nvPr/>
        </p:nvCxnSpPr>
        <p:spPr bwMode="auto">
          <a:xfrm>
            <a:off x="2379360" y="3664130"/>
            <a:ext cx="182880" cy="0"/>
          </a:xfrm>
          <a:prstGeom prst="line">
            <a:avLst/>
          </a:prstGeom>
          <a:noFill/>
          <a:ln w="9525" cap="flat" cmpd="sng" algn="ctr">
            <a:solidFill>
              <a:schemeClr val="tx1"/>
            </a:solidFill>
            <a:prstDash val="solid"/>
            <a:round/>
            <a:headEnd type="none" w="med" len="med"/>
            <a:tailEnd type="triangle" w="med" len="med"/>
          </a:ln>
          <a:effectLst/>
        </p:spPr>
      </p:cxnSp>
      <p:cxnSp>
        <p:nvCxnSpPr>
          <p:cNvPr id="121" name="Gerade Verbindung 120"/>
          <p:cNvCxnSpPr/>
          <p:nvPr/>
        </p:nvCxnSpPr>
        <p:spPr bwMode="auto">
          <a:xfrm flipV="1">
            <a:off x="2673467" y="3672583"/>
            <a:ext cx="139849" cy="10758"/>
          </a:xfrm>
          <a:prstGeom prst="line">
            <a:avLst/>
          </a:prstGeom>
          <a:noFill/>
          <a:ln w="9525" cap="flat" cmpd="sng" algn="ctr">
            <a:solidFill>
              <a:schemeClr val="tx1"/>
            </a:solidFill>
            <a:prstDash val="solid"/>
            <a:round/>
            <a:headEnd type="triangle" w="med" len="med"/>
            <a:tailEnd type="none" w="med" len="med"/>
          </a:ln>
          <a:effectLst/>
        </p:spPr>
      </p:cxnSp>
      <p:sp>
        <p:nvSpPr>
          <p:cNvPr id="141" name="Textfeld 140"/>
          <p:cNvSpPr txBox="1"/>
          <p:nvPr/>
        </p:nvSpPr>
        <p:spPr>
          <a:xfrm>
            <a:off x="2374791" y="3502202"/>
            <a:ext cx="527709" cy="144527"/>
          </a:xfrm>
          <a:prstGeom prst="rect">
            <a:avLst/>
          </a:prstGeom>
          <a:solidFill>
            <a:srgbClr val="FFFFFF"/>
          </a:solidFill>
        </p:spPr>
        <p:txBody>
          <a:bodyPr wrap="none" rtlCol="0">
            <a:spAutoFit/>
          </a:bodyPr>
          <a:lstStyle/>
          <a:p>
            <a:pPr>
              <a:lnSpc>
                <a:spcPts val="300"/>
              </a:lnSpc>
            </a:pPr>
            <a:r>
              <a:rPr lang="en-GB" sz="800" dirty="0" smtClean="0"/>
              <a:t>1.7 mm</a:t>
            </a:r>
            <a:endParaRPr lang="en-GB" sz="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Important Test Parameter</a:t>
            </a:r>
            <a:endParaRPr lang="en-GB" dirty="0"/>
          </a:p>
        </p:txBody>
      </p:sp>
      <p:sp>
        <p:nvSpPr>
          <p:cNvPr id="3" name="Inhaltsplatzhalter 2"/>
          <p:cNvSpPr>
            <a:spLocks noGrp="1"/>
          </p:cNvSpPr>
          <p:nvPr>
            <p:ph idx="1"/>
          </p:nvPr>
        </p:nvSpPr>
        <p:spPr>
          <a:xfrm>
            <a:off x="242888" y="1017588"/>
            <a:ext cx="8639175" cy="5111750"/>
          </a:xfrm>
        </p:spPr>
        <p:txBody>
          <a:bodyPr/>
          <a:lstStyle/>
          <a:p>
            <a:r>
              <a:rPr lang="en-GB" dirty="0" smtClean="0"/>
              <a:t>To generate comparable test results within a small tolerance </a:t>
            </a:r>
          </a:p>
          <a:p>
            <a:pPr>
              <a:buNone/>
            </a:pPr>
            <a:r>
              <a:rPr lang="en-GB" dirty="0" smtClean="0"/>
              <a:t>   &lt; 10% following test parameter shall be kept constant</a:t>
            </a:r>
          </a:p>
          <a:p>
            <a:pPr lvl="1">
              <a:buFont typeface="Wingdings" pitchFamily="2" charset="2"/>
              <a:buChar char="Ø"/>
            </a:pPr>
            <a:r>
              <a:rPr lang="en-GB" dirty="0" smtClean="0"/>
              <a:t>Steel pate: 	Material, thickness, size</a:t>
            </a:r>
          </a:p>
          <a:p>
            <a:pPr lvl="1">
              <a:buFont typeface="Wingdings" pitchFamily="2" charset="2"/>
              <a:buChar char="Ø"/>
            </a:pPr>
            <a:r>
              <a:rPr lang="en-GB" dirty="0" smtClean="0"/>
              <a:t>Temperature: 	Steel plate centre temperature </a:t>
            </a:r>
          </a:p>
          <a:p>
            <a:pPr lvl="1">
              <a:buFont typeface="Wingdings" pitchFamily="2" charset="2"/>
              <a:buChar char="Ø"/>
            </a:pPr>
            <a:r>
              <a:rPr lang="en-GB" dirty="0" smtClean="0"/>
              <a:t>Thermocouple: 	Location inside the test specimen</a:t>
            </a:r>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7</a:t>
            </a:fld>
            <a:endParaRPr lang="en-GB" noProof="1"/>
          </a:p>
        </p:txBody>
      </p:sp>
      <p:sp>
        <p:nvSpPr>
          <p:cNvPr id="76" name="Textfeld 75"/>
          <p:cNvSpPr txBox="1"/>
          <p:nvPr/>
        </p:nvSpPr>
        <p:spPr>
          <a:xfrm>
            <a:off x="5391150" y="3095625"/>
            <a:ext cx="3446777" cy="1384995"/>
          </a:xfrm>
          <a:prstGeom prst="rect">
            <a:avLst/>
          </a:prstGeom>
          <a:noFill/>
        </p:spPr>
        <p:txBody>
          <a:bodyPr wrap="none" rtlCol="0">
            <a:spAutoFit/>
          </a:bodyPr>
          <a:lstStyle/>
          <a:p>
            <a:r>
              <a:rPr lang="en-GB" sz="1400" dirty="0" smtClean="0"/>
              <a:t>To eliminate the distance change   </a:t>
            </a:r>
          </a:p>
          <a:p>
            <a:r>
              <a:rPr lang="en-GB" sz="1400" dirty="0" smtClean="0"/>
              <a:t>caused by the thermal stress of the</a:t>
            </a:r>
          </a:p>
          <a:p>
            <a:r>
              <a:rPr lang="en-GB" sz="1400" dirty="0" smtClean="0"/>
              <a:t>steel plate and to measure the sample </a:t>
            </a:r>
          </a:p>
          <a:p>
            <a:r>
              <a:rPr lang="en-GB" sz="1400" dirty="0" smtClean="0"/>
              <a:t>temperature always at  the same location</a:t>
            </a:r>
          </a:p>
          <a:p>
            <a:r>
              <a:rPr lang="en-GB" sz="1400" dirty="0" smtClean="0"/>
              <a:t>the thermocouple will be automatically </a:t>
            </a:r>
          </a:p>
          <a:p>
            <a:r>
              <a:rPr lang="en-GB" sz="1400" dirty="0" smtClean="0"/>
              <a:t>adjusted by the weight.</a:t>
            </a:r>
            <a:endParaRPr lang="en-GB" sz="1400" dirty="0"/>
          </a:p>
        </p:txBody>
      </p:sp>
      <p:grpSp>
        <p:nvGrpSpPr>
          <p:cNvPr id="93" name="Gruppieren 92"/>
          <p:cNvGrpSpPr>
            <a:grpSpLocks noChangeAspect="1"/>
          </p:cNvGrpSpPr>
          <p:nvPr/>
        </p:nvGrpSpPr>
        <p:grpSpPr>
          <a:xfrm>
            <a:off x="438152" y="2933701"/>
            <a:ext cx="5544969" cy="2649932"/>
            <a:chOff x="695325" y="3086100"/>
            <a:chExt cx="6027141" cy="2880361"/>
          </a:xfrm>
        </p:grpSpPr>
        <p:grpSp>
          <p:nvGrpSpPr>
            <p:cNvPr id="75" name="Gruppieren 74"/>
            <p:cNvGrpSpPr/>
            <p:nvPr/>
          </p:nvGrpSpPr>
          <p:grpSpPr>
            <a:xfrm>
              <a:off x="695325" y="3086100"/>
              <a:ext cx="6027141" cy="2880361"/>
              <a:chOff x="1057275" y="2971800"/>
              <a:chExt cx="6027141" cy="2880361"/>
            </a:xfrm>
          </p:grpSpPr>
          <p:sp>
            <p:nvSpPr>
              <p:cNvPr id="7" name="Rechteck 6"/>
              <p:cNvSpPr/>
              <p:nvPr/>
            </p:nvSpPr>
            <p:spPr bwMode="auto">
              <a:xfrm>
                <a:off x="1247780" y="4986338"/>
                <a:ext cx="2014538" cy="4114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0" name="Freihandform 9"/>
              <p:cNvSpPr/>
              <p:nvPr/>
            </p:nvSpPr>
            <p:spPr bwMode="auto">
              <a:xfrm>
                <a:off x="2019305" y="5337810"/>
                <a:ext cx="420053" cy="488633"/>
              </a:xfrm>
              <a:custGeom>
                <a:avLst/>
                <a:gdLst>
                  <a:gd name="connsiteX0" fmla="*/ 95250 w 466725"/>
                  <a:gd name="connsiteY0" fmla="*/ 0 h 542925"/>
                  <a:gd name="connsiteX1" fmla="*/ 400050 w 466725"/>
                  <a:gd name="connsiteY1" fmla="*/ 0 h 542925"/>
                  <a:gd name="connsiteX2" fmla="*/ 400050 w 466725"/>
                  <a:gd name="connsiteY2" fmla="*/ 428625 h 542925"/>
                  <a:gd name="connsiteX3" fmla="*/ 466725 w 466725"/>
                  <a:gd name="connsiteY3" fmla="*/ 542925 h 542925"/>
                  <a:gd name="connsiteX4" fmla="*/ 0 w 466725"/>
                  <a:gd name="connsiteY4" fmla="*/ 542925 h 542925"/>
                  <a:gd name="connsiteX5" fmla="*/ 85725 w 466725"/>
                  <a:gd name="connsiteY5" fmla="*/ 428625 h 542925"/>
                  <a:gd name="connsiteX6" fmla="*/ 95250 w 466725"/>
                  <a:gd name="connsiteY6"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725" h="542925">
                    <a:moveTo>
                      <a:pt x="95250" y="0"/>
                    </a:moveTo>
                    <a:lnTo>
                      <a:pt x="400050" y="0"/>
                    </a:lnTo>
                    <a:lnTo>
                      <a:pt x="400050" y="428625"/>
                    </a:lnTo>
                    <a:lnTo>
                      <a:pt x="466725" y="542925"/>
                    </a:lnTo>
                    <a:lnTo>
                      <a:pt x="0" y="542925"/>
                    </a:lnTo>
                    <a:lnTo>
                      <a:pt x="85725" y="428625"/>
                    </a:lnTo>
                    <a:lnTo>
                      <a:pt x="95250" y="0"/>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18" name="Gruppieren 17"/>
              <p:cNvGrpSpPr/>
              <p:nvPr/>
            </p:nvGrpSpPr>
            <p:grpSpPr>
              <a:xfrm>
                <a:off x="1961354" y="4668469"/>
                <a:ext cx="557213" cy="309296"/>
                <a:chOff x="2047874" y="4475988"/>
                <a:chExt cx="619125" cy="343662"/>
              </a:xfrm>
            </p:grpSpPr>
            <p:sp>
              <p:nvSpPr>
                <p:cNvPr id="12" name="Rechteck 11"/>
                <p:cNvSpPr/>
                <p:nvPr/>
              </p:nvSpPr>
              <p:spPr bwMode="auto">
                <a:xfrm>
                  <a:off x="2047874" y="4476750"/>
                  <a:ext cx="619125" cy="3429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6" name="Freihandform 15"/>
                <p:cNvSpPr/>
                <p:nvPr/>
              </p:nvSpPr>
              <p:spPr bwMode="auto">
                <a:xfrm>
                  <a:off x="2336292" y="4475988"/>
                  <a:ext cx="50292" cy="210312"/>
                </a:xfrm>
                <a:custGeom>
                  <a:avLst/>
                  <a:gdLst>
                    <a:gd name="connsiteX0" fmla="*/ 0 w 50292"/>
                    <a:gd name="connsiteY0" fmla="*/ 0 h 210312"/>
                    <a:gd name="connsiteX1" fmla="*/ 4572 w 50292"/>
                    <a:gd name="connsiteY1" fmla="*/ 201168 h 210312"/>
                    <a:gd name="connsiteX2" fmla="*/ 27432 w 50292"/>
                    <a:gd name="connsiteY2" fmla="*/ 210312 h 210312"/>
                    <a:gd name="connsiteX3" fmla="*/ 50292 w 50292"/>
                    <a:gd name="connsiteY3" fmla="*/ 196596 h 210312"/>
                    <a:gd name="connsiteX4" fmla="*/ 50292 w 50292"/>
                    <a:gd name="connsiteY4" fmla="*/ 0 h 210312"/>
                    <a:gd name="connsiteX5" fmla="*/ 0 w 50292"/>
                    <a:gd name="connsiteY5" fmla="*/ 0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 h="210312">
                      <a:moveTo>
                        <a:pt x="0" y="0"/>
                      </a:moveTo>
                      <a:lnTo>
                        <a:pt x="4572" y="201168"/>
                      </a:lnTo>
                      <a:lnTo>
                        <a:pt x="27432" y="210312"/>
                      </a:lnTo>
                      <a:lnTo>
                        <a:pt x="50292" y="196596"/>
                      </a:lnTo>
                      <a:lnTo>
                        <a:pt x="50292" y="0"/>
                      </a:lnTo>
                      <a:lnTo>
                        <a:pt x="0" y="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11" name="Abgerundetes Rechteck 10"/>
              <p:cNvSpPr/>
              <p:nvPr/>
            </p:nvSpPr>
            <p:spPr bwMode="auto">
              <a:xfrm>
                <a:off x="2220588" y="3717608"/>
                <a:ext cx="68580" cy="865823"/>
              </a:xfrm>
              <a:prstGeom prst="round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19" name="Gerade Verbindung 18"/>
              <p:cNvCxnSpPr/>
              <p:nvPr/>
            </p:nvCxnSpPr>
            <p:spPr bwMode="auto">
              <a:xfrm flipH="1">
                <a:off x="2253506" y="2971800"/>
                <a:ext cx="5829" cy="1878063"/>
              </a:xfrm>
              <a:prstGeom prst="line">
                <a:avLst/>
              </a:prstGeom>
              <a:noFill/>
              <a:ln w="19050" cap="flat" cmpd="sng" algn="ctr">
                <a:solidFill>
                  <a:schemeClr val="tx1"/>
                </a:solidFill>
                <a:prstDash val="solid"/>
                <a:round/>
                <a:headEnd type="none" w="med" len="med"/>
                <a:tailEnd type="none" w="med" len="med"/>
              </a:ln>
              <a:effectLst/>
            </p:spPr>
          </p:cxnSp>
          <p:sp>
            <p:nvSpPr>
              <p:cNvPr id="20" name="Rechteck 19"/>
              <p:cNvSpPr/>
              <p:nvPr/>
            </p:nvSpPr>
            <p:spPr bwMode="auto">
              <a:xfrm>
                <a:off x="2165038" y="3249930"/>
                <a:ext cx="162878" cy="325755"/>
              </a:xfrm>
              <a:prstGeom prst="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4" name="Freihandform 23"/>
              <p:cNvSpPr/>
              <p:nvPr/>
            </p:nvSpPr>
            <p:spPr bwMode="auto">
              <a:xfrm>
                <a:off x="3971666" y="5000119"/>
                <a:ext cx="1995251" cy="94298"/>
              </a:xfrm>
              <a:custGeom>
                <a:avLst/>
                <a:gdLst>
                  <a:gd name="connsiteX0" fmla="*/ 0 w 2216944"/>
                  <a:gd name="connsiteY0" fmla="*/ 2381 h 104775"/>
                  <a:gd name="connsiteX1" fmla="*/ 78581 w 2216944"/>
                  <a:gd name="connsiteY1" fmla="*/ 33337 h 104775"/>
                  <a:gd name="connsiteX2" fmla="*/ 126206 w 2216944"/>
                  <a:gd name="connsiteY2" fmla="*/ 42862 h 104775"/>
                  <a:gd name="connsiteX3" fmla="*/ 173831 w 2216944"/>
                  <a:gd name="connsiteY3" fmla="*/ 52387 h 104775"/>
                  <a:gd name="connsiteX4" fmla="*/ 233362 w 2216944"/>
                  <a:gd name="connsiteY4" fmla="*/ 61912 h 104775"/>
                  <a:gd name="connsiteX5" fmla="*/ 307181 w 2216944"/>
                  <a:gd name="connsiteY5" fmla="*/ 69056 h 104775"/>
                  <a:gd name="connsiteX6" fmla="*/ 378619 w 2216944"/>
                  <a:gd name="connsiteY6" fmla="*/ 76200 h 104775"/>
                  <a:gd name="connsiteX7" fmla="*/ 442912 w 2216944"/>
                  <a:gd name="connsiteY7" fmla="*/ 83344 h 104775"/>
                  <a:gd name="connsiteX8" fmla="*/ 511969 w 2216944"/>
                  <a:gd name="connsiteY8" fmla="*/ 88106 h 104775"/>
                  <a:gd name="connsiteX9" fmla="*/ 576262 w 2216944"/>
                  <a:gd name="connsiteY9" fmla="*/ 90487 h 104775"/>
                  <a:gd name="connsiteX10" fmla="*/ 642937 w 2216944"/>
                  <a:gd name="connsiteY10" fmla="*/ 97631 h 104775"/>
                  <a:gd name="connsiteX11" fmla="*/ 714375 w 2216944"/>
                  <a:gd name="connsiteY11" fmla="*/ 100012 h 104775"/>
                  <a:gd name="connsiteX12" fmla="*/ 788194 w 2216944"/>
                  <a:gd name="connsiteY12" fmla="*/ 102394 h 104775"/>
                  <a:gd name="connsiteX13" fmla="*/ 904875 w 2216944"/>
                  <a:gd name="connsiteY13" fmla="*/ 102394 h 104775"/>
                  <a:gd name="connsiteX14" fmla="*/ 981075 w 2216944"/>
                  <a:gd name="connsiteY14" fmla="*/ 104775 h 104775"/>
                  <a:gd name="connsiteX15" fmla="*/ 1059656 w 2216944"/>
                  <a:gd name="connsiteY15" fmla="*/ 104775 h 104775"/>
                  <a:gd name="connsiteX16" fmla="*/ 1147762 w 2216944"/>
                  <a:gd name="connsiteY16" fmla="*/ 104775 h 104775"/>
                  <a:gd name="connsiteX17" fmla="*/ 1240631 w 2216944"/>
                  <a:gd name="connsiteY17" fmla="*/ 104775 h 104775"/>
                  <a:gd name="connsiteX18" fmla="*/ 1326356 w 2216944"/>
                  <a:gd name="connsiteY18" fmla="*/ 104775 h 104775"/>
                  <a:gd name="connsiteX19" fmla="*/ 1414462 w 2216944"/>
                  <a:gd name="connsiteY19" fmla="*/ 104775 h 104775"/>
                  <a:gd name="connsiteX20" fmla="*/ 1497806 w 2216944"/>
                  <a:gd name="connsiteY20" fmla="*/ 97631 h 104775"/>
                  <a:gd name="connsiteX21" fmla="*/ 1578769 w 2216944"/>
                  <a:gd name="connsiteY21" fmla="*/ 97631 h 104775"/>
                  <a:gd name="connsiteX22" fmla="*/ 1657350 w 2216944"/>
                  <a:gd name="connsiteY22" fmla="*/ 90487 h 104775"/>
                  <a:gd name="connsiteX23" fmla="*/ 1731169 w 2216944"/>
                  <a:gd name="connsiteY23" fmla="*/ 85725 h 104775"/>
                  <a:gd name="connsiteX24" fmla="*/ 1793081 w 2216944"/>
                  <a:gd name="connsiteY24" fmla="*/ 80962 h 104775"/>
                  <a:gd name="connsiteX25" fmla="*/ 1859756 w 2216944"/>
                  <a:gd name="connsiteY25" fmla="*/ 71437 h 104775"/>
                  <a:gd name="connsiteX26" fmla="*/ 1926431 w 2216944"/>
                  <a:gd name="connsiteY26" fmla="*/ 66675 h 104775"/>
                  <a:gd name="connsiteX27" fmla="*/ 2002631 w 2216944"/>
                  <a:gd name="connsiteY27" fmla="*/ 57150 h 104775"/>
                  <a:gd name="connsiteX28" fmla="*/ 2095500 w 2216944"/>
                  <a:gd name="connsiteY28" fmla="*/ 40481 h 104775"/>
                  <a:gd name="connsiteX29" fmla="*/ 2138362 w 2216944"/>
                  <a:gd name="connsiteY29" fmla="*/ 33337 h 104775"/>
                  <a:gd name="connsiteX30" fmla="*/ 2174081 w 2216944"/>
                  <a:gd name="connsiteY30" fmla="*/ 19050 h 104775"/>
                  <a:gd name="connsiteX31" fmla="*/ 2202656 w 2216944"/>
                  <a:gd name="connsiteY31" fmla="*/ 7144 h 104775"/>
                  <a:gd name="connsiteX32" fmla="*/ 2202656 w 2216944"/>
                  <a:gd name="connsiteY32" fmla="*/ 7144 h 104775"/>
                  <a:gd name="connsiteX33" fmla="*/ 2216944 w 2216944"/>
                  <a:gd name="connsiteY33" fmla="*/ 0 h 104775"/>
                  <a:gd name="connsiteX0" fmla="*/ 0 w 2216944"/>
                  <a:gd name="connsiteY0" fmla="*/ 2381 h 104775"/>
                  <a:gd name="connsiteX1" fmla="*/ 78581 w 2216944"/>
                  <a:gd name="connsiteY1" fmla="*/ 33337 h 104775"/>
                  <a:gd name="connsiteX2" fmla="*/ 126206 w 2216944"/>
                  <a:gd name="connsiteY2" fmla="*/ 42862 h 104775"/>
                  <a:gd name="connsiteX3" fmla="*/ 173831 w 2216944"/>
                  <a:gd name="connsiteY3" fmla="*/ 52387 h 104775"/>
                  <a:gd name="connsiteX4" fmla="*/ 233362 w 2216944"/>
                  <a:gd name="connsiteY4" fmla="*/ 61912 h 104775"/>
                  <a:gd name="connsiteX5" fmla="*/ 307181 w 2216944"/>
                  <a:gd name="connsiteY5" fmla="*/ 69056 h 104775"/>
                  <a:gd name="connsiteX6" fmla="*/ 378619 w 2216944"/>
                  <a:gd name="connsiteY6" fmla="*/ 76200 h 104775"/>
                  <a:gd name="connsiteX7" fmla="*/ 442912 w 2216944"/>
                  <a:gd name="connsiteY7" fmla="*/ 83344 h 104775"/>
                  <a:gd name="connsiteX8" fmla="*/ 511969 w 2216944"/>
                  <a:gd name="connsiteY8" fmla="*/ 88106 h 104775"/>
                  <a:gd name="connsiteX9" fmla="*/ 576262 w 2216944"/>
                  <a:gd name="connsiteY9" fmla="*/ 97631 h 104775"/>
                  <a:gd name="connsiteX10" fmla="*/ 642937 w 2216944"/>
                  <a:gd name="connsiteY10" fmla="*/ 97631 h 104775"/>
                  <a:gd name="connsiteX11" fmla="*/ 714375 w 2216944"/>
                  <a:gd name="connsiteY11" fmla="*/ 100012 h 104775"/>
                  <a:gd name="connsiteX12" fmla="*/ 788194 w 2216944"/>
                  <a:gd name="connsiteY12" fmla="*/ 102394 h 104775"/>
                  <a:gd name="connsiteX13" fmla="*/ 904875 w 2216944"/>
                  <a:gd name="connsiteY13" fmla="*/ 102394 h 104775"/>
                  <a:gd name="connsiteX14" fmla="*/ 981075 w 2216944"/>
                  <a:gd name="connsiteY14" fmla="*/ 104775 h 104775"/>
                  <a:gd name="connsiteX15" fmla="*/ 1059656 w 2216944"/>
                  <a:gd name="connsiteY15" fmla="*/ 104775 h 104775"/>
                  <a:gd name="connsiteX16" fmla="*/ 1147762 w 2216944"/>
                  <a:gd name="connsiteY16" fmla="*/ 104775 h 104775"/>
                  <a:gd name="connsiteX17" fmla="*/ 1240631 w 2216944"/>
                  <a:gd name="connsiteY17" fmla="*/ 104775 h 104775"/>
                  <a:gd name="connsiteX18" fmla="*/ 1326356 w 2216944"/>
                  <a:gd name="connsiteY18" fmla="*/ 104775 h 104775"/>
                  <a:gd name="connsiteX19" fmla="*/ 1414462 w 2216944"/>
                  <a:gd name="connsiteY19" fmla="*/ 104775 h 104775"/>
                  <a:gd name="connsiteX20" fmla="*/ 1497806 w 2216944"/>
                  <a:gd name="connsiteY20" fmla="*/ 97631 h 104775"/>
                  <a:gd name="connsiteX21" fmla="*/ 1578769 w 2216944"/>
                  <a:gd name="connsiteY21" fmla="*/ 97631 h 104775"/>
                  <a:gd name="connsiteX22" fmla="*/ 1657350 w 2216944"/>
                  <a:gd name="connsiteY22" fmla="*/ 90487 h 104775"/>
                  <a:gd name="connsiteX23" fmla="*/ 1731169 w 2216944"/>
                  <a:gd name="connsiteY23" fmla="*/ 85725 h 104775"/>
                  <a:gd name="connsiteX24" fmla="*/ 1793081 w 2216944"/>
                  <a:gd name="connsiteY24" fmla="*/ 80962 h 104775"/>
                  <a:gd name="connsiteX25" fmla="*/ 1859756 w 2216944"/>
                  <a:gd name="connsiteY25" fmla="*/ 71437 h 104775"/>
                  <a:gd name="connsiteX26" fmla="*/ 1926431 w 2216944"/>
                  <a:gd name="connsiteY26" fmla="*/ 66675 h 104775"/>
                  <a:gd name="connsiteX27" fmla="*/ 2002631 w 2216944"/>
                  <a:gd name="connsiteY27" fmla="*/ 57150 h 104775"/>
                  <a:gd name="connsiteX28" fmla="*/ 2095500 w 2216944"/>
                  <a:gd name="connsiteY28" fmla="*/ 40481 h 104775"/>
                  <a:gd name="connsiteX29" fmla="*/ 2138362 w 2216944"/>
                  <a:gd name="connsiteY29" fmla="*/ 33337 h 104775"/>
                  <a:gd name="connsiteX30" fmla="*/ 2174081 w 2216944"/>
                  <a:gd name="connsiteY30" fmla="*/ 19050 h 104775"/>
                  <a:gd name="connsiteX31" fmla="*/ 2202656 w 2216944"/>
                  <a:gd name="connsiteY31" fmla="*/ 7144 h 104775"/>
                  <a:gd name="connsiteX32" fmla="*/ 2202656 w 2216944"/>
                  <a:gd name="connsiteY32" fmla="*/ 7144 h 104775"/>
                  <a:gd name="connsiteX33" fmla="*/ 2216944 w 2216944"/>
                  <a:gd name="connsiteY33" fmla="*/ 0 h 104775"/>
                  <a:gd name="connsiteX0" fmla="*/ 0 w 2216944"/>
                  <a:gd name="connsiteY0" fmla="*/ 2381 h 104775"/>
                  <a:gd name="connsiteX1" fmla="*/ 78581 w 2216944"/>
                  <a:gd name="connsiteY1" fmla="*/ 33337 h 104775"/>
                  <a:gd name="connsiteX2" fmla="*/ 126206 w 2216944"/>
                  <a:gd name="connsiteY2" fmla="*/ 42862 h 104775"/>
                  <a:gd name="connsiteX3" fmla="*/ 173831 w 2216944"/>
                  <a:gd name="connsiteY3" fmla="*/ 52387 h 104775"/>
                  <a:gd name="connsiteX4" fmla="*/ 233362 w 2216944"/>
                  <a:gd name="connsiteY4" fmla="*/ 61912 h 104775"/>
                  <a:gd name="connsiteX5" fmla="*/ 307181 w 2216944"/>
                  <a:gd name="connsiteY5" fmla="*/ 69056 h 104775"/>
                  <a:gd name="connsiteX6" fmla="*/ 378619 w 2216944"/>
                  <a:gd name="connsiteY6" fmla="*/ 76200 h 104775"/>
                  <a:gd name="connsiteX7" fmla="*/ 442912 w 2216944"/>
                  <a:gd name="connsiteY7" fmla="*/ 83344 h 104775"/>
                  <a:gd name="connsiteX8" fmla="*/ 511969 w 2216944"/>
                  <a:gd name="connsiteY8" fmla="*/ 88106 h 104775"/>
                  <a:gd name="connsiteX9" fmla="*/ 576262 w 2216944"/>
                  <a:gd name="connsiteY9" fmla="*/ 97631 h 104775"/>
                  <a:gd name="connsiteX10" fmla="*/ 642937 w 2216944"/>
                  <a:gd name="connsiteY10" fmla="*/ 97631 h 104775"/>
                  <a:gd name="connsiteX11" fmla="*/ 714375 w 2216944"/>
                  <a:gd name="connsiteY11" fmla="*/ 100012 h 104775"/>
                  <a:gd name="connsiteX12" fmla="*/ 788194 w 2216944"/>
                  <a:gd name="connsiteY12" fmla="*/ 102394 h 104775"/>
                  <a:gd name="connsiteX13" fmla="*/ 904875 w 2216944"/>
                  <a:gd name="connsiteY13" fmla="*/ 102394 h 104775"/>
                  <a:gd name="connsiteX14" fmla="*/ 981075 w 2216944"/>
                  <a:gd name="connsiteY14" fmla="*/ 104775 h 104775"/>
                  <a:gd name="connsiteX15" fmla="*/ 1059656 w 2216944"/>
                  <a:gd name="connsiteY15" fmla="*/ 104775 h 104775"/>
                  <a:gd name="connsiteX16" fmla="*/ 1147762 w 2216944"/>
                  <a:gd name="connsiteY16" fmla="*/ 104775 h 104775"/>
                  <a:gd name="connsiteX17" fmla="*/ 1240631 w 2216944"/>
                  <a:gd name="connsiteY17" fmla="*/ 104775 h 104775"/>
                  <a:gd name="connsiteX18" fmla="*/ 1326356 w 2216944"/>
                  <a:gd name="connsiteY18" fmla="*/ 104775 h 104775"/>
                  <a:gd name="connsiteX19" fmla="*/ 1414462 w 2216944"/>
                  <a:gd name="connsiteY19" fmla="*/ 104775 h 104775"/>
                  <a:gd name="connsiteX20" fmla="*/ 1500187 w 2216944"/>
                  <a:gd name="connsiteY20" fmla="*/ 104774 h 104775"/>
                  <a:gd name="connsiteX21" fmla="*/ 1578769 w 2216944"/>
                  <a:gd name="connsiteY21" fmla="*/ 97631 h 104775"/>
                  <a:gd name="connsiteX22" fmla="*/ 1657350 w 2216944"/>
                  <a:gd name="connsiteY22" fmla="*/ 90487 h 104775"/>
                  <a:gd name="connsiteX23" fmla="*/ 1731169 w 2216944"/>
                  <a:gd name="connsiteY23" fmla="*/ 85725 h 104775"/>
                  <a:gd name="connsiteX24" fmla="*/ 1793081 w 2216944"/>
                  <a:gd name="connsiteY24" fmla="*/ 80962 h 104775"/>
                  <a:gd name="connsiteX25" fmla="*/ 1859756 w 2216944"/>
                  <a:gd name="connsiteY25" fmla="*/ 71437 h 104775"/>
                  <a:gd name="connsiteX26" fmla="*/ 1926431 w 2216944"/>
                  <a:gd name="connsiteY26" fmla="*/ 66675 h 104775"/>
                  <a:gd name="connsiteX27" fmla="*/ 2002631 w 2216944"/>
                  <a:gd name="connsiteY27" fmla="*/ 57150 h 104775"/>
                  <a:gd name="connsiteX28" fmla="*/ 2095500 w 2216944"/>
                  <a:gd name="connsiteY28" fmla="*/ 40481 h 104775"/>
                  <a:gd name="connsiteX29" fmla="*/ 2138362 w 2216944"/>
                  <a:gd name="connsiteY29" fmla="*/ 33337 h 104775"/>
                  <a:gd name="connsiteX30" fmla="*/ 2174081 w 2216944"/>
                  <a:gd name="connsiteY30" fmla="*/ 19050 h 104775"/>
                  <a:gd name="connsiteX31" fmla="*/ 2202656 w 2216944"/>
                  <a:gd name="connsiteY31" fmla="*/ 7144 h 104775"/>
                  <a:gd name="connsiteX32" fmla="*/ 2202656 w 2216944"/>
                  <a:gd name="connsiteY32" fmla="*/ 7144 h 104775"/>
                  <a:gd name="connsiteX33" fmla="*/ 2216944 w 2216944"/>
                  <a:gd name="connsiteY33" fmla="*/ 0 h 104775"/>
                  <a:gd name="connsiteX0" fmla="*/ 0 w 2216944"/>
                  <a:gd name="connsiteY0" fmla="*/ 2381 h 104775"/>
                  <a:gd name="connsiteX1" fmla="*/ 78581 w 2216944"/>
                  <a:gd name="connsiteY1" fmla="*/ 33337 h 104775"/>
                  <a:gd name="connsiteX2" fmla="*/ 126206 w 2216944"/>
                  <a:gd name="connsiteY2" fmla="*/ 42862 h 104775"/>
                  <a:gd name="connsiteX3" fmla="*/ 173831 w 2216944"/>
                  <a:gd name="connsiteY3" fmla="*/ 52387 h 104775"/>
                  <a:gd name="connsiteX4" fmla="*/ 233362 w 2216944"/>
                  <a:gd name="connsiteY4" fmla="*/ 61912 h 104775"/>
                  <a:gd name="connsiteX5" fmla="*/ 307181 w 2216944"/>
                  <a:gd name="connsiteY5" fmla="*/ 69056 h 104775"/>
                  <a:gd name="connsiteX6" fmla="*/ 378619 w 2216944"/>
                  <a:gd name="connsiteY6" fmla="*/ 76200 h 104775"/>
                  <a:gd name="connsiteX7" fmla="*/ 442912 w 2216944"/>
                  <a:gd name="connsiteY7" fmla="*/ 83344 h 104775"/>
                  <a:gd name="connsiteX8" fmla="*/ 511969 w 2216944"/>
                  <a:gd name="connsiteY8" fmla="*/ 88106 h 104775"/>
                  <a:gd name="connsiteX9" fmla="*/ 576262 w 2216944"/>
                  <a:gd name="connsiteY9" fmla="*/ 97631 h 104775"/>
                  <a:gd name="connsiteX10" fmla="*/ 642937 w 2216944"/>
                  <a:gd name="connsiteY10" fmla="*/ 97631 h 104775"/>
                  <a:gd name="connsiteX11" fmla="*/ 714375 w 2216944"/>
                  <a:gd name="connsiteY11" fmla="*/ 100012 h 104775"/>
                  <a:gd name="connsiteX12" fmla="*/ 788194 w 2216944"/>
                  <a:gd name="connsiteY12" fmla="*/ 102394 h 104775"/>
                  <a:gd name="connsiteX13" fmla="*/ 904875 w 2216944"/>
                  <a:gd name="connsiteY13" fmla="*/ 102394 h 104775"/>
                  <a:gd name="connsiteX14" fmla="*/ 981075 w 2216944"/>
                  <a:gd name="connsiteY14" fmla="*/ 104775 h 104775"/>
                  <a:gd name="connsiteX15" fmla="*/ 1059656 w 2216944"/>
                  <a:gd name="connsiteY15" fmla="*/ 104775 h 104775"/>
                  <a:gd name="connsiteX16" fmla="*/ 1147762 w 2216944"/>
                  <a:gd name="connsiteY16" fmla="*/ 104775 h 104775"/>
                  <a:gd name="connsiteX17" fmla="*/ 1240631 w 2216944"/>
                  <a:gd name="connsiteY17" fmla="*/ 104775 h 104775"/>
                  <a:gd name="connsiteX18" fmla="*/ 1326356 w 2216944"/>
                  <a:gd name="connsiteY18" fmla="*/ 104775 h 104775"/>
                  <a:gd name="connsiteX19" fmla="*/ 1414462 w 2216944"/>
                  <a:gd name="connsiteY19" fmla="*/ 104775 h 104775"/>
                  <a:gd name="connsiteX20" fmla="*/ 1500187 w 2216944"/>
                  <a:gd name="connsiteY20" fmla="*/ 104774 h 104775"/>
                  <a:gd name="connsiteX21" fmla="*/ 1578769 w 2216944"/>
                  <a:gd name="connsiteY21" fmla="*/ 97631 h 104775"/>
                  <a:gd name="connsiteX22" fmla="*/ 1657350 w 2216944"/>
                  <a:gd name="connsiteY22" fmla="*/ 90487 h 104775"/>
                  <a:gd name="connsiteX23" fmla="*/ 1731169 w 2216944"/>
                  <a:gd name="connsiteY23" fmla="*/ 85725 h 104775"/>
                  <a:gd name="connsiteX24" fmla="*/ 1793081 w 2216944"/>
                  <a:gd name="connsiteY24" fmla="*/ 80962 h 104775"/>
                  <a:gd name="connsiteX25" fmla="*/ 1859756 w 2216944"/>
                  <a:gd name="connsiteY25" fmla="*/ 71437 h 104775"/>
                  <a:gd name="connsiteX26" fmla="*/ 1926431 w 2216944"/>
                  <a:gd name="connsiteY26" fmla="*/ 66675 h 104775"/>
                  <a:gd name="connsiteX27" fmla="*/ 2002631 w 2216944"/>
                  <a:gd name="connsiteY27" fmla="*/ 57150 h 104775"/>
                  <a:gd name="connsiteX28" fmla="*/ 2095500 w 2216944"/>
                  <a:gd name="connsiteY28" fmla="*/ 40481 h 104775"/>
                  <a:gd name="connsiteX29" fmla="*/ 2135981 w 2216944"/>
                  <a:gd name="connsiteY29" fmla="*/ 26194 h 104775"/>
                  <a:gd name="connsiteX30" fmla="*/ 2174081 w 2216944"/>
                  <a:gd name="connsiteY30" fmla="*/ 19050 h 104775"/>
                  <a:gd name="connsiteX31" fmla="*/ 2202656 w 2216944"/>
                  <a:gd name="connsiteY31" fmla="*/ 7144 h 104775"/>
                  <a:gd name="connsiteX32" fmla="*/ 2202656 w 2216944"/>
                  <a:gd name="connsiteY32" fmla="*/ 7144 h 104775"/>
                  <a:gd name="connsiteX33" fmla="*/ 2216944 w 2216944"/>
                  <a:gd name="connsiteY33" fmla="*/ 0 h 104775"/>
                  <a:gd name="connsiteX0" fmla="*/ 0 w 2216944"/>
                  <a:gd name="connsiteY0" fmla="*/ 2381 h 104775"/>
                  <a:gd name="connsiteX1" fmla="*/ 78581 w 2216944"/>
                  <a:gd name="connsiteY1" fmla="*/ 33337 h 104775"/>
                  <a:gd name="connsiteX2" fmla="*/ 126206 w 2216944"/>
                  <a:gd name="connsiteY2" fmla="*/ 42862 h 104775"/>
                  <a:gd name="connsiteX3" fmla="*/ 173831 w 2216944"/>
                  <a:gd name="connsiteY3" fmla="*/ 52387 h 104775"/>
                  <a:gd name="connsiteX4" fmla="*/ 233362 w 2216944"/>
                  <a:gd name="connsiteY4" fmla="*/ 61912 h 104775"/>
                  <a:gd name="connsiteX5" fmla="*/ 307181 w 2216944"/>
                  <a:gd name="connsiteY5" fmla="*/ 69056 h 104775"/>
                  <a:gd name="connsiteX6" fmla="*/ 378619 w 2216944"/>
                  <a:gd name="connsiteY6" fmla="*/ 76200 h 104775"/>
                  <a:gd name="connsiteX7" fmla="*/ 442912 w 2216944"/>
                  <a:gd name="connsiteY7" fmla="*/ 83344 h 104775"/>
                  <a:gd name="connsiteX8" fmla="*/ 511969 w 2216944"/>
                  <a:gd name="connsiteY8" fmla="*/ 88106 h 104775"/>
                  <a:gd name="connsiteX9" fmla="*/ 576262 w 2216944"/>
                  <a:gd name="connsiteY9" fmla="*/ 97631 h 104775"/>
                  <a:gd name="connsiteX10" fmla="*/ 642937 w 2216944"/>
                  <a:gd name="connsiteY10" fmla="*/ 97631 h 104775"/>
                  <a:gd name="connsiteX11" fmla="*/ 714375 w 2216944"/>
                  <a:gd name="connsiteY11" fmla="*/ 100012 h 104775"/>
                  <a:gd name="connsiteX12" fmla="*/ 788194 w 2216944"/>
                  <a:gd name="connsiteY12" fmla="*/ 102394 h 104775"/>
                  <a:gd name="connsiteX13" fmla="*/ 904875 w 2216944"/>
                  <a:gd name="connsiteY13" fmla="*/ 102394 h 104775"/>
                  <a:gd name="connsiteX14" fmla="*/ 981075 w 2216944"/>
                  <a:gd name="connsiteY14" fmla="*/ 104775 h 104775"/>
                  <a:gd name="connsiteX15" fmla="*/ 1059656 w 2216944"/>
                  <a:gd name="connsiteY15" fmla="*/ 104775 h 104775"/>
                  <a:gd name="connsiteX16" fmla="*/ 1147762 w 2216944"/>
                  <a:gd name="connsiteY16" fmla="*/ 104775 h 104775"/>
                  <a:gd name="connsiteX17" fmla="*/ 1240631 w 2216944"/>
                  <a:gd name="connsiteY17" fmla="*/ 104775 h 104775"/>
                  <a:gd name="connsiteX18" fmla="*/ 1326356 w 2216944"/>
                  <a:gd name="connsiteY18" fmla="*/ 104775 h 104775"/>
                  <a:gd name="connsiteX19" fmla="*/ 1414462 w 2216944"/>
                  <a:gd name="connsiteY19" fmla="*/ 104775 h 104775"/>
                  <a:gd name="connsiteX20" fmla="*/ 1500187 w 2216944"/>
                  <a:gd name="connsiteY20" fmla="*/ 104774 h 104775"/>
                  <a:gd name="connsiteX21" fmla="*/ 1578769 w 2216944"/>
                  <a:gd name="connsiteY21" fmla="*/ 97631 h 104775"/>
                  <a:gd name="connsiteX22" fmla="*/ 1657350 w 2216944"/>
                  <a:gd name="connsiteY22" fmla="*/ 90487 h 104775"/>
                  <a:gd name="connsiteX23" fmla="*/ 1731169 w 2216944"/>
                  <a:gd name="connsiteY23" fmla="*/ 85725 h 104775"/>
                  <a:gd name="connsiteX24" fmla="*/ 1793081 w 2216944"/>
                  <a:gd name="connsiteY24" fmla="*/ 80962 h 104775"/>
                  <a:gd name="connsiteX25" fmla="*/ 1859756 w 2216944"/>
                  <a:gd name="connsiteY25" fmla="*/ 71437 h 104775"/>
                  <a:gd name="connsiteX26" fmla="*/ 1926431 w 2216944"/>
                  <a:gd name="connsiteY26" fmla="*/ 66675 h 104775"/>
                  <a:gd name="connsiteX27" fmla="*/ 2002631 w 2216944"/>
                  <a:gd name="connsiteY27" fmla="*/ 57150 h 104775"/>
                  <a:gd name="connsiteX28" fmla="*/ 2095500 w 2216944"/>
                  <a:gd name="connsiteY28" fmla="*/ 40481 h 104775"/>
                  <a:gd name="connsiteX29" fmla="*/ 2138363 w 2216944"/>
                  <a:gd name="connsiteY29" fmla="*/ 33337 h 104775"/>
                  <a:gd name="connsiteX30" fmla="*/ 2174081 w 2216944"/>
                  <a:gd name="connsiteY30" fmla="*/ 19050 h 104775"/>
                  <a:gd name="connsiteX31" fmla="*/ 2202656 w 2216944"/>
                  <a:gd name="connsiteY31" fmla="*/ 7144 h 104775"/>
                  <a:gd name="connsiteX32" fmla="*/ 2202656 w 2216944"/>
                  <a:gd name="connsiteY32" fmla="*/ 7144 h 104775"/>
                  <a:gd name="connsiteX33" fmla="*/ 2216944 w 2216944"/>
                  <a:gd name="connsiteY33"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16944" h="104775">
                    <a:moveTo>
                      <a:pt x="0" y="2381"/>
                    </a:moveTo>
                    <a:lnTo>
                      <a:pt x="78581" y="33337"/>
                    </a:lnTo>
                    <a:lnTo>
                      <a:pt x="126206" y="42862"/>
                    </a:lnTo>
                    <a:lnTo>
                      <a:pt x="173831" y="52387"/>
                    </a:lnTo>
                    <a:lnTo>
                      <a:pt x="233362" y="61912"/>
                    </a:lnTo>
                    <a:lnTo>
                      <a:pt x="307181" y="69056"/>
                    </a:lnTo>
                    <a:lnTo>
                      <a:pt x="378619" y="76200"/>
                    </a:lnTo>
                    <a:lnTo>
                      <a:pt x="442912" y="83344"/>
                    </a:lnTo>
                    <a:lnTo>
                      <a:pt x="511969" y="88106"/>
                    </a:lnTo>
                    <a:lnTo>
                      <a:pt x="576262" y="97631"/>
                    </a:lnTo>
                    <a:lnTo>
                      <a:pt x="642937" y="97631"/>
                    </a:lnTo>
                    <a:lnTo>
                      <a:pt x="714375" y="100012"/>
                    </a:lnTo>
                    <a:lnTo>
                      <a:pt x="788194" y="102394"/>
                    </a:lnTo>
                    <a:lnTo>
                      <a:pt x="904875" y="102394"/>
                    </a:lnTo>
                    <a:lnTo>
                      <a:pt x="981075" y="104775"/>
                    </a:lnTo>
                    <a:lnTo>
                      <a:pt x="1059656" y="104775"/>
                    </a:lnTo>
                    <a:lnTo>
                      <a:pt x="1147762" y="104775"/>
                    </a:lnTo>
                    <a:lnTo>
                      <a:pt x="1240631" y="104775"/>
                    </a:lnTo>
                    <a:lnTo>
                      <a:pt x="1326356" y="104775"/>
                    </a:lnTo>
                    <a:lnTo>
                      <a:pt x="1414462" y="104775"/>
                    </a:lnTo>
                    <a:lnTo>
                      <a:pt x="1500187" y="104774"/>
                    </a:lnTo>
                    <a:lnTo>
                      <a:pt x="1578769" y="97631"/>
                    </a:lnTo>
                    <a:lnTo>
                      <a:pt x="1657350" y="90487"/>
                    </a:lnTo>
                    <a:lnTo>
                      <a:pt x="1731169" y="85725"/>
                    </a:lnTo>
                    <a:lnTo>
                      <a:pt x="1793081" y="80962"/>
                    </a:lnTo>
                    <a:lnTo>
                      <a:pt x="1859756" y="71437"/>
                    </a:lnTo>
                    <a:lnTo>
                      <a:pt x="1926431" y="66675"/>
                    </a:lnTo>
                    <a:lnTo>
                      <a:pt x="2002631" y="57150"/>
                    </a:lnTo>
                    <a:lnTo>
                      <a:pt x="2095500" y="40481"/>
                    </a:lnTo>
                    <a:lnTo>
                      <a:pt x="2138363" y="33337"/>
                    </a:lnTo>
                    <a:lnTo>
                      <a:pt x="2174081" y="19050"/>
                    </a:lnTo>
                    <a:lnTo>
                      <a:pt x="2202656" y="7144"/>
                    </a:lnTo>
                    <a:lnTo>
                      <a:pt x="2202656" y="7144"/>
                    </a:lnTo>
                    <a:lnTo>
                      <a:pt x="2216944" y="0"/>
                    </a:lnTo>
                  </a:path>
                </a:pathLst>
              </a:custGeom>
              <a:noFill/>
              <a:ln w="57150"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25" name="Gruppieren 24"/>
              <p:cNvGrpSpPr/>
              <p:nvPr/>
            </p:nvGrpSpPr>
            <p:grpSpPr>
              <a:xfrm>
                <a:off x="4670266" y="4762767"/>
                <a:ext cx="557213" cy="309296"/>
                <a:chOff x="2047874" y="4475988"/>
                <a:chExt cx="619125" cy="343662"/>
              </a:xfrm>
            </p:grpSpPr>
            <p:sp>
              <p:nvSpPr>
                <p:cNvPr id="26" name="Rechteck 25"/>
                <p:cNvSpPr/>
                <p:nvPr/>
              </p:nvSpPr>
              <p:spPr bwMode="auto">
                <a:xfrm>
                  <a:off x="2047874" y="4476750"/>
                  <a:ext cx="619125" cy="3429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7" name="Freihandform 26"/>
                <p:cNvSpPr/>
                <p:nvPr/>
              </p:nvSpPr>
              <p:spPr bwMode="auto">
                <a:xfrm>
                  <a:off x="2336292" y="4475988"/>
                  <a:ext cx="50292" cy="210312"/>
                </a:xfrm>
                <a:custGeom>
                  <a:avLst/>
                  <a:gdLst>
                    <a:gd name="connsiteX0" fmla="*/ 0 w 50292"/>
                    <a:gd name="connsiteY0" fmla="*/ 0 h 210312"/>
                    <a:gd name="connsiteX1" fmla="*/ 4572 w 50292"/>
                    <a:gd name="connsiteY1" fmla="*/ 201168 h 210312"/>
                    <a:gd name="connsiteX2" fmla="*/ 27432 w 50292"/>
                    <a:gd name="connsiteY2" fmla="*/ 210312 h 210312"/>
                    <a:gd name="connsiteX3" fmla="*/ 50292 w 50292"/>
                    <a:gd name="connsiteY3" fmla="*/ 196596 h 210312"/>
                    <a:gd name="connsiteX4" fmla="*/ 50292 w 50292"/>
                    <a:gd name="connsiteY4" fmla="*/ 0 h 210312"/>
                    <a:gd name="connsiteX5" fmla="*/ 0 w 50292"/>
                    <a:gd name="connsiteY5" fmla="*/ 0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 h="210312">
                      <a:moveTo>
                        <a:pt x="0" y="0"/>
                      </a:moveTo>
                      <a:lnTo>
                        <a:pt x="4572" y="201168"/>
                      </a:lnTo>
                      <a:lnTo>
                        <a:pt x="27432" y="210312"/>
                      </a:lnTo>
                      <a:lnTo>
                        <a:pt x="50292" y="196596"/>
                      </a:lnTo>
                      <a:lnTo>
                        <a:pt x="50292" y="0"/>
                      </a:lnTo>
                      <a:lnTo>
                        <a:pt x="0" y="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28" name="Abgerundetes Rechteck 27"/>
              <p:cNvSpPr/>
              <p:nvPr/>
            </p:nvSpPr>
            <p:spPr bwMode="auto">
              <a:xfrm>
                <a:off x="4929499" y="3700463"/>
                <a:ext cx="68580" cy="865823"/>
              </a:xfrm>
              <a:prstGeom prst="round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31" name="Gerade Verbindung 30"/>
              <p:cNvCxnSpPr/>
              <p:nvPr/>
            </p:nvCxnSpPr>
            <p:spPr bwMode="auto">
              <a:xfrm flipH="1">
                <a:off x="4962417" y="3066098"/>
                <a:ext cx="5829" cy="1878063"/>
              </a:xfrm>
              <a:prstGeom prst="line">
                <a:avLst/>
              </a:prstGeom>
              <a:noFill/>
              <a:ln w="19050" cap="flat" cmpd="sng" algn="ctr">
                <a:solidFill>
                  <a:schemeClr val="tx1"/>
                </a:solidFill>
                <a:prstDash val="solid"/>
                <a:round/>
                <a:headEnd type="none" w="med" len="med"/>
                <a:tailEnd type="none" w="med" len="med"/>
              </a:ln>
              <a:effectLst/>
            </p:spPr>
          </p:cxnSp>
          <p:sp>
            <p:nvSpPr>
              <p:cNvPr id="32" name="Rechteck 31"/>
              <p:cNvSpPr/>
              <p:nvPr/>
            </p:nvSpPr>
            <p:spPr bwMode="auto">
              <a:xfrm>
                <a:off x="4873949" y="3366135"/>
                <a:ext cx="162878" cy="325755"/>
              </a:xfrm>
              <a:prstGeom prst="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3" name="Freihandform 32"/>
              <p:cNvSpPr/>
              <p:nvPr/>
            </p:nvSpPr>
            <p:spPr bwMode="auto">
              <a:xfrm>
                <a:off x="4771079" y="5363528"/>
                <a:ext cx="420053" cy="488633"/>
              </a:xfrm>
              <a:custGeom>
                <a:avLst/>
                <a:gdLst>
                  <a:gd name="connsiteX0" fmla="*/ 95250 w 466725"/>
                  <a:gd name="connsiteY0" fmla="*/ 0 h 542925"/>
                  <a:gd name="connsiteX1" fmla="*/ 400050 w 466725"/>
                  <a:gd name="connsiteY1" fmla="*/ 0 h 542925"/>
                  <a:gd name="connsiteX2" fmla="*/ 400050 w 466725"/>
                  <a:gd name="connsiteY2" fmla="*/ 428625 h 542925"/>
                  <a:gd name="connsiteX3" fmla="*/ 466725 w 466725"/>
                  <a:gd name="connsiteY3" fmla="*/ 542925 h 542925"/>
                  <a:gd name="connsiteX4" fmla="*/ 0 w 466725"/>
                  <a:gd name="connsiteY4" fmla="*/ 542925 h 542925"/>
                  <a:gd name="connsiteX5" fmla="*/ 85725 w 466725"/>
                  <a:gd name="connsiteY5" fmla="*/ 428625 h 542925"/>
                  <a:gd name="connsiteX6" fmla="*/ 95250 w 466725"/>
                  <a:gd name="connsiteY6"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725" h="542925">
                    <a:moveTo>
                      <a:pt x="95250" y="0"/>
                    </a:moveTo>
                    <a:lnTo>
                      <a:pt x="400050" y="0"/>
                    </a:lnTo>
                    <a:lnTo>
                      <a:pt x="400050" y="428625"/>
                    </a:lnTo>
                    <a:lnTo>
                      <a:pt x="466725" y="542925"/>
                    </a:lnTo>
                    <a:lnTo>
                      <a:pt x="0" y="542925"/>
                    </a:lnTo>
                    <a:lnTo>
                      <a:pt x="85725" y="428625"/>
                    </a:lnTo>
                    <a:lnTo>
                      <a:pt x="95250" y="0"/>
                    </a:lnTo>
                    <a:close/>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38" name="Gerade Verbindung 37"/>
              <p:cNvCxnSpPr/>
              <p:nvPr/>
            </p:nvCxnSpPr>
            <p:spPr bwMode="auto">
              <a:xfrm flipH="1" flipV="1">
                <a:off x="6468435" y="4626293"/>
                <a:ext cx="2" cy="325757"/>
              </a:xfrm>
              <a:prstGeom prst="line">
                <a:avLst/>
              </a:prstGeom>
              <a:noFill/>
              <a:ln w="9525" cap="flat" cmpd="sng" algn="ctr">
                <a:solidFill>
                  <a:schemeClr val="tx1"/>
                </a:solidFill>
                <a:prstDash val="solid"/>
                <a:round/>
                <a:headEnd type="triangle" w="med" len="med"/>
                <a:tailEnd type="none" w="med" len="med"/>
              </a:ln>
              <a:effectLst/>
            </p:spPr>
          </p:cxnSp>
          <p:cxnSp>
            <p:nvCxnSpPr>
              <p:cNvPr id="45" name="Gerade Verbindung 44"/>
              <p:cNvCxnSpPr/>
              <p:nvPr/>
            </p:nvCxnSpPr>
            <p:spPr bwMode="auto">
              <a:xfrm>
                <a:off x="6468435" y="5097780"/>
                <a:ext cx="8573" cy="300038"/>
              </a:xfrm>
              <a:prstGeom prst="line">
                <a:avLst/>
              </a:prstGeom>
              <a:noFill/>
              <a:ln w="9525" cap="flat" cmpd="sng" algn="ctr">
                <a:solidFill>
                  <a:schemeClr val="tx1"/>
                </a:solidFill>
                <a:prstDash val="solid"/>
                <a:round/>
                <a:headEnd type="triangle" w="med" len="med"/>
                <a:tailEnd type="none" w="med" len="med"/>
              </a:ln>
              <a:effectLst/>
            </p:spPr>
          </p:cxnSp>
          <p:sp>
            <p:nvSpPr>
              <p:cNvPr id="47" name="Freihandform 46"/>
              <p:cNvSpPr/>
              <p:nvPr/>
            </p:nvSpPr>
            <p:spPr bwMode="auto">
              <a:xfrm rot="5400000" flipH="1">
                <a:off x="1104900" y="4943477"/>
                <a:ext cx="314325" cy="266700"/>
              </a:xfrm>
              <a:custGeom>
                <a:avLst/>
                <a:gdLst>
                  <a:gd name="connsiteX0" fmla="*/ 190500 w 314325"/>
                  <a:gd name="connsiteY0" fmla="*/ 28575 h 266700"/>
                  <a:gd name="connsiteX1" fmla="*/ 190500 w 314325"/>
                  <a:gd name="connsiteY1" fmla="*/ 161925 h 266700"/>
                  <a:gd name="connsiteX2" fmla="*/ 314325 w 314325"/>
                  <a:gd name="connsiteY2" fmla="*/ 161925 h 266700"/>
                  <a:gd name="connsiteX3" fmla="*/ 314325 w 314325"/>
                  <a:gd name="connsiteY3" fmla="*/ 266700 h 266700"/>
                  <a:gd name="connsiteX4" fmla="*/ 0 w 314325"/>
                  <a:gd name="connsiteY4" fmla="*/ 266700 h 266700"/>
                  <a:gd name="connsiteX5" fmla="*/ 0 w 314325"/>
                  <a:gd name="connsiteY5" fmla="*/ 0 h 266700"/>
                  <a:gd name="connsiteX6" fmla="*/ 190500 w 314325"/>
                  <a:gd name="connsiteY6" fmla="*/ 28575 h 266700"/>
                  <a:gd name="connsiteX0" fmla="*/ 200025 w 314325"/>
                  <a:gd name="connsiteY0" fmla="*/ 0 h 266700"/>
                  <a:gd name="connsiteX1" fmla="*/ 190500 w 314325"/>
                  <a:gd name="connsiteY1" fmla="*/ 161925 h 266700"/>
                  <a:gd name="connsiteX2" fmla="*/ 314325 w 314325"/>
                  <a:gd name="connsiteY2" fmla="*/ 161925 h 266700"/>
                  <a:gd name="connsiteX3" fmla="*/ 314325 w 314325"/>
                  <a:gd name="connsiteY3" fmla="*/ 266700 h 266700"/>
                  <a:gd name="connsiteX4" fmla="*/ 0 w 314325"/>
                  <a:gd name="connsiteY4" fmla="*/ 266700 h 266700"/>
                  <a:gd name="connsiteX5" fmla="*/ 0 w 314325"/>
                  <a:gd name="connsiteY5" fmla="*/ 0 h 266700"/>
                  <a:gd name="connsiteX6" fmla="*/ 200025 w 314325"/>
                  <a:gd name="connsiteY6"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25" h="266700">
                    <a:moveTo>
                      <a:pt x="200025" y="0"/>
                    </a:moveTo>
                    <a:lnTo>
                      <a:pt x="190500" y="161925"/>
                    </a:lnTo>
                    <a:lnTo>
                      <a:pt x="314325" y="161925"/>
                    </a:lnTo>
                    <a:lnTo>
                      <a:pt x="314325" y="266700"/>
                    </a:lnTo>
                    <a:lnTo>
                      <a:pt x="0" y="266700"/>
                    </a:lnTo>
                    <a:lnTo>
                      <a:pt x="0" y="0"/>
                    </a:lnTo>
                    <a:lnTo>
                      <a:pt x="200025" y="0"/>
                    </a:lnTo>
                    <a:close/>
                  </a:path>
                </a:pathLst>
              </a:custGeom>
              <a:solidFill>
                <a:schemeClr val="accent3"/>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9" name="Freihandform 48"/>
              <p:cNvSpPr/>
              <p:nvPr/>
            </p:nvSpPr>
            <p:spPr bwMode="auto">
              <a:xfrm rot="16200000">
                <a:off x="3095626" y="4943475"/>
                <a:ext cx="314325" cy="266700"/>
              </a:xfrm>
              <a:custGeom>
                <a:avLst/>
                <a:gdLst>
                  <a:gd name="connsiteX0" fmla="*/ 190500 w 314325"/>
                  <a:gd name="connsiteY0" fmla="*/ 28575 h 266700"/>
                  <a:gd name="connsiteX1" fmla="*/ 190500 w 314325"/>
                  <a:gd name="connsiteY1" fmla="*/ 161925 h 266700"/>
                  <a:gd name="connsiteX2" fmla="*/ 314325 w 314325"/>
                  <a:gd name="connsiteY2" fmla="*/ 161925 h 266700"/>
                  <a:gd name="connsiteX3" fmla="*/ 314325 w 314325"/>
                  <a:gd name="connsiteY3" fmla="*/ 266700 h 266700"/>
                  <a:gd name="connsiteX4" fmla="*/ 0 w 314325"/>
                  <a:gd name="connsiteY4" fmla="*/ 266700 h 266700"/>
                  <a:gd name="connsiteX5" fmla="*/ 0 w 314325"/>
                  <a:gd name="connsiteY5" fmla="*/ 0 h 266700"/>
                  <a:gd name="connsiteX6" fmla="*/ 190500 w 314325"/>
                  <a:gd name="connsiteY6" fmla="*/ 28575 h 266700"/>
                  <a:gd name="connsiteX0" fmla="*/ 200025 w 314325"/>
                  <a:gd name="connsiteY0" fmla="*/ 0 h 266700"/>
                  <a:gd name="connsiteX1" fmla="*/ 190500 w 314325"/>
                  <a:gd name="connsiteY1" fmla="*/ 161925 h 266700"/>
                  <a:gd name="connsiteX2" fmla="*/ 314325 w 314325"/>
                  <a:gd name="connsiteY2" fmla="*/ 161925 h 266700"/>
                  <a:gd name="connsiteX3" fmla="*/ 314325 w 314325"/>
                  <a:gd name="connsiteY3" fmla="*/ 266700 h 266700"/>
                  <a:gd name="connsiteX4" fmla="*/ 0 w 314325"/>
                  <a:gd name="connsiteY4" fmla="*/ 266700 h 266700"/>
                  <a:gd name="connsiteX5" fmla="*/ 0 w 314325"/>
                  <a:gd name="connsiteY5" fmla="*/ 0 h 266700"/>
                  <a:gd name="connsiteX6" fmla="*/ 200025 w 314325"/>
                  <a:gd name="connsiteY6"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25" h="266700">
                    <a:moveTo>
                      <a:pt x="200025" y="0"/>
                    </a:moveTo>
                    <a:lnTo>
                      <a:pt x="190500" y="161925"/>
                    </a:lnTo>
                    <a:lnTo>
                      <a:pt x="314325" y="161925"/>
                    </a:lnTo>
                    <a:lnTo>
                      <a:pt x="314325" y="266700"/>
                    </a:lnTo>
                    <a:lnTo>
                      <a:pt x="0" y="266700"/>
                    </a:lnTo>
                    <a:lnTo>
                      <a:pt x="0" y="0"/>
                    </a:lnTo>
                    <a:lnTo>
                      <a:pt x="200025" y="0"/>
                    </a:lnTo>
                    <a:close/>
                  </a:path>
                </a:pathLst>
              </a:custGeom>
              <a:solidFill>
                <a:schemeClr val="accent3"/>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0" name="Freihandform 49"/>
              <p:cNvSpPr/>
              <p:nvPr/>
            </p:nvSpPr>
            <p:spPr bwMode="auto">
              <a:xfrm rot="16200000">
                <a:off x="5819777" y="4962525"/>
                <a:ext cx="314325" cy="266700"/>
              </a:xfrm>
              <a:custGeom>
                <a:avLst/>
                <a:gdLst>
                  <a:gd name="connsiteX0" fmla="*/ 190500 w 314325"/>
                  <a:gd name="connsiteY0" fmla="*/ 28575 h 266700"/>
                  <a:gd name="connsiteX1" fmla="*/ 190500 w 314325"/>
                  <a:gd name="connsiteY1" fmla="*/ 161925 h 266700"/>
                  <a:gd name="connsiteX2" fmla="*/ 314325 w 314325"/>
                  <a:gd name="connsiteY2" fmla="*/ 161925 h 266700"/>
                  <a:gd name="connsiteX3" fmla="*/ 314325 w 314325"/>
                  <a:gd name="connsiteY3" fmla="*/ 266700 h 266700"/>
                  <a:gd name="connsiteX4" fmla="*/ 0 w 314325"/>
                  <a:gd name="connsiteY4" fmla="*/ 266700 h 266700"/>
                  <a:gd name="connsiteX5" fmla="*/ 0 w 314325"/>
                  <a:gd name="connsiteY5" fmla="*/ 0 h 266700"/>
                  <a:gd name="connsiteX6" fmla="*/ 190500 w 314325"/>
                  <a:gd name="connsiteY6" fmla="*/ 28575 h 266700"/>
                  <a:gd name="connsiteX0" fmla="*/ 200025 w 314325"/>
                  <a:gd name="connsiteY0" fmla="*/ 0 h 266700"/>
                  <a:gd name="connsiteX1" fmla="*/ 190500 w 314325"/>
                  <a:gd name="connsiteY1" fmla="*/ 161925 h 266700"/>
                  <a:gd name="connsiteX2" fmla="*/ 314325 w 314325"/>
                  <a:gd name="connsiteY2" fmla="*/ 161925 h 266700"/>
                  <a:gd name="connsiteX3" fmla="*/ 314325 w 314325"/>
                  <a:gd name="connsiteY3" fmla="*/ 266700 h 266700"/>
                  <a:gd name="connsiteX4" fmla="*/ 0 w 314325"/>
                  <a:gd name="connsiteY4" fmla="*/ 266700 h 266700"/>
                  <a:gd name="connsiteX5" fmla="*/ 0 w 314325"/>
                  <a:gd name="connsiteY5" fmla="*/ 0 h 266700"/>
                  <a:gd name="connsiteX6" fmla="*/ 200025 w 314325"/>
                  <a:gd name="connsiteY6"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25" h="266700">
                    <a:moveTo>
                      <a:pt x="200025" y="0"/>
                    </a:moveTo>
                    <a:lnTo>
                      <a:pt x="190500" y="161925"/>
                    </a:lnTo>
                    <a:lnTo>
                      <a:pt x="314325" y="161925"/>
                    </a:lnTo>
                    <a:lnTo>
                      <a:pt x="314325" y="266700"/>
                    </a:lnTo>
                    <a:lnTo>
                      <a:pt x="0" y="266700"/>
                    </a:lnTo>
                    <a:lnTo>
                      <a:pt x="0" y="0"/>
                    </a:lnTo>
                    <a:lnTo>
                      <a:pt x="200025" y="0"/>
                    </a:lnTo>
                    <a:close/>
                  </a:path>
                </a:pathLst>
              </a:custGeom>
              <a:solidFill>
                <a:schemeClr val="accent3"/>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30" name="Gerade Verbindung 29"/>
              <p:cNvCxnSpPr/>
              <p:nvPr/>
            </p:nvCxnSpPr>
            <p:spPr bwMode="auto">
              <a:xfrm flipV="1">
                <a:off x="1299215" y="4952048"/>
                <a:ext cx="5366387" cy="34290"/>
              </a:xfrm>
              <a:prstGeom prst="line">
                <a:avLst/>
              </a:prstGeom>
              <a:noFill/>
              <a:ln w="9525" cap="flat" cmpd="sng" algn="ctr">
                <a:solidFill>
                  <a:schemeClr val="tx1"/>
                </a:solidFill>
                <a:prstDash val="solid"/>
                <a:round/>
                <a:headEnd type="none" w="med" len="med"/>
                <a:tailEnd type="none" w="med" len="med"/>
              </a:ln>
              <a:effectLst/>
            </p:spPr>
          </p:cxnSp>
          <p:cxnSp>
            <p:nvCxnSpPr>
              <p:cNvPr id="36" name="Gerade Verbindung 35"/>
              <p:cNvCxnSpPr>
                <a:stCxn id="26" idx="2"/>
              </p:cNvCxnSpPr>
              <p:nvPr/>
            </p:nvCxnSpPr>
            <p:spPr bwMode="auto">
              <a:xfrm>
                <a:off x="4948872" y="5072063"/>
                <a:ext cx="1725303" cy="17145"/>
              </a:xfrm>
              <a:prstGeom prst="line">
                <a:avLst/>
              </a:prstGeom>
              <a:noFill/>
              <a:ln w="9525" cap="flat" cmpd="sng" algn="ctr">
                <a:solidFill>
                  <a:schemeClr val="tx1"/>
                </a:solidFill>
                <a:prstDash val="solid"/>
                <a:round/>
                <a:headEnd type="none" w="med" len="med"/>
                <a:tailEnd type="none" w="med" len="med"/>
              </a:ln>
              <a:effectLst/>
            </p:spPr>
          </p:cxnSp>
          <p:sp>
            <p:nvSpPr>
              <p:cNvPr id="51" name="Freihandform 50"/>
              <p:cNvSpPr/>
              <p:nvPr/>
            </p:nvSpPr>
            <p:spPr bwMode="auto">
              <a:xfrm rot="5400000" flipH="1">
                <a:off x="3829050" y="4962529"/>
                <a:ext cx="314325" cy="266700"/>
              </a:xfrm>
              <a:custGeom>
                <a:avLst/>
                <a:gdLst>
                  <a:gd name="connsiteX0" fmla="*/ 190500 w 314325"/>
                  <a:gd name="connsiteY0" fmla="*/ 28575 h 266700"/>
                  <a:gd name="connsiteX1" fmla="*/ 190500 w 314325"/>
                  <a:gd name="connsiteY1" fmla="*/ 161925 h 266700"/>
                  <a:gd name="connsiteX2" fmla="*/ 314325 w 314325"/>
                  <a:gd name="connsiteY2" fmla="*/ 161925 h 266700"/>
                  <a:gd name="connsiteX3" fmla="*/ 314325 w 314325"/>
                  <a:gd name="connsiteY3" fmla="*/ 266700 h 266700"/>
                  <a:gd name="connsiteX4" fmla="*/ 0 w 314325"/>
                  <a:gd name="connsiteY4" fmla="*/ 266700 h 266700"/>
                  <a:gd name="connsiteX5" fmla="*/ 0 w 314325"/>
                  <a:gd name="connsiteY5" fmla="*/ 0 h 266700"/>
                  <a:gd name="connsiteX6" fmla="*/ 190500 w 314325"/>
                  <a:gd name="connsiteY6" fmla="*/ 28575 h 266700"/>
                  <a:gd name="connsiteX0" fmla="*/ 200025 w 314325"/>
                  <a:gd name="connsiteY0" fmla="*/ 0 h 266700"/>
                  <a:gd name="connsiteX1" fmla="*/ 190500 w 314325"/>
                  <a:gd name="connsiteY1" fmla="*/ 161925 h 266700"/>
                  <a:gd name="connsiteX2" fmla="*/ 314325 w 314325"/>
                  <a:gd name="connsiteY2" fmla="*/ 161925 h 266700"/>
                  <a:gd name="connsiteX3" fmla="*/ 314325 w 314325"/>
                  <a:gd name="connsiteY3" fmla="*/ 266700 h 266700"/>
                  <a:gd name="connsiteX4" fmla="*/ 0 w 314325"/>
                  <a:gd name="connsiteY4" fmla="*/ 266700 h 266700"/>
                  <a:gd name="connsiteX5" fmla="*/ 0 w 314325"/>
                  <a:gd name="connsiteY5" fmla="*/ 0 h 266700"/>
                  <a:gd name="connsiteX6" fmla="*/ 200025 w 314325"/>
                  <a:gd name="connsiteY6"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25" h="266700">
                    <a:moveTo>
                      <a:pt x="200025" y="0"/>
                    </a:moveTo>
                    <a:lnTo>
                      <a:pt x="190500" y="161925"/>
                    </a:lnTo>
                    <a:lnTo>
                      <a:pt x="314325" y="161925"/>
                    </a:lnTo>
                    <a:lnTo>
                      <a:pt x="314325" y="266700"/>
                    </a:lnTo>
                    <a:lnTo>
                      <a:pt x="0" y="266700"/>
                    </a:lnTo>
                    <a:lnTo>
                      <a:pt x="0" y="0"/>
                    </a:lnTo>
                    <a:lnTo>
                      <a:pt x="200025" y="0"/>
                    </a:lnTo>
                    <a:close/>
                  </a:path>
                </a:pathLst>
              </a:custGeom>
              <a:solidFill>
                <a:schemeClr val="accent3"/>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4" name="Textfeld 53"/>
              <p:cNvSpPr txBox="1"/>
              <p:nvPr/>
            </p:nvSpPr>
            <p:spPr>
              <a:xfrm>
                <a:off x="6686550" y="4867275"/>
                <a:ext cx="397866" cy="276999"/>
              </a:xfrm>
              <a:prstGeom prst="rect">
                <a:avLst/>
              </a:prstGeom>
              <a:noFill/>
            </p:spPr>
            <p:txBody>
              <a:bodyPr wrap="none" rtlCol="0">
                <a:spAutoFit/>
              </a:bodyPr>
              <a:lstStyle/>
              <a:p>
                <a:r>
                  <a:rPr lang="el-GR" sz="1200" dirty="0" smtClean="0"/>
                  <a:t>Δ</a:t>
                </a:r>
                <a:r>
                  <a:rPr lang="de-DE" sz="1200" dirty="0" smtClean="0"/>
                  <a:t>H</a:t>
                </a:r>
                <a:endParaRPr lang="en-GB" sz="1200" dirty="0"/>
              </a:p>
            </p:txBody>
          </p:sp>
          <p:cxnSp>
            <p:nvCxnSpPr>
              <p:cNvPr id="56" name="Gerade Verbindung 55"/>
              <p:cNvCxnSpPr>
                <a:stCxn id="20" idx="2"/>
              </p:cNvCxnSpPr>
              <p:nvPr/>
            </p:nvCxnSpPr>
            <p:spPr bwMode="auto">
              <a:xfrm flipV="1">
                <a:off x="2246477" y="3571875"/>
                <a:ext cx="811048" cy="3810"/>
              </a:xfrm>
              <a:prstGeom prst="line">
                <a:avLst/>
              </a:prstGeom>
              <a:noFill/>
              <a:ln w="9525" cap="flat" cmpd="sng" algn="ctr">
                <a:solidFill>
                  <a:schemeClr val="tx1"/>
                </a:solidFill>
                <a:prstDash val="solid"/>
                <a:round/>
                <a:headEnd type="none" w="med" len="med"/>
                <a:tailEnd type="none" w="med" len="med"/>
              </a:ln>
              <a:effectLst/>
            </p:spPr>
          </p:cxnSp>
          <p:cxnSp>
            <p:nvCxnSpPr>
              <p:cNvPr id="58" name="Gerade Verbindung 57"/>
              <p:cNvCxnSpPr>
                <a:stCxn id="11" idx="0"/>
              </p:cNvCxnSpPr>
              <p:nvPr/>
            </p:nvCxnSpPr>
            <p:spPr bwMode="auto">
              <a:xfrm>
                <a:off x="2254878" y="3717608"/>
                <a:ext cx="793122" cy="6667"/>
              </a:xfrm>
              <a:prstGeom prst="line">
                <a:avLst/>
              </a:prstGeom>
              <a:noFill/>
              <a:ln w="9525" cap="flat" cmpd="sng" algn="ctr">
                <a:solidFill>
                  <a:schemeClr val="tx1"/>
                </a:solidFill>
                <a:prstDash val="solid"/>
                <a:round/>
                <a:headEnd type="none" w="med" len="med"/>
                <a:tailEnd type="none" w="med" len="med"/>
              </a:ln>
              <a:effectLst/>
            </p:spPr>
          </p:cxnSp>
          <p:cxnSp>
            <p:nvCxnSpPr>
              <p:cNvPr id="60" name="Gerade Verbindung 59"/>
              <p:cNvCxnSpPr/>
              <p:nvPr/>
            </p:nvCxnSpPr>
            <p:spPr bwMode="auto">
              <a:xfrm>
                <a:off x="2943225" y="3305175"/>
                <a:ext cx="0" cy="276225"/>
              </a:xfrm>
              <a:prstGeom prst="line">
                <a:avLst/>
              </a:prstGeom>
              <a:noFill/>
              <a:ln w="9525" cap="flat" cmpd="sng" algn="ctr">
                <a:solidFill>
                  <a:schemeClr val="tx1"/>
                </a:solidFill>
                <a:prstDash val="solid"/>
                <a:round/>
                <a:headEnd type="none" w="med" len="med"/>
                <a:tailEnd type="triangle" w="med" len="med"/>
              </a:ln>
              <a:effectLst/>
            </p:spPr>
          </p:cxnSp>
          <p:cxnSp>
            <p:nvCxnSpPr>
              <p:cNvPr id="62" name="Gerade Verbindung 61"/>
              <p:cNvCxnSpPr/>
              <p:nvPr/>
            </p:nvCxnSpPr>
            <p:spPr bwMode="auto">
              <a:xfrm flipV="1">
                <a:off x="2933700" y="3724275"/>
                <a:ext cx="0" cy="314325"/>
              </a:xfrm>
              <a:prstGeom prst="line">
                <a:avLst/>
              </a:prstGeom>
              <a:noFill/>
              <a:ln w="9525" cap="flat" cmpd="sng" algn="ctr">
                <a:solidFill>
                  <a:schemeClr val="tx1"/>
                </a:solidFill>
                <a:prstDash val="solid"/>
                <a:round/>
                <a:headEnd type="none" w="med" len="med"/>
                <a:tailEnd type="triangle" w="med" len="med"/>
              </a:ln>
              <a:effectLst/>
            </p:spPr>
          </p:cxnSp>
          <p:sp>
            <p:nvSpPr>
              <p:cNvPr id="63" name="Textfeld 62"/>
              <p:cNvSpPr txBox="1"/>
              <p:nvPr/>
            </p:nvSpPr>
            <p:spPr>
              <a:xfrm>
                <a:off x="3086100" y="3505200"/>
                <a:ext cx="397866" cy="276999"/>
              </a:xfrm>
              <a:prstGeom prst="rect">
                <a:avLst/>
              </a:prstGeom>
              <a:noFill/>
            </p:spPr>
            <p:txBody>
              <a:bodyPr wrap="none" rtlCol="0">
                <a:spAutoFit/>
              </a:bodyPr>
              <a:lstStyle/>
              <a:p>
                <a:r>
                  <a:rPr lang="el-GR" sz="1200" dirty="0" smtClean="0"/>
                  <a:t>Δ</a:t>
                </a:r>
                <a:r>
                  <a:rPr lang="de-DE" sz="1200" dirty="0" smtClean="0"/>
                  <a:t>H</a:t>
                </a:r>
                <a:endParaRPr lang="en-GB" sz="1200" dirty="0"/>
              </a:p>
            </p:txBody>
          </p:sp>
          <p:sp>
            <p:nvSpPr>
              <p:cNvPr id="64" name="Textfeld 63"/>
              <p:cNvSpPr txBox="1"/>
              <p:nvPr/>
            </p:nvSpPr>
            <p:spPr>
              <a:xfrm>
                <a:off x="1057275" y="4476750"/>
                <a:ext cx="606705" cy="276999"/>
              </a:xfrm>
              <a:prstGeom prst="rect">
                <a:avLst/>
              </a:prstGeom>
              <a:noFill/>
            </p:spPr>
            <p:txBody>
              <a:bodyPr wrap="none" rtlCol="0">
                <a:spAutoFit/>
              </a:bodyPr>
              <a:lstStyle/>
              <a:p>
                <a:r>
                  <a:rPr lang="de-DE" sz="1200" dirty="0" smtClean="0"/>
                  <a:t>T = </a:t>
                </a:r>
                <a:r>
                  <a:rPr lang="de-DE" sz="1200" dirty="0" err="1" smtClean="0"/>
                  <a:t>Rt</a:t>
                </a:r>
                <a:endParaRPr lang="en-GB" sz="1200" dirty="0"/>
              </a:p>
            </p:txBody>
          </p:sp>
          <p:sp>
            <p:nvSpPr>
              <p:cNvPr id="65" name="Textfeld 64"/>
              <p:cNvSpPr txBox="1"/>
              <p:nvPr/>
            </p:nvSpPr>
            <p:spPr>
              <a:xfrm>
                <a:off x="5267325" y="4467225"/>
                <a:ext cx="707694" cy="276999"/>
              </a:xfrm>
              <a:prstGeom prst="rect">
                <a:avLst/>
              </a:prstGeom>
              <a:noFill/>
            </p:spPr>
            <p:txBody>
              <a:bodyPr wrap="none" rtlCol="0">
                <a:spAutoFit/>
              </a:bodyPr>
              <a:lstStyle/>
              <a:p>
                <a:r>
                  <a:rPr lang="de-DE" sz="1200" dirty="0" smtClean="0"/>
                  <a:t>T = 870</a:t>
                </a:r>
                <a:endParaRPr lang="en-GB" sz="1200" dirty="0"/>
              </a:p>
            </p:txBody>
          </p:sp>
          <p:cxnSp>
            <p:nvCxnSpPr>
              <p:cNvPr id="67" name="Gerade Verbindung 66"/>
              <p:cNvCxnSpPr>
                <a:stCxn id="65" idx="2"/>
                <a:endCxn id="24" idx="22"/>
              </p:cNvCxnSpPr>
              <p:nvPr/>
            </p:nvCxnSpPr>
            <p:spPr bwMode="auto">
              <a:xfrm flipH="1">
                <a:off x="5463282" y="4744224"/>
                <a:ext cx="157890" cy="337334"/>
              </a:xfrm>
              <a:prstGeom prst="line">
                <a:avLst/>
              </a:prstGeom>
              <a:noFill/>
              <a:ln w="9525" cap="flat" cmpd="sng" algn="ctr">
                <a:solidFill>
                  <a:schemeClr val="tx1"/>
                </a:solidFill>
                <a:prstDash val="solid"/>
                <a:round/>
                <a:headEnd type="none" w="med" len="med"/>
                <a:tailEnd type="none" w="med" len="med"/>
              </a:ln>
              <a:effectLst/>
            </p:spPr>
          </p:cxnSp>
          <p:cxnSp>
            <p:nvCxnSpPr>
              <p:cNvPr id="69" name="Gerade Verbindung 68"/>
              <p:cNvCxnSpPr>
                <a:stCxn id="64" idx="2"/>
              </p:cNvCxnSpPr>
              <p:nvPr/>
            </p:nvCxnSpPr>
            <p:spPr bwMode="auto">
              <a:xfrm>
                <a:off x="1360628" y="4753749"/>
                <a:ext cx="296722" cy="237351"/>
              </a:xfrm>
              <a:prstGeom prst="line">
                <a:avLst/>
              </a:prstGeom>
              <a:noFill/>
              <a:ln w="9525" cap="flat" cmpd="sng" algn="ctr">
                <a:solidFill>
                  <a:schemeClr val="tx1"/>
                </a:solidFill>
                <a:prstDash val="solid"/>
                <a:round/>
                <a:headEnd type="none" w="med" len="med"/>
                <a:tailEnd type="none" w="med" len="med"/>
              </a:ln>
              <a:effectLst/>
            </p:spPr>
          </p:cxnSp>
          <p:sp>
            <p:nvSpPr>
              <p:cNvPr id="70" name="Textfeld 69"/>
              <p:cNvSpPr txBox="1"/>
              <p:nvPr/>
            </p:nvSpPr>
            <p:spPr>
              <a:xfrm>
                <a:off x="3419475" y="3114675"/>
                <a:ext cx="659604" cy="276999"/>
              </a:xfrm>
              <a:prstGeom prst="rect">
                <a:avLst/>
              </a:prstGeom>
              <a:noFill/>
            </p:spPr>
            <p:txBody>
              <a:bodyPr wrap="none" rtlCol="0">
                <a:spAutoFit/>
              </a:bodyPr>
              <a:lstStyle/>
              <a:p>
                <a:r>
                  <a:rPr lang="en-GB" sz="1200" dirty="0" smtClean="0"/>
                  <a:t>Weight</a:t>
                </a:r>
                <a:endParaRPr lang="en-GB" sz="1200" dirty="0"/>
              </a:p>
            </p:txBody>
          </p:sp>
          <p:cxnSp>
            <p:nvCxnSpPr>
              <p:cNvPr id="72" name="Gerade Verbindung 71"/>
              <p:cNvCxnSpPr>
                <a:stCxn id="70" idx="1"/>
                <a:endCxn id="20" idx="3"/>
              </p:cNvCxnSpPr>
              <p:nvPr/>
            </p:nvCxnSpPr>
            <p:spPr bwMode="auto">
              <a:xfrm flipH="1">
                <a:off x="2327916" y="3253175"/>
                <a:ext cx="1091559" cy="159633"/>
              </a:xfrm>
              <a:prstGeom prst="line">
                <a:avLst/>
              </a:prstGeom>
              <a:noFill/>
              <a:ln w="9525" cap="flat" cmpd="sng" algn="ctr">
                <a:solidFill>
                  <a:schemeClr val="tx1"/>
                </a:solidFill>
                <a:prstDash val="solid"/>
                <a:round/>
                <a:headEnd type="none" w="med" len="med"/>
                <a:tailEnd type="none" w="med" len="med"/>
              </a:ln>
              <a:effectLst/>
            </p:spPr>
          </p:cxnSp>
          <p:cxnSp>
            <p:nvCxnSpPr>
              <p:cNvPr id="74" name="Gerade Verbindung 73"/>
              <p:cNvCxnSpPr>
                <a:stCxn id="70" idx="3"/>
                <a:endCxn id="32" idx="1"/>
              </p:cNvCxnSpPr>
              <p:nvPr/>
            </p:nvCxnSpPr>
            <p:spPr bwMode="auto">
              <a:xfrm>
                <a:off x="4079079" y="3253175"/>
                <a:ext cx="794870" cy="275838"/>
              </a:xfrm>
              <a:prstGeom prst="line">
                <a:avLst/>
              </a:prstGeom>
              <a:noFill/>
              <a:ln w="9525" cap="flat" cmpd="sng" algn="ctr">
                <a:solidFill>
                  <a:schemeClr val="tx1"/>
                </a:solidFill>
                <a:prstDash val="solid"/>
                <a:round/>
                <a:headEnd type="none" w="med" len="med"/>
                <a:tailEnd type="none" w="med" len="med"/>
              </a:ln>
              <a:effectLst/>
            </p:spPr>
          </p:cxnSp>
        </p:grpSp>
        <p:sp>
          <p:nvSpPr>
            <p:cNvPr id="77" name="Ellipse 76"/>
            <p:cNvSpPr/>
            <p:nvPr/>
          </p:nvSpPr>
          <p:spPr bwMode="auto">
            <a:xfrm>
              <a:off x="4581525" y="5276850"/>
              <a:ext cx="47625" cy="666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78" name="Ellipse 77"/>
            <p:cNvSpPr/>
            <p:nvPr/>
          </p:nvSpPr>
          <p:spPr bwMode="auto">
            <a:xfrm>
              <a:off x="1857375" y="5257800"/>
              <a:ext cx="47625" cy="666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1" name="Textfeld 80"/>
            <p:cNvSpPr txBox="1"/>
            <p:nvPr/>
          </p:nvSpPr>
          <p:spPr>
            <a:xfrm>
              <a:off x="2305050" y="4267200"/>
              <a:ext cx="1949573" cy="276999"/>
            </a:xfrm>
            <a:prstGeom prst="rect">
              <a:avLst/>
            </a:prstGeom>
            <a:noFill/>
          </p:spPr>
          <p:txBody>
            <a:bodyPr wrap="none" rtlCol="0">
              <a:spAutoFit/>
            </a:bodyPr>
            <a:lstStyle/>
            <a:p>
              <a:r>
                <a:rPr lang="en-GB" sz="1200" dirty="0" smtClean="0"/>
                <a:t>Thermocouple, specimen </a:t>
              </a:r>
              <a:endParaRPr lang="en-GB" sz="1200" dirty="0"/>
            </a:p>
          </p:txBody>
        </p:sp>
        <p:cxnSp>
          <p:nvCxnSpPr>
            <p:cNvPr id="83" name="Gerade Verbindung 82"/>
            <p:cNvCxnSpPr/>
            <p:nvPr/>
          </p:nvCxnSpPr>
          <p:spPr bwMode="auto">
            <a:xfrm>
              <a:off x="4257675" y="4552950"/>
              <a:ext cx="361950" cy="247650"/>
            </a:xfrm>
            <a:prstGeom prst="line">
              <a:avLst/>
            </a:prstGeom>
            <a:noFill/>
            <a:ln w="9525" cap="flat" cmpd="sng" algn="ctr">
              <a:solidFill>
                <a:schemeClr val="tx1"/>
              </a:solidFill>
              <a:prstDash val="solid"/>
              <a:round/>
              <a:headEnd type="none" w="med" len="med"/>
              <a:tailEnd type="none" w="med" len="med"/>
            </a:ln>
            <a:effectLst/>
          </p:spPr>
        </p:cxnSp>
        <p:cxnSp>
          <p:nvCxnSpPr>
            <p:cNvPr id="85" name="Gerade Verbindung 84"/>
            <p:cNvCxnSpPr>
              <a:endCxn id="16" idx="4"/>
            </p:cNvCxnSpPr>
            <p:nvPr/>
          </p:nvCxnSpPr>
          <p:spPr bwMode="auto">
            <a:xfrm flipH="1">
              <a:off x="1904243" y="4486275"/>
              <a:ext cx="524632" cy="296494"/>
            </a:xfrm>
            <a:prstGeom prst="line">
              <a:avLst/>
            </a:prstGeom>
            <a:noFill/>
            <a:ln w="9525" cap="flat" cmpd="sng" algn="ctr">
              <a:solidFill>
                <a:schemeClr val="tx1"/>
              </a:solidFill>
              <a:prstDash val="solid"/>
              <a:round/>
              <a:headEnd type="none" w="med" len="med"/>
              <a:tailEnd type="none" w="med" len="med"/>
            </a:ln>
            <a:effectLst/>
          </p:spPr>
        </p:cxnSp>
        <p:sp>
          <p:nvSpPr>
            <p:cNvPr id="87" name="Textfeld 86"/>
            <p:cNvSpPr txBox="1"/>
            <p:nvPr/>
          </p:nvSpPr>
          <p:spPr>
            <a:xfrm>
              <a:off x="2362200" y="5514975"/>
              <a:ext cx="1625766" cy="276999"/>
            </a:xfrm>
            <a:prstGeom prst="rect">
              <a:avLst/>
            </a:prstGeom>
            <a:noFill/>
          </p:spPr>
          <p:txBody>
            <a:bodyPr wrap="none" rtlCol="0">
              <a:spAutoFit/>
            </a:bodyPr>
            <a:lstStyle/>
            <a:p>
              <a:r>
                <a:rPr lang="en-GB" sz="1200" dirty="0" smtClean="0"/>
                <a:t>Thermocouple, flame</a:t>
              </a:r>
              <a:endParaRPr lang="en-GB" sz="1200" dirty="0"/>
            </a:p>
          </p:txBody>
        </p:sp>
        <p:cxnSp>
          <p:nvCxnSpPr>
            <p:cNvPr id="89" name="Gerade Verbindung 88"/>
            <p:cNvCxnSpPr>
              <a:endCxn id="77" idx="5"/>
            </p:cNvCxnSpPr>
            <p:nvPr/>
          </p:nvCxnSpPr>
          <p:spPr bwMode="auto">
            <a:xfrm flipV="1">
              <a:off x="4000500" y="5333761"/>
              <a:ext cx="621675" cy="171689"/>
            </a:xfrm>
            <a:prstGeom prst="line">
              <a:avLst/>
            </a:prstGeom>
            <a:noFill/>
            <a:ln w="9525" cap="flat" cmpd="sng" algn="ctr">
              <a:solidFill>
                <a:schemeClr val="tx1"/>
              </a:solidFill>
              <a:prstDash val="solid"/>
              <a:round/>
              <a:headEnd type="none" w="med" len="med"/>
              <a:tailEnd type="none" w="med" len="med"/>
            </a:ln>
            <a:effectLst/>
          </p:spPr>
        </p:cxnSp>
        <p:cxnSp>
          <p:nvCxnSpPr>
            <p:cNvPr id="91" name="Gerade Verbindung 90"/>
            <p:cNvCxnSpPr/>
            <p:nvPr/>
          </p:nvCxnSpPr>
          <p:spPr bwMode="auto">
            <a:xfrm>
              <a:off x="1952625" y="5305425"/>
              <a:ext cx="476250" cy="247650"/>
            </a:xfrm>
            <a:prstGeom prst="line">
              <a:avLst/>
            </a:prstGeom>
            <a:noFill/>
            <a:ln w="9525" cap="flat" cmpd="sng" algn="ctr">
              <a:solidFill>
                <a:schemeClr val="tx1"/>
              </a:solidFill>
              <a:prstDash val="solid"/>
              <a:round/>
              <a:headEnd type="none" w="med" len="med"/>
              <a:tailEnd type="none" w="med" len="med"/>
            </a:ln>
            <a:effectLst/>
          </p:spPr>
        </p:cxnSp>
      </p:grpSp>
      <p:sp>
        <p:nvSpPr>
          <p:cNvPr id="94" name="Textfeld 93"/>
          <p:cNvSpPr txBox="1"/>
          <p:nvPr/>
        </p:nvSpPr>
        <p:spPr>
          <a:xfrm>
            <a:off x="1676402" y="5768341"/>
            <a:ext cx="3033203" cy="338554"/>
          </a:xfrm>
          <a:prstGeom prst="rect">
            <a:avLst/>
          </a:prstGeom>
          <a:noFill/>
        </p:spPr>
        <p:txBody>
          <a:bodyPr wrap="none" rtlCol="0">
            <a:spAutoFit/>
          </a:bodyPr>
          <a:lstStyle/>
          <a:p>
            <a:r>
              <a:rPr lang="en-GB" dirty="0" smtClean="0"/>
              <a:t>Exact thermocouple positioning</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Test Method description</a:t>
            </a:r>
            <a:endParaRPr lang="en-GB" dirty="0"/>
          </a:p>
        </p:txBody>
      </p:sp>
      <p:sp>
        <p:nvSpPr>
          <p:cNvPr id="3" name="Inhaltsplatzhalter 2"/>
          <p:cNvSpPr>
            <a:spLocks noGrp="1"/>
          </p:cNvSpPr>
          <p:nvPr>
            <p:ph idx="1"/>
          </p:nvPr>
        </p:nvSpPr>
        <p:spPr/>
        <p:txBody>
          <a:bodyPr/>
          <a:lstStyle/>
          <a:p>
            <a:r>
              <a:rPr lang="en-GB" dirty="0" smtClean="0"/>
              <a:t>Burner calibration to a steel-plate temperature of 870°C</a:t>
            </a:r>
          </a:p>
          <a:p>
            <a:r>
              <a:rPr lang="en-GB" dirty="0" smtClean="0"/>
              <a:t>Burner in push back position</a:t>
            </a:r>
          </a:p>
          <a:p>
            <a:r>
              <a:rPr lang="en-GB" dirty="0" smtClean="0"/>
              <a:t>Insert steel-plate for measurement when test rig frames cooled down below 40°C</a:t>
            </a:r>
          </a:p>
          <a:p>
            <a:r>
              <a:rPr lang="en-GB" dirty="0" smtClean="0"/>
              <a:t>Insert test sample in centre of steel-plate and place the thermocouple in position</a:t>
            </a:r>
          </a:p>
          <a:p>
            <a:r>
              <a:rPr lang="en-GB" dirty="0" smtClean="0"/>
              <a:t>Start temperature recording</a:t>
            </a:r>
          </a:p>
          <a:p>
            <a:r>
              <a:rPr lang="en-GB" dirty="0" smtClean="0"/>
              <a:t>Ignite burner and move it into test position</a:t>
            </a:r>
          </a:p>
          <a:p>
            <a:r>
              <a:rPr lang="en-GB" dirty="0" smtClean="0"/>
              <a:t>Remove burner when test sample starts burning </a:t>
            </a:r>
          </a:p>
          <a:p>
            <a:r>
              <a:rPr lang="en-GB" dirty="0" smtClean="0"/>
              <a:t>Stop temperature reading when sample cool down below 400°C</a:t>
            </a:r>
          </a:p>
          <a:p>
            <a:r>
              <a:rPr lang="en-GB" dirty="0" smtClean="0"/>
              <a:t>Save test data</a:t>
            </a:r>
          </a:p>
          <a:p>
            <a:endParaRPr lang="en-GB" dirty="0" smtClean="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8</a:t>
            </a:fld>
            <a:endParaRPr lang="en-GB" noProof="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Requirement</a:t>
            </a:r>
            <a:endParaRPr lang="en-GB" dirty="0"/>
          </a:p>
        </p:txBody>
      </p:sp>
      <p:sp>
        <p:nvSpPr>
          <p:cNvPr id="3" name="Inhaltsplatzhalter 2"/>
          <p:cNvSpPr>
            <a:spLocks noGrp="1"/>
          </p:cNvSpPr>
          <p:nvPr>
            <p:ph idx="1"/>
          </p:nvPr>
        </p:nvSpPr>
        <p:spPr/>
        <p:txBody>
          <a:bodyPr/>
          <a:lstStyle/>
          <a:p>
            <a:endParaRPr lang="en-US" dirty="0" smtClean="0"/>
          </a:p>
          <a:p>
            <a:r>
              <a:rPr lang="en-US" dirty="0" smtClean="0"/>
              <a:t>All three specimens tested must not ignite in less than 100 seconds during which they are exposed to the flame.</a:t>
            </a:r>
          </a:p>
          <a:p>
            <a:endParaRPr lang="de-DE" dirty="0" smtClean="0"/>
          </a:p>
          <a:p>
            <a:r>
              <a:rPr lang="en-US" dirty="0" smtClean="0"/>
              <a:t>If samples ignite in between 100 to 110 seconds, all three samples must self-extinguish after the burner was removed </a:t>
            </a:r>
          </a:p>
          <a:p>
            <a:endParaRPr lang="en-US" dirty="0" smtClean="0"/>
          </a:p>
          <a:p>
            <a:r>
              <a:rPr lang="en-US" dirty="0" smtClean="0"/>
              <a:t>Alloys that do not ignite after an exposure time &gt;110 seconds are recommended. </a:t>
            </a:r>
            <a:endParaRPr lang="de-DE" dirty="0" smtClean="0"/>
          </a:p>
          <a:p>
            <a:endParaRPr lang="de-DE" dirty="0" smtClean="0"/>
          </a:p>
          <a:p>
            <a:endParaRPr lang="en-GB" dirty="0"/>
          </a:p>
        </p:txBody>
      </p:sp>
      <p:sp>
        <p:nvSpPr>
          <p:cNvPr id="4" name="Datumsplatzhalter 3"/>
          <p:cNvSpPr>
            <a:spLocks noGrp="1"/>
          </p:cNvSpPr>
          <p:nvPr>
            <p:ph type="dt" sz="half" idx="10"/>
          </p:nvPr>
        </p:nvSpPr>
        <p:spPr/>
        <p:txBody>
          <a:bodyPr/>
          <a:lstStyle/>
          <a:p>
            <a:pPr>
              <a:defRPr/>
            </a:pPr>
            <a:r>
              <a:rPr lang="de-DE" noProof="1" smtClean="0"/>
              <a:t>Dec. 2013</a:t>
            </a:r>
            <a:endParaRPr lang="en-GB" noProof="1"/>
          </a:p>
        </p:txBody>
      </p:sp>
      <p:sp>
        <p:nvSpPr>
          <p:cNvPr id="5" name="Fußzeilenplatzhalter 4"/>
          <p:cNvSpPr>
            <a:spLocks noGrp="1"/>
          </p:cNvSpPr>
          <p:nvPr>
            <p:ph type="ftr" sz="quarter" idx="11"/>
          </p:nvPr>
        </p:nvSpPr>
        <p:spPr/>
        <p:txBody>
          <a:bodyPr/>
          <a:lstStyle/>
          <a:p>
            <a:pPr>
              <a:defRPr/>
            </a:pPr>
            <a:r>
              <a:rPr lang="en-GB" noProof="1" smtClean="0"/>
              <a:t>Mg small scalle test/ESMB2/H-P.Busch</a:t>
            </a:r>
            <a:endParaRPr lang="en-GB" noProof="1"/>
          </a:p>
        </p:txBody>
      </p:sp>
      <p:sp>
        <p:nvSpPr>
          <p:cNvPr id="6" name="Foliennummernplatzhalter 5"/>
          <p:cNvSpPr>
            <a:spLocks noGrp="1"/>
          </p:cNvSpPr>
          <p:nvPr>
            <p:ph type="sldNum" sz="quarter" idx="12"/>
          </p:nvPr>
        </p:nvSpPr>
        <p:spPr/>
        <p:txBody>
          <a:bodyPr/>
          <a:lstStyle/>
          <a:p>
            <a:pPr>
              <a:defRPr/>
            </a:pPr>
            <a:r>
              <a:rPr lang="en-GB" noProof="1" smtClean="0"/>
              <a:t>Page </a:t>
            </a:r>
            <a:fld id="{F7CE7AB7-A104-46A5-B6CD-26082A13EDB6}" type="slidenum">
              <a:rPr lang="en-GB" noProof="1" smtClean="0"/>
              <a:pPr>
                <a:defRPr/>
              </a:pPr>
              <a:t>9</a:t>
            </a:fld>
            <a:endParaRPr lang="en-GB" noProof="1"/>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_landscape_EN">
  <a:themeElements>
    <a:clrScheme name="Airbus">
      <a:dk1>
        <a:srgbClr val="71798C"/>
      </a:dk1>
      <a:lt1>
        <a:srgbClr val="FFFFFF"/>
      </a:lt1>
      <a:dk2>
        <a:srgbClr val="9BA3B5"/>
      </a:dk2>
      <a:lt2>
        <a:srgbClr val="E2E6EE"/>
      </a:lt2>
      <a:accent1>
        <a:srgbClr val="005EAB"/>
      </a:accent1>
      <a:accent2>
        <a:srgbClr val="629BD3"/>
      </a:accent2>
      <a:accent3>
        <a:srgbClr val="BECE2D"/>
      </a:accent3>
      <a:accent4>
        <a:srgbClr val="FFCB05"/>
      </a:accent4>
      <a:accent5>
        <a:srgbClr val="F7941E"/>
      </a:accent5>
      <a:accent6>
        <a:srgbClr val="E23F2E"/>
      </a:accent6>
      <a:hlink>
        <a:srgbClr val="00BBBE"/>
      </a:hlink>
      <a:folHlink>
        <a:srgbClr val="A4238D"/>
      </a:folHlink>
    </a:clrScheme>
    <a:fontScheme name="Airbus Fon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a:defPPr>
      </a:lstStyle>
    </a:txDef>
  </a:objectDefaults>
  <a:extraClrSchemeLst>
    <a:extraClrScheme>
      <a:clrScheme name="Office Theme 1">
        <a:dk1>
          <a:srgbClr val="000000"/>
        </a:dk1>
        <a:lt1>
          <a:srgbClr val="FFFFFF"/>
        </a:lt1>
        <a:dk2>
          <a:srgbClr val="C8DEEE"/>
        </a:dk2>
        <a:lt2>
          <a:srgbClr val="5D5D5D"/>
        </a:lt2>
        <a:accent1>
          <a:srgbClr val="FFCC00"/>
        </a:accent1>
        <a:accent2>
          <a:srgbClr val="5D5D5D"/>
        </a:accent2>
        <a:accent3>
          <a:srgbClr val="FFFFFF"/>
        </a:accent3>
        <a:accent4>
          <a:srgbClr val="000000"/>
        </a:accent4>
        <a:accent5>
          <a:srgbClr val="FFE2AA"/>
        </a:accent5>
        <a:accent6>
          <a:srgbClr val="535353"/>
        </a:accent6>
        <a:hlink>
          <a:srgbClr val="0099CC"/>
        </a:hlink>
        <a:folHlink>
          <a:srgbClr val="CC0000"/>
        </a:folHlink>
      </a:clrScheme>
      <a:clrMap bg1="lt1" tx1="dk1" bg2="lt2" tx2="dk2" accent1="accent1" accent2="accent2" accent3="accent3" accent4="accent4" accent5="accent5" accent6="accent6" hlink="hlink" folHlink="folHlink"/>
    </a:extraClrScheme>
    <a:extraClrScheme>
      <a:clrScheme name="Office Theme 2">
        <a:dk1>
          <a:srgbClr val="B2B2B2"/>
        </a:dk1>
        <a:lt1>
          <a:srgbClr val="FFFFFF"/>
        </a:lt1>
        <a:dk2>
          <a:srgbClr val="3F569D"/>
        </a:dk2>
        <a:lt2>
          <a:srgbClr val="C8DEEE"/>
        </a:lt2>
        <a:accent1>
          <a:srgbClr val="FFCC00"/>
        </a:accent1>
        <a:accent2>
          <a:srgbClr val="5D5D5D"/>
        </a:accent2>
        <a:accent3>
          <a:srgbClr val="AFB4CC"/>
        </a:accent3>
        <a:accent4>
          <a:srgbClr val="DADADA"/>
        </a:accent4>
        <a:accent5>
          <a:srgbClr val="FFE2AA"/>
        </a:accent5>
        <a:accent6>
          <a:srgbClr val="535353"/>
        </a:accent6>
        <a:hlink>
          <a:srgbClr val="0099CC"/>
        </a:hlink>
        <a:folHlink>
          <a:srgbClr val="CC0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irbus">
      <a:dk1>
        <a:srgbClr val="71798C"/>
      </a:dk1>
      <a:lt1>
        <a:srgbClr val="FFFFFF"/>
      </a:lt1>
      <a:dk2>
        <a:srgbClr val="9BA3B5"/>
      </a:dk2>
      <a:lt2>
        <a:srgbClr val="E2E6EE"/>
      </a:lt2>
      <a:accent1>
        <a:srgbClr val="005EAB"/>
      </a:accent1>
      <a:accent2>
        <a:srgbClr val="629BD3"/>
      </a:accent2>
      <a:accent3>
        <a:srgbClr val="BECE2D"/>
      </a:accent3>
      <a:accent4>
        <a:srgbClr val="FFCB05"/>
      </a:accent4>
      <a:accent5>
        <a:srgbClr val="F7941E"/>
      </a:accent5>
      <a:accent6>
        <a:srgbClr val="E23F2E"/>
      </a:accent6>
      <a:hlink>
        <a:srgbClr val="00BBBE"/>
      </a:hlink>
      <a:folHlink>
        <a:srgbClr val="A423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DE_landscape_EN</Template>
  <TotalTime>2</TotalTime>
  <Words>1638</Words>
  <Application>Microsoft Office PowerPoint</Application>
  <PresentationFormat>On-screen Show (4:3)</PresentationFormat>
  <Paragraphs>337</Paragraphs>
  <Slides>23</Slides>
  <Notes>3</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DE_landscape_EN</vt:lpstr>
      <vt:lpstr>Magnesium small scale test</vt:lpstr>
      <vt:lpstr>Outline</vt:lpstr>
      <vt:lpstr>Test rig</vt:lpstr>
      <vt:lpstr>Test rig</vt:lpstr>
      <vt:lpstr>Test Rig Description</vt:lpstr>
      <vt:lpstr>Test Sample Arrangement / Test Sample </vt:lpstr>
      <vt:lpstr>Important Test Parameter</vt:lpstr>
      <vt:lpstr>Test Method description</vt:lpstr>
      <vt:lpstr>Requirement</vt:lpstr>
      <vt:lpstr>Test results: EP21 – 10x10 versus 15x15 cubes</vt:lpstr>
      <vt:lpstr>Test results: Overview</vt:lpstr>
      <vt:lpstr>Single test results - reproducibility</vt:lpstr>
      <vt:lpstr>Single test results - reproducibility</vt:lpstr>
      <vt:lpstr>Influence of coatings </vt:lpstr>
      <vt:lpstr>Influence of coatings </vt:lpstr>
      <vt:lpstr>Influence of coatings </vt:lpstr>
      <vt:lpstr>Influencing parameter </vt:lpstr>
      <vt:lpstr>Comparison WE43 – AZ31 </vt:lpstr>
      <vt:lpstr>Oil burner versus Small Scale Mg-Test </vt:lpstr>
      <vt:lpstr>Improvement for better reproducibility and sensibility</vt:lpstr>
      <vt:lpstr>Conclusion</vt:lpstr>
      <vt:lpstr>End</vt:lpstr>
      <vt:lpstr>PowerPoint Presentation</vt:lpstr>
    </vt:vector>
  </TitlesOfParts>
  <Company>Airbus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rig for Magnesium small scale test</dc:title>
  <dc:creator>ts2115</dc:creator>
  <cp:lastModifiedBy>Fire Safety</cp:lastModifiedBy>
  <cp:revision>26</cp:revision>
  <cp:lastPrinted>2002-07-31T12:44:26Z</cp:lastPrinted>
  <dcterms:created xsi:type="dcterms:W3CDTF">2013-02-20T17:24:44Z</dcterms:created>
  <dcterms:modified xsi:type="dcterms:W3CDTF">2013-11-29T20:15:50Z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_Doc_Type">
    <vt:lpwstr>PR</vt:lpwstr>
  </property>
  <property fmtid="{D5CDD505-2E9C-101B-9397-08002B2CF9AE}" pid="3" name="_AdHocReviewCycleID">
    <vt:i4>-641705368</vt:i4>
  </property>
  <property fmtid="{D5CDD505-2E9C-101B-9397-08002B2CF9AE}" pid="4" name="_NewReviewCycle">
    <vt:lpwstr/>
  </property>
  <property fmtid="{D5CDD505-2E9C-101B-9397-08002B2CF9AE}" pid="5" name="_EmailSubject">
    <vt:lpwstr>PPT</vt:lpwstr>
  </property>
  <property fmtid="{D5CDD505-2E9C-101B-9397-08002B2CF9AE}" pid="6" name="_AuthorEmail">
    <vt:lpwstr>Evelyne.Petersen@airbus.com</vt:lpwstr>
  </property>
  <property fmtid="{D5CDD505-2E9C-101B-9397-08002B2CF9AE}" pid="7" name="_AuthorEmailDisplayName">
    <vt:lpwstr>Petersen, Evelyne</vt:lpwstr>
  </property>
</Properties>
</file>