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8" r:id="rId3"/>
    <p:sldId id="297" r:id="rId4"/>
    <p:sldId id="299" r:id="rId5"/>
    <p:sldId id="267" r:id="rId6"/>
    <p:sldId id="308" r:id="rId7"/>
    <p:sldId id="304" r:id="rId8"/>
    <p:sldId id="305" r:id="rId9"/>
    <p:sldId id="300" r:id="rId10"/>
    <p:sldId id="301" r:id="rId11"/>
    <p:sldId id="270" r:id="rId12"/>
    <p:sldId id="261" r:id="rId13"/>
    <p:sldId id="271" r:id="rId14"/>
    <p:sldId id="274" r:id="rId15"/>
    <p:sldId id="273" r:id="rId16"/>
    <p:sldId id="275" r:id="rId17"/>
    <p:sldId id="309" r:id="rId18"/>
    <p:sldId id="314" r:id="rId19"/>
    <p:sldId id="312" r:id="rId20"/>
    <p:sldId id="313" r:id="rId21"/>
    <p:sldId id="306" r:id="rId22"/>
    <p:sldId id="303" r:id="rId23"/>
    <p:sldId id="307" r:id="rId24"/>
    <p:sldId id="282" r:id="rId25"/>
    <p:sldId id="31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05" autoAdjust="0"/>
  </p:normalViewPr>
  <p:slideViewPr>
    <p:cSldViewPr>
      <p:cViewPr>
        <p:scale>
          <a:sx n="80" d="100"/>
          <a:sy n="80" d="100"/>
        </p:scale>
        <p:origin x="-888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Research\4_Weld%20Prop%20Exp\Welded_test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Research\4_Weld%20Prop%20Exp\Welded_test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Research\4_Weld%20Prop%20Exp\DIC_ALUMWELD_TENS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Research\4_Weld%20Prop%20Exp\DIC_ALUMWELD_TENS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6061  -  6061</a:t>
            </a:r>
            <a:endParaRPr lang="en-US" sz="20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xVal>
            <c:numRef>
              <c:f>'Hardness Data'!$N$6:$N$57</c:f>
              <c:numCache>
                <c:formatCode>0.0</c:formatCode>
                <c:ptCount val="52"/>
                <c:pt idx="0">
                  <c:v>0</c:v>
                </c:pt>
                <c:pt idx="1">
                  <c:v>1.5</c:v>
                </c:pt>
                <c:pt idx="2">
                  <c:v>3</c:v>
                </c:pt>
                <c:pt idx="3">
                  <c:v>4.5</c:v>
                </c:pt>
                <c:pt idx="4">
                  <c:v>6</c:v>
                </c:pt>
                <c:pt idx="5">
                  <c:v>7.5</c:v>
                </c:pt>
                <c:pt idx="6">
                  <c:v>9</c:v>
                </c:pt>
                <c:pt idx="7">
                  <c:v>10.5</c:v>
                </c:pt>
                <c:pt idx="8">
                  <c:v>12</c:v>
                </c:pt>
                <c:pt idx="9">
                  <c:v>13.5</c:v>
                </c:pt>
                <c:pt idx="10">
                  <c:v>15</c:v>
                </c:pt>
                <c:pt idx="11">
                  <c:v>16.5</c:v>
                </c:pt>
                <c:pt idx="12">
                  <c:v>18</c:v>
                </c:pt>
                <c:pt idx="13">
                  <c:v>19.5</c:v>
                </c:pt>
                <c:pt idx="14">
                  <c:v>21</c:v>
                </c:pt>
                <c:pt idx="15">
                  <c:v>22.5</c:v>
                </c:pt>
                <c:pt idx="16">
                  <c:v>24</c:v>
                </c:pt>
                <c:pt idx="17">
                  <c:v>25.5</c:v>
                </c:pt>
                <c:pt idx="18">
                  <c:v>27</c:v>
                </c:pt>
                <c:pt idx="19">
                  <c:v>28.5</c:v>
                </c:pt>
                <c:pt idx="20">
                  <c:v>30</c:v>
                </c:pt>
                <c:pt idx="21">
                  <c:v>31.5</c:v>
                </c:pt>
                <c:pt idx="22">
                  <c:v>33</c:v>
                </c:pt>
                <c:pt idx="23">
                  <c:v>34.5</c:v>
                </c:pt>
                <c:pt idx="24">
                  <c:v>36</c:v>
                </c:pt>
                <c:pt idx="25">
                  <c:v>37.5</c:v>
                </c:pt>
                <c:pt idx="26">
                  <c:v>39</c:v>
                </c:pt>
                <c:pt idx="27">
                  <c:v>40.5</c:v>
                </c:pt>
                <c:pt idx="28">
                  <c:v>42</c:v>
                </c:pt>
                <c:pt idx="29">
                  <c:v>43.5</c:v>
                </c:pt>
                <c:pt idx="30">
                  <c:v>45</c:v>
                </c:pt>
                <c:pt idx="31">
                  <c:v>46.5</c:v>
                </c:pt>
                <c:pt idx="32">
                  <c:v>48</c:v>
                </c:pt>
                <c:pt idx="33">
                  <c:v>49.5</c:v>
                </c:pt>
                <c:pt idx="34">
                  <c:v>51</c:v>
                </c:pt>
                <c:pt idx="35">
                  <c:v>52.5</c:v>
                </c:pt>
                <c:pt idx="36">
                  <c:v>54</c:v>
                </c:pt>
                <c:pt idx="37">
                  <c:v>55.5</c:v>
                </c:pt>
                <c:pt idx="38">
                  <c:v>57</c:v>
                </c:pt>
                <c:pt idx="39">
                  <c:v>58.5</c:v>
                </c:pt>
                <c:pt idx="40">
                  <c:v>60</c:v>
                </c:pt>
                <c:pt idx="41">
                  <c:v>61.5</c:v>
                </c:pt>
                <c:pt idx="42">
                  <c:v>63</c:v>
                </c:pt>
                <c:pt idx="43">
                  <c:v>64.5</c:v>
                </c:pt>
                <c:pt idx="44">
                  <c:v>66</c:v>
                </c:pt>
                <c:pt idx="45">
                  <c:v>67.5</c:v>
                </c:pt>
                <c:pt idx="46">
                  <c:v>69</c:v>
                </c:pt>
                <c:pt idx="47">
                  <c:v>70.5</c:v>
                </c:pt>
                <c:pt idx="48">
                  <c:v>72</c:v>
                </c:pt>
                <c:pt idx="49">
                  <c:v>73.5</c:v>
                </c:pt>
                <c:pt idx="50">
                  <c:v>75</c:v>
                </c:pt>
                <c:pt idx="51">
                  <c:v>76.5</c:v>
                </c:pt>
              </c:numCache>
            </c:numRef>
          </c:xVal>
          <c:yVal>
            <c:numRef>
              <c:f>'Hardness Data'!$R$6:$R$57</c:f>
              <c:numCache>
                <c:formatCode>0.0</c:formatCode>
                <c:ptCount val="52"/>
                <c:pt idx="0">
                  <c:v>119.97308627917808</c:v>
                </c:pt>
                <c:pt idx="1">
                  <c:v>120.40581121662201</c:v>
                </c:pt>
                <c:pt idx="2">
                  <c:v>118.26530612244896</c:v>
                </c:pt>
                <c:pt idx="3">
                  <c:v>112.17542533081284</c:v>
                </c:pt>
                <c:pt idx="4">
                  <c:v>118.26530612244896</c:v>
                </c:pt>
                <c:pt idx="5">
                  <c:v>117.00828787673241</c:v>
                </c:pt>
                <c:pt idx="6">
                  <c:v>118.26530612244896</c:v>
                </c:pt>
                <c:pt idx="7">
                  <c:v>113.35517629223921</c:v>
                </c:pt>
                <c:pt idx="8">
                  <c:v>118.6888162800298</c:v>
                </c:pt>
                <c:pt idx="9">
                  <c:v>119.11460541359949</c:v>
                </c:pt>
                <c:pt idx="10">
                  <c:v>110.24970273483949</c:v>
                </c:pt>
                <c:pt idx="11">
                  <c:v>109.49327476057204</c:v>
                </c:pt>
                <c:pt idx="12">
                  <c:v>106.54409652398738</c:v>
                </c:pt>
                <c:pt idx="13">
                  <c:v>99.346139113524302</c:v>
                </c:pt>
                <c:pt idx="14">
                  <c:v>98.698934717871893</c:v>
                </c:pt>
                <c:pt idx="15">
                  <c:v>91.978423956847919</c:v>
                </c:pt>
                <c:pt idx="16">
                  <c:v>88.324950464868166</c:v>
                </c:pt>
                <c:pt idx="17">
                  <c:v>79.504554233861882</c:v>
                </c:pt>
                <c:pt idx="18">
                  <c:v>67.00196554514973</c:v>
                </c:pt>
                <c:pt idx="19">
                  <c:v>69.596547194595615</c:v>
                </c:pt>
                <c:pt idx="20">
                  <c:v>79.040971815227223</c:v>
                </c:pt>
                <c:pt idx="21">
                  <c:v>84.628654356933581</c:v>
                </c:pt>
                <c:pt idx="22">
                  <c:v>83.615146678209726</c:v>
                </c:pt>
                <c:pt idx="23">
                  <c:v>62.068953975455585</c:v>
                </c:pt>
                <c:pt idx="24">
                  <c:v>60.032761623578011</c:v>
                </c:pt>
                <c:pt idx="25">
                  <c:v>62.716344162026239</c:v>
                </c:pt>
                <c:pt idx="26">
                  <c:v>63.208556878838898</c:v>
                </c:pt>
                <c:pt idx="27">
                  <c:v>64.891800341535784</c:v>
                </c:pt>
                <c:pt idx="28">
                  <c:v>86.183819155264715</c:v>
                </c:pt>
                <c:pt idx="29">
                  <c:v>82.866916465018164</c:v>
                </c:pt>
                <c:pt idx="30">
                  <c:v>85.66070158257962</c:v>
                </c:pt>
                <c:pt idx="31">
                  <c:v>84.373556824980824</c:v>
                </c:pt>
                <c:pt idx="32">
                  <c:v>70.559809750297262</c:v>
                </c:pt>
                <c:pt idx="33">
                  <c:v>75.906516769306634</c:v>
                </c:pt>
                <c:pt idx="34">
                  <c:v>89.425562285405647</c:v>
                </c:pt>
                <c:pt idx="35">
                  <c:v>89.425562285405647</c:v>
                </c:pt>
                <c:pt idx="36">
                  <c:v>97.108325216535235</c:v>
                </c:pt>
                <c:pt idx="37">
                  <c:v>99.672131147540995</c:v>
                </c:pt>
                <c:pt idx="38">
                  <c:v>111.39912714122231</c:v>
                </c:pt>
                <c:pt idx="39">
                  <c:v>115.77120453495483</c:v>
                </c:pt>
                <c:pt idx="40">
                  <c:v>117.84405870596494</c:v>
                </c:pt>
                <c:pt idx="41">
                  <c:v>124.8649103610807</c:v>
                </c:pt>
                <c:pt idx="42">
                  <c:v>117.84405870596494</c:v>
                </c:pt>
                <c:pt idx="43">
                  <c:v>113.75256486147445</c:v>
                </c:pt>
                <c:pt idx="44">
                  <c:v>119.11460541359949</c:v>
                </c:pt>
                <c:pt idx="45">
                  <c:v>111.78626543209874</c:v>
                </c:pt>
                <c:pt idx="46">
                  <c:v>117.84405870596494</c:v>
                </c:pt>
                <c:pt idx="47">
                  <c:v>115.36320060717472</c:v>
                </c:pt>
                <c:pt idx="48">
                  <c:v>112.17542533081284</c:v>
                </c:pt>
                <c:pt idx="49">
                  <c:v>114.95734973219596</c:v>
                </c:pt>
                <c:pt idx="50">
                  <c:v>118.6888162800298</c:v>
                </c:pt>
                <c:pt idx="51">
                  <c:v>118.6888162800298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05920"/>
        <c:axId val="35463168"/>
      </c:scatterChart>
      <c:valAx>
        <c:axId val="34305920"/>
        <c:scaling>
          <c:orientation val="minMax"/>
          <c:max val="8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X (mm)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8996422826178998"/>
              <c:y val="0.88598877852558666"/>
            </c:manualLayout>
          </c:layout>
          <c:overlay val="0"/>
        </c:title>
        <c:numFmt formatCode="0.0" sourceLinked="1"/>
        <c:majorTickMark val="none"/>
        <c:minorTickMark val="none"/>
        <c:tickLblPos val="nextTo"/>
        <c:crossAx val="35463168"/>
        <c:crosses val="autoZero"/>
        <c:crossBetween val="midCat"/>
      </c:valAx>
      <c:valAx>
        <c:axId val="35463168"/>
        <c:scaling>
          <c:orientation val="minMax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dirty="0" smtClean="0"/>
                  <a:t>HV5</a:t>
                </a:r>
                <a:endParaRPr lang="en-US" dirty="0"/>
              </a:p>
            </c:rich>
          </c:tx>
          <c:layout/>
          <c:overlay val="0"/>
        </c:title>
        <c:numFmt formatCode="0.0" sourceLinked="1"/>
        <c:majorTickMark val="none"/>
        <c:minorTickMark val="none"/>
        <c:tickLblPos val="nextTo"/>
        <c:crossAx val="343059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6061 </a:t>
            </a:r>
            <a:r>
              <a:rPr lang="en-US" sz="2000" baseline="0" dirty="0" smtClean="0"/>
              <a:t> -  5083</a:t>
            </a:r>
            <a:endParaRPr lang="en-US" sz="20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xVal>
            <c:numRef>
              <c:f>'Hardness Data'!$AY$6:$AY$56</c:f>
              <c:numCache>
                <c:formatCode>General</c:formatCode>
                <c:ptCount val="51"/>
                <c:pt idx="0">
                  <c:v>0</c:v>
                </c:pt>
                <c:pt idx="1">
                  <c:v>1.5</c:v>
                </c:pt>
                <c:pt idx="2">
                  <c:v>3</c:v>
                </c:pt>
                <c:pt idx="3">
                  <c:v>4.5</c:v>
                </c:pt>
                <c:pt idx="4">
                  <c:v>6</c:v>
                </c:pt>
                <c:pt idx="5">
                  <c:v>7.5</c:v>
                </c:pt>
                <c:pt idx="6">
                  <c:v>9</c:v>
                </c:pt>
                <c:pt idx="7">
                  <c:v>10.5</c:v>
                </c:pt>
                <c:pt idx="8">
                  <c:v>12</c:v>
                </c:pt>
                <c:pt idx="9">
                  <c:v>13.5</c:v>
                </c:pt>
                <c:pt idx="10">
                  <c:v>15</c:v>
                </c:pt>
                <c:pt idx="11">
                  <c:v>16.5</c:v>
                </c:pt>
                <c:pt idx="12">
                  <c:v>18</c:v>
                </c:pt>
                <c:pt idx="13">
                  <c:v>19.5</c:v>
                </c:pt>
                <c:pt idx="14">
                  <c:v>21</c:v>
                </c:pt>
                <c:pt idx="15">
                  <c:v>22.5</c:v>
                </c:pt>
                <c:pt idx="16">
                  <c:v>24</c:v>
                </c:pt>
                <c:pt idx="17">
                  <c:v>25.5</c:v>
                </c:pt>
                <c:pt idx="18">
                  <c:v>27</c:v>
                </c:pt>
                <c:pt idx="19">
                  <c:v>28.5</c:v>
                </c:pt>
                <c:pt idx="20">
                  <c:v>30</c:v>
                </c:pt>
                <c:pt idx="21">
                  <c:v>31.5</c:v>
                </c:pt>
                <c:pt idx="22">
                  <c:v>33</c:v>
                </c:pt>
                <c:pt idx="23">
                  <c:v>34.5</c:v>
                </c:pt>
                <c:pt idx="24">
                  <c:v>36</c:v>
                </c:pt>
                <c:pt idx="25">
                  <c:v>37.5</c:v>
                </c:pt>
                <c:pt idx="26">
                  <c:v>39</c:v>
                </c:pt>
                <c:pt idx="27">
                  <c:v>40.5</c:v>
                </c:pt>
                <c:pt idx="28">
                  <c:v>42</c:v>
                </c:pt>
                <c:pt idx="29">
                  <c:v>43.5</c:v>
                </c:pt>
                <c:pt idx="30">
                  <c:v>45</c:v>
                </c:pt>
                <c:pt idx="31">
                  <c:v>46.5</c:v>
                </c:pt>
                <c:pt idx="32">
                  <c:v>48</c:v>
                </c:pt>
                <c:pt idx="33">
                  <c:v>49.5</c:v>
                </c:pt>
                <c:pt idx="34">
                  <c:v>51</c:v>
                </c:pt>
                <c:pt idx="35">
                  <c:v>52.5</c:v>
                </c:pt>
                <c:pt idx="36">
                  <c:v>54</c:v>
                </c:pt>
                <c:pt idx="37">
                  <c:v>55.5</c:v>
                </c:pt>
                <c:pt idx="38">
                  <c:v>57</c:v>
                </c:pt>
                <c:pt idx="39">
                  <c:v>58.5</c:v>
                </c:pt>
                <c:pt idx="40">
                  <c:v>60</c:v>
                </c:pt>
                <c:pt idx="41">
                  <c:v>61.5</c:v>
                </c:pt>
                <c:pt idx="42">
                  <c:v>63</c:v>
                </c:pt>
                <c:pt idx="43">
                  <c:v>64.5</c:v>
                </c:pt>
                <c:pt idx="44">
                  <c:v>66</c:v>
                </c:pt>
                <c:pt idx="45">
                  <c:v>67.5</c:v>
                </c:pt>
                <c:pt idx="46">
                  <c:v>69</c:v>
                </c:pt>
                <c:pt idx="47">
                  <c:v>70.5</c:v>
                </c:pt>
                <c:pt idx="48">
                  <c:v>72</c:v>
                </c:pt>
                <c:pt idx="49">
                  <c:v>73.5</c:v>
                </c:pt>
                <c:pt idx="50">
                  <c:v>75</c:v>
                </c:pt>
              </c:numCache>
            </c:numRef>
          </c:xVal>
          <c:yVal>
            <c:numRef>
              <c:f>'Hardness Data'!$BC$6:$BC$56</c:f>
              <c:numCache>
                <c:formatCode>0.0</c:formatCode>
                <c:ptCount val="51"/>
                <c:pt idx="0">
                  <c:v>114.15204678362571</c:v>
                </c:pt>
                <c:pt idx="1">
                  <c:v>116.59373270962224</c:v>
                </c:pt>
                <c:pt idx="2">
                  <c:v>119.11460541359949</c:v>
                </c:pt>
                <c:pt idx="3">
                  <c:v>114.55363678763035</c:v>
                </c:pt>
                <c:pt idx="4">
                  <c:v>116.59373270962224</c:v>
                </c:pt>
                <c:pt idx="5">
                  <c:v>116.18137677186934</c:v>
                </c:pt>
                <c:pt idx="6">
                  <c:v>112.95986647539507</c:v>
                </c:pt>
                <c:pt idx="7">
                  <c:v>114.95734973219596</c:v>
                </c:pt>
                <c:pt idx="8">
                  <c:v>115.36320060717472</c:v>
                </c:pt>
                <c:pt idx="9">
                  <c:v>111.78626543209874</c:v>
                </c:pt>
                <c:pt idx="10">
                  <c:v>104.76096320881295</c:v>
                </c:pt>
                <c:pt idx="11">
                  <c:v>100.99227744556634</c:v>
                </c:pt>
                <c:pt idx="12">
                  <c:v>97.108325216535235</c:v>
                </c:pt>
                <c:pt idx="13">
                  <c:v>88.598190674352438</c:v>
                </c:pt>
                <c:pt idx="14">
                  <c:v>81.159623262490797</c:v>
                </c:pt>
                <c:pt idx="15">
                  <c:v>70.950722075874879</c:v>
                </c:pt>
                <c:pt idx="16">
                  <c:v>67.728268809349899</c:v>
                </c:pt>
                <c:pt idx="17">
                  <c:v>65.236510493987851</c:v>
                </c:pt>
                <c:pt idx="18">
                  <c:v>73.780389551226335</c:v>
                </c:pt>
                <c:pt idx="19">
                  <c:v>76.562293565860742</c:v>
                </c:pt>
                <c:pt idx="20">
                  <c:v>77.226605365133494</c:v>
                </c:pt>
                <c:pt idx="21">
                  <c:v>76.342760220580502</c:v>
                </c:pt>
                <c:pt idx="22">
                  <c:v>64.21052631578948</c:v>
                </c:pt>
                <c:pt idx="23">
                  <c:v>62.068953975455585</c:v>
                </c:pt>
                <c:pt idx="24">
                  <c:v>60.339441899208659</c:v>
                </c:pt>
                <c:pt idx="25">
                  <c:v>63.043844097033933</c:v>
                </c:pt>
                <c:pt idx="26">
                  <c:v>63.873905525588825</c:v>
                </c:pt>
                <c:pt idx="27">
                  <c:v>77.004210648705651</c:v>
                </c:pt>
                <c:pt idx="28">
                  <c:v>77.674294893409353</c:v>
                </c:pt>
                <c:pt idx="29">
                  <c:v>79.2722547108512</c:v>
                </c:pt>
                <c:pt idx="30">
                  <c:v>76.342760220580502</c:v>
                </c:pt>
                <c:pt idx="31">
                  <c:v>78.353163872363425</c:v>
                </c:pt>
                <c:pt idx="32">
                  <c:v>74.408750571788573</c:v>
                </c:pt>
                <c:pt idx="33">
                  <c:v>78.353163872363425</c:v>
                </c:pt>
                <c:pt idx="34">
                  <c:v>83.615146678209726</c:v>
                </c:pt>
                <c:pt idx="35">
                  <c:v>87.24453310248785</c:v>
                </c:pt>
                <c:pt idx="36">
                  <c:v>96.794819932091215</c:v>
                </c:pt>
                <c:pt idx="37">
                  <c:v>94.340534531922088</c:v>
                </c:pt>
                <c:pt idx="38">
                  <c:v>94.340534531922088</c:v>
                </c:pt>
                <c:pt idx="39">
                  <c:v>96.482830385015603</c:v>
                </c:pt>
                <c:pt idx="40">
                  <c:v>92.560564427773159</c:v>
                </c:pt>
                <c:pt idx="41">
                  <c:v>92.560564427773159</c:v>
                </c:pt>
                <c:pt idx="42">
                  <c:v>91.68941102013369</c:v>
                </c:pt>
                <c:pt idx="43">
                  <c:v>93.148249075122877</c:v>
                </c:pt>
                <c:pt idx="44">
                  <c:v>95.863359559971471</c:v>
                </c:pt>
                <c:pt idx="45">
                  <c:v>95.863359559971471</c:v>
                </c:pt>
                <c:pt idx="46">
                  <c:v>93.741548525051755</c:v>
                </c:pt>
                <c:pt idx="47">
                  <c:v>94.642182731272143</c:v>
                </c:pt>
                <c:pt idx="48">
                  <c:v>92.85370934145169</c:v>
                </c:pt>
                <c:pt idx="49">
                  <c:v>95.249835634451017</c:v>
                </c:pt>
                <c:pt idx="50">
                  <c:v>98.377701620176339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71360"/>
        <c:axId val="35473280"/>
      </c:scatterChart>
      <c:valAx>
        <c:axId val="35471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 dirty="0" smtClean="0"/>
                  <a:t>X (mm)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0.48372541893801735"/>
              <c:y val="0.8648749999999999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5473280"/>
        <c:crosses val="autoZero"/>
        <c:crossBetween val="midCat"/>
      </c:valAx>
      <c:valAx>
        <c:axId val="35473280"/>
        <c:scaling>
          <c:orientation val="minMax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HV5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3.0555555555555555E-2"/>
              <c:y val="0.38449256342957128"/>
            </c:manualLayout>
          </c:layout>
          <c:overlay val="0"/>
        </c:title>
        <c:numFmt formatCode="0.0" sourceLinked="1"/>
        <c:majorTickMark val="none"/>
        <c:minorTickMark val="none"/>
        <c:tickLblPos val="nextTo"/>
        <c:crossAx val="354713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HAZ</a:t>
            </a:r>
          </a:p>
        </c:rich>
      </c:tx>
      <c:layout>
        <c:manualLayout>
          <c:xMode val="edge"/>
          <c:yMode val="edge"/>
          <c:x val="0.41225452126703338"/>
          <c:y val="0.102040816326530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5684931506849313E-2"/>
          <c:y val="0.16278616958594461"/>
          <c:w val="0.73750101659827738"/>
          <c:h val="0.6376544977332379"/>
        </c:manualLayout>
      </c:layout>
      <c:scatterChart>
        <c:scatterStyle val="lineMarker"/>
        <c:varyColors val="0"/>
        <c:ser>
          <c:idx val="0"/>
          <c:order val="0"/>
          <c:tx>
            <c:v>6061 HAZ</c:v>
          </c:tx>
          <c:spPr>
            <a:ln w="28575">
              <a:noFill/>
            </a:ln>
          </c:spPr>
          <c:marker>
            <c:symbol val="triangle"/>
            <c:size val="4"/>
          </c:marker>
          <c:xVal>
            <c:numRef>
              <c:f>'653-10-100C'!$T$26:$T$312</c:f>
              <c:numCache>
                <c:formatCode>General</c:formatCode>
                <c:ptCount val="287"/>
                <c:pt idx="0">
                  <c:v>-1.8517766321399999E-3</c:v>
                </c:pt>
                <c:pt idx="1">
                  <c:v>-5.7362612685899995E-3</c:v>
                </c:pt>
                <c:pt idx="2">
                  <c:v>-2.5438964909100001E-3</c:v>
                </c:pt>
                <c:pt idx="3">
                  <c:v>-2.43006421521E-3</c:v>
                </c:pt>
                <c:pt idx="4">
                  <c:v>-6.0718687821899996E-3</c:v>
                </c:pt>
                <c:pt idx="5">
                  <c:v>-2.4772048765399996E-3</c:v>
                </c:pt>
                <c:pt idx="6">
                  <c:v>-2.5917610050099999E-3</c:v>
                </c:pt>
                <c:pt idx="7">
                  <c:v>-4.8812608792299997E-3</c:v>
                </c:pt>
                <c:pt idx="8">
                  <c:v>-3.5971235723500005E-3</c:v>
                </c:pt>
                <c:pt idx="9">
                  <c:v>-3.4884339192E-3</c:v>
                </c:pt>
                <c:pt idx="10">
                  <c:v>3.3814075070200001E-3</c:v>
                </c:pt>
                <c:pt idx="11">
                  <c:v>1.4474371759099998E-2</c:v>
                </c:pt>
                <c:pt idx="12">
                  <c:v>2.0877759603299999E-2</c:v>
                </c:pt>
                <c:pt idx="13">
                  <c:v>2.1636900509299999E-2</c:v>
                </c:pt>
                <c:pt idx="14">
                  <c:v>3.1793213032299997E-2</c:v>
                </c:pt>
                <c:pt idx="15">
                  <c:v>3.3504175350700001E-2</c:v>
                </c:pt>
                <c:pt idx="16">
                  <c:v>3.7531845688700001E-2</c:v>
                </c:pt>
                <c:pt idx="17">
                  <c:v>4.7747862204399999E-2</c:v>
                </c:pt>
                <c:pt idx="18">
                  <c:v>5.9873921816799999E-2</c:v>
                </c:pt>
                <c:pt idx="19">
                  <c:v>6.5708383051599997E-2</c:v>
                </c:pt>
                <c:pt idx="20">
                  <c:v>7.2682920913999999E-2</c:v>
                </c:pt>
                <c:pt idx="21">
                  <c:v>7.5757713805500004E-2</c:v>
                </c:pt>
                <c:pt idx="22">
                  <c:v>7.8247733818900003E-2</c:v>
                </c:pt>
                <c:pt idx="23">
                  <c:v>8.29030834887E-2</c:v>
                </c:pt>
                <c:pt idx="24">
                  <c:v>9.3614575141299991E-2</c:v>
                </c:pt>
                <c:pt idx="25">
                  <c:v>9.9487654841200007E-2</c:v>
                </c:pt>
                <c:pt idx="26">
                  <c:v>0.10747604226599999</c:v>
                </c:pt>
                <c:pt idx="27">
                  <c:v>0.113813955028</c:v>
                </c:pt>
                <c:pt idx="28">
                  <c:v>0.129418075459</c:v>
                </c:pt>
                <c:pt idx="29">
                  <c:v>0.13591704134800001</c:v>
                </c:pt>
                <c:pt idx="30">
                  <c:v>0.12617892424900001</c:v>
                </c:pt>
                <c:pt idx="31">
                  <c:v>0.12850091579199999</c:v>
                </c:pt>
                <c:pt idx="32">
                  <c:v>0.12720696532499998</c:v>
                </c:pt>
                <c:pt idx="33">
                  <c:v>0.12196807496399999</c:v>
                </c:pt>
                <c:pt idx="34">
                  <c:v>0.12917903865899999</c:v>
                </c:pt>
                <c:pt idx="35">
                  <c:v>0.13302920389</c:v>
                </c:pt>
                <c:pt idx="36">
                  <c:v>0.141428032505</c:v>
                </c:pt>
                <c:pt idx="37">
                  <c:v>0.15015659984099999</c:v>
                </c:pt>
                <c:pt idx="38">
                  <c:v>0.15827308554399999</c:v>
                </c:pt>
                <c:pt idx="39">
                  <c:v>0.164303026395</c:v>
                </c:pt>
                <c:pt idx="40">
                  <c:v>0.17370734203000002</c:v>
                </c:pt>
                <c:pt idx="41">
                  <c:v>0.17596743895600001</c:v>
                </c:pt>
                <c:pt idx="42">
                  <c:v>0.17809269747500001</c:v>
                </c:pt>
                <c:pt idx="43">
                  <c:v>0.181553060801</c:v>
                </c:pt>
                <c:pt idx="44">
                  <c:v>0.18513035959099999</c:v>
                </c:pt>
                <c:pt idx="45">
                  <c:v>0.180377507301</c:v>
                </c:pt>
                <c:pt idx="46">
                  <c:v>0.19068224661200001</c:v>
                </c:pt>
                <c:pt idx="47">
                  <c:v>0.188201550981</c:v>
                </c:pt>
                <c:pt idx="48">
                  <c:v>0.19826908794000001</c:v>
                </c:pt>
                <c:pt idx="49">
                  <c:v>0.20463370509500001</c:v>
                </c:pt>
                <c:pt idx="50">
                  <c:v>0.199202174914</c:v>
                </c:pt>
                <c:pt idx="51">
                  <c:v>0.20817297302900001</c:v>
                </c:pt>
                <c:pt idx="52">
                  <c:v>0.20815694329100001</c:v>
                </c:pt>
                <c:pt idx="53">
                  <c:v>0.21440018988399998</c:v>
                </c:pt>
                <c:pt idx="54">
                  <c:v>0.22196654544300001</c:v>
                </c:pt>
                <c:pt idx="55">
                  <c:v>0.23367458426400001</c:v>
                </c:pt>
                <c:pt idx="56">
                  <c:v>0.24295986307100001</c:v>
                </c:pt>
                <c:pt idx="57">
                  <c:v>0.25648625987500001</c:v>
                </c:pt>
                <c:pt idx="58">
                  <c:v>0.26456947043400003</c:v>
                </c:pt>
                <c:pt idx="59">
                  <c:v>0.27593677652799997</c:v>
                </c:pt>
                <c:pt idx="60">
                  <c:v>0.28534633247500002</c:v>
                </c:pt>
                <c:pt idx="61">
                  <c:v>0.29431722727000004</c:v>
                </c:pt>
                <c:pt idx="62">
                  <c:v>0.30681926014299998</c:v>
                </c:pt>
                <c:pt idx="63">
                  <c:v>0.31608591978799999</c:v>
                </c:pt>
                <c:pt idx="64">
                  <c:v>0.332223615606</c:v>
                </c:pt>
                <c:pt idx="65">
                  <c:v>0.33759179824399999</c:v>
                </c:pt>
                <c:pt idx="66">
                  <c:v>0.35088437998800004</c:v>
                </c:pt>
                <c:pt idx="67">
                  <c:v>0.36138146214900002</c:v>
                </c:pt>
                <c:pt idx="68">
                  <c:v>0.37194882295000004</c:v>
                </c:pt>
                <c:pt idx="69">
                  <c:v>0.38536884140099997</c:v>
                </c:pt>
                <c:pt idx="70">
                  <c:v>0.39284351068399997</c:v>
                </c:pt>
                <c:pt idx="71">
                  <c:v>0.40977737217700005</c:v>
                </c:pt>
                <c:pt idx="72">
                  <c:v>0.42875154528699999</c:v>
                </c:pt>
                <c:pt idx="73">
                  <c:v>0.44214395054999994</c:v>
                </c:pt>
                <c:pt idx="74">
                  <c:v>0.45541506088799999</c:v>
                </c:pt>
                <c:pt idx="75">
                  <c:v>0.47331453744499996</c:v>
                </c:pt>
                <c:pt idx="76">
                  <c:v>0.48904179470699999</c:v>
                </c:pt>
                <c:pt idx="77">
                  <c:v>0.49998349562800004</c:v>
                </c:pt>
                <c:pt idx="78">
                  <c:v>0.51755469386600006</c:v>
                </c:pt>
                <c:pt idx="79">
                  <c:v>0.54065798969199996</c:v>
                </c:pt>
                <c:pt idx="80">
                  <c:v>0.55526856543699998</c:v>
                </c:pt>
                <c:pt idx="81">
                  <c:v>0.57729259507500008</c:v>
                </c:pt>
                <c:pt idx="82">
                  <c:v>0.59587309234000008</c:v>
                </c:pt>
                <c:pt idx="83">
                  <c:v>0.61701588584900002</c:v>
                </c:pt>
                <c:pt idx="84">
                  <c:v>0.63987210135200001</c:v>
                </c:pt>
                <c:pt idx="85">
                  <c:v>0.65965436731600002</c:v>
                </c:pt>
                <c:pt idx="86">
                  <c:v>0.680611386308</c:v>
                </c:pt>
                <c:pt idx="87">
                  <c:v>0.69905049003999997</c:v>
                </c:pt>
                <c:pt idx="88">
                  <c:v>0.72274604000099996</c:v>
                </c:pt>
                <c:pt idx="89">
                  <c:v>0.74364451641599993</c:v>
                </c:pt>
                <c:pt idx="90">
                  <c:v>0.77007356313200004</c:v>
                </c:pt>
                <c:pt idx="91">
                  <c:v>0.79133276514400008</c:v>
                </c:pt>
                <c:pt idx="92">
                  <c:v>0.81130609695200007</c:v>
                </c:pt>
                <c:pt idx="93">
                  <c:v>0.83253765301299998</c:v>
                </c:pt>
                <c:pt idx="94">
                  <c:v>0.85263953990500008</c:v>
                </c:pt>
                <c:pt idx="95">
                  <c:v>0.87958803552800002</c:v>
                </c:pt>
                <c:pt idx="96">
                  <c:v>0.90026492388800006</c:v>
                </c:pt>
                <c:pt idx="97">
                  <c:v>0.92274291701400002</c:v>
                </c:pt>
                <c:pt idx="98">
                  <c:v>0.95455175401499992</c:v>
                </c:pt>
                <c:pt idx="99">
                  <c:v>0.97851011685900002</c:v>
                </c:pt>
                <c:pt idx="100">
                  <c:v>1.0039849914400001</c:v>
                </c:pt>
                <c:pt idx="101">
                  <c:v>1.0299852082100001</c:v>
                </c:pt>
                <c:pt idx="102">
                  <c:v>1.05581038243</c:v>
                </c:pt>
                <c:pt idx="103">
                  <c:v>1.0810216780400002</c:v>
                </c:pt>
                <c:pt idx="104">
                  <c:v>1.1048513307700001</c:v>
                </c:pt>
                <c:pt idx="105">
                  <c:v>1.14119806463</c:v>
                </c:pt>
                <c:pt idx="106">
                  <c:v>1.1637030013599998</c:v>
                </c:pt>
                <c:pt idx="107">
                  <c:v>1.1887549979499998</c:v>
                </c:pt>
                <c:pt idx="108">
                  <c:v>1.2118159374200002</c:v>
                </c:pt>
                <c:pt idx="109">
                  <c:v>1.2417053740099999</c:v>
                </c:pt>
                <c:pt idx="110">
                  <c:v>1.2715920710599999</c:v>
                </c:pt>
                <c:pt idx="111">
                  <c:v>1.30890664487</c:v>
                </c:pt>
                <c:pt idx="112">
                  <c:v>1.3413331553699999</c:v>
                </c:pt>
                <c:pt idx="113">
                  <c:v>1.3738069497600001</c:v>
                </c:pt>
                <c:pt idx="114">
                  <c:v>1.4058695705599999</c:v>
                </c:pt>
                <c:pt idx="115">
                  <c:v>1.4273288776399999</c:v>
                </c:pt>
                <c:pt idx="116">
                  <c:v>1.45022344501</c:v>
                </c:pt>
                <c:pt idx="117">
                  <c:v>1.47571026736</c:v>
                </c:pt>
                <c:pt idx="118">
                  <c:v>1.49898104633</c:v>
                </c:pt>
                <c:pt idx="119">
                  <c:v>1.5264671300899999</c:v>
                </c:pt>
                <c:pt idx="120">
                  <c:v>1.56029482361</c:v>
                </c:pt>
                <c:pt idx="121">
                  <c:v>1.6063139637300001</c:v>
                </c:pt>
                <c:pt idx="122">
                  <c:v>1.6499288033099999</c:v>
                </c:pt>
                <c:pt idx="123">
                  <c:v>1.70365349279</c:v>
                </c:pt>
                <c:pt idx="124">
                  <c:v>1.7451804193599998</c:v>
                </c:pt>
                <c:pt idx="125">
                  <c:v>1.7847690210499998</c:v>
                </c:pt>
                <c:pt idx="126">
                  <c:v>1.8183440003000002</c:v>
                </c:pt>
                <c:pt idx="127">
                  <c:v>1.84189777625</c:v>
                </c:pt>
                <c:pt idx="128">
                  <c:v>1.86166570123</c:v>
                </c:pt>
                <c:pt idx="129">
                  <c:v>1.8688580126600001</c:v>
                </c:pt>
                <c:pt idx="130">
                  <c:v>1.8844405090199998</c:v>
                </c:pt>
                <c:pt idx="131">
                  <c:v>1.9028304041899999</c:v>
                </c:pt>
                <c:pt idx="132">
                  <c:v>1.9227265469600001</c:v>
                </c:pt>
                <c:pt idx="133">
                  <c:v>1.9626441030299999</c:v>
                </c:pt>
                <c:pt idx="134">
                  <c:v>2.0204621631599999</c:v>
                </c:pt>
                <c:pt idx="135">
                  <c:v>2.0956361047100001</c:v>
                </c:pt>
                <c:pt idx="136">
                  <c:v>2.17163955931</c:v>
                </c:pt>
                <c:pt idx="137">
                  <c:v>2.23920435977</c:v>
                </c:pt>
                <c:pt idx="138">
                  <c:v>2.30900029297</c:v>
                </c:pt>
                <c:pt idx="139">
                  <c:v>2.3749179056600003</c:v>
                </c:pt>
                <c:pt idx="140">
                  <c:v>2.4218052082399999</c:v>
                </c:pt>
                <c:pt idx="141">
                  <c:v>2.4683982441499999</c:v>
                </c:pt>
                <c:pt idx="142">
                  <c:v>2.4933168818099998</c:v>
                </c:pt>
                <c:pt idx="143">
                  <c:v>2.5142849273899999</c:v>
                </c:pt>
                <c:pt idx="144">
                  <c:v>2.5271366231200001</c:v>
                </c:pt>
                <c:pt idx="145">
                  <c:v>2.5435261068599999</c:v>
                </c:pt>
                <c:pt idx="146">
                  <c:v>2.5618898462200002</c:v>
                </c:pt>
                <c:pt idx="147">
                  <c:v>2.5856849200799998</c:v>
                </c:pt>
                <c:pt idx="148">
                  <c:v>2.6065626011499998</c:v>
                </c:pt>
                <c:pt idx="149">
                  <c:v>2.6432613430899998</c:v>
                </c:pt>
                <c:pt idx="150">
                  <c:v>2.7259376696600004</c:v>
                </c:pt>
                <c:pt idx="151">
                  <c:v>2.8245306126399998</c:v>
                </c:pt>
                <c:pt idx="152">
                  <c:v>2.90807289942</c:v>
                </c:pt>
                <c:pt idx="153">
                  <c:v>3.00042314948</c:v>
                </c:pt>
                <c:pt idx="154">
                  <c:v>3.0912293420600001</c:v>
                </c:pt>
                <c:pt idx="155">
                  <c:v>3.1809616088299997</c:v>
                </c:pt>
                <c:pt idx="156">
                  <c:v>3.2749626109799999</c:v>
                </c:pt>
                <c:pt idx="157">
                  <c:v>3.3788431988499998</c:v>
                </c:pt>
                <c:pt idx="158">
                  <c:v>3.4746543387300002</c:v>
                </c:pt>
                <c:pt idx="159">
                  <c:v>3.5743265230399999</c:v>
                </c:pt>
                <c:pt idx="160">
                  <c:v>3.66881914997</c:v>
                </c:pt>
                <c:pt idx="161">
                  <c:v>3.7697399904900002</c:v>
                </c:pt>
                <c:pt idx="162">
                  <c:v>3.8839923197899999</c:v>
                </c:pt>
                <c:pt idx="163">
                  <c:v>3.9836695085100002</c:v>
                </c:pt>
                <c:pt idx="164">
                  <c:v>4.0920370471799998</c:v>
                </c:pt>
                <c:pt idx="165">
                  <c:v>4.2053550973</c:v>
                </c:pt>
                <c:pt idx="166">
                  <c:v>4.3198356800699997</c:v>
                </c:pt>
                <c:pt idx="167">
                  <c:v>4.4304640704200002</c:v>
                </c:pt>
                <c:pt idx="168">
                  <c:v>4.5441960966900004</c:v>
                </c:pt>
                <c:pt idx="169">
                  <c:v>4.6793362757699999</c:v>
                </c:pt>
                <c:pt idx="170">
                  <c:v>4.7991350292099995</c:v>
                </c:pt>
                <c:pt idx="171">
                  <c:v>4.92439305099</c:v>
                </c:pt>
                <c:pt idx="172">
                  <c:v>5.0531647185799997</c:v>
                </c:pt>
                <c:pt idx="173">
                  <c:v>5.1782964050199993</c:v>
                </c:pt>
                <c:pt idx="174">
                  <c:v>5.31070780685</c:v>
                </c:pt>
                <c:pt idx="175">
                  <c:v>5.4503263100700003</c:v>
                </c:pt>
                <c:pt idx="176">
                  <c:v>5.5913852241699997</c:v>
                </c:pt>
                <c:pt idx="177">
                  <c:v>5.73017781268</c:v>
                </c:pt>
                <c:pt idx="178">
                  <c:v>5.8692187593099998</c:v>
                </c:pt>
                <c:pt idx="179">
                  <c:v>6.0156893122600001</c:v>
                </c:pt>
                <c:pt idx="180">
                  <c:v>6.1591598090000002</c:v>
                </c:pt>
                <c:pt idx="181">
                  <c:v>6.3043496174600007</c:v>
                </c:pt>
                <c:pt idx="182">
                  <c:v>6.4488381336999998</c:v>
                </c:pt>
                <c:pt idx="183">
                  <c:v>6.5952958083400004</c:v>
                </c:pt>
                <c:pt idx="184">
                  <c:v>6.7429242554699993</c:v>
                </c:pt>
                <c:pt idx="185">
                  <c:v>6.89754199403</c:v>
                </c:pt>
                <c:pt idx="186">
                  <c:v>7.0534189303799995</c:v>
                </c:pt>
                <c:pt idx="187">
                  <c:v>7.2047486344699996</c:v>
                </c:pt>
                <c:pt idx="188">
                  <c:v>7.3582598843100007</c:v>
                </c:pt>
                <c:pt idx="189">
                  <c:v>7.514426704009999</c:v>
                </c:pt>
                <c:pt idx="190">
                  <c:v>7.6655182642600002</c:v>
                </c:pt>
                <c:pt idx="191">
                  <c:v>7.82063913022</c:v>
                </c:pt>
                <c:pt idx="192">
                  <c:v>7.9790863553300007</c:v>
                </c:pt>
                <c:pt idx="193">
                  <c:v>8.1384094737999995</c:v>
                </c:pt>
                <c:pt idx="194">
                  <c:v>8.2967038235299988</c:v>
                </c:pt>
                <c:pt idx="195">
                  <c:v>8.45862027047</c:v>
                </c:pt>
                <c:pt idx="196">
                  <c:v>8.6221820345499989</c:v>
                </c:pt>
                <c:pt idx="197">
                  <c:v>8.7812758972200005</c:v>
                </c:pt>
                <c:pt idx="198">
                  <c:v>8.9350517963399998</c:v>
                </c:pt>
                <c:pt idx="199">
                  <c:v>9.0948697835899992</c:v>
                </c:pt>
                <c:pt idx="200">
                  <c:v>9.2588749796199998</c:v>
                </c:pt>
                <c:pt idx="201">
                  <c:v>9.4298970210400004</c:v>
                </c:pt>
                <c:pt idx="202">
                  <c:v>9.6004120278200009</c:v>
                </c:pt>
                <c:pt idx="203">
                  <c:v>9.7737936849599993</c:v>
                </c:pt>
                <c:pt idx="204">
                  <c:v>9.9445273858000007</c:v>
                </c:pt>
                <c:pt idx="205">
                  <c:v>10.1132184543</c:v>
                </c:pt>
                <c:pt idx="206">
                  <c:v>10.282836274399999</c:v>
                </c:pt>
                <c:pt idx="207">
                  <c:v>10.448526120399999</c:v>
                </c:pt>
                <c:pt idx="208">
                  <c:v>10.623089005100001</c:v>
                </c:pt>
                <c:pt idx="209">
                  <c:v>10.7926396276</c:v>
                </c:pt>
                <c:pt idx="210">
                  <c:v>10.9688453658</c:v>
                </c:pt>
                <c:pt idx="211">
                  <c:v>11.1435668802</c:v>
                </c:pt>
                <c:pt idx="212">
                  <c:v>11.318215396099999</c:v>
                </c:pt>
                <c:pt idx="213">
                  <c:v>11.4935925426</c:v>
                </c:pt>
                <c:pt idx="214">
                  <c:v>11.668521500100001</c:v>
                </c:pt>
                <c:pt idx="215">
                  <c:v>11.8495107056</c:v>
                </c:pt>
                <c:pt idx="216">
                  <c:v>12.0263290583</c:v>
                </c:pt>
                <c:pt idx="217">
                  <c:v>12.2072337949</c:v>
                </c:pt>
                <c:pt idx="218">
                  <c:v>12.3817016081</c:v>
                </c:pt>
                <c:pt idx="219">
                  <c:v>12.5649817749</c:v>
                </c:pt>
                <c:pt idx="220">
                  <c:v>12.747462112200001</c:v>
                </c:pt>
                <c:pt idx="221">
                  <c:v>12.9260164174</c:v>
                </c:pt>
                <c:pt idx="222">
                  <c:v>13.106370239199999</c:v>
                </c:pt>
                <c:pt idx="223">
                  <c:v>13.2962113115</c:v>
                </c:pt>
                <c:pt idx="224">
                  <c:v>13.4796550312</c:v>
                </c:pt>
                <c:pt idx="225">
                  <c:v>13.665571815399998</c:v>
                </c:pt>
                <c:pt idx="226">
                  <c:v>13.850508484999999</c:v>
                </c:pt>
                <c:pt idx="227">
                  <c:v>14.040860056999998</c:v>
                </c:pt>
                <c:pt idx="228">
                  <c:v>14.226031520800001</c:v>
                </c:pt>
                <c:pt idx="229">
                  <c:v>14.4179760882</c:v>
                </c:pt>
                <c:pt idx="230">
                  <c:v>14.614505208100001</c:v>
                </c:pt>
                <c:pt idx="231">
                  <c:v>14.791153799599998</c:v>
                </c:pt>
                <c:pt idx="232">
                  <c:v>14.9802677764</c:v>
                </c:pt>
                <c:pt idx="233">
                  <c:v>15.178024578200001</c:v>
                </c:pt>
                <c:pt idx="234">
                  <c:v>15.354155438200001</c:v>
                </c:pt>
                <c:pt idx="235">
                  <c:v>15.527579679199999</c:v>
                </c:pt>
                <c:pt idx="236">
                  <c:v>15.708305212300001</c:v>
                </c:pt>
                <c:pt idx="237">
                  <c:v>15.900828059</c:v>
                </c:pt>
                <c:pt idx="238">
                  <c:v>16.073713422099999</c:v>
                </c:pt>
                <c:pt idx="239">
                  <c:v>16.269752993000001</c:v>
                </c:pt>
                <c:pt idx="240">
                  <c:v>16.389519895399999</c:v>
                </c:pt>
                <c:pt idx="241">
                  <c:v>16.5985147707</c:v>
                </c:pt>
                <c:pt idx="242">
                  <c:v>16.775904669300001</c:v>
                </c:pt>
                <c:pt idx="243">
                  <c:v>16.962786319199999</c:v>
                </c:pt>
                <c:pt idx="244">
                  <c:v>17.177594473300001</c:v>
                </c:pt>
                <c:pt idx="245">
                  <c:v>17.345448091199998</c:v>
                </c:pt>
                <c:pt idx="246">
                  <c:v>17.5688212401</c:v>
                </c:pt>
                <c:pt idx="247">
                  <c:v>17.942333715100002</c:v>
                </c:pt>
                <c:pt idx="248">
                  <c:v>18.306809468999997</c:v>
                </c:pt>
                <c:pt idx="249">
                  <c:v>18.4388209442</c:v>
                </c:pt>
                <c:pt idx="250">
                  <c:v>18.692440586</c:v>
                </c:pt>
                <c:pt idx="251">
                  <c:v>19.037159576400001</c:v>
                </c:pt>
                <c:pt idx="252">
                  <c:v>19.3454720336</c:v>
                </c:pt>
                <c:pt idx="253">
                  <c:v>19.7597441403</c:v>
                </c:pt>
                <c:pt idx="254">
                  <c:v>20.001795736399998</c:v>
                </c:pt>
                <c:pt idx="255">
                  <c:v>20.439981985899998</c:v>
                </c:pt>
                <c:pt idx="256">
                  <c:v>20.849072397800001</c:v>
                </c:pt>
                <c:pt idx="257">
                  <c:v>20.881218538599999</c:v>
                </c:pt>
                <c:pt idx="258">
                  <c:v>21.264331556199998</c:v>
                </c:pt>
                <c:pt idx="259">
                  <c:v>21.628561842700002</c:v>
                </c:pt>
                <c:pt idx="260">
                  <c:v>21.825099083600001</c:v>
                </c:pt>
                <c:pt idx="261">
                  <c:v>22.290108404600002</c:v>
                </c:pt>
                <c:pt idx="262">
                  <c:v>23.037214195899999</c:v>
                </c:pt>
                <c:pt idx="263">
                  <c:v>23.124103672300002</c:v>
                </c:pt>
                <c:pt idx="264">
                  <c:v>23.636696454700001</c:v>
                </c:pt>
                <c:pt idx="265">
                  <c:v>23.627028509199999</c:v>
                </c:pt>
                <c:pt idx="266">
                  <c:v>23.5615212322</c:v>
                </c:pt>
                <c:pt idx="267">
                  <c:v>23.6682396024</c:v>
                </c:pt>
                <c:pt idx="268">
                  <c:v>25.5140423066</c:v>
                </c:pt>
                <c:pt idx="269">
                  <c:v>23.761958503599999</c:v>
                </c:pt>
                <c:pt idx="270">
                  <c:v>24.499973807100002</c:v>
                </c:pt>
                <c:pt idx="271">
                  <c:v>25.271631788799997</c:v>
                </c:pt>
                <c:pt idx="272">
                  <c:v>26.063847189599997</c:v>
                </c:pt>
                <c:pt idx="273">
                  <c:v>25.731538120899998</c:v>
                </c:pt>
                <c:pt idx="274">
                  <c:v>25.459201225099999</c:v>
                </c:pt>
                <c:pt idx="275">
                  <c:v>25.976485132000001</c:v>
                </c:pt>
                <c:pt idx="276">
                  <c:v>26.615141354999999</c:v>
                </c:pt>
                <c:pt idx="277">
                  <c:v>36.100005707100003</c:v>
                </c:pt>
                <c:pt idx="278">
                  <c:v>34.318822034899995</c:v>
                </c:pt>
                <c:pt idx="279">
                  <c:v>29.522991924100001</c:v>
                </c:pt>
                <c:pt idx="280">
                  <c:v>28.026511636399999</c:v>
                </c:pt>
                <c:pt idx="281">
                  <c:v>29.027557906599998</c:v>
                </c:pt>
                <c:pt idx="282">
                  <c:v>30.111548693500001</c:v>
                </c:pt>
                <c:pt idx="283">
                  <c:v>34.037083918200004</c:v>
                </c:pt>
                <c:pt idx="284">
                  <c:v>29.0127248569</c:v>
                </c:pt>
                <c:pt idx="285">
                  <c:v>30.651182930799997</c:v>
                </c:pt>
                <c:pt idx="286">
                  <c:v>34.456802023100003</c:v>
                </c:pt>
              </c:numCache>
            </c:numRef>
          </c:xVal>
          <c:yVal>
            <c:numRef>
              <c:f>'653-10-100C'!$F$26:$F$312</c:f>
              <c:numCache>
                <c:formatCode>General</c:formatCode>
                <c:ptCount val="287"/>
                <c:pt idx="0">
                  <c:v>1.4919266802046411</c:v>
                </c:pt>
                <c:pt idx="1">
                  <c:v>0.86633711763116394</c:v>
                </c:pt>
                <c:pt idx="2">
                  <c:v>0.50140533330206472</c:v>
                </c:pt>
                <c:pt idx="3">
                  <c:v>1.2660178249993619</c:v>
                </c:pt>
                <c:pt idx="4">
                  <c:v>0.34501066635543776</c:v>
                </c:pt>
                <c:pt idx="5">
                  <c:v>0.37976503678802154</c:v>
                </c:pt>
                <c:pt idx="6">
                  <c:v>0.32763348113914592</c:v>
                </c:pt>
                <c:pt idx="7">
                  <c:v>1.4745494949883491</c:v>
                </c:pt>
                <c:pt idx="8">
                  <c:v>1.5266810506372248</c:v>
                </c:pt>
                <c:pt idx="9">
                  <c:v>3.855267448768215</c:v>
                </c:pt>
                <c:pt idx="10">
                  <c:v>8.1475139080945826</c:v>
                </c:pt>
                <c:pt idx="11">
                  <c:v>12.978458556519481</c:v>
                </c:pt>
                <c:pt idx="12">
                  <c:v>18.574021144035164</c:v>
                </c:pt>
                <c:pt idx="13">
                  <c:v>22.397072707734683</c:v>
                </c:pt>
                <c:pt idx="14">
                  <c:v>28.079521221331817</c:v>
                </c:pt>
                <c:pt idx="15">
                  <c:v>33.118997539745706</c:v>
                </c:pt>
                <c:pt idx="16">
                  <c:v>39.705076026770492</c:v>
                </c:pt>
                <c:pt idx="17">
                  <c:v>44.449134749113924</c:v>
                </c:pt>
                <c:pt idx="18">
                  <c:v>49.679765552300502</c:v>
                </c:pt>
                <c:pt idx="19">
                  <c:v>54.771378873756746</c:v>
                </c:pt>
                <c:pt idx="20">
                  <c:v>59.654460525224017</c:v>
                </c:pt>
                <c:pt idx="21">
                  <c:v>63.964078722373188</c:v>
                </c:pt>
                <c:pt idx="22">
                  <c:v>69.073069229045728</c:v>
                </c:pt>
                <c:pt idx="23">
                  <c:v>73.434824429237253</c:v>
                </c:pt>
                <c:pt idx="24">
                  <c:v>77.049349770341266</c:v>
                </c:pt>
                <c:pt idx="25">
                  <c:v>81.967185792241111</c:v>
                </c:pt>
                <c:pt idx="26">
                  <c:v>85.807614541156909</c:v>
                </c:pt>
                <c:pt idx="27">
                  <c:v>89.960838071359476</c:v>
                </c:pt>
                <c:pt idx="28">
                  <c:v>93.714380894193809</c:v>
                </c:pt>
                <c:pt idx="29">
                  <c:v>97.033488639227386</c:v>
                </c:pt>
                <c:pt idx="30">
                  <c:v>99.39682940779096</c:v>
                </c:pt>
                <c:pt idx="31">
                  <c:v>102.42051410936061</c:v>
                </c:pt>
                <c:pt idx="32">
                  <c:v>105.46158144354001</c:v>
                </c:pt>
                <c:pt idx="33">
                  <c:v>107.07768690562257</c:v>
                </c:pt>
                <c:pt idx="34">
                  <c:v>110.6922122467266</c:v>
                </c:pt>
                <c:pt idx="35">
                  <c:v>113.09030738572277</c:v>
                </c:pt>
                <c:pt idx="36">
                  <c:v>114.67165847737272</c:v>
                </c:pt>
                <c:pt idx="37">
                  <c:v>117.12189061941126</c:v>
                </c:pt>
                <c:pt idx="38">
                  <c:v>119.12030505103922</c:v>
                </c:pt>
                <c:pt idx="39">
                  <c:v>120.40623854661874</c:v>
                </c:pt>
                <c:pt idx="40">
                  <c:v>122.16136693782516</c:v>
                </c:pt>
                <c:pt idx="41">
                  <c:v>124.54209033899851</c:v>
                </c:pt>
                <c:pt idx="42">
                  <c:v>125.75851509371286</c:v>
                </c:pt>
                <c:pt idx="43">
                  <c:v>127.28773462971398</c:v>
                </c:pt>
                <c:pt idx="44">
                  <c:v>129.33828061699083</c:v>
                </c:pt>
                <c:pt idx="45">
                  <c:v>131.44095815991651</c:v>
                </c:pt>
                <c:pt idx="46">
                  <c:v>132.22294783683012</c:v>
                </c:pt>
                <c:pt idx="47">
                  <c:v>134.39513956801446</c:v>
                </c:pt>
                <c:pt idx="48">
                  <c:v>135.35090109709097</c:v>
                </c:pt>
                <c:pt idx="49">
                  <c:v>136.15026795922088</c:v>
                </c:pt>
                <c:pt idx="50">
                  <c:v>138.18343676128143</c:v>
                </c:pt>
                <c:pt idx="51">
                  <c:v>139.48674744207725</c:v>
                </c:pt>
                <c:pt idx="52">
                  <c:v>140.11233700465073</c:v>
                </c:pt>
                <c:pt idx="53">
                  <c:v>142.14550580671124</c:v>
                </c:pt>
                <c:pt idx="54">
                  <c:v>143.25766745012788</c:v>
                </c:pt>
                <c:pt idx="55">
                  <c:v>144.14392023833921</c:v>
                </c:pt>
                <c:pt idx="56">
                  <c:v>145.60363103347512</c:v>
                </c:pt>
                <c:pt idx="57">
                  <c:v>147.09809619904368</c:v>
                </c:pt>
                <c:pt idx="58">
                  <c:v>147.32400505424894</c:v>
                </c:pt>
                <c:pt idx="59">
                  <c:v>148.50567543853077</c:v>
                </c:pt>
                <c:pt idx="60">
                  <c:v>150.19129508887195</c:v>
                </c:pt>
                <c:pt idx="61">
                  <c:v>150.59098124363368</c:v>
                </c:pt>
                <c:pt idx="62">
                  <c:v>151.94642348007838</c:v>
                </c:pt>
                <c:pt idx="63">
                  <c:v>153.70155187128478</c:v>
                </c:pt>
                <c:pt idx="64">
                  <c:v>154.36190125168429</c:v>
                </c:pt>
                <c:pt idx="65">
                  <c:v>155.02224518469035</c:v>
                </c:pt>
                <c:pt idx="66">
                  <c:v>156.79475076111302</c:v>
                </c:pt>
                <c:pt idx="67">
                  <c:v>157.22918583891379</c:v>
                </c:pt>
                <c:pt idx="68">
                  <c:v>157.95904396017852</c:v>
                </c:pt>
                <c:pt idx="69">
                  <c:v>159.29711445880039</c:v>
                </c:pt>
                <c:pt idx="70">
                  <c:v>159.81843546268269</c:v>
                </c:pt>
                <c:pt idx="71">
                  <c:v>160.53091639873111</c:v>
                </c:pt>
                <c:pt idx="72">
                  <c:v>162.32079916037006</c:v>
                </c:pt>
                <c:pt idx="73">
                  <c:v>162.94638872294354</c:v>
                </c:pt>
                <c:pt idx="74">
                  <c:v>163.53722391508447</c:v>
                </c:pt>
                <c:pt idx="75">
                  <c:v>164.61463118806847</c:v>
                </c:pt>
                <c:pt idx="76">
                  <c:v>165.57039271714498</c:v>
                </c:pt>
                <c:pt idx="77">
                  <c:v>166.50877706100519</c:v>
                </c:pt>
                <c:pt idx="78">
                  <c:v>167.08223506792979</c:v>
                </c:pt>
                <c:pt idx="79">
                  <c:v>167.08223506792979</c:v>
                </c:pt>
                <c:pt idx="80">
                  <c:v>168.28128808482137</c:v>
                </c:pt>
                <c:pt idx="81">
                  <c:v>169.56722158040088</c:v>
                </c:pt>
                <c:pt idx="82">
                  <c:v>170.76626914989899</c:v>
                </c:pt>
                <c:pt idx="83">
                  <c:v>171.21808686030951</c:v>
                </c:pt>
                <c:pt idx="84">
                  <c:v>171.75679049680156</c:v>
                </c:pt>
                <c:pt idx="85">
                  <c:v>172.22597994503494</c:v>
                </c:pt>
                <c:pt idx="86">
                  <c:v>173.37289595888413</c:v>
                </c:pt>
                <c:pt idx="87">
                  <c:v>173.85946803972729</c:v>
                </c:pt>
                <c:pt idx="88">
                  <c:v>174.93687531271132</c:v>
                </c:pt>
                <c:pt idx="89">
                  <c:v>175.33655602007948</c:v>
                </c:pt>
                <c:pt idx="90">
                  <c:v>175.87525965657153</c:v>
                </c:pt>
                <c:pt idx="91">
                  <c:v>177.09168441128588</c:v>
                </c:pt>
                <c:pt idx="92">
                  <c:v>177.89105127341577</c:v>
                </c:pt>
                <c:pt idx="93">
                  <c:v>177.92580564384835</c:v>
                </c:pt>
                <c:pt idx="94">
                  <c:v>179.28125332768653</c:v>
                </c:pt>
                <c:pt idx="95">
                  <c:v>179.21173913942789</c:v>
                </c:pt>
                <c:pt idx="96">
                  <c:v>179.52453392071465</c:v>
                </c:pt>
                <c:pt idx="97">
                  <c:v>180.82785004890394</c:v>
                </c:pt>
                <c:pt idx="98">
                  <c:v>181.69672565189902</c:v>
                </c:pt>
                <c:pt idx="99">
                  <c:v>181.6445940962501</c:v>
                </c:pt>
                <c:pt idx="100">
                  <c:v>182.6524871809755</c:v>
                </c:pt>
                <c:pt idx="101">
                  <c:v>183.62563134266179</c:v>
                </c:pt>
                <c:pt idx="102">
                  <c:v>183.85153475047358</c:v>
                </c:pt>
                <c:pt idx="103">
                  <c:v>184.06006642046259</c:v>
                </c:pt>
                <c:pt idx="104">
                  <c:v>185.22435961952806</c:v>
                </c:pt>
                <c:pt idx="105">
                  <c:v>185.03320513475538</c:v>
                </c:pt>
                <c:pt idx="106">
                  <c:v>185.43289128951704</c:v>
                </c:pt>
                <c:pt idx="107">
                  <c:v>186.85784771422044</c:v>
                </c:pt>
                <c:pt idx="108">
                  <c:v>186.96211082551815</c:v>
                </c:pt>
                <c:pt idx="109">
                  <c:v>187.55294601765905</c:v>
                </c:pt>
                <c:pt idx="110">
                  <c:v>188.75199358715713</c:v>
                </c:pt>
                <c:pt idx="111">
                  <c:v>189.1690569271351</c:v>
                </c:pt>
                <c:pt idx="112">
                  <c:v>189.1690569271351</c:v>
                </c:pt>
                <c:pt idx="113">
                  <c:v>189.72513774884345</c:v>
                </c:pt>
                <c:pt idx="114">
                  <c:v>190.73303083356879</c:v>
                </c:pt>
                <c:pt idx="115">
                  <c:v>190.24645875272569</c:v>
                </c:pt>
                <c:pt idx="116">
                  <c:v>190.88943094790892</c:v>
                </c:pt>
                <c:pt idx="117">
                  <c:v>191.77568373612027</c:v>
                </c:pt>
                <c:pt idx="118">
                  <c:v>191.96683277349948</c:v>
                </c:pt>
                <c:pt idx="119">
                  <c:v>192.78357682084564</c:v>
                </c:pt>
                <c:pt idx="120">
                  <c:v>193.61769805340811</c:v>
                </c:pt>
                <c:pt idx="121">
                  <c:v>193.14850315778125</c:v>
                </c:pt>
                <c:pt idx="122">
                  <c:v>193.53081212732664</c:v>
                </c:pt>
                <c:pt idx="123">
                  <c:v>194.79936843768988</c:v>
                </c:pt>
                <c:pt idx="124">
                  <c:v>194.88625436377134</c:v>
                </c:pt>
                <c:pt idx="125">
                  <c:v>195.40758081504708</c:v>
                </c:pt>
                <c:pt idx="126">
                  <c:v>195.89415289589024</c:v>
                </c:pt>
                <c:pt idx="127">
                  <c:v>195.84202134024133</c:v>
                </c:pt>
                <c:pt idx="128">
                  <c:v>196.25907923282583</c:v>
                </c:pt>
                <c:pt idx="129">
                  <c:v>197.35386369102616</c:v>
                </c:pt>
                <c:pt idx="130">
                  <c:v>197.61452691666403</c:v>
                </c:pt>
                <c:pt idx="131">
                  <c:v>197.87519014230188</c:v>
                </c:pt>
                <c:pt idx="132">
                  <c:v>197.97945325359964</c:v>
                </c:pt>
                <c:pt idx="133">
                  <c:v>198.25749366445379</c:v>
                </c:pt>
                <c:pt idx="134">
                  <c:v>197.97945325359964</c:v>
                </c:pt>
                <c:pt idx="135">
                  <c:v>198.86570604181097</c:v>
                </c:pt>
                <c:pt idx="136">
                  <c:v>199.12636926744884</c:v>
                </c:pt>
                <c:pt idx="137">
                  <c:v>199.66507290394085</c:v>
                </c:pt>
                <c:pt idx="138">
                  <c:v>200.29066246651433</c:v>
                </c:pt>
                <c:pt idx="139">
                  <c:v>200.5513256921522</c:v>
                </c:pt>
                <c:pt idx="140">
                  <c:v>200.65558880344997</c:v>
                </c:pt>
                <c:pt idx="141">
                  <c:v>201.09002932864419</c:v>
                </c:pt>
                <c:pt idx="142">
                  <c:v>201.22904681037457</c:v>
                </c:pt>
                <c:pt idx="143">
                  <c:v>200.86412047343896</c:v>
                </c:pt>
                <c:pt idx="144">
                  <c:v>201.57660140948732</c:v>
                </c:pt>
                <c:pt idx="145">
                  <c:v>202.35858563900749</c:v>
                </c:pt>
                <c:pt idx="146">
                  <c:v>202.48023138291501</c:v>
                </c:pt>
                <c:pt idx="147">
                  <c:v>202.77564897898543</c:v>
                </c:pt>
                <c:pt idx="148">
                  <c:v>203.59239302633162</c:v>
                </c:pt>
                <c:pt idx="149">
                  <c:v>203.29696998286767</c:v>
                </c:pt>
                <c:pt idx="150">
                  <c:v>203.34910698591005</c:v>
                </c:pt>
                <c:pt idx="151">
                  <c:v>203.19270687156992</c:v>
                </c:pt>
                <c:pt idx="152">
                  <c:v>203.22746124200253</c:v>
                </c:pt>
                <c:pt idx="153">
                  <c:v>203.47074728242407</c:v>
                </c:pt>
                <c:pt idx="154">
                  <c:v>203.64452458198051</c:v>
                </c:pt>
                <c:pt idx="155">
                  <c:v>204.04420528934867</c:v>
                </c:pt>
                <c:pt idx="156">
                  <c:v>205.26063004406305</c:v>
                </c:pt>
                <c:pt idx="157">
                  <c:v>205.41703015840315</c:v>
                </c:pt>
                <c:pt idx="158">
                  <c:v>205.1216125623327</c:v>
                </c:pt>
                <c:pt idx="159">
                  <c:v>205.1216125623327</c:v>
                </c:pt>
                <c:pt idx="160">
                  <c:v>205.62556182839216</c:v>
                </c:pt>
                <c:pt idx="161">
                  <c:v>205.34752141753802</c:v>
                </c:pt>
                <c:pt idx="162">
                  <c:v>205.5386704549172</c:v>
                </c:pt>
                <c:pt idx="163">
                  <c:v>205.46916171405201</c:v>
                </c:pt>
                <c:pt idx="164">
                  <c:v>206.1295056470581</c:v>
                </c:pt>
                <c:pt idx="165">
                  <c:v>205.59080201056608</c:v>
                </c:pt>
                <c:pt idx="166">
                  <c:v>205.72982493968991</c:v>
                </c:pt>
                <c:pt idx="167">
                  <c:v>205.83408805098765</c:v>
                </c:pt>
                <c:pt idx="168">
                  <c:v>205.31276159971193</c:v>
                </c:pt>
                <c:pt idx="169">
                  <c:v>204.9652124479926</c:v>
                </c:pt>
                <c:pt idx="170">
                  <c:v>205.52129326970095</c:v>
                </c:pt>
                <c:pt idx="171">
                  <c:v>204.94783526277632</c:v>
                </c:pt>
                <c:pt idx="172">
                  <c:v>204.91308089234371</c:v>
                </c:pt>
                <c:pt idx="173">
                  <c:v>205.33014423232171</c:v>
                </c:pt>
                <c:pt idx="174">
                  <c:v>204.61766329627326</c:v>
                </c:pt>
                <c:pt idx="175">
                  <c:v>204.49602299975925</c:v>
                </c:pt>
                <c:pt idx="176">
                  <c:v>204.84357215147855</c:v>
                </c:pt>
                <c:pt idx="177">
                  <c:v>204.49602299975925</c:v>
                </c:pt>
                <c:pt idx="178">
                  <c:v>203.59239302633162</c:v>
                </c:pt>
                <c:pt idx="179">
                  <c:v>203.90518780761835</c:v>
                </c:pt>
                <c:pt idx="180">
                  <c:v>203.50550165285668</c:v>
                </c:pt>
                <c:pt idx="181">
                  <c:v>202.82778053463429</c:v>
                </c:pt>
                <c:pt idx="182">
                  <c:v>202.68875760551049</c:v>
                </c:pt>
                <c:pt idx="183">
                  <c:v>203.0536893898396</c:v>
                </c:pt>
                <c:pt idx="184">
                  <c:v>201.99365930207185</c:v>
                </c:pt>
                <c:pt idx="185">
                  <c:v>201.76775044686656</c:v>
                </c:pt>
                <c:pt idx="186">
                  <c:v>201.88939619077411</c:v>
                </c:pt>
                <c:pt idx="187">
                  <c:v>200.84674328822265</c:v>
                </c:pt>
                <c:pt idx="188">
                  <c:v>200.56870287736851</c:v>
                </c:pt>
                <c:pt idx="189">
                  <c:v>200.51657132171962</c:v>
                </c:pt>
                <c:pt idx="190">
                  <c:v>200.16902217000029</c:v>
                </c:pt>
                <c:pt idx="191">
                  <c:v>199.38703249308671</c:v>
                </c:pt>
                <c:pt idx="192">
                  <c:v>199.87360457392984</c:v>
                </c:pt>
                <c:pt idx="193">
                  <c:v>199.40440967830301</c:v>
                </c:pt>
                <c:pt idx="194">
                  <c:v>198.84832885659469</c:v>
                </c:pt>
                <c:pt idx="195">
                  <c:v>198.6050428161731</c:v>
                </c:pt>
                <c:pt idx="196">
                  <c:v>198.0142076240322</c:v>
                </c:pt>
                <c:pt idx="197">
                  <c:v>196.78040568410157</c:v>
                </c:pt>
                <c:pt idx="198">
                  <c:v>196.72827412845271</c:v>
                </c:pt>
                <c:pt idx="199">
                  <c:v>196.4154793471659</c:v>
                </c:pt>
                <c:pt idx="200">
                  <c:v>195.5118493737383</c:v>
                </c:pt>
                <c:pt idx="201">
                  <c:v>195.5118493737383</c:v>
                </c:pt>
                <c:pt idx="202">
                  <c:v>195.65086685546865</c:v>
                </c:pt>
                <c:pt idx="203">
                  <c:v>194.39968773032172</c:v>
                </c:pt>
                <c:pt idx="204">
                  <c:v>194.38231054510541</c:v>
                </c:pt>
                <c:pt idx="205">
                  <c:v>193.82622972339709</c:v>
                </c:pt>
                <c:pt idx="206">
                  <c:v>192.88784537953688</c:v>
                </c:pt>
                <c:pt idx="207">
                  <c:v>192.41865048391</c:v>
                </c:pt>
                <c:pt idx="208">
                  <c:v>192.31438737261229</c:v>
                </c:pt>
                <c:pt idx="209">
                  <c:v>191.4976433252661</c:v>
                </c:pt>
                <c:pt idx="210">
                  <c:v>190.85467657747634</c:v>
                </c:pt>
                <c:pt idx="211">
                  <c:v>190.80253957443398</c:v>
                </c:pt>
                <c:pt idx="212">
                  <c:v>189.93366397143893</c:v>
                </c:pt>
                <c:pt idx="213">
                  <c:v>189.6034920049359</c:v>
                </c:pt>
                <c:pt idx="214">
                  <c:v>189.22118848278399</c:v>
                </c:pt>
                <c:pt idx="215">
                  <c:v>188.30018132414006</c:v>
                </c:pt>
                <c:pt idx="216">
                  <c:v>187.30965997723746</c:v>
                </c:pt>
                <c:pt idx="217">
                  <c:v>187.60507757330794</c:v>
                </c:pt>
                <c:pt idx="218">
                  <c:v>186.12798959295569</c:v>
                </c:pt>
                <c:pt idx="219">
                  <c:v>185.51977721559851</c:v>
                </c:pt>
                <c:pt idx="220">
                  <c:v>185.27649117517694</c:v>
                </c:pt>
                <c:pt idx="221">
                  <c:v>185.27649117517694</c:v>
                </c:pt>
                <c:pt idx="222">
                  <c:v>183.93842612394852</c:v>
                </c:pt>
                <c:pt idx="223">
                  <c:v>183.13905926181863</c:v>
                </c:pt>
                <c:pt idx="224">
                  <c:v>182.96528196226222</c:v>
                </c:pt>
                <c:pt idx="225">
                  <c:v>182.53084688446145</c:v>
                </c:pt>
                <c:pt idx="226">
                  <c:v>181.24490794148844</c:v>
                </c:pt>
                <c:pt idx="227">
                  <c:v>180.67144993456381</c:v>
                </c:pt>
                <c:pt idx="228">
                  <c:v>179.71568840548733</c:v>
                </c:pt>
                <c:pt idx="229">
                  <c:v>179.48977955028204</c:v>
                </c:pt>
                <c:pt idx="230">
                  <c:v>179.3855164389843</c:v>
                </c:pt>
                <c:pt idx="231">
                  <c:v>178.72517250597824</c:v>
                </c:pt>
                <c:pt idx="232">
                  <c:v>177.40447919257261</c:v>
                </c:pt>
                <c:pt idx="233">
                  <c:v>176.30969473437233</c:v>
                </c:pt>
                <c:pt idx="234">
                  <c:v>175.82312810092264</c:v>
                </c:pt>
                <c:pt idx="235">
                  <c:v>175.04113842400903</c:v>
                </c:pt>
                <c:pt idx="236">
                  <c:v>174.24177156187915</c:v>
                </c:pt>
                <c:pt idx="237">
                  <c:v>173.40765032931671</c:v>
                </c:pt>
                <c:pt idx="238">
                  <c:v>172.64304328501291</c:v>
                </c:pt>
                <c:pt idx="239">
                  <c:v>172.55615191153794</c:v>
                </c:pt>
                <c:pt idx="240">
                  <c:v>171.4439957155148</c:v>
                </c:pt>
                <c:pt idx="241">
                  <c:v>170.40134281296338</c:v>
                </c:pt>
                <c:pt idx="242">
                  <c:v>169.60197595083349</c:v>
                </c:pt>
                <c:pt idx="243">
                  <c:v>168.85474609174597</c:v>
                </c:pt>
                <c:pt idx="244">
                  <c:v>167.74258444832935</c:v>
                </c:pt>
                <c:pt idx="245">
                  <c:v>165.24022075064198</c:v>
                </c:pt>
                <c:pt idx="246">
                  <c:v>160.28763035830954</c:v>
                </c:pt>
                <c:pt idx="247">
                  <c:v>152.27659544658138</c:v>
                </c:pt>
                <c:pt idx="248">
                  <c:v>144.85640117438763</c:v>
                </c:pt>
                <c:pt idx="249">
                  <c:v>138.58311746864959</c:v>
                </c:pt>
                <c:pt idx="250">
                  <c:v>130.90225997081799</c:v>
                </c:pt>
                <c:pt idx="251">
                  <c:v>124.03814107293907</c:v>
                </c:pt>
                <c:pt idx="252">
                  <c:v>117.67797144111957</c:v>
                </c:pt>
                <c:pt idx="253">
                  <c:v>111.05713858366222</c:v>
                </c:pt>
                <c:pt idx="254">
                  <c:v>105.70486748396158</c:v>
                </c:pt>
                <c:pt idx="255">
                  <c:v>97.850227239180072</c:v>
                </c:pt>
                <c:pt idx="256">
                  <c:v>90.690696192624173</c:v>
                </c:pt>
                <c:pt idx="257">
                  <c:v>85.373174015962661</c:v>
                </c:pt>
                <c:pt idx="258">
                  <c:v>80.976664445338542</c:v>
                </c:pt>
                <c:pt idx="259">
                  <c:v>76.562777689498134</c:v>
                </c:pt>
                <c:pt idx="260">
                  <c:v>71.384278441960433</c:v>
                </c:pt>
                <c:pt idx="261">
                  <c:v>66.90088294525485</c:v>
                </c:pt>
                <c:pt idx="262">
                  <c:v>61.009902761668727</c:v>
                </c:pt>
                <c:pt idx="263">
                  <c:v>55.257945507206401</c:v>
                </c:pt>
                <c:pt idx="264">
                  <c:v>50.235846374008815</c:v>
                </c:pt>
                <c:pt idx="265">
                  <c:v>44.240603079124938</c:v>
                </c:pt>
                <c:pt idx="266">
                  <c:v>38.558160012921284</c:v>
                </c:pt>
                <c:pt idx="267">
                  <c:v>34.491822408800189</c:v>
                </c:pt>
                <c:pt idx="268">
                  <c:v>28.531333484348899</c:v>
                </c:pt>
                <c:pt idx="269">
                  <c:v>23.265948310729726</c:v>
                </c:pt>
                <c:pt idx="270">
                  <c:v>21.145893582587721</c:v>
                </c:pt>
                <c:pt idx="271">
                  <c:v>18.209089359706063</c:v>
                </c:pt>
                <c:pt idx="272">
                  <c:v>15.689353924195865</c:v>
                </c:pt>
                <c:pt idx="273">
                  <c:v>13.98635708863835</c:v>
                </c:pt>
                <c:pt idx="274">
                  <c:v>12.144337323957018</c:v>
                </c:pt>
                <c:pt idx="275">
                  <c:v>10.284945821452878</c:v>
                </c:pt>
                <c:pt idx="276">
                  <c:v>9.1206526223873823</c:v>
                </c:pt>
                <c:pt idx="277">
                  <c:v>8.5471946154627805</c:v>
                </c:pt>
                <c:pt idx="278">
                  <c:v>6.8441977799052669</c:v>
                </c:pt>
                <c:pt idx="279">
                  <c:v>5.9405678064776346</c:v>
                </c:pt>
                <c:pt idx="280">
                  <c:v>4.8979149039261829</c:v>
                </c:pt>
                <c:pt idx="281">
                  <c:v>2.2044021688595778</c:v>
                </c:pt>
                <c:pt idx="282">
                  <c:v>0.64042826242588469</c:v>
                </c:pt>
                <c:pt idx="283">
                  <c:v>1.24864063978307</c:v>
                </c:pt>
                <c:pt idx="284">
                  <c:v>0.93584585849633128</c:v>
                </c:pt>
                <c:pt idx="285">
                  <c:v>0.98797741414520712</c:v>
                </c:pt>
                <c:pt idx="286">
                  <c:v>1.4919266802046411</c:v>
                </c:pt>
              </c:numCache>
            </c:numRef>
          </c:yVal>
          <c:smooth val="0"/>
        </c:ser>
        <c:ser>
          <c:idx val="1"/>
          <c:order val="1"/>
          <c:tx>
            <c:v>Weld</c:v>
          </c:tx>
          <c:spPr>
            <a:ln w="28575">
              <a:noFill/>
            </a:ln>
          </c:spPr>
          <c:marker>
            <c:symbol val="triangle"/>
            <c:size val="4"/>
          </c:marker>
          <c:xVal>
            <c:numRef>
              <c:f>'653-10-100C'!$AC$26:$AC$312</c:f>
              <c:numCache>
                <c:formatCode>General</c:formatCode>
                <c:ptCount val="287"/>
                <c:pt idx="0">
                  <c:v>-2.0686127882799998E-2</c:v>
                </c:pt>
                <c:pt idx="1">
                  <c:v>-3.06063060919E-3</c:v>
                </c:pt>
                <c:pt idx="2">
                  <c:v>-4.2872794250400003E-3</c:v>
                </c:pt>
                <c:pt idx="3">
                  <c:v>-1.05055155527E-2</c:v>
                </c:pt>
                <c:pt idx="4">
                  <c:v>-4.23320825188E-3</c:v>
                </c:pt>
                <c:pt idx="5">
                  <c:v>-1.6549248151499999E-3</c:v>
                </c:pt>
                <c:pt idx="6">
                  <c:v>-1.1891047586E-2</c:v>
                </c:pt>
                <c:pt idx="7">
                  <c:v>-1.13792044058E-2</c:v>
                </c:pt>
                <c:pt idx="8">
                  <c:v>-6.4563286494400008E-3</c:v>
                </c:pt>
                <c:pt idx="9">
                  <c:v>5.5214906236000002E-4</c:v>
                </c:pt>
                <c:pt idx="10">
                  <c:v>1.32490531726E-2</c:v>
                </c:pt>
                <c:pt idx="11">
                  <c:v>3.3599045788799999E-2</c:v>
                </c:pt>
                <c:pt idx="12">
                  <c:v>3.9914618479600004E-2</c:v>
                </c:pt>
                <c:pt idx="13">
                  <c:v>5.5888785975500004E-2</c:v>
                </c:pt>
                <c:pt idx="14">
                  <c:v>5.2642052417999997E-2</c:v>
                </c:pt>
                <c:pt idx="15">
                  <c:v>5.3101747086600003E-2</c:v>
                </c:pt>
                <c:pt idx="16">
                  <c:v>6.5001631297399998E-2</c:v>
                </c:pt>
                <c:pt idx="17">
                  <c:v>8.1638481433600002E-2</c:v>
                </c:pt>
                <c:pt idx="18">
                  <c:v>9.5085998691500001E-2</c:v>
                </c:pt>
                <c:pt idx="19">
                  <c:v>0.102675613081</c:v>
                </c:pt>
                <c:pt idx="20">
                  <c:v>0.12368421736900001</c:v>
                </c:pt>
                <c:pt idx="21">
                  <c:v>0.139479040379</c:v>
                </c:pt>
                <c:pt idx="22">
                  <c:v>0.15794454822999998</c:v>
                </c:pt>
                <c:pt idx="23">
                  <c:v>0.20451255836499999</c:v>
                </c:pt>
                <c:pt idx="24">
                  <c:v>0.23818392456200002</c:v>
                </c:pt>
                <c:pt idx="25">
                  <c:v>0.278857287851</c:v>
                </c:pt>
                <c:pt idx="26">
                  <c:v>0.316088678161</c:v>
                </c:pt>
                <c:pt idx="27">
                  <c:v>0.39242807606300006</c:v>
                </c:pt>
                <c:pt idx="28">
                  <c:v>0.433985904536</c:v>
                </c:pt>
                <c:pt idx="29">
                  <c:v>0.50956628218899991</c:v>
                </c:pt>
                <c:pt idx="30">
                  <c:v>0.56946562802400003</c:v>
                </c:pt>
                <c:pt idx="31">
                  <c:v>0.65003087515000002</c:v>
                </c:pt>
                <c:pt idx="32">
                  <c:v>0.70507405488099995</c:v>
                </c:pt>
                <c:pt idx="33">
                  <c:v>0.81916736216500008</c:v>
                </c:pt>
                <c:pt idx="34">
                  <c:v>0.88900064684600011</c:v>
                </c:pt>
                <c:pt idx="35">
                  <c:v>0.97044629137400007</c:v>
                </c:pt>
                <c:pt idx="36">
                  <c:v>1.07733088923</c:v>
                </c:pt>
                <c:pt idx="37">
                  <c:v>1.19478464603</c:v>
                </c:pt>
                <c:pt idx="38">
                  <c:v>1.3017735616399999</c:v>
                </c:pt>
                <c:pt idx="39">
                  <c:v>1.3761948819500001</c:v>
                </c:pt>
                <c:pt idx="40">
                  <c:v>1.47093066435</c:v>
                </c:pt>
                <c:pt idx="41">
                  <c:v>1.5533403097199998</c:v>
                </c:pt>
                <c:pt idx="42">
                  <c:v>1.6570117970800002</c:v>
                </c:pt>
                <c:pt idx="43">
                  <c:v>1.7635325981799999</c:v>
                </c:pt>
                <c:pt idx="44">
                  <c:v>1.8419856278</c:v>
                </c:pt>
                <c:pt idx="45">
                  <c:v>1.9299580812600001</c:v>
                </c:pt>
                <c:pt idx="46">
                  <c:v>2.04383311577</c:v>
                </c:pt>
                <c:pt idx="47">
                  <c:v>2.1385904244800003</c:v>
                </c:pt>
                <c:pt idx="48">
                  <c:v>2.2513149972600002</c:v>
                </c:pt>
                <c:pt idx="49">
                  <c:v>2.3569589631499999</c:v>
                </c:pt>
                <c:pt idx="50">
                  <c:v>2.4587311781899999</c:v>
                </c:pt>
                <c:pt idx="51">
                  <c:v>2.5498298463199998</c:v>
                </c:pt>
                <c:pt idx="52">
                  <c:v>2.6501668900699999</c:v>
                </c:pt>
                <c:pt idx="53">
                  <c:v>2.7795653320099998</c:v>
                </c:pt>
                <c:pt idx="54">
                  <c:v>2.8906639221299999</c:v>
                </c:pt>
                <c:pt idx="55">
                  <c:v>2.9865961384599999</c:v>
                </c:pt>
                <c:pt idx="56">
                  <c:v>3.0815245037400003</c:v>
                </c:pt>
                <c:pt idx="57">
                  <c:v>3.2087140806200001</c:v>
                </c:pt>
                <c:pt idx="58">
                  <c:v>3.2968730634400001</c:v>
                </c:pt>
                <c:pt idx="59">
                  <c:v>3.4039067347700001</c:v>
                </c:pt>
                <c:pt idx="60">
                  <c:v>3.5091087719100003</c:v>
                </c:pt>
                <c:pt idx="61">
                  <c:v>3.60844820792</c:v>
                </c:pt>
                <c:pt idx="62">
                  <c:v>3.7153225341399998</c:v>
                </c:pt>
                <c:pt idx="63">
                  <c:v>3.8113754365000001</c:v>
                </c:pt>
                <c:pt idx="64">
                  <c:v>3.9200687461600001</c:v>
                </c:pt>
                <c:pt idx="65">
                  <c:v>4.0234468489299999</c:v>
                </c:pt>
                <c:pt idx="66">
                  <c:v>4.1225881751600006</c:v>
                </c:pt>
                <c:pt idx="67">
                  <c:v>4.2234032686500003</c:v>
                </c:pt>
                <c:pt idx="68">
                  <c:v>4.3365576752199999</c:v>
                </c:pt>
                <c:pt idx="69">
                  <c:v>4.4447054905899996</c:v>
                </c:pt>
                <c:pt idx="70">
                  <c:v>4.5415956573299994</c:v>
                </c:pt>
                <c:pt idx="71">
                  <c:v>4.6528540363599999</c:v>
                </c:pt>
                <c:pt idx="72">
                  <c:v>4.7519193638299999</c:v>
                </c:pt>
                <c:pt idx="73">
                  <c:v>4.8715421764300002</c:v>
                </c:pt>
                <c:pt idx="74">
                  <c:v>4.9663951450300008</c:v>
                </c:pt>
                <c:pt idx="75">
                  <c:v>5.0799505107499998</c:v>
                </c:pt>
                <c:pt idx="76">
                  <c:v>5.1830472906700003</c:v>
                </c:pt>
                <c:pt idx="77">
                  <c:v>5.2863304827099995</c:v>
                </c:pt>
                <c:pt idx="78">
                  <c:v>5.3944073395100007</c:v>
                </c:pt>
                <c:pt idx="79">
                  <c:v>5.5044168188500002</c:v>
                </c:pt>
                <c:pt idx="80">
                  <c:v>5.60290477692</c:v>
                </c:pt>
                <c:pt idx="81">
                  <c:v>5.6976160468900003</c:v>
                </c:pt>
                <c:pt idx="82">
                  <c:v>5.8021335647700001</c:v>
                </c:pt>
                <c:pt idx="83">
                  <c:v>5.9132057734599996</c:v>
                </c:pt>
                <c:pt idx="84">
                  <c:v>6.0325046986300004</c:v>
                </c:pt>
                <c:pt idx="85">
                  <c:v>6.1389462311899994</c:v>
                </c:pt>
                <c:pt idx="86">
                  <c:v>6.2425525082900002</c:v>
                </c:pt>
                <c:pt idx="87">
                  <c:v>6.3538105653899999</c:v>
                </c:pt>
                <c:pt idx="88">
                  <c:v>6.4590594217800001</c:v>
                </c:pt>
                <c:pt idx="89">
                  <c:v>6.5635450062</c:v>
                </c:pt>
                <c:pt idx="90">
                  <c:v>6.669552692279999</c:v>
                </c:pt>
                <c:pt idx="91">
                  <c:v>6.7799342814099992</c:v>
                </c:pt>
                <c:pt idx="92">
                  <c:v>6.8774394144700004</c:v>
                </c:pt>
                <c:pt idx="93">
                  <c:v>6.9780165407200005</c:v>
                </c:pt>
                <c:pt idx="94">
                  <c:v>7.1009765191099996</c:v>
                </c:pt>
                <c:pt idx="95">
                  <c:v>7.2105366745600001</c:v>
                </c:pt>
                <c:pt idx="96">
                  <c:v>7.2964724717399996</c:v>
                </c:pt>
                <c:pt idx="97">
                  <c:v>7.4061082064099999</c:v>
                </c:pt>
                <c:pt idx="98">
                  <c:v>7.5279177635200005</c:v>
                </c:pt>
                <c:pt idx="99">
                  <c:v>7.6306231815399999</c:v>
                </c:pt>
                <c:pt idx="100">
                  <c:v>7.7411335298999999</c:v>
                </c:pt>
                <c:pt idx="101">
                  <c:v>7.8402890528300002</c:v>
                </c:pt>
                <c:pt idx="102">
                  <c:v>7.9431886569800003</c:v>
                </c:pt>
                <c:pt idx="103">
                  <c:v>8.0607422337999992</c:v>
                </c:pt>
                <c:pt idx="104">
                  <c:v>8.1641645355799994</c:v>
                </c:pt>
                <c:pt idx="105">
                  <c:v>8.2926478207100001</c:v>
                </c:pt>
                <c:pt idx="106">
                  <c:v>8.403141323469999</c:v>
                </c:pt>
                <c:pt idx="107">
                  <c:v>8.5160180066600013</c:v>
                </c:pt>
                <c:pt idx="108">
                  <c:v>8.6240594511099999</c:v>
                </c:pt>
                <c:pt idx="109">
                  <c:v>8.72248013934</c:v>
                </c:pt>
                <c:pt idx="110">
                  <c:v>8.8223403719700002</c:v>
                </c:pt>
                <c:pt idx="111">
                  <c:v>8.92021406818</c:v>
                </c:pt>
                <c:pt idx="112">
                  <c:v>9.0232911469000001</c:v>
                </c:pt>
                <c:pt idx="113">
                  <c:v>9.1424362539899988</c:v>
                </c:pt>
                <c:pt idx="114">
                  <c:v>9.2551879790800005</c:v>
                </c:pt>
                <c:pt idx="115">
                  <c:v>9.3821443886000004</c:v>
                </c:pt>
                <c:pt idx="116">
                  <c:v>9.5026137587899999</c:v>
                </c:pt>
                <c:pt idx="117">
                  <c:v>9.6316319349999997</c:v>
                </c:pt>
                <c:pt idx="118">
                  <c:v>9.7358082137499995</c:v>
                </c:pt>
                <c:pt idx="119">
                  <c:v>9.8495848990300008</c:v>
                </c:pt>
                <c:pt idx="120">
                  <c:v>9.9631475302600006</c:v>
                </c:pt>
                <c:pt idx="121">
                  <c:v>10.0425952804</c:v>
                </c:pt>
                <c:pt idx="122">
                  <c:v>10.121399413100001</c:v>
                </c:pt>
                <c:pt idx="123">
                  <c:v>10.198747325800001</c:v>
                </c:pt>
                <c:pt idx="124">
                  <c:v>10.289367925100001</c:v>
                </c:pt>
                <c:pt idx="125">
                  <c:v>10.3802006814</c:v>
                </c:pt>
                <c:pt idx="126">
                  <c:v>10.5034729594</c:v>
                </c:pt>
                <c:pt idx="127">
                  <c:v>10.646941744500001</c:v>
                </c:pt>
                <c:pt idx="128">
                  <c:v>10.789252900599999</c:v>
                </c:pt>
                <c:pt idx="129">
                  <c:v>10.928598852</c:v>
                </c:pt>
                <c:pt idx="130">
                  <c:v>11.0759864042</c:v>
                </c:pt>
                <c:pt idx="131">
                  <c:v>11.1991119678</c:v>
                </c:pt>
                <c:pt idx="132">
                  <c:v>11.3449761166</c:v>
                </c:pt>
                <c:pt idx="133">
                  <c:v>11.4602080224</c:v>
                </c:pt>
                <c:pt idx="134">
                  <c:v>11.5370953587</c:v>
                </c:pt>
                <c:pt idx="135">
                  <c:v>11.590402363799999</c:v>
                </c:pt>
                <c:pt idx="136">
                  <c:v>11.6343558456</c:v>
                </c:pt>
                <c:pt idx="137">
                  <c:v>11.6874942878</c:v>
                </c:pt>
                <c:pt idx="138">
                  <c:v>11.747919895899999</c:v>
                </c:pt>
                <c:pt idx="139">
                  <c:v>11.810028233600001</c:v>
                </c:pt>
                <c:pt idx="140">
                  <c:v>11.895671095800001</c:v>
                </c:pt>
                <c:pt idx="141">
                  <c:v>11.998724859199999</c:v>
                </c:pt>
                <c:pt idx="142">
                  <c:v>12.1572382879</c:v>
                </c:pt>
                <c:pt idx="143">
                  <c:v>12.316494202199999</c:v>
                </c:pt>
                <c:pt idx="144">
                  <c:v>12.4701770309</c:v>
                </c:pt>
                <c:pt idx="145">
                  <c:v>12.6139038368</c:v>
                </c:pt>
                <c:pt idx="146">
                  <c:v>12.756704653100002</c:v>
                </c:pt>
                <c:pt idx="147">
                  <c:v>12.9047117883</c:v>
                </c:pt>
                <c:pt idx="148">
                  <c:v>13.027561293600002</c:v>
                </c:pt>
                <c:pt idx="149">
                  <c:v>13.157004851099998</c:v>
                </c:pt>
                <c:pt idx="150">
                  <c:v>13.2140526327</c:v>
                </c:pt>
                <c:pt idx="151">
                  <c:v>13.273015986700001</c:v>
                </c:pt>
                <c:pt idx="152">
                  <c:v>13.3174807818</c:v>
                </c:pt>
                <c:pt idx="153">
                  <c:v>13.351799031899999</c:v>
                </c:pt>
                <c:pt idx="154">
                  <c:v>13.3916575294</c:v>
                </c:pt>
                <c:pt idx="155">
                  <c:v>13.4308049885</c:v>
                </c:pt>
                <c:pt idx="156">
                  <c:v>13.452987975799999</c:v>
                </c:pt>
                <c:pt idx="157">
                  <c:v>13.4885111191</c:v>
                </c:pt>
                <c:pt idx="158">
                  <c:v>13.5280959338</c:v>
                </c:pt>
                <c:pt idx="159">
                  <c:v>13.587461155200002</c:v>
                </c:pt>
                <c:pt idx="160">
                  <c:v>13.6082193384</c:v>
                </c:pt>
                <c:pt idx="161">
                  <c:v>13.663741868000001</c:v>
                </c:pt>
                <c:pt idx="162">
                  <c:v>13.6814354459</c:v>
                </c:pt>
                <c:pt idx="163">
                  <c:v>13.7138797048</c:v>
                </c:pt>
                <c:pt idx="164">
                  <c:v>13.757570022199999</c:v>
                </c:pt>
                <c:pt idx="165">
                  <c:v>13.782087841199999</c:v>
                </c:pt>
                <c:pt idx="166">
                  <c:v>13.824706454200001</c:v>
                </c:pt>
                <c:pt idx="167">
                  <c:v>13.8434065989</c:v>
                </c:pt>
                <c:pt idx="168">
                  <c:v>13.8872374154</c:v>
                </c:pt>
                <c:pt idx="169">
                  <c:v>13.8985089008</c:v>
                </c:pt>
                <c:pt idx="170">
                  <c:v>13.920949046</c:v>
                </c:pt>
                <c:pt idx="171">
                  <c:v>13.936310360599999</c:v>
                </c:pt>
                <c:pt idx="172">
                  <c:v>13.954026255599999</c:v>
                </c:pt>
                <c:pt idx="173">
                  <c:v>13.982483055100001</c:v>
                </c:pt>
                <c:pt idx="174">
                  <c:v>13.999629429599999</c:v>
                </c:pt>
                <c:pt idx="175">
                  <c:v>14.009664253699999</c:v>
                </c:pt>
                <c:pt idx="176">
                  <c:v>14.0252469579</c:v>
                </c:pt>
                <c:pt idx="177">
                  <c:v>14.039492386800001</c:v>
                </c:pt>
                <c:pt idx="178">
                  <c:v>14.0511451032</c:v>
                </c:pt>
                <c:pt idx="179">
                  <c:v>14.067205490000001</c:v>
                </c:pt>
                <c:pt idx="180">
                  <c:v>14.077563154</c:v>
                </c:pt>
                <c:pt idx="181">
                  <c:v>14.081143000999999</c:v>
                </c:pt>
                <c:pt idx="182">
                  <c:v>14.086895820500001</c:v>
                </c:pt>
                <c:pt idx="183">
                  <c:v>14.095021626699999</c:v>
                </c:pt>
                <c:pt idx="184">
                  <c:v>14.095855650499999</c:v>
                </c:pt>
                <c:pt idx="185">
                  <c:v>14.100238061699999</c:v>
                </c:pt>
                <c:pt idx="186">
                  <c:v>14.113086598100001</c:v>
                </c:pt>
                <c:pt idx="187">
                  <c:v>14.121589439500001</c:v>
                </c:pt>
                <c:pt idx="188">
                  <c:v>14.114773508100001</c:v>
                </c:pt>
                <c:pt idx="189">
                  <c:v>14.126507109299999</c:v>
                </c:pt>
                <c:pt idx="190">
                  <c:v>14.127645447500001</c:v>
                </c:pt>
                <c:pt idx="191">
                  <c:v>14.127687832300001</c:v>
                </c:pt>
                <c:pt idx="192">
                  <c:v>14.1389162984</c:v>
                </c:pt>
                <c:pt idx="193">
                  <c:v>14.135793720699999</c:v>
                </c:pt>
                <c:pt idx="194">
                  <c:v>14.135544914900001</c:v>
                </c:pt>
                <c:pt idx="195">
                  <c:v>14.145105083799999</c:v>
                </c:pt>
                <c:pt idx="196">
                  <c:v>14.147696030400001</c:v>
                </c:pt>
                <c:pt idx="197">
                  <c:v>14.1475040066</c:v>
                </c:pt>
                <c:pt idx="198">
                  <c:v>14.160026267799999</c:v>
                </c:pt>
                <c:pt idx="199">
                  <c:v>14.162847497600001</c:v>
                </c:pt>
                <c:pt idx="200">
                  <c:v>14.1586941279</c:v>
                </c:pt>
                <c:pt idx="201">
                  <c:v>14.1615883907</c:v>
                </c:pt>
                <c:pt idx="202">
                  <c:v>14.150029334899999</c:v>
                </c:pt>
                <c:pt idx="203">
                  <c:v>14.154308657600001</c:v>
                </c:pt>
                <c:pt idx="204">
                  <c:v>14.163523070699998</c:v>
                </c:pt>
                <c:pt idx="205">
                  <c:v>14.161134538100001</c:v>
                </c:pt>
                <c:pt idx="206">
                  <c:v>14.1591661663</c:v>
                </c:pt>
                <c:pt idx="207">
                  <c:v>14.173577780800001</c:v>
                </c:pt>
                <c:pt idx="208">
                  <c:v>14.163677952</c:v>
                </c:pt>
                <c:pt idx="209">
                  <c:v>14.170984594899998</c:v>
                </c:pt>
                <c:pt idx="210">
                  <c:v>14.170336736499999</c:v>
                </c:pt>
                <c:pt idx="211">
                  <c:v>14.162634172200001</c:v>
                </c:pt>
                <c:pt idx="212">
                  <c:v>14.165413024500001</c:v>
                </c:pt>
                <c:pt idx="213">
                  <c:v>14.1659981732</c:v>
                </c:pt>
                <c:pt idx="214">
                  <c:v>14.1640106055</c:v>
                </c:pt>
                <c:pt idx="215">
                  <c:v>14.161394792599999</c:v>
                </c:pt>
                <c:pt idx="216">
                  <c:v>14.168014577400001</c:v>
                </c:pt>
                <c:pt idx="217">
                  <c:v>14.153521239299998</c:v>
                </c:pt>
                <c:pt idx="218">
                  <c:v>14.169647250900001</c:v>
                </c:pt>
                <c:pt idx="219">
                  <c:v>14.1697974882</c:v>
                </c:pt>
                <c:pt idx="220">
                  <c:v>14.162837991</c:v>
                </c:pt>
                <c:pt idx="221">
                  <c:v>14.168510037400001</c:v>
                </c:pt>
                <c:pt idx="222">
                  <c:v>14.167759331099999</c:v>
                </c:pt>
                <c:pt idx="223">
                  <c:v>14.158281428399999</c:v>
                </c:pt>
                <c:pt idx="224">
                  <c:v>14.157908536999999</c:v>
                </c:pt>
                <c:pt idx="225">
                  <c:v>14.162350354000001</c:v>
                </c:pt>
                <c:pt idx="226">
                  <c:v>14.157160548299998</c:v>
                </c:pt>
                <c:pt idx="227">
                  <c:v>14.159869130399999</c:v>
                </c:pt>
                <c:pt idx="228">
                  <c:v>14.1559744224</c:v>
                </c:pt>
                <c:pt idx="229">
                  <c:v>14.1541006897</c:v>
                </c:pt>
                <c:pt idx="230">
                  <c:v>14.1580326811</c:v>
                </c:pt>
                <c:pt idx="231">
                  <c:v>14.156883172300001</c:v>
                </c:pt>
                <c:pt idx="232">
                  <c:v>14.159742185200001</c:v>
                </c:pt>
                <c:pt idx="233">
                  <c:v>14.159696930099999</c:v>
                </c:pt>
                <c:pt idx="234">
                  <c:v>14.151029087600001</c:v>
                </c:pt>
                <c:pt idx="235">
                  <c:v>14.154947131199998</c:v>
                </c:pt>
                <c:pt idx="236">
                  <c:v>14.160844383999999</c:v>
                </c:pt>
                <c:pt idx="237">
                  <c:v>14.157017527599999</c:v>
                </c:pt>
                <c:pt idx="238">
                  <c:v>14.1530923969</c:v>
                </c:pt>
                <c:pt idx="239">
                  <c:v>14.151330884499998</c:v>
                </c:pt>
                <c:pt idx="240">
                  <c:v>14.1416906409</c:v>
                </c:pt>
                <c:pt idx="241">
                  <c:v>14.1314337096</c:v>
                </c:pt>
                <c:pt idx="242">
                  <c:v>14.1381384745</c:v>
                </c:pt>
                <c:pt idx="243">
                  <c:v>14.1317917112</c:v>
                </c:pt>
                <c:pt idx="244">
                  <c:v>14.119412797799999</c:v>
                </c:pt>
                <c:pt idx="245">
                  <c:v>14.116147400500001</c:v>
                </c:pt>
                <c:pt idx="246">
                  <c:v>14.105898774699998</c:v>
                </c:pt>
                <c:pt idx="247">
                  <c:v>14.0825960355</c:v>
                </c:pt>
                <c:pt idx="248">
                  <c:v>14.070194800200001</c:v>
                </c:pt>
                <c:pt idx="249">
                  <c:v>14.057666427500001</c:v>
                </c:pt>
                <c:pt idx="250">
                  <c:v>14.0347062329</c:v>
                </c:pt>
                <c:pt idx="251">
                  <c:v>14.022342914399999</c:v>
                </c:pt>
                <c:pt idx="252">
                  <c:v>14.012941892399999</c:v>
                </c:pt>
                <c:pt idx="253">
                  <c:v>13.981248808499998</c:v>
                </c:pt>
                <c:pt idx="254">
                  <c:v>13.9778071059</c:v>
                </c:pt>
                <c:pt idx="255">
                  <c:v>13.951119904699999</c:v>
                </c:pt>
                <c:pt idx="256">
                  <c:v>13.940322341799998</c:v>
                </c:pt>
                <c:pt idx="257">
                  <c:v>13.916335010700001</c:v>
                </c:pt>
                <c:pt idx="258">
                  <c:v>13.9106992614</c:v>
                </c:pt>
                <c:pt idx="259">
                  <c:v>13.893328775399999</c:v>
                </c:pt>
                <c:pt idx="260">
                  <c:v>13.8848634986</c:v>
                </c:pt>
                <c:pt idx="261">
                  <c:v>13.8798593681</c:v>
                </c:pt>
                <c:pt idx="262">
                  <c:v>13.8632410194</c:v>
                </c:pt>
                <c:pt idx="263">
                  <c:v>13.8488586891</c:v>
                </c:pt>
                <c:pt idx="264">
                  <c:v>13.823308567600002</c:v>
                </c:pt>
                <c:pt idx="265">
                  <c:v>13.821032643299999</c:v>
                </c:pt>
                <c:pt idx="266">
                  <c:v>13.782017396800001</c:v>
                </c:pt>
                <c:pt idx="267">
                  <c:v>13.766721302300001</c:v>
                </c:pt>
                <c:pt idx="268">
                  <c:v>13.749603069800001</c:v>
                </c:pt>
                <c:pt idx="269">
                  <c:v>13.7562295685</c:v>
                </c:pt>
                <c:pt idx="270">
                  <c:v>13.7499722425</c:v>
                </c:pt>
                <c:pt idx="271">
                  <c:v>13.7280270302</c:v>
                </c:pt>
                <c:pt idx="272">
                  <c:v>13.718742242000001</c:v>
                </c:pt>
                <c:pt idx="273">
                  <c:v>13.726378069299999</c:v>
                </c:pt>
                <c:pt idx="274">
                  <c:v>13.7330746624</c:v>
                </c:pt>
                <c:pt idx="275">
                  <c:v>13.706186972000001</c:v>
                </c:pt>
                <c:pt idx="276">
                  <c:v>13.700077763900001</c:v>
                </c:pt>
                <c:pt idx="277">
                  <c:v>13.700647199599999</c:v>
                </c:pt>
                <c:pt idx="278">
                  <c:v>13.694777456699999</c:v>
                </c:pt>
                <c:pt idx="279">
                  <c:v>13.6907784149</c:v>
                </c:pt>
                <c:pt idx="280">
                  <c:v>13.693513279999999</c:v>
                </c:pt>
                <c:pt idx="281">
                  <c:v>13.682407983100001</c:v>
                </c:pt>
                <c:pt idx="282">
                  <c:v>13.683269018899999</c:v>
                </c:pt>
                <c:pt idx="283">
                  <c:v>13.678762614600002</c:v>
                </c:pt>
                <c:pt idx="284">
                  <c:v>13.681695844299998</c:v>
                </c:pt>
                <c:pt idx="285">
                  <c:v>13.682780315099999</c:v>
                </c:pt>
                <c:pt idx="286">
                  <c:v>13.681752794699999</c:v>
                </c:pt>
              </c:numCache>
            </c:numRef>
          </c:xVal>
          <c:yVal>
            <c:numRef>
              <c:f>'653-10-100C'!$F$26:$F$312</c:f>
              <c:numCache>
                <c:formatCode>General</c:formatCode>
                <c:ptCount val="287"/>
                <c:pt idx="0">
                  <c:v>1.4919266802046411</c:v>
                </c:pt>
                <c:pt idx="1">
                  <c:v>0.86633711763116394</c:v>
                </c:pt>
                <c:pt idx="2">
                  <c:v>0.50140533330206472</c:v>
                </c:pt>
                <c:pt idx="3">
                  <c:v>1.2660178249993619</c:v>
                </c:pt>
                <c:pt idx="4">
                  <c:v>0.34501066635543776</c:v>
                </c:pt>
                <c:pt idx="5">
                  <c:v>0.37976503678802154</c:v>
                </c:pt>
                <c:pt idx="6">
                  <c:v>0.32763348113914592</c:v>
                </c:pt>
                <c:pt idx="7">
                  <c:v>1.4745494949883491</c:v>
                </c:pt>
                <c:pt idx="8">
                  <c:v>1.5266810506372248</c:v>
                </c:pt>
                <c:pt idx="9">
                  <c:v>3.855267448768215</c:v>
                </c:pt>
                <c:pt idx="10">
                  <c:v>8.1475139080945826</c:v>
                </c:pt>
                <c:pt idx="11">
                  <c:v>12.978458556519481</c:v>
                </c:pt>
                <c:pt idx="12">
                  <c:v>18.574021144035164</c:v>
                </c:pt>
                <c:pt idx="13">
                  <c:v>22.397072707734683</c:v>
                </c:pt>
                <c:pt idx="14">
                  <c:v>28.079521221331817</c:v>
                </c:pt>
                <c:pt idx="15">
                  <c:v>33.118997539745706</c:v>
                </c:pt>
                <c:pt idx="16">
                  <c:v>39.705076026770492</c:v>
                </c:pt>
                <c:pt idx="17">
                  <c:v>44.449134749113924</c:v>
                </c:pt>
                <c:pt idx="18">
                  <c:v>49.679765552300502</c:v>
                </c:pt>
                <c:pt idx="19">
                  <c:v>54.771378873756746</c:v>
                </c:pt>
                <c:pt idx="20">
                  <c:v>59.654460525224017</c:v>
                </c:pt>
                <c:pt idx="21">
                  <c:v>63.964078722373188</c:v>
                </c:pt>
                <c:pt idx="22">
                  <c:v>69.073069229045728</c:v>
                </c:pt>
                <c:pt idx="23">
                  <c:v>73.434824429237253</c:v>
                </c:pt>
                <c:pt idx="24">
                  <c:v>77.049349770341266</c:v>
                </c:pt>
                <c:pt idx="25">
                  <c:v>81.967185792241111</c:v>
                </c:pt>
                <c:pt idx="26">
                  <c:v>85.807614541156909</c:v>
                </c:pt>
                <c:pt idx="27">
                  <c:v>89.960838071359476</c:v>
                </c:pt>
                <c:pt idx="28">
                  <c:v>93.714380894193809</c:v>
                </c:pt>
                <c:pt idx="29">
                  <c:v>97.033488639227386</c:v>
                </c:pt>
                <c:pt idx="30">
                  <c:v>99.39682940779096</c:v>
                </c:pt>
                <c:pt idx="31">
                  <c:v>102.42051410936061</c:v>
                </c:pt>
                <c:pt idx="32">
                  <c:v>105.46158144354001</c:v>
                </c:pt>
                <c:pt idx="33">
                  <c:v>107.07768690562257</c:v>
                </c:pt>
                <c:pt idx="34">
                  <c:v>110.6922122467266</c:v>
                </c:pt>
                <c:pt idx="35">
                  <c:v>113.09030738572277</c:v>
                </c:pt>
                <c:pt idx="36">
                  <c:v>114.67165847737272</c:v>
                </c:pt>
                <c:pt idx="37">
                  <c:v>117.12189061941126</c:v>
                </c:pt>
                <c:pt idx="38">
                  <c:v>119.12030505103922</c:v>
                </c:pt>
                <c:pt idx="39">
                  <c:v>120.40623854661874</c:v>
                </c:pt>
                <c:pt idx="40">
                  <c:v>122.16136693782516</c:v>
                </c:pt>
                <c:pt idx="41">
                  <c:v>124.54209033899851</c:v>
                </c:pt>
                <c:pt idx="42">
                  <c:v>125.75851509371286</c:v>
                </c:pt>
                <c:pt idx="43">
                  <c:v>127.28773462971398</c:v>
                </c:pt>
                <c:pt idx="44">
                  <c:v>129.33828061699083</c:v>
                </c:pt>
                <c:pt idx="45">
                  <c:v>131.44095815991651</c:v>
                </c:pt>
                <c:pt idx="46">
                  <c:v>132.22294783683012</c:v>
                </c:pt>
                <c:pt idx="47">
                  <c:v>134.39513956801446</c:v>
                </c:pt>
                <c:pt idx="48">
                  <c:v>135.35090109709097</c:v>
                </c:pt>
                <c:pt idx="49">
                  <c:v>136.15026795922088</c:v>
                </c:pt>
                <c:pt idx="50">
                  <c:v>138.18343676128143</c:v>
                </c:pt>
                <c:pt idx="51">
                  <c:v>139.48674744207725</c:v>
                </c:pt>
                <c:pt idx="52">
                  <c:v>140.11233700465073</c:v>
                </c:pt>
                <c:pt idx="53">
                  <c:v>142.14550580671124</c:v>
                </c:pt>
                <c:pt idx="54">
                  <c:v>143.25766745012788</c:v>
                </c:pt>
                <c:pt idx="55">
                  <c:v>144.14392023833921</c:v>
                </c:pt>
                <c:pt idx="56">
                  <c:v>145.60363103347512</c:v>
                </c:pt>
                <c:pt idx="57">
                  <c:v>147.09809619904368</c:v>
                </c:pt>
                <c:pt idx="58">
                  <c:v>147.32400505424894</c:v>
                </c:pt>
                <c:pt idx="59">
                  <c:v>148.50567543853077</c:v>
                </c:pt>
                <c:pt idx="60">
                  <c:v>150.19129508887195</c:v>
                </c:pt>
                <c:pt idx="61">
                  <c:v>150.59098124363368</c:v>
                </c:pt>
                <c:pt idx="62">
                  <c:v>151.94642348007838</c:v>
                </c:pt>
                <c:pt idx="63">
                  <c:v>153.70155187128478</c:v>
                </c:pt>
                <c:pt idx="64">
                  <c:v>154.36190125168429</c:v>
                </c:pt>
                <c:pt idx="65">
                  <c:v>155.02224518469035</c:v>
                </c:pt>
                <c:pt idx="66">
                  <c:v>156.79475076111302</c:v>
                </c:pt>
                <c:pt idx="67">
                  <c:v>157.22918583891379</c:v>
                </c:pt>
                <c:pt idx="68">
                  <c:v>157.95904396017852</c:v>
                </c:pt>
                <c:pt idx="69">
                  <c:v>159.29711445880039</c:v>
                </c:pt>
                <c:pt idx="70">
                  <c:v>159.81843546268269</c:v>
                </c:pt>
                <c:pt idx="71">
                  <c:v>160.53091639873111</c:v>
                </c:pt>
                <c:pt idx="72">
                  <c:v>162.32079916037006</c:v>
                </c:pt>
                <c:pt idx="73">
                  <c:v>162.94638872294354</c:v>
                </c:pt>
                <c:pt idx="74">
                  <c:v>163.53722391508447</c:v>
                </c:pt>
                <c:pt idx="75">
                  <c:v>164.61463118806847</c:v>
                </c:pt>
                <c:pt idx="76">
                  <c:v>165.57039271714498</c:v>
                </c:pt>
                <c:pt idx="77">
                  <c:v>166.50877706100519</c:v>
                </c:pt>
                <c:pt idx="78">
                  <c:v>167.08223506792979</c:v>
                </c:pt>
                <c:pt idx="79">
                  <c:v>167.08223506792979</c:v>
                </c:pt>
                <c:pt idx="80">
                  <c:v>168.28128808482137</c:v>
                </c:pt>
                <c:pt idx="81">
                  <c:v>169.56722158040088</c:v>
                </c:pt>
                <c:pt idx="82">
                  <c:v>170.76626914989899</c:v>
                </c:pt>
                <c:pt idx="83">
                  <c:v>171.21808686030951</c:v>
                </c:pt>
                <c:pt idx="84">
                  <c:v>171.75679049680156</c:v>
                </c:pt>
                <c:pt idx="85">
                  <c:v>172.22597994503494</c:v>
                </c:pt>
                <c:pt idx="86">
                  <c:v>173.37289595888413</c:v>
                </c:pt>
                <c:pt idx="87">
                  <c:v>173.85946803972729</c:v>
                </c:pt>
                <c:pt idx="88">
                  <c:v>174.93687531271132</c:v>
                </c:pt>
                <c:pt idx="89">
                  <c:v>175.33655602007948</c:v>
                </c:pt>
                <c:pt idx="90">
                  <c:v>175.87525965657153</c:v>
                </c:pt>
                <c:pt idx="91">
                  <c:v>177.09168441128588</c:v>
                </c:pt>
                <c:pt idx="92">
                  <c:v>177.89105127341577</c:v>
                </c:pt>
                <c:pt idx="93">
                  <c:v>177.92580564384835</c:v>
                </c:pt>
                <c:pt idx="94">
                  <c:v>179.28125332768653</c:v>
                </c:pt>
                <c:pt idx="95">
                  <c:v>179.21173913942789</c:v>
                </c:pt>
                <c:pt idx="96">
                  <c:v>179.52453392071465</c:v>
                </c:pt>
                <c:pt idx="97">
                  <c:v>180.82785004890394</c:v>
                </c:pt>
                <c:pt idx="98">
                  <c:v>181.69672565189902</c:v>
                </c:pt>
                <c:pt idx="99">
                  <c:v>181.6445940962501</c:v>
                </c:pt>
                <c:pt idx="100">
                  <c:v>182.6524871809755</c:v>
                </c:pt>
                <c:pt idx="101">
                  <c:v>183.62563134266179</c:v>
                </c:pt>
                <c:pt idx="102">
                  <c:v>183.85153475047358</c:v>
                </c:pt>
                <c:pt idx="103">
                  <c:v>184.06006642046259</c:v>
                </c:pt>
                <c:pt idx="104">
                  <c:v>185.22435961952806</c:v>
                </c:pt>
                <c:pt idx="105">
                  <c:v>185.03320513475538</c:v>
                </c:pt>
                <c:pt idx="106">
                  <c:v>185.43289128951704</c:v>
                </c:pt>
                <c:pt idx="107">
                  <c:v>186.85784771422044</c:v>
                </c:pt>
                <c:pt idx="108">
                  <c:v>186.96211082551815</c:v>
                </c:pt>
                <c:pt idx="109">
                  <c:v>187.55294601765905</c:v>
                </c:pt>
                <c:pt idx="110">
                  <c:v>188.75199358715713</c:v>
                </c:pt>
                <c:pt idx="111">
                  <c:v>189.1690569271351</c:v>
                </c:pt>
                <c:pt idx="112">
                  <c:v>189.1690569271351</c:v>
                </c:pt>
                <c:pt idx="113">
                  <c:v>189.72513774884345</c:v>
                </c:pt>
                <c:pt idx="114">
                  <c:v>190.73303083356879</c:v>
                </c:pt>
                <c:pt idx="115">
                  <c:v>190.24645875272569</c:v>
                </c:pt>
                <c:pt idx="116">
                  <c:v>190.88943094790892</c:v>
                </c:pt>
                <c:pt idx="117">
                  <c:v>191.77568373612027</c:v>
                </c:pt>
                <c:pt idx="118">
                  <c:v>191.96683277349948</c:v>
                </c:pt>
                <c:pt idx="119">
                  <c:v>192.78357682084564</c:v>
                </c:pt>
                <c:pt idx="120">
                  <c:v>193.61769805340811</c:v>
                </c:pt>
                <c:pt idx="121">
                  <c:v>193.14850315778125</c:v>
                </c:pt>
                <c:pt idx="122">
                  <c:v>193.53081212732664</c:v>
                </c:pt>
                <c:pt idx="123">
                  <c:v>194.79936843768988</c:v>
                </c:pt>
                <c:pt idx="124">
                  <c:v>194.88625436377134</c:v>
                </c:pt>
                <c:pt idx="125">
                  <c:v>195.40758081504708</c:v>
                </c:pt>
                <c:pt idx="126">
                  <c:v>195.89415289589024</c:v>
                </c:pt>
                <c:pt idx="127">
                  <c:v>195.84202134024133</c:v>
                </c:pt>
                <c:pt idx="128">
                  <c:v>196.25907923282583</c:v>
                </c:pt>
                <c:pt idx="129">
                  <c:v>197.35386369102616</c:v>
                </c:pt>
                <c:pt idx="130">
                  <c:v>197.61452691666403</c:v>
                </c:pt>
                <c:pt idx="131">
                  <c:v>197.87519014230188</c:v>
                </c:pt>
                <c:pt idx="132">
                  <c:v>197.97945325359964</c:v>
                </c:pt>
                <c:pt idx="133">
                  <c:v>198.25749366445379</c:v>
                </c:pt>
                <c:pt idx="134">
                  <c:v>197.97945325359964</c:v>
                </c:pt>
                <c:pt idx="135">
                  <c:v>198.86570604181097</c:v>
                </c:pt>
                <c:pt idx="136">
                  <c:v>199.12636926744884</c:v>
                </c:pt>
                <c:pt idx="137">
                  <c:v>199.66507290394085</c:v>
                </c:pt>
                <c:pt idx="138">
                  <c:v>200.29066246651433</c:v>
                </c:pt>
                <c:pt idx="139">
                  <c:v>200.5513256921522</c:v>
                </c:pt>
                <c:pt idx="140">
                  <c:v>200.65558880344997</c:v>
                </c:pt>
                <c:pt idx="141">
                  <c:v>201.09002932864419</c:v>
                </c:pt>
                <c:pt idx="142">
                  <c:v>201.22904681037457</c:v>
                </c:pt>
                <c:pt idx="143">
                  <c:v>200.86412047343896</c:v>
                </c:pt>
                <c:pt idx="144">
                  <c:v>201.57660140948732</c:v>
                </c:pt>
                <c:pt idx="145">
                  <c:v>202.35858563900749</c:v>
                </c:pt>
                <c:pt idx="146">
                  <c:v>202.48023138291501</c:v>
                </c:pt>
                <c:pt idx="147">
                  <c:v>202.77564897898543</c:v>
                </c:pt>
                <c:pt idx="148">
                  <c:v>203.59239302633162</c:v>
                </c:pt>
                <c:pt idx="149">
                  <c:v>203.29696998286767</c:v>
                </c:pt>
                <c:pt idx="150">
                  <c:v>203.34910698591005</c:v>
                </c:pt>
                <c:pt idx="151">
                  <c:v>203.19270687156992</c:v>
                </c:pt>
                <c:pt idx="152">
                  <c:v>203.22746124200253</c:v>
                </c:pt>
                <c:pt idx="153">
                  <c:v>203.47074728242407</c:v>
                </c:pt>
                <c:pt idx="154">
                  <c:v>203.64452458198051</c:v>
                </c:pt>
                <c:pt idx="155">
                  <c:v>204.04420528934867</c:v>
                </c:pt>
                <c:pt idx="156">
                  <c:v>205.26063004406305</c:v>
                </c:pt>
                <c:pt idx="157">
                  <c:v>205.41703015840315</c:v>
                </c:pt>
                <c:pt idx="158">
                  <c:v>205.1216125623327</c:v>
                </c:pt>
                <c:pt idx="159">
                  <c:v>205.1216125623327</c:v>
                </c:pt>
                <c:pt idx="160">
                  <c:v>205.62556182839216</c:v>
                </c:pt>
                <c:pt idx="161">
                  <c:v>205.34752141753802</c:v>
                </c:pt>
                <c:pt idx="162">
                  <c:v>205.5386704549172</c:v>
                </c:pt>
                <c:pt idx="163">
                  <c:v>205.46916171405201</c:v>
                </c:pt>
                <c:pt idx="164">
                  <c:v>206.1295056470581</c:v>
                </c:pt>
                <c:pt idx="165">
                  <c:v>205.59080201056608</c:v>
                </c:pt>
                <c:pt idx="166">
                  <c:v>205.72982493968991</c:v>
                </c:pt>
                <c:pt idx="167">
                  <c:v>205.83408805098765</c:v>
                </c:pt>
                <c:pt idx="168">
                  <c:v>205.31276159971193</c:v>
                </c:pt>
                <c:pt idx="169">
                  <c:v>204.9652124479926</c:v>
                </c:pt>
                <c:pt idx="170">
                  <c:v>205.52129326970095</c:v>
                </c:pt>
                <c:pt idx="171">
                  <c:v>204.94783526277632</c:v>
                </c:pt>
                <c:pt idx="172">
                  <c:v>204.91308089234371</c:v>
                </c:pt>
                <c:pt idx="173">
                  <c:v>205.33014423232171</c:v>
                </c:pt>
                <c:pt idx="174">
                  <c:v>204.61766329627326</c:v>
                </c:pt>
                <c:pt idx="175">
                  <c:v>204.49602299975925</c:v>
                </c:pt>
                <c:pt idx="176">
                  <c:v>204.84357215147855</c:v>
                </c:pt>
                <c:pt idx="177">
                  <c:v>204.49602299975925</c:v>
                </c:pt>
                <c:pt idx="178">
                  <c:v>203.59239302633162</c:v>
                </c:pt>
                <c:pt idx="179">
                  <c:v>203.90518780761835</c:v>
                </c:pt>
                <c:pt idx="180">
                  <c:v>203.50550165285668</c:v>
                </c:pt>
                <c:pt idx="181">
                  <c:v>202.82778053463429</c:v>
                </c:pt>
                <c:pt idx="182">
                  <c:v>202.68875760551049</c:v>
                </c:pt>
                <c:pt idx="183">
                  <c:v>203.0536893898396</c:v>
                </c:pt>
                <c:pt idx="184">
                  <c:v>201.99365930207185</c:v>
                </c:pt>
                <c:pt idx="185">
                  <c:v>201.76775044686656</c:v>
                </c:pt>
                <c:pt idx="186">
                  <c:v>201.88939619077411</c:v>
                </c:pt>
                <c:pt idx="187">
                  <c:v>200.84674328822265</c:v>
                </c:pt>
                <c:pt idx="188">
                  <c:v>200.56870287736851</c:v>
                </c:pt>
                <c:pt idx="189">
                  <c:v>200.51657132171962</c:v>
                </c:pt>
                <c:pt idx="190">
                  <c:v>200.16902217000029</c:v>
                </c:pt>
                <c:pt idx="191">
                  <c:v>199.38703249308671</c:v>
                </c:pt>
                <c:pt idx="192">
                  <c:v>199.87360457392984</c:v>
                </c:pt>
                <c:pt idx="193">
                  <c:v>199.40440967830301</c:v>
                </c:pt>
                <c:pt idx="194">
                  <c:v>198.84832885659469</c:v>
                </c:pt>
                <c:pt idx="195">
                  <c:v>198.6050428161731</c:v>
                </c:pt>
                <c:pt idx="196">
                  <c:v>198.0142076240322</c:v>
                </c:pt>
                <c:pt idx="197">
                  <c:v>196.78040568410157</c:v>
                </c:pt>
                <c:pt idx="198">
                  <c:v>196.72827412845271</c:v>
                </c:pt>
                <c:pt idx="199">
                  <c:v>196.4154793471659</c:v>
                </c:pt>
                <c:pt idx="200">
                  <c:v>195.5118493737383</c:v>
                </c:pt>
                <c:pt idx="201">
                  <c:v>195.5118493737383</c:v>
                </c:pt>
                <c:pt idx="202">
                  <c:v>195.65086685546865</c:v>
                </c:pt>
                <c:pt idx="203">
                  <c:v>194.39968773032172</c:v>
                </c:pt>
                <c:pt idx="204">
                  <c:v>194.38231054510541</c:v>
                </c:pt>
                <c:pt idx="205">
                  <c:v>193.82622972339709</c:v>
                </c:pt>
                <c:pt idx="206">
                  <c:v>192.88784537953688</c:v>
                </c:pt>
                <c:pt idx="207">
                  <c:v>192.41865048391</c:v>
                </c:pt>
                <c:pt idx="208">
                  <c:v>192.31438737261229</c:v>
                </c:pt>
                <c:pt idx="209">
                  <c:v>191.4976433252661</c:v>
                </c:pt>
                <c:pt idx="210">
                  <c:v>190.85467657747634</c:v>
                </c:pt>
                <c:pt idx="211">
                  <c:v>190.80253957443398</c:v>
                </c:pt>
                <c:pt idx="212">
                  <c:v>189.93366397143893</c:v>
                </c:pt>
                <c:pt idx="213">
                  <c:v>189.6034920049359</c:v>
                </c:pt>
                <c:pt idx="214">
                  <c:v>189.22118848278399</c:v>
                </c:pt>
                <c:pt idx="215">
                  <c:v>188.30018132414006</c:v>
                </c:pt>
                <c:pt idx="216">
                  <c:v>187.30965997723746</c:v>
                </c:pt>
                <c:pt idx="217">
                  <c:v>187.60507757330794</c:v>
                </c:pt>
                <c:pt idx="218">
                  <c:v>186.12798959295569</c:v>
                </c:pt>
                <c:pt idx="219">
                  <c:v>185.51977721559851</c:v>
                </c:pt>
                <c:pt idx="220">
                  <c:v>185.27649117517694</c:v>
                </c:pt>
                <c:pt idx="221">
                  <c:v>185.27649117517694</c:v>
                </c:pt>
                <c:pt idx="222">
                  <c:v>183.93842612394852</c:v>
                </c:pt>
                <c:pt idx="223">
                  <c:v>183.13905926181863</c:v>
                </c:pt>
                <c:pt idx="224">
                  <c:v>182.96528196226222</c:v>
                </c:pt>
                <c:pt idx="225">
                  <c:v>182.53084688446145</c:v>
                </c:pt>
                <c:pt idx="226">
                  <c:v>181.24490794148844</c:v>
                </c:pt>
                <c:pt idx="227">
                  <c:v>180.67144993456381</c:v>
                </c:pt>
                <c:pt idx="228">
                  <c:v>179.71568840548733</c:v>
                </c:pt>
                <c:pt idx="229">
                  <c:v>179.48977955028204</c:v>
                </c:pt>
                <c:pt idx="230">
                  <c:v>179.3855164389843</c:v>
                </c:pt>
                <c:pt idx="231">
                  <c:v>178.72517250597824</c:v>
                </c:pt>
                <c:pt idx="232">
                  <c:v>177.40447919257261</c:v>
                </c:pt>
                <c:pt idx="233">
                  <c:v>176.30969473437233</c:v>
                </c:pt>
                <c:pt idx="234">
                  <c:v>175.82312810092264</c:v>
                </c:pt>
                <c:pt idx="235">
                  <c:v>175.04113842400903</c:v>
                </c:pt>
                <c:pt idx="236">
                  <c:v>174.24177156187915</c:v>
                </c:pt>
                <c:pt idx="237">
                  <c:v>173.40765032931671</c:v>
                </c:pt>
                <c:pt idx="238">
                  <c:v>172.64304328501291</c:v>
                </c:pt>
                <c:pt idx="239">
                  <c:v>172.55615191153794</c:v>
                </c:pt>
                <c:pt idx="240">
                  <c:v>171.4439957155148</c:v>
                </c:pt>
                <c:pt idx="241">
                  <c:v>170.40134281296338</c:v>
                </c:pt>
                <c:pt idx="242">
                  <c:v>169.60197595083349</c:v>
                </c:pt>
                <c:pt idx="243">
                  <c:v>168.85474609174597</c:v>
                </c:pt>
                <c:pt idx="244">
                  <c:v>167.74258444832935</c:v>
                </c:pt>
                <c:pt idx="245">
                  <c:v>165.24022075064198</c:v>
                </c:pt>
                <c:pt idx="246">
                  <c:v>160.28763035830954</c:v>
                </c:pt>
                <c:pt idx="247">
                  <c:v>152.27659544658138</c:v>
                </c:pt>
                <c:pt idx="248">
                  <c:v>144.85640117438763</c:v>
                </c:pt>
                <c:pt idx="249">
                  <c:v>138.58311746864959</c:v>
                </c:pt>
                <c:pt idx="250">
                  <c:v>130.90225997081799</c:v>
                </c:pt>
                <c:pt idx="251">
                  <c:v>124.03814107293907</c:v>
                </c:pt>
                <c:pt idx="252">
                  <c:v>117.67797144111957</c:v>
                </c:pt>
                <c:pt idx="253">
                  <c:v>111.05713858366222</c:v>
                </c:pt>
                <c:pt idx="254">
                  <c:v>105.70486748396158</c:v>
                </c:pt>
                <c:pt idx="255">
                  <c:v>97.850227239180072</c:v>
                </c:pt>
                <c:pt idx="256">
                  <c:v>90.690696192624173</c:v>
                </c:pt>
                <c:pt idx="257">
                  <c:v>85.373174015962661</c:v>
                </c:pt>
                <c:pt idx="258">
                  <c:v>80.976664445338542</c:v>
                </c:pt>
                <c:pt idx="259">
                  <c:v>76.562777689498134</c:v>
                </c:pt>
                <c:pt idx="260">
                  <c:v>71.384278441960433</c:v>
                </c:pt>
                <c:pt idx="261">
                  <c:v>66.90088294525485</c:v>
                </c:pt>
                <c:pt idx="262">
                  <c:v>61.009902761668727</c:v>
                </c:pt>
                <c:pt idx="263">
                  <c:v>55.257945507206401</c:v>
                </c:pt>
                <c:pt idx="264">
                  <c:v>50.235846374008815</c:v>
                </c:pt>
                <c:pt idx="265">
                  <c:v>44.240603079124938</c:v>
                </c:pt>
                <c:pt idx="266">
                  <c:v>38.558160012921284</c:v>
                </c:pt>
                <c:pt idx="267">
                  <c:v>34.491822408800189</c:v>
                </c:pt>
                <c:pt idx="268">
                  <c:v>28.531333484348899</c:v>
                </c:pt>
                <c:pt idx="269">
                  <c:v>23.265948310729726</c:v>
                </c:pt>
                <c:pt idx="270">
                  <c:v>21.145893582587721</c:v>
                </c:pt>
                <c:pt idx="271">
                  <c:v>18.209089359706063</c:v>
                </c:pt>
                <c:pt idx="272">
                  <c:v>15.689353924195865</c:v>
                </c:pt>
                <c:pt idx="273">
                  <c:v>13.98635708863835</c:v>
                </c:pt>
                <c:pt idx="274">
                  <c:v>12.144337323957018</c:v>
                </c:pt>
                <c:pt idx="275">
                  <c:v>10.284945821452878</c:v>
                </c:pt>
                <c:pt idx="276">
                  <c:v>9.1206526223873823</c:v>
                </c:pt>
                <c:pt idx="277">
                  <c:v>8.5471946154627805</c:v>
                </c:pt>
                <c:pt idx="278">
                  <c:v>6.8441977799052669</c:v>
                </c:pt>
                <c:pt idx="279">
                  <c:v>5.9405678064776346</c:v>
                </c:pt>
                <c:pt idx="280">
                  <c:v>4.8979149039261829</c:v>
                </c:pt>
                <c:pt idx="281">
                  <c:v>2.2044021688595778</c:v>
                </c:pt>
                <c:pt idx="282">
                  <c:v>0.64042826242588469</c:v>
                </c:pt>
                <c:pt idx="283">
                  <c:v>1.24864063978307</c:v>
                </c:pt>
                <c:pt idx="284">
                  <c:v>0.93584585849633128</c:v>
                </c:pt>
                <c:pt idx="285">
                  <c:v>0.98797741414520712</c:v>
                </c:pt>
                <c:pt idx="286">
                  <c:v>1.4919266802046411</c:v>
                </c:pt>
              </c:numCache>
            </c:numRef>
          </c:yVal>
          <c:smooth val="0"/>
        </c:ser>
        <c:ser>
          <c:idx val="2"/>
          <c:order val="2"/>
          <c:tx>
            <c:v>5083 HAZ</c:v>
          </c:tx>
          <c:spPr>
            <a:ln w="28575">
              <a:noFill/>
            </a:ln>
          </c:spPr>
          <c:marker>
            <c:symbol val="triangle"/>
            <c:size val="4"/>
          </c:marker>
          <c:xVal>
            <c:numRef>
              <c:f>'653-10-100C'!$AL$26:$AL$312</c:f>
              <c:numCache>
                <c:formatCode>General</c:formatCode>
                <c:ptCount val="287"/>
                <c:pt idx="0">
                  <c:v>7.0975886029099999E-3</c:v>
                </c:pt>
                <c:pt idx="1">
                  <c:v>3.1639456847700003E-3</c:v>
                </c:pt>
                <c:pt idx="2">
                  <c:v>2.5449573482200002E-3</c:v>
                </c:pt>
                <c:pt idx="3">
                  <c:v>1.7402229841899999E-3</c:v>
                </c:pt>
                <c:pt idx="4">
                  <c:v>4.2003051319400003E-3</c:v>
                </c:pt>
                <c:pt idx="5">
                  <c:v>-3.0396113627899997E-3</c:v>
                </c:pt>
                <c:pt idx="6">
                  <c:v>4.3950853688300004E-3</c:v>
                </c:pt>
                <c:pt idx="7">
                  <c:v>6.7963486631999999E-3</c:v>
                </c:pt>
                <c:pt idx="8">
                  <c:v>3.3430485377699999E-3</c:v>
                </c:pt>
                <c:pt idx="9">
                  <c:v>8.5702301854300011E-3</c:v>
                </c:pt>
                <c:pt idx="10">
                  <c:v>8.8229493033300001E-3</c:v>
                </c:pt>
                <c:pt idx="11">
                  <c:v>1.1904050615800001E-2</c:v>
                </c:pt>
                <c:pt idx="12">
                  <c:v>1.3391415486199999E-2</c:v>
                </c:pt>
                <c:pt idx="13">
                  <c:v>1.9201355763699999E-2</c:v>
                </c:pt>
                <c:pt idx="14">
                  <c:v>2.5865645224899998E-2</c:v>
                </c:pt>
                <c:pt idx="15">
                  <c:v>3.6105340354400002E-2</c:v>
                </c:pt>
                <c:pt idx="16">
                  <c:v>5.1228305563999994E-2</c:v>
                </c:pt>
                <c:pt idx="17">
                  <c:v>6.1037345676600005E-2</c:v>
                </c:pt>
                <c:pt idx="18">
                  <c:v>5.9603642193899999E-2</c:v>
                </c:pt>
                <c:pt idx="19">
                  <c:v>5.8189858797699993E-2</c:v>
                </c:pt>
                <c:pt idx="20">
                  <c:v>6.72320673402E-2</c:v>
                </c:pt>
                <c:pt idx="21">
                  <c:v>8.0202637349800002E-2</c:v>
                </c:pt>
                <c:pt idx="22">
                  <c:v>9.1765778476399995E-2</c:v>
                </c:pt>
                <c:pt idx="23">
                  <c:v>9.8466510866699997E-2</c:v>
                </c:pt>
                <c:pt idx="24">
                  <c:v>9.0601004659300002E-2</c:v>
                </c:pt>
                <c:pt idx="25">
                  <c:v>8.6770208003500007E-2</c:v>
                </c:pt>
                <c:pt idx="26">
                  <c:v>9.3783366042399993E-2</c:v>
                </c:pt>
                <c:pt idx="27">
                  <c:v>0.11796957478499999</c:v>
                </c:pt>
                <c:pt idx="28">
                  <c:v>0.125709473165</c:v>
                </c:pt>
                <c:pt idx="29">
                  <c:v>0.113502552661</c:v>
                </c:pt>
                <c:pt idx="30">
                  <c:v>0.11023053462400001</c:v>
                </c:pt>
                <c:pt idx="31">
                  <c:v>0.12106173422199999</c:v>
                </c:pt>
                <c:pt idx="32">
                  <c:v>0.13508799474899999</c:v>
                </c:pt>
                <c:pt idx="33">
                  <c:v>0.13047601039699999</c:v>
                </c:pt>
                <c:pt idx="34">
                  <c:v>0.12490108623099999</c:v>
                </c:pt>
                <c:pt idx="35">
                  <c:v>0.13816252792600001</c:v>
                </c:pt>
                <c:pt idx="36">
                  <c:v>0.16075209667999998</c:v>
                </c:pt>
                <c:pt idx="37">
                  <c:v>0.154704860597</c:v>
                </c:pt>
                <c:pt idx="38">
                  <c:v>0.14966421262599999</c:v>
                </c:pt>
                <c:pt idx="39">
                  <c:v>0.16081321317800001</c:v>
                </c:pt>
                <c:pt idx="40">
                  <c:v>0.18016711451800002</c:v>
                </c:pt>
                <c:pt idx="41">
                  <c:v>0.18837972793300001</c:v>
                </c:pt>
                <c:pt idx="42">
                  <c:v>0.18970574269099999</c:v>
                </c:pt>
                <c:pt idx="43">
                  <c:v>0.207832518997</c:v>
                </c:pt>
                <c:pt idx="44">
                  <c:v>0.233657929382</c:v>
                </c:pt>
                <c:pt idx="45">
                  <c:v>0.22905814311199998</c:v>
                </c:pt>
                <c:pt idx="46">
                  <c:v>0.23909425925799999</c:v>
                </c:pt>
                <c:pt idx="47">
                  <c:v>0.26756382271200002</c:v>
                </c:pt>
                <c:pt idx="48">
                  <c:v>0.289545293102</c:v>
                </c:pt>
                <c:pt idx="49">
                  <c:v>0.29269652251200001</c:v>
                </c:pt>
                <c:pt idx="50">
                  <c:v>0.30762541636099999</c:v>
                </c:pt>
                <c:pt idx="51">
                  <c:v>0.33810539498500003</c:v>
                </c:pt>
                <c:pt idx="52">
                  <c:v>0.35171892856500003</c:v>
                </c:pt>
                <c:pt idx="53">
                  <c:v>0.37572191866100002</c:v>
                </c:pt>
                <c:pt idx="54">
                  <c:v>0.39130767333200001</c:v>
                </c:pt>
                <c:pt idx="55">
                  <c:v>0.40021981680599999</c:v>
                </c:pt>
                <c:pt idx="56">
                  <c:v>0.41953801608299995</c:v>
                </c:pt>
                <c:pt idx="57">
                  <c:v>0.42984608535299995</c:v>
                </c:pt>
                <c:pt idx="58">
                  <c:v>0.458019917763</c:v>
                </c:pt>
                <c:pt idx="59">
                  <c:v>0.47615213580799998</c:v>
                </c:pt>
                <c:pt idx="60">
                  <c:v>0.49145777949099995</c:v>
                </c:pt>
                <c:pt idx="61">
                  <c:v>0.51106624317399996</c:v>
                </c:pt>
                <c:pt idx="62">
                  <c:v>0.54343682301499996</c:v>
                </c:pt>
                <c:pt idx="63">
                  <c:v>0.55286818436200003</c:v>
                </c:pt>
                <c:pt idx="64">
                  <c:v>0.56693129178400004</c:v>
                </c:pt>
                <c:pt idx="65">
                  <c:v>0.60157601656100002</c:v>
                </c:pt>
                <c:pt idx="66">
                  <c:v>0.61948631523099995</c:v>
                </c:pt>
                <c:pt idx="67">
                  <c:v>0.63298623802699994</c:v>
                </c:pt>
                <c:pt idx="68">
                  <c:v>0.66167425312499994</c:v>
                </c:pt>
                <c:pt idx="69">
                  <c:v>0.68894912078100001</c:v>
                </c:pt>
                <c:pt idx="70">
                  <c:v>0.70794239157599992</c:v>
                </c:pt>
                <c:pt idx="71">
                  <c:v>0.71913409806799999</c:v>
                </c:pt>
                <c:pt idx="72">
                  <c:v>0.73969328546400004</c:v>
                </c:pt>
                <c:pt idx="73">
                  <c:v>0.77018167366000001</c:v>
                </c:pt>
                <c:pt idx="74">
                  <c:v>0.781180117176</c:v>
                </c:pt>
                <c:pt idx="75">
                  <c:v>0.80265450334200006</c:v>
                </c:pt>
                <c:pt idx="76">
                  <c:v>0.82356984069799999</c:v>
                </c:pt>
                <c:pt idx="77">
                  <c:v>0.84236184686400006</c:v>
                </c:pt>
                <c:pt idx="78">
                  <c:v>0.85234790377500003</c:v>
                </c:pt>
                <c:pt idx="79">
                  <c:v>0.88159608648199994</c:v>
                </c:pt>
                <c:pt idx="80">
                  <c:v>0.90554393326699989</c:v>
                </c:pt>
                <c:pt idx="81">
                  <c:v>0.92128818554000003</c:v>
                </c:pt>
                <c:pt idx="82">
                  <c:v>0.94128812027800013</c:v>
                </c:pt>
                <c:pt idx="83">
                  <c:v>0.96628113840599994</c:v>
                </c:pt>
                <c:pt idx="84">
                  <c:v>0.982673681897</c:v>
                </c:pt>
                <c:pt idx="85">
                  <c:v>0.99933001313000003</c:v>
                </c:pt>
                <c:pt idx="86">
                  <c:v>1.02217649724</c:v>
                </c:pt>
                <c:pt idx="87">
                  <c:v>1.04519993458</c:v>
                </c:pt>
                <c:pt idx="88">
                  <c:v>1.0592032951499999</c:v>
                </c:pt>
                <c:pt idx="89">
                  <c:v>1.0828109311</c:v>
                </c:pt>
                <c:pt idx="90">
                  <c:v>1.1020362803200001</c:v>
                </c:pt>
                <c:pt idx="91">
                  <c:v>1.1151450058800001</c:v>
                </c:pt>
                <c:pt idx="92">
                  <c:v>1.1377987725100001</c:v>
                </c:pt>
                <c:pt idx="93">
                  <c:v>1.1608011200799999</c:v>
                </c:pt>
                <c:pt idx="94">
                  <c:v>1.17456558962</c:v>
                </c:pt>
                <c:pt idx="95">
                  <c:v>1.1966396943700002</c:v>
                </c:pt>
                <c:pt idx="96">
                  <c:v>1.2167950732400001</c:v>
                </c:pt>
                <c:pt idx="97">
                  <c:v>1.2389715883000001</c:v>
                </c:pt>
                <c:pt idx="98">
                  <c:v>1.2492427366299999</c:v>
                </c:pt>
                <c:pt idx="99">
                  <c:v>1.2694438477200001</c:v>
                </c:pt>
                <c:pt idx="100">
                  <c:v>1.2854903267</c:v>
                </c:pt>
                <c:pt idx="101">
                  <c:v>1.3089345676699999</c:v>
                </c:pt>
                <c:pt idx="102">
                  <c:v>1.3209063344700001</c:v>
                </c:pt>
                <c:pt idx="103">
                  <c:v>1.35225319407</c:v>
                </c:pt>
                <c:pt idx="104">
                  <c:v>1.3640894154400001</c:v>
                </c:pt>
                <c:pt idx="105">
                  <c:v>1.38805200137</c:v>
                </c:pt>
                <c:pt idx="106">
                  <c:v>1.4105026456600001</c:v>
                </c:pt>
                <c:pt idx="107">
                  <c:v>1.4223513263799998</c:v>
                </c:pt>
                <c:pt idx="108">
                  <c:v>1.44203807625</c:v>
                </c:pt>
                <c:pt idx="109">
                  <c:v>1.46238736076</c:v>
                </c:pt>
                <c:pt idx="110">
                  <c:v>1.4765943787</c:v>
                </c:pt>
                <c:pt idx="111">
                  <c:v>1.4922058489500001</c:v>
                </c:pt>
                <c:pt idx="112">
                  <c:v>1.5158286331099999</c:v>
                </c:pt>
                <c:pt idx="113">
                  <c:v>1.5338908069299999</c:v>
                </c:pt>
                <c:pt idx="114">
                  <c:v>1.5469763615499998</c:v>
                </c:pt>
                <c:pt idx="115">
                  <c:v>1.56812651144</c:v>
                </c:pt>
                <c:pt idx="116">
                  <c:v>1.58225271346</c:v>
                </c:pt>
                <c:pt idx="117">
                  <c:v>1.5911638353499999</c:v>
                </c:pt>
                <c:pt idx="118">
                  <c:v>1.6111637727599999</c:v>
                </c:pt>
                <c:pt idx="119">
                  <c:v>1.6300865267899998</c:v>
                </c:pt>
                <c:pt idx="120">
                  <c:v>1.64858500082</c:v>
                </c:pt>
                <c:pt idx="121">
                  <c:v>1.6619044580800002</c:v>
                </c:pt>
                <c:pt idx="122">
                  <c:v>1.6745805394300002</c:v>
                </c:pt>
                <c:pt idx="123">
                  <c:v>1.7026122363599998</c:v>
                </c:pt>
                <c:pt idx="124">
                  <c:v>1.7218118738800001</c:v>
                </c:pt>
                <c:pt idx="125">
                  <c:v>1.74254484365</c:v>
                </c:pt>
                <c:pt idx="126">
                  <c:v>1.7555685940299999</c:v>
                </c:pt>
                <c:pt idx="127">
                  <c:v>1.7638312128800002</c:v>
                </c:pt>
                <c:pt idx="128">
                  <c:v>1.7693823219599998</c:v>
                </c:pt>
                <c:pt idx="129">
                  <c:v>1.7863527633999998</c:v>
                </c:pt>
                <c:pt idx="130">
                  <c:v>1.8092269192699999</c:v>
                </c:pt>
                <c:pt idx="131">
                  <c:v>1.8238475735399999</c:v>
                </c:pt>
                <c:pt idx="132">
                  <c:v>1.8360719050800001</c:v>
                </c:pt>
                <c:pt idx="133">
                  <c:v>1.8626359076299999</c:v>
                </c:pt>
                <c:pt idx="134">
                  <c:v>1.8682071006200001</c:v>
                </c:pt>
                <c:pt idx="135">
                  <c:v>1.8812743295300001</c:v>
                </c:pt>
                <c:pt idx="136">
                  <c:v>1.8965931243899998</c:v>
                </c:pt>
                <c:pt idx="137">
                  <c:v>1.9228005867499998</c:v>
                </c:pt>
                <c:pt idx="138">
                  <c:v>1.9362052228300002</c:v>
                </c:pt>
                <c:pt idx="139">
                  <c:v>1.9491837114200001</c:v>
                </c:pt>
                <c:pt idx="140">
                  <c:v>1.9709223622700001</c:v>
                </c:pt>
                <c:pt idx="141">
                  <c:v>1.9811873924099999</c:v>
                </c:pt>
                <c:pt idx="142">
                  <c:v>1.9872513796999998</c:v>
                </c:pt>
                <c:pt idx="143">
                  <c:v>1.9924291753900001</c:v>
                </c:pt>
                <c:pt idx="144">
                  <c:v>2.0075984231300001</c:v>
                </c:pt>
                <c:pt idx="145">
                  <c:v>2.0195651841500002</c:v>
                </c:pt>
                <c:pt idx="146">
                  <c:v>2.0203480634400002</c:v>
                </c:pt>
                <c:pt idx="147">
                  <c:v>2.0433784787499998</c:v>
                </c:pt>
                <c:pt idx="148">
                  <c:v>2.0539467790499999</c:v>
                </c:pt>
                <c:pt idx="149">
                  <c:v>2.0614675618100002</c:v>
                </c:pt>
                <c:pt idx="150">
                  <c:v>2.0796175625699997</c:v>
                </c:pt>
                <c:pt idx="151">
                  <c:v>2.0913762286200002</c:v>
                </c:pt>
                <c:pt idx="152">
                  <c:v>2.10883755434</c:v>
                </c:pt>
                <c:pt idx="153">
                  <c:v>2.1227770596499997</c:v>
                </c:pt>
                <c:pt idx="154">
                  <c:v>2.1354899227500002</c:v>
                </c:pt>
                <c:pt idx="155">
                  <c:v>2.14096545581</c:v>
                </c:pt>
                <c:pt idx="156">
                  <c:v>2.1519963459799998</c:v>
                </c:pt>
                <c:pt idx="157">
                  <c:v>2.1683177092599997</c:v>
                </c:pt>
                <c:pt idx="158">
                  <c:v>2.18010690797</c:v>
                </c:pt>
                <c:pt idx="159">
                  <c:v>2.1844893399699998</c:v>
                </c:pt>
                <c:pt idx="160">
                  <c:v>2.1959178432700002</c:v>
                </c:pt>
                <c:pt idx="161">
                  <c:v>2.2002199018000002</c:v>
                </c:pt>
                <c:pt idx="162">
                  <c:v>2.2073193026400002</c:v>
                </c:pt>
                <c:pt idx="163">
                  <c:v>2.2218060262599999</c:v>
                </c:pt>
                <c:pt idx="164">
                  <c:v>2.23223192798</c:v>
                </c:pt>
                <c:pt idx="165">
                  <c:v>2.2334625850699998</c:v>
                </c:pt>
                <c:pt idx="166">
                  <c:v>2.2421356749800001</c:v>
                </c:pt>
                <c:pt idx="167">
                  <c:v>2.25153437156</c:v>
                </c:pt>
                <c:pt idx="168">
                  <c:v>2.2508778357099999</c:v>
                </c:pt>
                <c:pt idx="169">
                  <c:v>2.2492548243899999</c:v>
                </c:pt>
                <c:pt idx="170">
                  <c:v>2.2574680225199999</c:v>
                </c:pt>
                <c:pt idx="171">
                  <c:v>2.2627333495999999</c:v>
                </c:pt>
                <c:pt idx="172">
                  <c:v>2.2655234004400002</c:v>
                </c:pt>
                <c:pt idx="173">
                  <c:v>2.2708049587300003</c:v>
                </c:pt>
                <c:pt idx="174">
                  <c:v>2.2727749619299997</c:v>
                </c:pt>
                <c:pt idx="175">
                  <c:v>2.27437665793</c:v>
                </c:pt>
                <c:pt idx="176">
                  <c:v>2.2807244670600002</c:v>
                </c:pt>
                <c:pt idx="177">
                  <c:v>2.2808417726400001</c:v>
                </c:pt>
                <c:pt idx="178">
                  <c:v>2.27748725964</c:v>
                </c:pt>
                <c:pt idx="179">
                  <c:v>2.2841289667</c:v>
                </c:pt>
                <c:pt idx="180">
                  <c:v>2.28735593668</c:v>
                </c:pt>
                <c:pt idx="181">
                  <c:v>2.29115653702</c:v>
                </c:pt>
                <c:pt idx="182">
                  <c:v>2.2956021611900002</c:v>
                </c:pt>
                <c:pt idx="183">
                  <c:v>2.29439301733</c:v>
                </c:pt>
                <c:pt idx="184">
                  <c:v>2.2920358691600002</c:v>
                </c:pt>
                <c:pt idx="185">
                  <c:v>2.2908140859899997</c:v>
                </c:pt>
                <c:pt idx="186">
                  <c:v>2.28750234415</c:v>
                </c:pt>
                <c:pt idx="187">
                  <c:v>2.2896551111500001</c:v>
                </c:pt>
                <c:pt idx="188">
                  <c:v>2.2917031407500001</c:v>
                </c:pt>
                <c:pt idx="189">
                  <c:v>2.2921216855199997</c:v>
                </c:pt>
                <c:pt idx="190">
                  <c:v>2.29227471977</c:v>
                </c:pt>
                <c:pt idx="191">
                  <c:v>2.2945350627800001</c:v>
                </c:pt>
                <c:pt idx="192">
                  <c:v>2.29610278006</c:v>
                </c:pt>
                <c:pt idx="193">
                  <c:v>2.2957049882599998</c:v>
                </c:pt>
                <c:pt idx="194">
                  <c:v>2.29626321784</c:v>
                </c:pt>
                <c:pt idx="195">
                  <c:v>2.29743825702</c:v>
                </c:pt>
                <c:pt idx="196">
                  <c:v>2.2983669130400002</c:v>
                </c:pt>
                <c:pt idx="197">
                  <c:v>2.2972115622700002</c:v>
                </c:pt>
                <c:pt idx="198">
                  <c:v>2.29764515356</c:v>
                </c:pt>
                <c:pt idx="199">
                  <c:v>2.2972711222900002</c:v>
                </c:pt>
                <c:pt idx="200">
                  <c:v>2.2974029091199997</c:v>
                </c:pt>
                <c:pt idx="201">
                  <c:v>2.2953847604299997</c:v>
                </c:pt>
                <c:pt idx="202">
                  <c:v>2.2963934099399999</c:v>
                </c:pt>
                <c:pt idx="203">
                  <c:v>2.2935459204299997</c:v>
                </c:pt>
                <c:pt idx="204">
                  <c:v>2.2886122502499999</c:v>
                </c:pt>
                <c:pt idx="205">
                  <c:v>2.2864404842600003</c:v>
                </c:pt>
                <c:pt idx="206">
                  <c:v>2.29221790715</c:v>
                </c:pt>
                <c:pt idx="207">
                  <c:v>2.2948639975100003</c:v>
                </c:pt>
                <c:pt idx="208">
                  <c:v>2.2876612407099999</c:v>
                </c:pt>
                <c:pt idx="209">
                  <c:v>2.2914237451100004</c:v>
                </c:pt>
                <c:pt idx="210">
                  <c:v>2.2898809402200002</c:v>
                </c:pt>
                <c:pt idx="211">
                  <c:v>2.2877335490199999</c:v>
                </c:pt>
                <c:pt idx="212">
                  <c:v>2.29623655905</c:v>
                </c:pt>
                <c:pt idx="213">
                  <c:v>2.2846832769600001</c:v>
                </c:pt>
                <c:pt idx="214">
                  <c:v>2.27993792424</c:v>
                </c:pt>
                <c:pt idx="215">
                  <c:v>2.28599512662</c:v>
                </c:pt>
                <c:pt idx="216">
                  <c:v>2.28231382304</c:v>
                </c:pt>
                <c:pt idx="217">
                  <c:v>2.2848619851500001</c:v>
                </c:pt>
                <c:pt idx="218">
                  <c:v>2.2914110998199999</c:v>
                </c:pt>
                <c:pt idx="219">
                  <c:v>2.2848199448300002</c:v>
                </c:pt>
                <c:pt idx="220">
                  <c:v>2.2846735656599999</c:v>
                </c:pt>
                <c:pt idx="221">
                  <c:v>2.2823906835100001</c:v>
                </c:pt>
                <c:pt idx="222">
                  <c:v>2.2830507386599996</c:v>
                </c:pt>
                <c:pt idx="223">
                  <c:v>2.2829315078599999</c:v>
                </c:pt>
                <c:pt idx="224">
                  <c:v>2.2820999847499999</c:v>
                </c:pt>
                <c:pt idx="225">
                  <c:v>2.2803219135499999</c:v>
                </c:pt>
                <c:pt idx="226">
                  <c:v>2.2812801350200003</c:v>
                </c:pt>
                <c:pt idx="227">
                  <c:v>2.2822200408</c:v>
                </c:pt>
                <c:pt idx="228">
                  <c:v>2.28217212183</c:v>
                </c:pt>
                <c:pt idx="229">
                  <c:v>2.2798692632899997</c:v>
                </c:pt>
                <c:pt idx="230">
                  <c:v>2.2780438957899998</c:v>
                </c:pt>
                <c:pt idx="231">
                  <c:v>2.2762502255800001</c:v>
                </c:pt>
                <c:pt idx="232">
                  <c:v>2.2788382180599998</c:v>
                </c:pt>
                <c:pt idx="233">
                  <c:v>2.2787393124099999</c:v>
                </c:pt>
                <c:pt idx="234">
                  <c:v>2.27543407818</c:v>
                </c:pt>
                <c:pt idx="235">
                  <c:v>2.2834627045099998</c:v>
                </c:pt>
                <c:pt idx="236">
                  <c:v>2.2874772120200002</c:v>
                </c:pt>
                <c:pt idx="237">
                  <c:v>2.2775817659199999</c:v>
                </c:pt>
                <c:pt idx="238">
                  <c:v>2.2766816916499999</c:v>
                </c:pt>
                <c:pt idx="239">
                  <c:v>2.27343576601</c:v>
                </c:pt>
                <c:pt idx="240">
                  <c:v>2.2749710139300001</c:v>
                </c:pt>
                <c:pt idx="241">
                  <c:v>2.2771674455699999</c:v>
                </c:pt>
                <c:pt idx="242">
                  <c:v>2.2753108954100001</c:v>
                </c:pt>
                <c:pt idx="243">
                  <c:v>2.2574936649300001</c:v>
                </c:pt>
                <c:pt idx="244">
                  <c:v>2.2680634957699999</c:v>
                </c:pt>
                <c:pt idx="245">
                  <c:v>2.25051476332</c:v>
                </c:pt>
                <c:pt idx="246">
                  <c:v>2.2459924579999999</c:v>
                </c:pt>
                <c:pt idx="247">
                  <c:v>2.2197834225799999</c:v>
                </c:pt>
                <c:pt idx="248">
                  <c:v>2.2243237467300001</c:v>
                </c:pt>
                <c:pt idx="249">
                  <c:v>2.1999497268999999</c:v>
                </c:pt>
                <c:pt idx="250">
                  <c:v>2.2064511143599996</c:v>
                </c:pt>
                <c:pt idx="251">
                  <c:v>2.1956531132099997</c:v>
                </c:pt>
                <c:pt idx="252">
                  <c:v>2.1909932289</c:v>
                </c:pt>
                <c:pt idx="253">
                  <c:v>2.17414694036</c:v>
                </c:pt>
                <c:pt idx="254">
                  <c:v>2.1790129758300001</c:v>
                </c:pt>
                <c:pt idx="255">
                  <c:v>2.1783293672699999</c:v>
                </c:pt>
                <c:pt idx="256">
                  <c:v>2.1521914570900003</c:v>
                </c:pt>
                <c:pt idx="257">
                  <c:v>2.1476312066699998</c:v>
                </c:pt>
                <c:pt idx="258">
                  <c:v>2.1252772846800001</c:v>
                </c:pt>
                <c:pt idx="259">
                  <c:v>2.1228010830900002</c:v>
                </c:pt>
                <c:pt idx="260">
                  <c:v>2.1256287431800001</c:v>
                </c:pt>
                <c:pt idx="261">
                  <c:v>2.1197520060600001</c:v>
                </c:pt>
                <c:pt idx="262">
                  <c:v>2.1145551277900001</c:v>
                </c:pt>
                <c:pt idx="263">
                  <c:v>2.0991687181100001</c:v>
                </c:pt>
                <c:pt idx="264">
                  <c:v>2.1057468997399997</c:v>
                </c:pt>
                <c:pt idx="265">
                  <c:v>2.08847177031</c:v>
                </c:pt>
                <c:pt idx="266">
                  <c:v>2.0905760868700001</c:v>
                </c:pt>
                <c:pt idx="267">
                  <c:v>2.0763257733500002</c:v>
                </c:pt>
                <c:pt idx="268">
                  <c:v>2.0662182963100002</c:v>
                </c:pt>
                <c:pt idx="269">
                  <c:v>2.0624637747699999</c:v>
                </c:pt>
                <c:pt idx="270">
                  <c:v>2.05953541946</c:v>
                </c:pt>
                <c:pt idx="271">
                  <c:v>2.0483962121100001</c:v>
                </c:pt>
                <c:pt idx="272">
                  <c:v>2.0469638467199998</c:v>
                </c:pt>
                <c:pt idx="273">
                  <c:v>2.0435380314499998</c:v>
                </c:pt>
                <c:pt idx="274">
                  <c:v>2.0323608361700001</c:v>
                </c:pt>
                <c:pt idx="275">
                  <c:v>2.0374924927499998</c:v>
                </c:pt>
                <c:pt idx="276">
                  <c:v>2.0344293052200002</c:v>
                </c:pt>
                <c:pt idx="277">
                  <c:v>2.0325877369000001</c:v>
                </c:pt>
                <c:pt idx="278">
                  <c:v>2.0403174707699998</c:v>
                </c:pt>
                <c:pt idx="279">
                  <c:v>2.02846445593</c:v>
                </c:pt>
                <c:pt idx="280">
                  <c:v>2.0233441108700001</c:v>
                </c:pt>
                <c:pt idx="281">
                  <c:v>2.0225651950299999</c:v>
                </c:pt>
                <c:pt idx="282">
                  <c:v>2.0169492490800001</c:v>
                </c:pt>
                <c:pt idx="283">
                  <c:v>2.01843515323</c:v>
                </c:pt>
                <c:pt idx="284">
                  <c:v>2.0236375311599999</c:v>
                </c:pt>
                <c:pt idx="285">
                  <c:v>2.0197853855100001</c:v>
                </c:pt>
                <c:pt idx="286">
                  <c:v>2.0205703099900001</c:v>
                </c:pt>
              </c:numCache>
            </c:numRef>
          </c:xVal>
          <c:yVal>
            <c:numRef>
              <c:f>'653-10-100C'!$F$26:$F$312</c:f>
              <c:numCache>
                <c:formatCode>General</c:formatCode>
                <c:ptCount val="287"/>
                <c:pt idx="0">
                  <c:v>1.4919266802046411</c:v>
                </c:pt>
                <c:pt idx="1">
                  <c:v>0.86633711763116394</c:v>
                </c:pt>
                <c:pt idx="2">
                  <c:v>0.50140533330206472</c:v>
                </c:pt>
                <c:pt idx="3">
                  <c:v>1.2660178249993619</c:v>
                </c:pt>
                <c:pt idx="4">
                  <c:v>0.34501066635543776</c:v>
                </c:pt>
                <c:pt idx="5">
                  <c:v>0.37976503678802154</c:v>
                </c:pt>
                <c:pt idx="6">
                  <c:v>0.32763348113914592</c:v>
                </c:pt>
                <c:pt idx="7">
                  <c:v>1.4745494949883491</c:v>
                </c:pt>
                <c:pt idx="8">
                  <c:v>1.5266810506372248</c:v>
                </c:pt>
                <c:pt idx="9">
                  <c:v>3.855267448768215</c:v>
                </c:pt>
                <c:pt idx="10">
                  <c:v>8.1475139080945826</c:v>
                </c:pt>
                <c:pt idx="11">
                  <c:v>12.978458556519481</c:v>
                </c:pt>
                <c:pt idx="12">
                  <c:v>18.574021144035164</c:v>
                </c:pt>
                <c:pt idx="13">
                  <c:v>22.397072707734683</c:v>
                </c:pt>
                <c:pt idx="14">
                  <c:v>28.079521221331817</c:v>
                </c:pt>
                <c:pt idx="15">
                  <c:v>33.118997539745706</c:v>
                </c:pt>
                <c:pt idx="16">
                  <c:v>39.705076026770492</c:v>
                </c:pt>
                <c:pt idx="17">
                  <c:v>44.449134749113924</c:v>
                </c:pt>
                <c:pt idx="18">
                  <c:v>49.679765552300502</c:v>
                </c:pt>
                <c:pt idx="19">
                  <c:v>54.771378873756746</c:v>
                </c:pt>
                <c:pt idx="20">
                  <c:v>59.654460525224017</c:v>
                </c:pt>
                <c:pt idx="21">
                  <c:v>63.964078722373188</c:v>
                </c:pt>
                <c:pt idx="22">
                  <c:v>69.073069229045728</c:v>
                </c:pt>
                <c:pt idx="23">
                  <c:v>73.434824429237253</c:v>
                </c:pt>
                <c:pt idx="24">
                  <c:v>77.049349770341266</c:v>
                </c:pt>
                <c:pt idx="25">
                  <c:v>81.967185792241111</c:v>
                </c:pt>
                <c:pt idx="26">
                  <c:v>85.807614541156909</c:v>
                </c:pt>
                <c:pt idx="27">
                  <c:v>89.960838071359476</c:v>
                </c:pt>
                <c:pt idx="28">
                  <c:v>93.714380894193809</c:v>
                </c:pt>
                <c:pt idx="29">
                  <c:v>97.033488639227386</c:v>
                </c:pt>
                <c:pt idx="30">
                  <c:v>99.39682940779096</c:v>
                </c:pt>
                <c:pt idx="31">
                  <c:v>102.42051410936061</c:v>
                </c:pt>
                <c:pt idx="32">
                  <c:v>105.46158144354001</c:v>
                </c:pt>
                <c:pt idx="33">
                  <c:v>107.07768690562257</c:v>
                </c:pt>
                <c:pt idx="34">
                  <c:v>110.6922122467266</c:v>
                </c:pt>
                <c:pt idx="35">
                  <c:v>113.09030738572277</c:v>
                </c:pt>
                <c:pt idx="36">
                  <c:v>114.67165847737272</c:v>
                </c:pt>
                <c:pt idx="37">
                  <c:v>117.12189061941126</c:v>
                </c:pt>
                <c:pt idx="38">
                  <c:v>119.12030505103922</c:v>
                </c:pt>
                <c:pt idx="39">
                  <c:v>120.40623854661874</c:v>
                </c:pt>
                <c:pt idx="40">
                  <c:v>122.16136693782516</c:v>
                </c:pt>
                <c:pt idx="41">
                  <c:v>124.54209033899851</c:v>
                </c:pt>
                <c:pt idx="42">
                  <c:v>125.75851509371286</c:v>
                </c:pt>
                <c:pt idx="43">
                  <c:v>127.28773462971398</c:v>
                </c:pt>
                <c:pt idx="44">
                  <c:v>129.33828061699083</c:v>
                </c:pt>
                <c:pt idx="45">
                  <c:v>131.44095815991651</c:v>
                </c:pt>
                <c:pt idx="46">
                  <c:v>132.22294783683012</c:v>
                </c:pt>
                <c:pt idx="47">
                  <c:v>134.39513956801446</c:v>
                </c:pt>
                <c:pt idx="48">
                  <c:v>135.35090109709097</c:v>
                </c:pt>
                <c:pt idx="49">
                  <c:v>136.15026795922088</c:v>
                </c:pt>
                <c:pt idx="50">
                  <c:v>138.18343676128143</c:v>
                </c:pt>
                <c:pt idx="51">
                  <c:v>139.48674744207725</c:v>
                </c:pt>
                <c:pt idx="52">
                  <c:v>140.11233700465073</c:v>
                </c:pt>
                <c:pt idx="53">
                  <c:v>142.14550580671124</c:v>
                </c:pt>
                <c:pt idx="54">
                  <c:v>143.25766745012788</c:v>
                </c:pt>
                <c:pt idx="55">
                  <c:v>144.14392023833921</c:v>
                </c:pt>
                <c:pt idx="56">
                  <c:v>145.60363103347512</c:v>
                </c:pt>
                <c:pt idx="57">
                  <c:v>147.09809619904368</c:v>
                </c:pt>
                <c:pt idx="58">
                  <c:v>147.32400505424894</c:v>
                </c:pt>
                <c:pt idx="59">
                  <c:v>148.50567543853077</c:v>
                </c:pt>
                <c:pt idx="60">
                  <c:v>150.19129508887195</c:v>
                </c:pt>
                <c:pt idx="61">
                  <c:v>150.59098124363368</c:v>
                </c:pt>
                <c:pt idx="62">
                  <c:v>151.94642348007838</c:v>
                </c:pt>
                <c:pt idx="63">
                  <c:v>153.70155187128478</c:v>
                </c:pt>
                <c:pt idx="64">
                  <c:v>154.36190125168429</c:v>
                </c:pt>
                <c:pt idx="65">
                  <c:v>155.02224518469035</c:v>
                </c:pt>
                <c:pt idx="66">
                  <c:v>156.79475076111302</c:v>
                </c:pt>
                <c:pt idx="67">
                  <c:v>157.22918583891379</c:v>
                </c:pt>
                <c:pt idx="68">
                  <c:v>157.95904396017852</c:v>
                </c:pt>
                <c:pt idx="69">
                  <c:v>159.29711445880039</c:v>
                </c:pt>
                <c:pt idx="70">
                  <c:v>159.81843546268269</c:v>
                </c:pt>
                <c:pt idx="71">
                  <c:v>160.53091639873111</c:v>
                </c:pt>
                <c:pt idx="72">
                  <c:v>162.32079916037006</c:v>
                </c:pt>
                <c:pt idx="73">
                  <c:v>162.94638872294354</c:v>
                </c:pt>
                <c:pt idx="74">
                  <c:v>163.53722391508447</c:v>
                </c:pt>
                <c:pt idx="75">
                  <c:v>164.61463118806847</c:v>
                </c:pt>
                <c:pt idx="76">
                  <c:v>165.57039271714498</c:v>
                </c:pt>
                <c:pt idx="77">
                  <c:v>166.50877706100519</c:v>
                </c:pt>
                <c:pt idx="78">
                  <c:v>167.08223506792979</c:v>
                </c:pt>
                <c:pt idx="79">
                  <c:v>167.08223506792979</c:v>
                </c:pt>
                <c:pt idx="80">
                  <c:v>168.28128808482137</c:v>
                </c:pt>
                <c:pt idx="81">
                  <c:v>169.56722158040088</c:v>
                </c:pt>
                <c:pt idx="82">
                  <c:v>170.76626914989899</c:v>
                </c:pt>
                <c:pt idx="83">
                  <c:v>171.21808686030951</c:v>
                </c:pt>
                <c:pt idx="84">
                  <c:v>171.75679049680156</c:v>
                </c:pt>
                <c:pt idx="85">
                  <c:v>172.22597994503494</c:v>
                </c:pt>
                <c:pt idx="86">
                  <c:v>173.37289595888413</c:v>
                </c:pt>
                <c:pt idx="87">
                  <c:v>173.85946803972729</c:v>
                </c:pt>
                <c:pt idx="88">
                  <c:v>174.93687531271132</c:v>
                </c:pt>
                <c:pt idx="89">
                  <c:v>175.33655602007948</c:v>
                </c:pt>
                <c:pt idx="90">
                  <c:v>175.87525965657153</c:v>
                </c:pt>
                <c:pt idx="91">
                  <c:v>177.09168441128588</c:v>
                </c:pt>
                <c:pt idx="92">
                  <c:v>177.89105127341577</c:v>
                </c:pt>
                <c:pt idx="93">
                  <c:v>177.92580564384835</c:v>
                </c:pt>
                <c:pt idx="94">
                  <c:v>179.28125332768653</c:v>
                </c:pt>
                <c:pt idx="95">
                  <c:v>179.21173913942789</c:v>
                </c:pt>
                <c:pt idx="96">
                  <c:v>179.52453392071465</c:v>
                </c:pt>
                <c:pt idx="97">
                  <c:v>180.82785004890394</c:v>
                </c:pt>
                <c:pt idx="98">
                  <c:v>181.69672565189902</c:v>
                </c:pt>
                <c:pt idx="99">
                  <c:v>181.6445940962501</c:v>
                </c:pt>
                <c:pt idx="100">
                  <c:v>182.6524871809755</c:v>
                </c:pt>
                <c:pt idx="101">
                  <c:v>183.62563134266179</c:v>
                </c:pt>
                <c:pt idx="102">
                  <c:v>183.85153475047358</c:v>
                </c:pt>
                <c:pt idx="103">
                  <c:v>184.06006642046259</c:v>
                </c:pt>
                <c:pt idx="104">
                  <c:v>185.22435961952806</c:v>
                </c:pt>
                <c:pt idx="105">
                  <c:v>185.03320513475538</c:v>
                </c:pt>
                <c:pt idx="106">
                  <c:v>185.43289128951704</c:v>
                </c:pt>
                <c:pt idx="107">
                  <c:v>186.85784771422044</c:v>
                </c:pt>
                <c:pt idx="108">
                  <c:v>186.96211082551815</c:v>
                </c:pt>
                <c:pt idx="109">
                  <c:v>187.55294601765905</c:v>
                </c:pt>
                <c:pt idx="110">
                  <c:v>188.75199358715713</c:v>
                </c:pt>
                <c:pt idx="111">
                  <c:v>189.1690569271351</c:v>
                </c:pt>
                <c:pt idx="112">
                  <c:v>189.1690569271351</c:v>
                </c:pt>
                <c:pt idx="113">
                  <c:v>189.72513774884345</c:v>
                </c:pt>
                <c:pt idx="114">
                  <c:v>190.73303083356879</c:v>
                </c:pt>
                <c:pt idx="115">
                  <c:v>190.24645875272569</c:v>
                </c:pt>
                <c:pt idx="116">
                  <c:v>190.88943094790892</c:v>
                </c:pt>
                <c:pt idx="117">
                  <c:v>191.77568373612027</c:v>
                </c:pt>
                <c:pt idx="118">
                  <c:v>191.96683277349948</c:v>
                </c:pt>
                <c:pt idx="119">
                  <c:v>192.78357682084564</c:v>
                </c:pt>
                <c:pt idx="120">
                  <c:v>193.61769805340811</c:v>
                </c:pt>
                <c:pt idx="121">
                  <c:v>193.14850315778125</c:v>
                </c:pt>
                <c:pt idx="122">
                  <c:v>193.53081212732664</c:v>
                </c:pt>
                <c:pt idx="123">
                  <c:v>194.79936843768988</c:v>
                </c:pt>
                <c:pt idx="124">
                  <c:v>194.88625436377134</c:v>
                </c:pt>
                <c:pt idx="125">
                  <c:v>195.40758081504708</c:v>
                </c:pt>
                <c:pt idx="126">
                  <c:v>195.89415289589024</c:v>
                </c:pt>
                <c:pt idx="127">
                  <c:v>195.84202134024133</c:v>
                </c:pt>
                <c:pt idx="128">
                  <c:v>196.25907923282583</c:v>
                </c:pt>
                <c:pt idx="129">
                  <c:v>197.35386369102616</c:v>
                </c:pt>
                <c:pt idx="130">
                  <c:v>197.61452691666403</c:v>
                </c:pt>
                <c:pt idx="131">
                  <c:v>197.87519014230188</c:v>
                </c:pt>
                <c:pt idx="132">
                  <c:v>197.97945325359964</c:v>
                </c:pt>
                <c:pt idx="133">
                  <c:v>198.25749366445379</c:v>
                </c:pt>
                <c:pt idx="134">
                  <c:v>197.97945325359964</c:v>
                </c:pt>
                <c:pt idx="135">
                  <c:v>198.86570604181097</c:v>
                </c:pt>
                <c:pt idx="136">
                  <c:v>199.12636926744884</c:v>
                </c:pt>
                <c:pt idx="137">
                  <c:v>199.66507290394085</c:v>
                </c:pt>
                <c:pt idx="138">
                  <c:v>200.29066246651433</c:v>
                </c:pt>
                <c:pt idx="139">
                  <c:v>200.5513256921522</c:v>
                </c:pt>
                <c:pt idx="140">
                  <c:v>200.65558880344997</c:v>
                </c:pt>
                <c:pt idx="141">
                  <c:v>201.09002932864419</c:v>
                </c:pt>
                <c:pt idx="142">
                  <c:v>201.22904681037457</c:v>
                </c:pt>
                <c:pt idx="143">
                  <c:v>200.86412047343896</c:v>
                </c:pt>
                <c:pt idx="144">
                  <c:v>201.57660140948732</c:v>
                </c:pt>
                <c:pt idx="145">
                  <c:v>202.35858563900749</c:v>
                </c:pt>
                <c:pt idx="146">
                  <c:v>202.48023138291501</c:v>
                </c:pt>
                <c:pt idx="147">
                  <c:v>202.77564897898543</c:v>
                </c:pt>
                <c:pt idx="148">
                  <c:v>203.59239302633162</c:v>
                </c:pt>
                <c:pt idx="149">
                  <c:v>203.29696998286767</c:v>
                </c:pt>
                <c:pt idx="150">
                  <c:v>203.34910698591005</c:v>
                </c:pt>
                <c:pt idx="151">
                  <c:v>203.19270687156992</c:v>
                </c:pt>
                <c:pt idx="152">
                  <c:v>203.22746124200253</c:v>
                </c:pt>
                <c:pt idx="153">
                  <c:v>203.47074728242407</c:v>
                </c:pt>
                <c:pt idx="154">
                  <c:v>203.64452458198051</c:v>
                </c:pt>
                <c:pt idx="155">
                  <c:v>204.04420528934867</c:v>
                </c:pt>
                <c:pt idx="156">
                  <c:v>205.26063004406305</c:v>
                </c:pt>
                <c:pt idx="157">
                  <c:v>205.41703015840315</c:v>
                </c:pt>
                <c:pt idx="158">
                  <c:v>205.1216125623327</c:v>
                </c:pt>
                <c:pt idx="159">
                  <c:v>205.1216125623327</c:v>
                </c:pt>
                <c:pt idx="160">
                  <c:v>205.62556182839216</c:v>
                </c:pt>
                <c:pt idx="161">
                  <c:v>205.34752141753802</c:v>
                </c:pt>
                <c:pt idx="162">
                  <c:v>205.5386704549172</c:v>
                </c:pt>
                <c:pt idx="163">
                  <c:v>205.46916171405201</c:v>
                </c:pt>
                <c:pt idx="164">
                  <c:v>206.1295056470581</c:v>
                </c:pt>
                <c:pt idx="165">
                  <c:v>205.59080201056608</c:v>
                </c:pt>
                <c:pt idx="166">
                  <c:v>205.72982493968991</c:v>
                </c:pt>
                <c:pt idx="167">
                  <c:v>205.83408805098765</c:v>
                </c:pt>
                <c:pt idx="168">
                  <c:v>205.31276159971193</c:v>
                </c:pt>
                <c:pt idx="169">
                  <c:v>204.9652124479926</c:v>
                </c:pt>
                <c:pt idx="170">
                  <c:v>205.52129326970095</c:v>
                </c:pt>
                <c:pt idx="171">
                  <c:v>204.94783526277632</c:v>
                </c:pt>
                <c:pt idx="172">
                  <c:v>204.91308089234371</c:v>
                </c:pt>
                <c:pt idx="173">
                  <c:v>205.33014423232171</c:v>
                </c:pt>
                <c:pt idx="174">
                  <c:v>204.61766329627326</c:v>
                </c:pt>
                <c:pt idx="175">
                  <c:v>204.49602299975925</c:v>
                </c:pt>
                <c:pt idx="176">
                  <c:v>204.84357215147855</c:v>
                </c:pt>
                <c:pt idx="177">
                  <c:v>204.49602299975925</c:v>
                </c:pt>
                <c:pt idx="178">
                  <c:v>203.59239302633162</c:v>
                </c:pt>
                <c:pt idx="179">
                  <c:v>203.90518780761835</c:v>
                </c:pt>
                <c:pt idx="180">
                  <c:v>203.50550165285668</c:v>
                </c:pt>
                <c:pt idx="181">
                  <c:v>202.82778053463429</c:v>
                </c:pt>
                <c:pt idx="182">
                  <c:v>202.68875760551049</c:v>
                </c:pt>
                <c:pt idx="183">
                  <c:v>203.0536893898396</c:v>
                </c:pt>
                <c:pt idx="184">
                  <c:v>201.99365930207185</c:v>
                </c:pt>
                <c:pt idx="185">
                  <c:v>201.76775044686656</c:v>
                </c:pt>
                <c:pt idx="186">
                  <c:v>201.88939619077411</c:v>
                </c:pt>
                <c:pt idx="187">
                  <c:v>200.84674328822265</c:v>
                </c:pt>
                <c:pt idx="188">
                  <c:v>200.56870287736851</c:v>
                </c:pt>
                <c:pt idx="189">
                  <c:v>200.51657132171962</c:v>
                </c:pt>
                <c:pt idx="190">
                  <c:v>200.16902217000029</c:v>
                </c:pt>
                <c:pt idx="191">
                  <c:v>199.38703249308671</c:v>
                </c:pt>
                <c:pt idx="192">
                  <c:v>199.87360457392984</c:v>
                </c:pt>
                <c:pt idx="193">
                  <c:v>199.40440967830301</c:v>
                </c:pt>
                <c:pt idx="194">
                  <c:v>198.84832885659469</c:v>
                </c:pt>
                <c:pt idx="195">
                  <c:v>198.6050428161731</c:v>
                </c:pt>
                <c:pt idx="196">
                  <c:v>198.0142076240322</c:v>
                </c:pt>
                <c:pt idx="197">
                  <c:v>196.78040568410157</c:v>
                </c:pt>
                <c:pt idx="198">
                  <c:v>196.72827412845271</c:v>
                </c:pt>
                <c:pt idx="199">
                  <c:v>196.4154793471659</c:v>
                </c:pt>
                <c:pt idx="200">
                  <c:v>195.5118493737383</c:v>
                </c:pt>
                <c:pt idx="201">
                  <c:v>195.5118493737383</c:v>
                </c:pt>
                <c:pt idx="202">
                  <c:v>195.65086685546865</c:v>
                </c:pt>
                <c:pt idx="203">
                  <c:v>194.39968773032172</c:v>
                </c:pt>
                <c:pt idx="204">
                  <c:v>194.38231054510541</c:v>
                </c:pt>
                <c:pt idx="205">
                  <c:v>193.82622972339709</c:v>
                </c:pt>
                <c:pt idx="206">
                  <c:v>192.88784537953688</c:v>
                </c:pt>
                <c:pt idx="207">
                  <c:v>192.41865048391</c:v>
                </c:pt>
                <c:pt idx="208">
                  <c:v>192.31438737261229</c:v>
                </c:pt>
                <c:pt idx="209">
                  <c:v>191.4976433252661</c:v>
                </c:pt>
                <c:pt idx="210">
                  <c:v>190.85467657747634</c:v>
                </c:pt>
                <c:pt idx="211">
                  <c:v>190.80253957443398</c:v>
                </c:pt>
                <c:pt idx="212">
                  <c:v>189.93366397143893</c:v>
                </c:pt>
                <c:pt idx="213">
                  <c:v>189.6034920049359</c:v>
                </c:pt>
                <c:pt idx="214">
                  <c:v>189.22118848278399</c:v>
                </c:pt>
                <c:pt idx="215">
                  <c:v>188.30018132414006</c:v>
                </c:pt>
                <c:pt idx="216">
                  <c:v>187.30965997723746</c:v>
                </c:pt>
                <c:pt idx="217">
                  <c:v>187.60507757330794</c:v>
                </c:pt>
                <c:pt idx="218">
                  <c:v>186.12798959295569</c:v>
                </c:pt>
                <c:pt idx="219">
                  <c:v>185.51977721559851</c:v>
                </c:pt>
                <c:pt idx="220">
                  <c:v>185.27649117517694</c:v>
                </c:pt>
                <c:pt idx="221">
                  <c:v>185.27649117517694</c:v>
                </c:pt>
                <c:pt idx="222">
                  <c:v>183.93842612394852</c:v>
                </c:pt>
                <c:pt idx="223">
                  <c:v>183.13905926181863</c:v>
                </c:pt>
                <c:pt idx="224">
                  <c:v>182.96528196226222</c:v>
                </c:pt>
                <c:pt idx="225">
                  <c:v>182.53084688446145</c:v>
                </c:pt>
                <c:pt idx="226">
                  <c:v>181.24490794148844</c:v>
                </c:pt>
                <c:pt idx="227">
                  <c:v>180.67144993456381</c:v>
                </c:pt>
                <c:pt idx="228">
                  <c:v>179.71568840548733</c:v>
                </c:pt>
                <c:pt idx="229">
                  <c:v>179.48977955028204</c:v>
                </c:pt>
                <c:pt idx="230">
                  <c:v>179.3855164389843</c:v>
                </c:pt>
                <c:pt idx="231">
                  <c:v>178.72517250597824</c:v>
                </c:pt>
                <c:pt idx="232">
                  <c:v>177.40447919257261</c:v>
                </c:pt>
                <c:pt idx="233">
                  <c:v>176.30969473437233</c:v>
                </c:pt>
                <c:pt idx="234">
                  <c:v>175.82312810092264</c:v>
                </c:pt>
                <c:pt idx="235">
                  <c:v>175.04113842400903</c:v>
                </c:pt>
                <c:pt idx="236">
                  <c:v>174.24177156187915</c:v>
                </c:pt>
                <c:pt idx="237">
                  <c:v>173.40765032931671</c:v>
                </c:pt>
                <c:pt idx="238">
                  <c:v>172.64304328501291</c:v>
                </c:pt>
                <c:pt idx="239">
                  <c:v>172.55615191153794</c:v>
                </c:pt>
                <c:pt idx="240">
                  <c:v>171.4439957155148</c:v>
                </c:pt>
                <c:pt idx="241">
                  <c:v>170.40134281296338</c:v>
                </c:pt>
                <c:pt idx="242">
                  <c:v>169.60197595083349</c:v>
                </c:pt>
                <c:pt idx="243">
                  <c:v>168.85474609174597</c:v>
                </c:pt>
                <c:pt idx="244">
                  <c:v>167.74258444832935</c:v>
                </c:pt>
                <c:pt idx="245">
                  <c:v>165.24022075064198</c:v>
                </c:pt>
                <c:pt idx="246">
                  <c:v>160.28763035830954</c:v>
                </c:pt>
                <c:pt idx="247">
                  <c:v>152.27659544658138</c:v>
                </c:pt>
                <c:pt idx="248">
                  <c:v>144.85640117438763</c:v>
                </c:pt>
                <c:pt idx="249">
                  <c:v>138.58311746864959</c:v>
                </c:pt>
                <c:pt idx="250">
                  <c:v>130.90225997081799</c:v>
                </c:pt>
                <c:pt idx="251">
                  <c:v>124.03814107293907</c:v>
                </c:pt>
                <c:pt idx="252">
                  <c:v>117.67797144111957</c:v>
                </c:pt>
                <c:pt idx="253">
                  <c:v>111.05713858366222</c:v>
                </c:pt>
                <c:pt idx="254">
                  <c:v>105.70486748396158</c:v>
                </c:pt>
                <c:pt idx="255">
                  <c:v>97.850227239180072</c:v>
                </c:pt>
                <c:pt idx="256">
                  <c:v>90.690696192624173</c:v>
                </c:pt>
                <c:pt idx="257">
                  <c:v>85.373174015962661</c:v>
                </c:pt>
                <c:pt idx="258">
                  <c:v>80.976664445338542</c:v>
                </c:pt>
                <c:pt idx="259">
                  <c:v>76.562777689498134</c:v>
                </c:pt>
                <c:pt idx="260">
                  <c:v>71.384278441960433</c:v>
                </c:pt>
                <c:pt idx="261">
                  <c:v>66.90088294525485</c:v>
                </c:pt>
                <c:pt idx="262">
                  <c:v>61.009902761668727</c:v>
                </c:pt>
                <c:pt idx="263">
                  <c:v>55.257945507206401</c:v>
                </c:pt>
                <c:pt idx="264">
                  <c:v>50.235846374008815</c:v>
                </c:pt>
                <c:pt idx="265">
                  <c:v>44.240603079124938</c:v>
                </c:pt>
                <c:pt idx="266">
                  <c:v>38.558160012921284</c:v>
                </c:pt>
                <c:pt idx="267">
                  <c:v>34.491822408800189</c:v>
                </c:pt>
                <c:pt idx="268">
                  <c:v>28.531333484348899</c:v>
                </c:pt>
                <c:pt idx="269">
                  <c:v>23.265948310729726</c:v>
                </c:pt>
                <c:pt idx="270">
                  <c:v>21.145893582587721</c:v>
                </c:pt>
                <c:pt idx="271">
                  <c:v>18.209089359706063</c:v>
                </c:pt>
                <c:pt idx="272">
                  <c:v>15.689353924195865</c:v>
                </c:pt>
                <c:pt idx="273">
                  <c:v>13.98635708863835</c:v>
                </c:pt>
                <c:pt idx="274">
                  <c:v>12.144337323957018</c:v>
                </c:pt>
                <c:pt idx="275">
                  <c:v>10.284945821452878</c:v>
                </c:pt>
                <c:pt idx="276">
                  <c:v>9.1206526223873823</c:v>
                </c:pt>
                <c:pt idx="277">
                  <c:v>8.5471946154627805</c:v>
                </c:pt>
                <c:pt idx="278">
                  <c:v>6.8441977799052669</c:v>
                </c:pt>
                <c:pt idx="279">
                  <c:v>5.9405678064776346</c:v>
                </c:pt>
                <c:pt idx="280">
                  <c:v>4.8979149039261829</c:v>
                </c:pt>
                <c:pt idx="281">
                  <c:v>2.2044021688595778</c:v>
                </c:pt>
                <c:pt idx="282">
                  <c:v>0.64042826242588469</c:v>
                </c:pt>
                <c:pt idx="283">
                  <c:v>1.24864063978307</c:v>
                </c:pt>
                <c:pt idx="284">
                  <c:v>0.93584585849633128</c:v>
                </c:pt>
                <c:pt idx="285">
                  <c:v>0.98797741414520712</c:v>
                </c:pt>
                <c:pt idx="286">
                  <c:v>1.4919266802046411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34688"/>
        <c:axId val="36849152"/>
      </c:scatterChart>
      <c:valAx>
        <c:axId val="36834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/>
                </a:pPr>
                <a:r>
                  <a:rPr lang="el-GR" sz="1600" b="1" i="0" baseline="0">
                    <a:effectLst/>
                  </a:rPr>
                  <a:t>ε</a:t>
                </a:r>
                <a:r>
                  <a:rPr lang="en-US" sz="1600" b="1" i="0" baseline="0">
                    <a:effectLst/>
                  </a:rPr>
                  <a:t> %</a:t>
                </a:r>
                <a:endParaRPr lang="en-US" sz="9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6849152"/>
        <c:crosses val="autoZero"/>
        <c:crossBetween val="midCat"/>
      </c:valAx>
      <c:valAx>
        <c:axId val="3684915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900"/>
                </a:pPr>
                <a:r>
                  <a:rPr lang="el-GR" sz="1600" b="1" i="0" baseline="0">
                    <a:effectLst/>
                  </a:rPr>
                  <a:t>σ</a:t>
                </a:r>
                <a:r>
                  <a:rPr lang="en-US" sz="1600" b="1" i="0" baseline="0">
                    <a:effectLst/>
                  </a:rPr>
                  <a:t> (MPa)</a:t>
                </a:r>
                <a:endParaRPr lang="en-US" sz="900">
                  <a:effectLst/>
                </a:endParaRPr>
              </a:p>
            </c:rich>
          </c:tx>
          <c:layout>
            <c:manualLayout>
              <c:xMode val="edge"/>
              <c:yMode val="edge"/>
              <c:x val="7.5022831050228306E-2"/>
              <c:y val="0.3857290160158551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68346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126577499730346"/>
          <c:y val="0.30723686324923671"/>
          <c:w val="0.18495541653183764"/>
          <c:h val="0.2511515748031495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Base</a:t>
            </a:r>
          </a:p>
        </c:rich>
      </c:tx>
      <c:layout>
        <c:manualLayout>
          <c:xMode val="edge"/>
          <c:yMode val="edge"/>
          <c:x val="0.46866566311563995"/>
          <c:y val="8.6366826429305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658813317626633"/>
          <c:y val="0.1641137154367332"/>
          <c:w val="0.65681980697294728"/>
          <c:h val="0.66691143258255514"/>
        </c:manualLayout>
      </c:layout>
      <c:scatterChart>
        <c:scatterStyle val="lineMarker"/>
        <c:varyColors val="0"/>
        <c:ser>
          <c:idx val="0"/>
          <c:order val="0"/>
          <c:tx>
            <c:v>6061 Base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'653-10-100C'!$K$26:$K$312</c:f>
              <c:numCache>
                <c:formatCode>General</c:formatCode>
                <c:ptCount val="287"/>
                <c:pt idx="0">
                  <c:v>-1.6927255127299999E-3</c:v>
                </c:pt>
                <c:pt idx="1">
                  <c:v>-4.2348094220099998E-3</c:v>
                </c:pt>
                <c:pt idx="2">
                  <c:v>-4.1880942812600004E-3</c:v>
                </c:pt>
                <c:pt idx="3">
                  <c:v>-3.5881240633799999E-3</c:v>
                </c:pt>
                <c:pt idx="4">
                  <c:v>-6.1306526621899996E-4</c:v>
                </c:pt>
                <c:pt idx="5">
                  <c:v>-4.4342862040399993E-3</c:v>
                </c:pt>
                <c:pt idx="6">
                  <c:v>1.6841398455499999E-3</c:v>
                </c:pt>
                <c:pt idx="7">
                  <c:v>4.0995171236799996E-4</c:v>
                </c:pt>
                <c:pt idx="8">
                  <c:v>-2.2927002514699997E-3</c:v>
                </c:pt>
                <c:pt idx="9">
                  <c:v>4.1062593091099999E-3</c:v>
                </c:pt>
                <c:pt idx="10">
                  <c:v>7.9186405068500006E-3</c:v>
                </c:pt>
                <c:pt idx="11">
                  <c:v>1.7840185117299998E-2</c:v>
                </c:pt>
                <c:pt idx="12">
                  <c:v>2.5444855029700002E-2</c:v>
                </c:pt>
                <c:pt idx="13">
                  <c:v>3.2162183510400004E-2</c:v>
                </c:pt>
                <c:pt idx="14">
                  <c:v>3.6682057814499999E-2</c:v>
                </c:pt>
                <c:pt idx="15">
                  <c:v>4.36055587593E-2</c:v>
                </c:pt>
                <c:pt idx="16">
                  <c:v>5.15079013686E-2</c:v>
                </c:pt>
                <c:pt idx="17">
                  <c:v>5.4412899327999996E-2</c:v>
                </c:pt>
                <c:pt idx="18">
                  <c:v>6.05592873162E-2</c:v>
                </c:pt>
                <c:pt idx="19">
                  <c:v>7.0615713044799994E-2</c:v>
                </c:pt>
                <c:pt idx="20">
                  <c:v>8.0482870860600006E-2</c:v>
                </c:pt>
                <c:pt idx="21">
                  <c:v>8.7838085330899998E-2</c:v>
                </c:pt>
                <c:pt idx="22">
                  <c:v>9.1145157272700006E-2</c:v>
                </c:pt>
                <c:pt idx="23">
                  <c:v>9.7165230825800003E-2</c:v>
                </c:pt>
                <c:pt idx="24">
                  <c:v>0.103272854489</c:v>
                </c:pt>
                <c:pt idx="25">
                  <c:v>9.5237428875800001E-2</c:v>
                </c:pt>
                <c:pt idx="26">
                  <c:v>0.10644896978500001</c:v>
                </c:pt>
                <c:pt idx="27">
                  <c:v>0.10200946681500001</c:v>
                </c:pt>
                <c:pt idx="28">
                  <c:v>0.10354669408100001</c:v>
                </c:pt>
                <c:pt idx="29">
                  <c:v>0.11762920617</c:v>
                </c:pt>
                <c:pt idx="30">
                  <c:v>0.12642838782100002</c:v>
                </c:pt>
                <c:pt idx="31">
                  <c:v>0.13105751520600001</c:v>
                </c:pt>
                <c:pt idx="32">
                  <c:v>0.13531844980999999</c:v>
                </c:pt>
                <c:pt idx="33">
                  <c:v>0.14450614875199999</c:v>
                </c:pt>
                <c:pt idx="34">
                  <c:v>0.13858649465700001</c:v>
                </c:pt>
                <c:pt idx="35">
                  <c:v>0.14248330283399999</c:v>
                </c:pt>
                <c:pt idx="36">
                  <c:v>0.14338975602899998</c:v>
                </c:pt>
                <c:pt idx="37">
                  <c:v>0.13950908265</c:v>
                </c:pt>
                <c:pt idx="38">
                  <c:v>0.144960365225</c:v>
                </c:pt>
                <c:pt idx="39">
                  <c:v>0.144700344087</c:v>
                </c:pt>
                <c:pt idx="40">
                  <c:v>0.146742145564</c:v>
                </c:pt>
                <c:pt idx="41">
                  <c:v>0.14884440987100001</c:v>
                </c:pt>
                <c:pt idx="42">
                  <c:v>0.15101035483399999</c:v>
                </c:pt>
                <c:pt idx="43">
                  <c:v>0.157020063136</c:v>
                </c:pt>
                <c:pt idx="44">
                  <c:v>0.15655905837100001</c:v>
                </c:pt>
                <c:pt idx="45">
                  <c:v>0.16607467480300001</c:v>
                </c:pt>
                <c:pt idx="46">
                  <c:v>0.165696158097</c:v>
                </c:pt>
                <c:pt idx="47">
                  <c:v>0.17559818533000002</c:v>
                </c:pt>
                <c:pt idx="48">
                  <c:v>0.17269827674000002</c:v>
                </c:pt>
                <c:pt idx="49">
                  <c:v>0.178812218336</c:v>
                </c:pt>
                <c:pt idx="50">
                  <c:v>0.186864001887</c:v>
                </c:pt>
                <c:pt idx="51">
                  <c:v>0.18467899122699999</c:v>
                </c:pt>
                <c:pt idx="52">
                  <c:v>0.19054378153400001</c:v>
                </c:pt>
                <c:pt idx="53">
                  <c:v>0.19312423050700001</c:v>
                </c:pt>
                <c:pt idx="54">
                  <c:v>0.188999717145</c:v>
                </c:pt>
                <c:pt idx="55">
                  <c:v>0.19465754728199999</c:v>
                </c:pt>
                <c:pt idx="56">
                  <c:v>0.20029483465599998</c:v>
                </c:pt>
                <c:pt idx="57">
                  <c:v>0.204600665495</c:v>
                </c:pt>
                <c:pt idx="58">
                  <c:v>0.20312831997900002</c:v>
                </c:pt>
                <c:pt idx="59">
                  <c:v>0.20267294699999999</c:v>
                </c:pt>
                <c:pt idx="60">
                  <c:v>0.20313301430899999</c:v>
                </c:pt>
                <c:pt idx="61">
                  <c:v>0.20382422838999997</c:v>
                </c:pt>
                <c:pt idx="62">
                  <c:v>0.202462058178</c:v>
                </c:pt>
                <c:pt idx="63">
                  <c:v>0.20471364455499999</c:v>
                </c:pt>
                <c:pt idx="64">
                  <c:v>0.20606906099499997</c:v>
                </c:pt>
                <c:pt idx="65">
                  <c:v>0.211493489466</c:v>
                </c:pt>
                <c:pt idx="66">
                  <c:v>0.20678233437000001</c:v>
                </c:pt>
                <c:pt idx="67">
                  <c:v>0.209205127697</c:v>
                </c:pt>
                <c:pt idx="68">
                  <c:v>0.21165273992300002</c:v>
                </c:pt>
                <c:pt idx="69">
                  <c:v>0.208990760158</c:v>
                </c:pt>
                <c:pt idx="70">
                  <c:v>0.21387869079799998</c:v>
                </c:pt>
                <c:pt idx="71">
                  <c:v>0.214480076115</c:v>
                </c:pt>
                <c:pt idx="72">
                  <c:v>0.222966277652</c:v>
                </c:pt>
                <c:pt idx="73">
                  <c:v>0.22800945590199997</c:v>
                </c:pt>
                <c:pt idx="74">
                  <c:v>0.225157672649</c:v>
                </c:pt>
                <c:pt idx="75">
                  <c:v>0.22756798269100001</c:v>
                </c:pt>
                <c:pt idx="76">
                  <c:v>0.23494940770500003</c:v>
                </c:pt>
                <c:pt idx="77">
                  <c:v>0.23853785594299998</c:v>
                </c:pt>
                <c:pt idx="78">
                  <c:v>0.23609383278099999</c:v>
                </c:pt>
                <c:pt idx="79">
                  <c:v>0.23640964272599999</c:v>
                </c:pt>
                <c:pt idx="80">
                  <c:v>0.241684709804</c:v>
                </c:pt>
                <c:pt idx="81">
                  <c:v>0.24413142059399998</c:v>
                </c:pt>
                <c:pt idx="82">
                  <c:v>0.24620299932300002</c:v>
                </c:pt>
                <c:pt idx="83">
                  <c:v>0.24679380220000002</c:v>
                </c:pt>
                <c:pt idx="84">
                  <c:v>0.24962126182900002</c:v>
                </c:pt>
                <c:pt idx="85">
                  <c:v>0.25261468460199998</c:v>
                </c:pt>
                <c:pt idx="86">
                  <c:v>0.25252514161700002</c:v>
                </c:pt>
                <c:pt idx="87">
                  <c:v>0.254841052954</c:v>
                </c:pt>
                <c:pt idx="88">
                  <c:v>0.253009780194</c:v>
                </c:pt>
                <c:pt idx="89">
                  <c:v>0.25547589786199998</c:v>
                </c:pt>
                <c:pt idx="90">
                  <c:v>0.25268635817500001</c:v>
                </c:pt>
                <c:pt idx="91">
                  <c:v>0.25536848019200004</c:v>
                </c:pt>
                <c:pt idx="92">
                  <c:v>0.25871605562700001</c:v>
                </c:pt>
                <c:pt idx="93">
                  <c:v>0.257870100356</c:v>
                </c:pt>
                <c:pt idx="94">
                  <c:v>0.263295898965</c:v>
                </c:pt>
                <c:pt idx="95">
                  <c:v>0.261038258508</c:v>
                </c:pt>
                <c:pt idx="96">
                  <c:v>0.259566088541</c:v>
                </c:pt>
                <c:pt idx="97">
                  <c:v>0.260641475181</c:v>
                </c:pt>
                <c:pt idx="98">
                  <c:v>0.25921714867500001</c:v>
                </c:pt>
                <c:pt idx="99">
                  <c:v>0.26251400305100003</c:v>
                </c:pt>
                <c:pt idx="100">
                  <c:v>0.26196129886299996</c:v>
                </c:pt>
                <c:pt idx="101">
                  <c:v>0.26086073232000001</c:v>
                </c:pt>
                <c:pt idx="102">
                  <c:v>0.26467452676700004</c:v>
                </c:pt>
                <c:pt idx="103">
                  <c:v>0.265351388026</c:v>
                </c:pt>
                <c:pt idx="104">
                  <c:v>0.27434261925000003</c:v>
                </c:pt>
                <c:pt idx="105">
                  <c:v>0.26999426658000003</c:v>
                </c:pt>
                <c:pt idx="106">
                  <c:v>0.273928929652</c:v>
                </c:pt>
                <c:pt idx="107">
                  <c:v>0.27137877575699998</c:v>
                </c:pt>
                <c:pt idx="108">
                  <c:v>0.27166397831299999</c:v>
                </c:pt>
                <c:pt idx="109">
                  <c:v>0.27153741919699997</c:v>
                </c:pt>
                <c:pt idx="110">
                  <c:v>0.28179175259100003</c:v>
                </c:pt>
                <c:pt idx="111">
                  <c:v>0.28316544675800004</c:v>
                </c:pt>
                <c:pt idx="112">
                  <c:v>0.28520763925800002</c:v>
                </c:pt>
                <c:pt idx="113">
                  <c:v>0.28368311886100001</c:v>
                </c:pt>
                <c:pt idx="114">
                  <c:v>0.28808794168099999</c:v>
                </c:pt>
                <c:pt idx="115">
                  <c:v>0.28776986936400001</c:v>
                </c:pt>
                <c:pt idx="116">
                  <c:v>0.289521602007</c:v>
                </c:pt>
                <c:pt idx="117">
                  <c:v>0.29133752483300002</c:v>
                </c:pt>
                <c:pt idx="118">
                  <c:v>0.29638339214599996</c:v>
                </c:pt>
                <c:pt idx="119">
                  <c:v>0.28361788180300002</c:v>
                </c:pt>
                <c:pt idx="120">
                  <c:v>0.295516138378</c:v>
                </c:pt>
                <c:pt idx="121">
                  <c:v>0.30723444623099999</c:v>
                </c:pt>
                <c:pt idx="122">
                  <c:v>0.31014646018699998</c:v>
                </c:pt>
                <c:pt idx="123">
                  <c:v>0.31432954194099999</c:v>
                </c:pt>
                <c:pt idx="124">
                  <c:v>0.318353479381</c:v>
                </c:pt>
                <c:pt idx="125">
                  <c:v>0.31158282709200003</c:v>
                </c:pt>
                <c:pt idx="126">
                  <c:v>0.31184478289099998</c:v>
                </c:pt>
                <c:pt idx="127">
                  <c:v>0.31312260695299998</c:v>
                </c:pt>
                <c:pt idx="128">
                  <c:v>0.31627317848199998</c:v>
                </c:pt>
                <c:pt idx="129">
                  <c:v>0.32209903568199999</c:v>
                </c:pt>
                <c:pt idx="130">
                  <c:v>0.31859178757500001</c:v>
                </c:pt>
                <c:pt idx="131">
                  <c:v>0.31916079966999999</c:v>
                </c:pt>
                <c:pt idx="132">
                  <c:v>0.32793521135100001</c:v>
                </c:pt>
                <c:pt idx="133">
                  <c:v>0.31941136958100003</c:v>
                </c:pt>
                <c:pt idx="134">
                  <c:v>0.32424173976100001</c:v>
                </c:pt>
                <c:pt idx="135">
                  <c:v>0.33121589148899999</c:v>
                </c:pt>
                <c:pt idx="136">
                  <c:v>0.32808369285599998</c:v>
                </c:pt>
                <c:pt idx="137">
                  <c:v>0.33693858636400004</c:v>
                </c:pt>
                <c:pt idx="138">
                  <c:v>0.34141507936300003</c:v>
                </c:pt>
                <c:pt idx="139">
                  <c:v>0.34222012472399999</c:v>
                </c:pt>
                <c:pt idx="140">
                  <c:v>0.349273089102</c:v>
                </c:pt>
                <c:pt idx="141">
                  <c:v>0.34944930034499999</c:v>
                </c:pt>
                <c:pt idx="142">
                  <c:v>0.35447275332400002</c:v>
                </c:pt>
                <c:pt idx="143">
                  <c:v>0.35225811551199998</c:v>
                </c:pt>
                <c:pt idx="144">
                  <c:v>0.35398365087100003</c:v>
                </c:pt>
                <c:pt idx="145">
                  <c:v>0.35879670385500001</c:v>
                </c:pt>
                <c:pt idx="146">
                  <c:v>0.35973975342000003</c:v>
                </c:pt>
                <c:pt idx="147">
                  <c:v>0.35880438799699998</c:v>
                </c:pt>
                <c:pt idx="148">
                  <c:v>0.36002043900899999</c:v>
                </c:pt>
                <c:pt idx="149">
                  <c:v>0.36735809924899998</c:v>
                </c:pt>
                <c:pt idx="150">
                  <c:v>0.36583081730400002</c:v>
                </c:pt>
                <c:pt idx="151">
                  <c:v>0.35844583684500003</c:v>
                </c:pt>
                <c:pt idx="152">
                  <c:v>0.36822040051100002</c:v>
                </c:pt>
                <c:pt idx="153">
                  <c:v>0.38351278246799997</c:v>
                </c:pt>
                <c:pt idx="154">
                  <c:v>0.38405568769600001</c:v>
                </c:pt>
                <c:pt idx="155">
                  <c:v>0.38482307032500002</c:v>
                </c:pt>
                <c:pt idx="156">
                  <c:v>0.38865716243600001</c:v>
                </c:pt>
                <c:pt idx="157">
                  <c:v>0.39314758646000003</c:v>
                </c:pt>
                <c:pt idx="158">
                  <c:v>0.39700606739699995</c:v>
                </c:pt>
                <c:pt idx="159">
                  <c:v>0.39422401318900002</c:v>
                </c:pt>
                <c:pt idx="160">
                  <c:v>0.40105131006900002</c:v>
                </c:pt>
                <c:pt idx="161">
                  <c:v>0.40391651856600003</c:v>
                </c:pt>
                <c:pt idx="162">
                  <c:v>0.40678895374099999</c:v>
                </c:pt>
                <c:pt idx="163">
                  <c:v>0.41436463061399997</c:v>
                </c:pt>
                <c:pt idx="164">
                  <c:v>0.41490187380399995</c:v>
                </c:pt>
                <c:pt idx="165">
                  <c:v>0.41767534358199998</c:v>
                </c:pt>
                <c:pt idx="166">
                  <c:v>0.42227914584500004</c:v>
                </c:pt>
                <c:pt idx="167">
                  <c:v>0.42690422055499994</c:v>
                </c:pt>
                <c:pt idx="168">
                  <c:v>0.42800273547400003</c:v>
                </c:pt>
                <c:pt idx="169">
                  <c:v>0.43330186136999999</c:v>
                </c:pt>
                <c:pt idx="170">
                  <c:v>0.44042356142599998</c:v>
                </c:pt>
                <c:pt idx="171">
                  <c:v>0.44326553828099996</c:v>
                </c:pt>
                <c:pt idx="172">
                  <c:v>0.44522286998800004</c:v>
                </c:pt>
                <c:pt idx="173">
                  <c:v>0.44267442685099995</c:v>
                </c:pt>
                <c:pt idx="174">
                  <c:v>0.44289610200900004</c:v>
                </c:pt>
                <c:pt idx="175">
                  <c:v>0.44824436388900002</c:v>
                </c:pt>
                <c:pt idx="176">
                  <c:v>0.45008045379000006</c:v>
                </c:pt>
                <c:pt idx="177">
                  <c:v>0.45183063602200002</c:v>
                </c:pt>
                <c:pt idx="178">
                  <c:v>0.45410562828699996</c:v>
                </c:pt>
                <c:pt idx="179">
                  <c:v>0.45454122952000003</c:v>
                </c:pt>
                <c:pt idx="180">
                  <c:v>0.453817245348</c:v>
                </c:pt>
                <c:pt idx="181">
                  <c:v>0.45236598712299997</c:v>
                </c:pt>
                <c:pt idx="182">
                  <c:v>0.452573492553</c:v>
                </c:pt>
                <c:pt idx="183">
                  <c:v>0.456227697411</c:v>
                </c:pt>
                <c:pt idx="184">
                  <c:v>0.45645716889900001</c:v>
                </c:pt>
                <c:pt idx="185">
                  <c:v>0.45798524356500003</c:v>
                </c:pt>
                <c:pt idx="186">
                  <c:v>0.45892746796399997</c:v>
                </c:pt>
                <c:pt idx="187">
                  <c:v>0.46073500484099994</c:v>
                </c:pt>
                <c:pt idx="188">
                  <c:v>0.45913105857699998</c:v>
                </c:pt>
                <c:pt idx="189">
                  <c:v>0.46105210002700003</c:v>
                </c:pt>
                <c:pt idx="190">
                  <c:v>0.46200213884399999</c:v>
                </c:pt>
                <c:pt idx="191">
                  <c:v>0.46198772391300003</c:v>
                </c:pt>
                <c:pt idx="192">
                  <c:v>0.46129947287599998</c:v>
                </c:pt>
                <c:pt idx="193">
                  <c:v>0.46235510741100005</c:v>
                </c:pt>
                <c:pt idx="194">
                  <c:v>0.46426730756099999</c:v>
                </c:pt>
                <c:pt idx="195">
                  <c:v>0.46467505679400006</c:v>
                </c:pt>
                <c:pt idx="196">
                  <c:v>0.46466735378000001</c:v>
                </c:pt>
                <c:pt idx="197">
                  <c:v>0.46885735880000001</c:v>
                </c:pt>
                <c:pt idx="198">
                  <c:v>0.46700926214599997</c:v>
                </c:pt>
                <c:pt idx="199">
                  <c:v>0.45982128394999999</c:v>
                </c:pt>
                <c:pt idx="200">
                  <c:v>0.46246663496000001</c:v>
                </c:pt>
                <c:pt idx="201">
                  <c:v>0.464235500912</c:v>
                </c:pt>
                <c:pt idx="202">
                  <c:v>0.46611380128500002</c:v>
                </c:pt>
                <c:pt idx="203">
                  <c:v>0.46890231925800002</c:v>
                </c:pt>
                <c:pt idx="204">
                  <c:v>0.46804110420899997</c:v>
                </c:pt>
                <c:pt idx="205">
                  <c:v>0.46261196771800001</c:v>
                </c:pt>
                <c:pt idx="206">
                  <c:v>0.46874773688599997</c:v>
                </c:pt>
                <c:pt idx="207">
                  <c:v>0.46687332580199997</c:v>
                </c:pt>
                <c:pt idx="208">
                  <c:v>0.466200700651</c:v>
                </c:pt>
                <c:pt idx="209">
                  <c:v>0.46611778391600001</c:v>
                </c:pt>
                <c:pt idx="210">
                  <c:v>0.46035321854799999</c:v>
                </c:pt>
                <c:pt idx="211">
                  <c:v>0.46574609375499998</c:v>
                </c:pt>
                <c:pt idx="212">
                  <c:v>0.46120386984700001</c:v>
                </c:pt>
                <c:pt idx="213">
                  <c:v>0.46348363143300003</c:v>
                </c:pt>
                <c:pt idx="214">
                  <c:v>0.45764381480999994</c:v>
                </c:pt>
                <c:pt idx="215">
                  <c:v>0.46034651994299997</c:v>
                </c:pt>
                <c:pt idx="216">
                  <c:v>0.45885176712699999</c:v>
                </c:pt>
                <c:pt idx="217">
                  <c:v>0.45849575108800006</c:v>
                </c:pt>
                <c:pt idx="218">
                  <c:v>0.45703082035299997</c:v>
                </c:pt>
                <c:pt idx="219">
                  <c:v>0.45145799827700001</c:v>
                </c:pt>
                <c:pt idx="220">
                  <c:v>0.45195011583299999</c:v>
                </c:pt>
                <c:pt idx="221">
                  <c:v>0.45655920904199998</c:v>
                </c:pt>
                <c:pt idx="222">
                  <c:v>0.45347871262000006</c:v>
                </c:pt>
                <c:pt idx="223">
                  <c:v>0.45362184538900002</c:v>
                </c:pt>
                <c:pt idx="224">
                  <c:v>0.45147982155599997</c:v>
                </c:pt>
                <c:pt idx="225">
                  <c:v>0.45028370256899997</c:v>
                </c:pt>
                <c:pt idx="226">
                  <c:v>0.44949512039700001</c:v>
                </c:pt>
                <c:pt idx="227">
                  <c:v>0.44709251937200001</c:v>
                </c:pt>
                <c:pt idx="228">
                  <c:v>0.44381968043300002</c:v>
                </c:pt>
                <c:pt idx="229">
                  <c:v>0.44645247443199998</c:v>
                </c:pt>
                <c:pt idx="230">
                  <c:v>0.448196379817</c:v>
                </c:pt>
                <c:pt idx="231">
                  <c:v>0.44724811776900003</c:v>
                </c:pt>
                <c:pt idx="232">
                  <c:v>0.44599337064299999</c:v>
                </c:pt>
                <c:pt idx="233">
                  <c:v>0.44872718654400001</c:v>
                </c:pt>
                <c:pt idx="234">
                  <c:v>0.45205886366599995</c:v>
                </c:pt>
                <c:pt idx="235">
                  <c:v>0.44854340684300004</c:v>
                </c:pt>
                <c:pt idx="236">
                  <c:v>0.44473592837200004</c:v>
                </c:pt>
                <c:pt idx="237">
                  <c:v>0.44037145784299997</c:v>
                </c:pt>
                <c:pt idx="238">
                  <c:v>0.43649454481</c:v>
                </c:pt>
                <c:pt idx="239">
                  <c:v>0.44165164962599995</c:v>
                </c:pt>
                <c:pt idx="240">
                  <c:v>0.43449821344799999</c:v>
                </c:pt>
                <c:pt idx="241">
                  <c:v>0.43386927875800002</c:v>
                </c:pt>
                <c:pt idx="242">
                  <c:v>0.43069043738599999</c:v>
                </c:pt>
                <c:pt idx="243">
                  <c:v>0.43106799065100004</c:v>
                </c:pt>
                <c:pt idx="244">
                  <c:v>0.43564044694000004</c:v>
                </c:pt>
                <c:pt idx="245">
                  <c:v>0.434457314057</c:v>
                </c:pt>
                <c:pt idx="246">
                  <c:v>0.42603880808099998</c:v>
                </c:pt>
                <c:pt idx="247">
                  <c:v>0.41173134341599998</c:v>
                </c:pt>
                <c:pt idx="248">
                  <c:v>0.39667478046599997</c:v>
                </c:pt>
                <c:pt idx="249">
                  <c:v>0.38812092660399999</c:v>
                </c:pt>
                <c:pt idx="250">
                  <c:v>0.37928735398800001</c:v>
                </c:pt>
                <c:pt idx="251">
                  <c:v>0.36927467092499999</c:v>
                </c:pt>
                <c:pt idx="252">
                  <c:v>0.36326343883500001</c:v>
                </c:pt>
                <c:pt idx="253">
                  <c:v>0.34552014845500001</c:v>
                </c:pt>
                <c:pt idx="254">
                  <c:v>0.34167021304200001</c:v>
                </c:pt>
                <c:pt idx="255">
                  <c:v>0.32334888310600002</c:v>
                </c:pt>
                <c:pt idx="256">
                  <c:v>0.313098377388</c:v>
                </c:pt>
                <c:pt idx="257">
                  <c:v>0.310527324672</c:v>
                </c:pt>
                <c:pt idx="258">
                  <c:v>0.30812357814399999</c:v>
                </c:pt>
                <c:pt idx="259">
                  <c:v>0.290966456998</c:v>
                </c:pt>
                <c:pt idx="260">
                  <c:v>0.286163619955</c:v>
                </c:pt>
                <c:pt idx="261">
                  <c:v>0.279229936314</c:v>
                </c:pt>
                <c:pt idx="262">
                  <c:v>0.27192531694099997</c:v>
                </c:pt>
                <c:pt idx="263">
                  <c:v>0.25486436123299999</c:v>
                </c:pt>
                <c:pt idx="264">
                  <c:v>0.24588362206100001</c:v>
                </c:pt>
                <c:pt idx="265">
                  <c:v>0.237411763739</c:v>
                </c:pt>
                <c:pt idx="266">
                  <c:v>0.26233454782099996</c:v>
                </c:pt>
                <c:pt idx="267">
                  <c:v>0.23675406634400001</c:v>
                </c:pt>
                <c:pt idx="268">
                  <c:v>0.67865183082299996</c:v>
                </c:pt>
                <c:pt idx="269">
                  <c:v>0.21580084528900001</c:v>
                </c:pt>
                <c:pt idx="270">
                  <c:v>0.23870362193899999</c:v>
                </c:pt>
                <c:pt idx="271">
                  <c:v>0.21527050062200001</c:v>
                </c:pt>
                <c:pt idx="272">
                  <c:v>0.24031786092999999</c:v>
                </c:pt>
                <c:pt idx="273">
                  <c:v>0.22258576765599997</c:v>
                </c:pt>
                <c:pt idx="274">
                  <c:v>0.20748820270499999</c:v>
                </c:pt>
                <c:pt idx="275">
                  <c:v>0.18530647972300002</c:v>
                </c:pt>
                <c:pt idx="276">
                  <c:v>0.153350892371</c:v>
                </c:pt>
                <c:pt idx="277">
                  <c:v>4.7387479990800001</c:v>
                </c:pt>
                <c:pt idx="278">
                  <c:v>2.10896069553</c:v>
                </c:pt>
                <c:pt idx="279">
                  <c:v>0.30293141522800004</c:v>
                </c:pt>
                <c:pt idx="280">
                  <c:v>0.19625895189599998</c:v>
                </c:pt>
                <c:pt idx="281">
                  <c:v>0.17117558203899999</c:v>
                </c:pt>
                <c:pt idx="282">
                  <c:v>0.23266860031200001</c:v>
                </c:pt>
                <c:pt idx="283">
                  <c:v>1.7966261509700001</c:v>
                </c:pt>
                <c:pt idx="284">
                  <c:v>0.21826048187799998</c:v>
                </c:pt>
                <c:pt idx="285">
                  <c:v>0.24785380494699999</c:v>
                </c:pt>
                <c:pt idx="286">
                  <c:v>1.11960049509</c:v>
                </c:pt>
              </c:numCache>
            </c:numRef>
          </c:xVal>
          <c:yVal>
            <c:numRef>
              <c:f>'653-10-100C'!$F$26:$F$312</c:f>
              <c:numCache>
                <c:formatCode>General</c:formatCode>
                <c:ptCount val="287"/>
                <c:pt idx="0">
                  <c:v>1.4919266802046411</c:v>
                </c:pt>
                <c:pt idx="1">
                  <c:v>0.86633711763116394</c:v>
                </c:pt>
                <c:pt idx="2">
                  <c:v>0.50140533330206472</c:v>
                </c:pt>
                <c:pt idx="3">
                  <c:v>1.2660178249993619</c:v>
                </c:pt>
                <c:pt idx="4">
                  <c:v>0.34501066635543776</c:v>
                </c:pt>
                <c:pt idx="5">
                  <c:v>0.37976503678802154</c:v>
                </c:pt>
                <c:pt idx="6">
                  <c:v>0.32763348113914592</c:v>
                </c:pt>
                <c:pt idx="7">
                  <c:v>1.4745494949883491</c:v>
                </c:pt>
                <c:pt idx="8">
                  <c:v>1.5266810506372248</c:v>
                </c:pt>
                <c:pt idx="9">
                  <c:v>3.855267448768215</c:v>
                </c:pt>
                <c:pt idx="10">
                  <c:v>8.1475139080945826</c:v>
                </c:pt>
                <c:pt idx="11">
                  <c:v>12.978458556519481</c:v>
                </c:pt>
                <c:pt idx="12">
                  <c:v>18.574021144035164</c:v>
                </c:pt>
                <c:pt idx="13">
                  <c:v>22.397072707734683</c:v>
                </c:pt>
                <c:pt idx="14">
                  <c:v>28.079521221331817</c:v>
                </c:pt>
                <c:pt idx="15">
                  <c:v>33.118997539745706</c:v>
                </c:pt>
                <c:pt idx="16">
                  <c:v>39.705076026770492</c:v>
                </c:pt>
                <c:pt idx="17">
                  <c:v>44.449134749113924</c:v>
                </c:pt>
                <c:pt idx="18">
                  <c:v>49.679765552300502</c:v>
                </c:pt>
                <c:pt idx="19">
                  <c:v>54.771378873756746</c:v>
                </c:pt>
                <c:pt idx="20">
                  <c:v>59.654460525224017</c:v>
                </c:pt>
                <c:pt idx="21">
                  <c:v>63.964078722373188</c:v>
                </c:pt>
                <c:pt idx="22">
                  <c:v>69.073069229045728</c:v>
                </c:pt>
                <c:pt idx="23">
                  <c:v>73.434824429237253</c:v>
                </c:pt>
                <c:pt idx="24">
                  <c:v>77.049349770341266</c:v>
                </c:pt>
                <c:pt idx="25">
                  <c:v>81.967185792241111</c:v>
                </c:pt>
                <c:pt idx="26">
                  <c:v>85.807614541156909</c:v>
                </c:pt>
                <c:pt idx="27">
                  <c:v>89.960838071359476</c:v>
                </c:pt>
                <c:pt idx="28">
                  <c:v>93.714380894193809</c:v>
                </c:pt>
                <c:pt idx="29">
                  <c:v>97.033488639227386</c:v>
                </c:pt>
                <c:pt idx="30">
                  <c:v>99.39682940779096</c:v>
                </c:pt>
                <c:pt idx="31">
                  <c:v>102.42051410936061</c:v>
                </c:pt>
                <c:pt idx="32">
                  <c:v>105.46158144354001</c:v>
                </c:pt>
                <c:pt idx="33">
                  <c:v>107.07768690562257</c:v>
                </c:pt>
                <c:pt idx="34">
                  <c:v>110.6922122467266</c:v>
                </c:pt>
                <c:pt idx="35">
                  <c:v>113.09030738572277</c:v>
                </c:pt>
                <c:pt idx="36">
                  <c:v>114.67165847737272</c:v>
                </c:pt>
                <c:pt idx="37">
                  <c:v>117.12189061941126</c:v>
                </c:pt>
                <c:pt idx="38">
                  <c:v>119.12030505103922</c:v>
                </c:pt>
                <c:pt idx="39">
                  <c:v>120.40623854661874</c:v>
                </c:pt>
                <c:pt idx="40">
                  <c:v>122.16136693782516</c:v>
                </c:pt>
                <c:pt idx="41">
                  <c:v>124.54209033899851</c:v>
                </c:pt>
                <c:pt idx="42">
                  <c:v>125.75851509371286</c:v>
                </c:pt>
                <c:pt idx="43">
                  <c:v>127.28773462971398</c:v>
                </c:pt>
                <c:pt idx="44">
                  <c:v>129.33828061699083</c:v>
                </c:pt>
                <c:pt idx="45">
                  <c:v>131.44095815991651</c:v>
                </c:pt>
                <c:pt idx="46">
                  <c:v>132.22294783683012</c:v>
                </c:pt>
                <c:pt idx="47">
                  <c:v>134.39513956801446</c:v>
                </c:pt>
                <c:pt idx="48">
                  <c:v>135.35090109709097</c:v>
                </c:pt>
                <c:pt idx="49">
                  <c:v>136.15026795922088</c:v>
                </c:pt>
                <c:pt idx="50">
                  <c:v>138.18343676128143</c:v>
                </c:pt>
                <c:pt idx="51">
                  <c:v>139.48674744207725</c:v>
                </c:pt>
                <c:pt idx="52">
                  <c:v>140.11233700465073</c:v>
                </c:pt>
                <c:pt idx="53">
                  <c:v>142.14550580671124</c:v>
                </c:pt>
                <c:pt idx="54">
                  <c:v>143.25766745012788</c:v>
                </c:pt>
                <c:pt idx="55">
                  <c:v>144.14392023833921</c:v>
                </c:pt>
                <c:pt idx="56">
                  <c:v>145.60363103347512</c:v>
                </c:pt>
                <c:pt idx="57">
                  <c:v>147.09809619904368</c:v>
                </c:pt>
                <c:pt idx="58">
                  <c:v>147.32400505424894</c:v>
                </c:pt>
                <c:pt idx="59">
                  <c:v>148.50567543853077</c:v>
                </c:pt>
                <c:pt idx="60">
                  <c:v>150.19129508887195</c:v>
                </c:pt>
                <c:pt idx="61">
                  <c:v>150.59098124363368</c:v>
                </c:pt>
                <c:pt idx="62">
                  <c:v>151.94642348007838</c:v>
                </c:pt>
                <c:pt idx="63">
                  <c:v>153.70155187128478</c:v>
                </c:pt>
                <c:pt idx="64">
                  <c:v>154.36190125168429</c:v>
                </c:pt>
                <c:pt idx="65">
                  <c:v>155.02224518469035</c:v>
                </c:pt>
                <c:pt idx="66">
                  <c:v>156.79475076111302</c:v>
                </c:pt>
                <c:pt idx="67">
                  <c:v>157.22918583891379</c:v>
                </c:pt>
                <c:pt idx="68">
                  <c:v>157.95904396017852</c:v>
                </c:pt>
                <c:pt idx="69">
                  <c:v>159.29711445880039</c:v>
                </c:pt>
                <c:pt idx="70">
                  <c:v>159.81843546268269</c:v>
                </c:pt>
                <c:pt idx="71">
                  <c:v>160.53091639873111</c:v>
                </c:pt>
                <c:pt idx="72">
                  <c:v>162.32079916037006</c:v>
                </c:pt>
                <c:pt idx="73">
                  <c:v>162.94638872294354</c:v>
                </c:pt>
                <c:pt idx="74">
                  <c:v>163.53722391508447</c:v>
                </c:pt>
                <c:pt idx="75">
                  <c:v>164.61463118806847</c:v>
                </c:pt>
                <c:pt idx="76">
                  <c:v>165.57039271714498</c:v>
                </c:pt>
                <c:pt idx="77">
                  <c:v>166.50877706100519</c:v>
                </c:pt>
                <c:pt idx="78">
                  <c:v>167.08223506792979</c:v>
                </c:pt>
                <c:pt idx="79">
                  <c:v>167.08223506792979</c:v>
                </c:pt>
                <c:pt idx="80">
                  <c:v>168.28128808482137</c:v>
                </c:pt>
                <c:pt idx="81">
                  <c:v>169.56722158040088</c:v>
                </c:pt>
                <c:pt idx="82">
                  <c:v>170.76626914989899</c:v>
                </c:pt>
                <c:pt idx="83">
                  <c:v>171.21808686030951</c:v>
                </c:pt>
                <c:pt idx="84">
                  <c:v>171.75679049680156</c:v>
                </c:pt>
                <c:pt idx="85">
                  <c:v>172.22597994503494</c:v>
                </c:pt>
                <c:pt idx="86">
                  <c:v>173.37289595888413</c:v>
                </c:pt>
                <c:pt idx="87">
                  <c:v>173.85946803972729</c:v>
                </c:pt>
                <c:pt idx="88">
                  <c:v>174.93687531271132</c:v>
                </c:pt>
                <c:pt idx="89">
                  <c:v>175.33655602007948</c:v>
                </c:pt>
                <c:pt idx="90">
                  <c:v>175.87525965657153</c:v>
                </c:pt>
                <c:pt idx="91">
                  <c:v>177.09168441128588</c:v>
                </c:pt>
                <c:pt idx="92">
                  <c:v>177.89105127341577</c:v>
                </c:pt>
                <c:pt idx="93">
                  <c:v>177.92580564384835</c:v>
                </c:pt>
                <c:pt idx="94">
                  <c:v>179.28125332768653</c:v>
                </c:pt>
                <c:pt idx="95">
                  <c:v>179.21173913942789</c:v>
                </c:pt>
                <c:pt idx="96">
                  <c:v>179.52453392071465</c:v>
                </c:pt>
                <c:pt idx="97">
                  <c:v>180.82785004890394</c:v>
                </c:pt>
                <c:pt idx="98">
                  <c:v>181.69672565189902</c:v>
                </c:pt>
                <c:pt idx="99">
                  <c:v>181.6445940962501</c:v>
                </c:pt>
                <c:pt idx="100">
                  <c:v>182.6524871809755</c:v>
                </c:pt>
                <c:pt idx="101">
                  <c:v>183.62563134266179</c:v>
                </c:pt>
                <c:pt idx="102">
                  <c:v>183.85153475047358</c:v>
                </c:pt>
                <c:pt idx="103">
                  <c:v>184.06006642046259</c:v>
                </c:pt>
                <c:pt idx="104">
                  <c:v>185.22435961952806</c:v>
                </c:pt>
                <c:pt idx="105">
                  <c:v>185.03320513475538</c:v>
                </c:pt>
                <c:pt idx="106">
                  <c:v>185.43289128951704</c:v>
                </c:pt>
                <c:pt idx="107">
                  <c:v>186.85784771422044</c:v>
                </c:pt>
                <c:pt idx="108">
                  <c:v>186.96211082551815</c:v>
                </c:pt>
                <c:pt idx="109">
                  <c:v>187.55294601765905</c:v>
                </c:pt>
                <c:pt idx="110">
                  <c:v>188.75199358715713</c:v>
                </c:pt>
                <c:pt idx="111">
                  <c:v>189.1690569271351</c:v>
                </c:pt>
                <c:pt idx="112">
                  <c:v>189.1690569271351</c:v>
                </c:pt>
                <c:pt idx="113">
                  <c:v>189.72513774884345</c:v>
                </c:pt>
                <c:pt idx="114">
                  <c:v>190.73303083356879</c:v>
                </c:pt>
                <c:pt idx="115">
                  <c:v>190.24645875272569</c:v>
                </c:pt>
                <c:pt idx="116">
                  <c:v>190.88943094790892</c:v>
                </c:pt>
                <c:pt idx="117">
                  <c:v>191.77568373612027</c:v>
                </c:pt>
                <c:pt idx="118">
                  <c:v>191.96683277349948</c:v>
                </c:pt>
                <c:pt idx="119">
                  <c:v>192.78357682084564</c:v>
                </c:pt>
                <c:pt idx="120">
                  <c:v>193.61769805340811</c:v>
                </c:pt>
                <c:pt idx="121">
                  <c:v>193.14850315778125</c:v>
                </c:pt>
                <c:pt idx="122">
                  <c:v>193.53081212732664</c:v>
                </c:pt>
                <c:pt idx="123">
                  <c:v>194.79936843768988</c:v>
                </c:pt>
                <c:pt idx="124">
                  <c:v>194.88625436377134</c:v>
                </c:pt>
                <c:pt idx="125">
                  <c:v>195.40758081504708</c:v>
                </c:pt>
                <c:pt idx="126">
                  <c:v>195.89415289589024</c:v>
                </c:pt>
                <c:pt idx="127">
                  <c:v>195.84202134024133</c:v>
                </c:pt>
                <c:pt idx="128">
                  <c:v>196.25907923282583</c:v>
                </c:pt>
                <c:pt idx="129">
                  <c:v>197.35386369102616</c:v>
                </c:pt>
                <c:pt idx="130">
                  <c:v>197.61452691666403</c:v>
                </c:pt>
                <c:pt idx="131">
                  <c:v>197.87519014230188</c:v>
                </c:pt>
                <c:pt idx="132">
                  <c:v>197.97945325359964</c:v>
                </c:pt>
                <c:pt idx="133">
                  <c:v>198.25749366445379</c:v>
                </c:pt>
                <c:pt idx="134">
                  <c:v>197.97945325359964</c:v>
                </c:pt>
                <c:pt idx="135">
                  <c:v>198.86570604181097</c:v>
                </c:pt>
                <c:pt idx="136">
                  <c:v>199.12636926744884</c:v>
                </c:pt>
                <c:pt idx="137">
                  <c:v>199.66507290394085</c:v>
                </c:pt>
                <c:pt idx="138">
                  <c:v>200.29066246651433</c:v>
                </c:pt>
                <c:pt idx="139">
                  <c:v>200.5513256921522</c:v>
                </c:pt>
                <c:pt idx="140">
                  <c:v>200.65558880344997</c:v>
                </c:pt>
                <c:pt idx="141">
                  <c:v>201.09002932864419</c:v>
                </c:pt>
                <c:pt idx="142">
                  <c:v>201.22904681037457</c:v>
                </c:pt>
                <c:pt idx="143">
                  <c:v>200.86412047343896</c:v>
                </c:pt>
                <c:pt idx="144">
                  <c:v>201.57660140948732</c:v>
                </c:pt>
                <c:pt idx="145">
                  <c:v>202.35858563900749</c:v>
                </c:pt>
                <c:pt idx="146">
                  <c:v>202.48023138291501</c:v>
                </c:pt>
                <c:pt idx="147">
                  <c:v>202.77564897898543</c:v>
                </c:pt>
                <c:pt idx="148">
                  <c:v>203.59239302633162</c:v>
                </c:pt>
                <c:pt idx="149">
                  <c:v>203.29696998286767</c:v>
                </c:pt>
                <c:pt idx="150">
                  <c:v>203.34910698591005</c:v>
                </c:pt>
                <c:pt idx="151">
                  <c:v>203.19270687156992</c:v>
                </c:pt>
                <c:pt idx="152">
                  <c:v>203.22746124200253</c:v>
                </c:pt>
                <c:pt idx="153">
                  <c:v>203.47074728242407</c:v>
                </c:pt>
                <c:pt idx="154">
                  <c:v>203.64452458198051</c:v>
                </c:pt>
                <c:pt idx="155">
                  <c:v>204.04420528934867</c:v>
                </c:pt>
                <c:pt idx="156">
                  <c:v>205.26063004406305</c:v>
                </c:pt>
                <c:pt idx="157">
                  <c:v>205.41703015840315</c:v>
                </c:pt>
                <c:pt idx="158">
                  <c:v>205.1216125623327</c:v>
                </c:pt>
                <c:pt idx="159">
                  <c:v>205.1216125623327</c:v>
                </c:pt>
                <c:pt idx="160">
                  <c:v>205.62556182839216</c:v>
                </c:pt>
                <c:pt idx="161">
                  <c:v>205.34752141753802</c:v>
                </c:pt>
                <c:pt idx="162">
                  <c:v>205.5386704549172</c:v>
                </c:pt>
                <c:pt idx="163">
                  <c:v>205.46916171405201</c:v>
                </c:pt>
                <c:pt idx="164">
                  <c:v>206.1295056470581</c:v>
                </c:pt>
                <c:pt idx="165">
                  <c:v>205.59080201056608</c:v>
                </c:pt>
                <c:pt idx="166">
                  <c:v>205.72982493968991</c:v>
                </c:pt>
                <c:pt idx="167">
                  <c:v>205.83408805098765</c:v>
                </c:pt>
                <c:pt idx="168">
                  <c:v>205.31276159971193</c:v>
                </c:pt>
                <c:pt idx="169">
                  <c:v>204.9652124479926</c:v>
                </c:pt>
                <c:pt idx="170">
                  <c:v>205.52129326970095</c:v>
                </c:pt>
                <c:pt idx="171">
                  <c:v>204.94783526277632</c:v>
                </c:pt>
                <c:pt idx="172">
                  <c:v>204.91308089234371</c:v>
                </c:pt>
                <c:pt idx="173">
                  <c:v>205.33014423232171</c:v>
                </c:pt>
                <c:pt idx="174">
                  <c:v>204.61766329627326</c:v>
                </c:pt>
                <c:pt idx="175">
                  <c:v>204.49602299975925</c:v>
                </c:pt>
                <c:pt idx="176">
                  <c:v>204.84357215147855</c:v>
                </c:pt>
                <c:pt idx="177">
                  <c:v>204.49602299975925</c:v>
                </c:pt>
                <c:pt idx="178">
                  <c:v>203.59239302633162</c:v>
                </c:pt>
                <c:pt idx="179">
                  <c:v>203.90518780761835</c:v>
                </c:pt>
                <c:pt idx="180">
                  <c:v>203.50550165285668</c:v>
                </c:pt>
                <c:pt idx="181">
                  <c:v>202.82778053463429</c:v>
                </c:pt>
                <c:pt idx="182">
                  <c:v>202.68875760551049</c:v>
                </c:pt>
                <c:pt idx="183">
                  <c:v>203.0536893898396</c:v>
                </c:pt>
                <c:pt idx="184">
                  <c:v>201.99365930207185</c:v>
                </c:pt>
                <c:pt idx="185">
                  <c:v>201.76775044686656</c:v>
                </c:pt>
                <c:pt idx="186">
                  <c:v>201.88939619077411</c:v>
                </c:pt>
                <c:pt idx="187">
                  <c:v>200.84674328822265</c:v>
                </c:pt>
                <c:pt idx="188">
                  <c:v>200.56870287736851</c:v>
                </c:pt>
                <c:pt idx="189">
                  <c:v>200.51657132171962</c:v>
                </c:pt>
                <c:pt idx="190">
                  <c:v>200.16902217000029</c:v>
                </c:pt>
                <c:pt idx="191">
                  <c:v>199.38703249308671</c:v>
                </c:pt>
                <c:pt idx="192">
                  <c:v>199.87360457392984</c:v>
                </c:pt>
                <c:pt idx="193">
                  <c:v>199.40440967830301</c:v>
                </c:pt>
                <c:pt idx="194">
                  <c:v>198.84832885659469</c:v>
                </c:pt>
                <c:pt idx="195">
                  <c:v>198.6050428161731</c:v>
                </c:pt>
                <c:pt idx="196">
                  <c:v>198.0142076240322</c:v>
                </c:pt>
                <c:pt idx="197">
                  <c:v>196.78040568410157</c:v>
                </c:pt>
                <c:pt idx="198">
                  <c:v>196.72827412845271</c:v>
                </c:pt>
                <c:pt idx="199">
                  <c:v>196.4154793471659</c:v>
                </c:pt>
                <c:pt idx="200">
                  <c:v>195.5118493737383</c:v>
                </c:pt>
                <c:pt idx="201">
                  <c:v>195.5118493737383</c:v>
                </c:pt>
                <c:pt idx="202">
                  <c:v>195.65086685546865</c:v>
                </c:pt>
                <c:pt idx="203">
                  <c:v>194.39968773032172</c:v>
                </c:pt>
                <c:pt idx="204">
                  <c:v>194.38231054510541</c:v>
                </c:pt>
                <c:pt idx="205">
                  <c:v>193.82622972339709</c:v>
                </c:pt>
                <c:pt idx="206">
                  <c:v>192.88784537953688</c:v>
                </c:pt>
                <c:pt idx="207">
                  <c:v>192.41865048391</c:v>
                </c:pt>
                <c:pt idx="208">
                  <c:v>192.31438737261229</c:v>
                </c:pt>
                <c:pt idx="209">
                  <c:v>191.4976433252661</c:v>
                </c:pt>
                <c:pt idx="210">
                  <c:v>190.85467657747634</c:v>
                </c:pt>
                <c:pt idx="211">
                  <c:v>190.80253957443398</c:v>
                </c:pt>
                <c:pt idx="212">
                  <c:v>189.93366397143893</c:v>
                </c:pt>
                <c:pt idx="213">
                  <c:v>189.6034920049359</c:v>
                </c:pt>
                <c:pt idx="214">
                  <c:v>189.22118848278399</c:v>
                </c:pt>
                <c:pt idx="215">
                  <c:v>188.30018132414006</c:v>
                </c:pt>
                <c:pt idx="216">
                  <c:v>187.30965997723746</c:v>
                </c:pt>
                <c:pt idx="217">
                  <c:v>187.60507757330794</c:v>
                </c:pt>
                <c:pt idx="218">
                  <c:v>186.12798959295569</c:v>
                </c:pt>
                <c:pt idx="219">
                  <c:v>185.51977721559851</c:v>
                </c:pt>
                <c:pt idx="220">
                  <c:v>185.27649117517694</c:v>
                </c:pt>
                <c:pt idx="221">
                  <c:v>185.27649117517694</c:v>
                </c:pt>
                <c:pt idx="222">
                  <c:v>183.93842612394852</c:v>
                </c:pt>
                <c:pt idx="223">
                  <c:v>183.13905926181863</c:v>
                </c:pt>
                <c:pt idx="224">
                  <c:v>182.96528196226222</c:v>
                </c:pt>
                <c:pt idx="225">
                  <c:v>182.53084688446145</c:v>
                </c:pt>
                <c:pt idx="226">
                  <c:v>181.24490794148844</c:v>
                </c:pt>
                <c:pt idx="227">
                  <c:v>180.67144993456381</c:v>
                </c:pt>
                <c:pt idx="228">
                  <c:v>179.71568840548733</c:v>
                </c:pt>
                <c:pt idx="229">
                  <c:v>179.48977955028204</c:v>
                </c:pt>
                <c:pt idx="230">
                  <c:v>179.3855164389843</c:v>
                </c:pt>
                <c:pt idx="231">
                  <c:v>178.72517250597824</c:v>
                </c:pt>
                <c:pt idx="232">
                  <c:v>177.40447919257261</c:v>
                </c:pt>
                <c:pt idx="233">
                  <c:v>176.30969473437233</c:v>
                </c:pt>
                <c:pt idx="234">
                  <c:v>175.82312810092264</c:v>
                </c:pt>
                <c:pt idx="235">
                  <c:v>175.04113842400903</c:v>
                </c:pt>
                <c:pt idx="236">
                  <c:v>174.24177156187915</c:v>
                </c:pt>
                <c:pt idx="237">
                  <c:v>173.40765032931671</c:v>
                </c:pt>
                <c:pt idx="238">
                  <c:v>172.64304328501291</c:v>
                </c:pt>
                <c:pt idx="239">
                  <c:v>172.55615191153794</c:v>
                </c:pt>
                <c:pt idx="240">
                  <c:v>171.4439957155148</c:v>
                </c:pt>
                <c:pt idx="241">
                  <c:v>170.40134281296338</c:v>
                </c:pt>
                <c:pt idx="242">
                  <c:v>169.60197595083349</c:v>
                </c:pt>
                <c:pt idx="243">
                  <c:v>168.85474609174597</c:v>
                </c:pt>
                <c:pt idx="244">
                  <c:v>167.74258444832935</c:v>
                </c:pt>
                <c:pt idx="245">
                  <c:v>165.24022075064198</c:v>
                </c:pt>
                <c:pt idx="246">
                  <c:v>160.28763035830954</c:v>
                </c:pt>
                <c:pt idx="247">
                  <c:v>152.27659544658138</c:v>
                </c:pt>
                <c:pt idx="248">
                  <c:v>144.85640117438763</c:v>
                </c:pt>
                <c:pt idx="249">
                  <c:v>138.58311746864959</c:v>
                </c:pt>
                <c:pt idx="250">
                  <c:v>130.90225997081799</c:v>
                </c:pt>
                <c:pt idx="251">
                  <c:v>124.03814107293907</c:v>
                </c:pt>
                <c:pt idx="252">
                  <c:v>117.67797144111957</c:v>
                </c:pt>
                <c:pt idx="253">
                  <c:v>111.05713858366222</c:v>
                </c:pt>
                <c:pt idx="254">
                  <c:v>105.70486748396158</c:v>
                </c:pt>
                <c:pt idx="255">
                  <c:v>97.850227239180072</c:v>
                </c:pt>
                <c:pt idx="256">
                  <c:v>90.690696192624173</c:v>
                </c:pt>
                <c:pt idx="257">
                  <c:v>85.373174015962661</c:v>
                </c:pt>
                <c:pt idx="258">
                  <c:v>80.976664445338542</c:v>
                </c:pt>
                <c:pt idx="259">
                  <c:v>76.562777689498134</c:v>
                </c:pt>
                <c:pt idx="260">
                  <c:v>71.384278441960433</c:v>
                </c:pt>
                <c:pt idx="261">
                  <c:v>66.90088294525485</c:v>
                </c:pt>
                <c:pt idx="262">
                  <c:v>61.009902761668727</c:v>
                </c:pt>
                <c:pt idx="263">
                  <c:v>55.257945507206401</c:v>
                </c:pt>
                <c:pt idx="264">
                  <c:v>50.235846374008815</c:v>
                </c:pt>
                <c:pt idx="265">
                  <c:v>44.240603079124938</c:v>
                </c:pt>
                <c:pt idx="266">
                  <c:v>38.558160012921284</c:v>
                </c:pt>
                <c:pt idx="267">
                  <c:v>34.491822408800189</c:v>
                </c:pt>
                <c:pt idx="268">
                  <c:v>28.531333484348899</c:v>
                </c:pt>
                <c:pt idx="269">
                  <c:v>23.265948310729726</c:v>
                </c:pt>
                <c:pt idx="270">
                  <c:v>21.145893582587721</c:v>
                </c:pt>
                <c:pt idx="271">
                  <c:v>18.209089359706063</c:v>
                </c:pt>
                <c:pt idx="272">
                  <c:v>15.689353924195865</c:v>
                </c:pt>
                <c:pt idx="273">
                  <c:v>13.98635708863835</c:v>
                </c:pt>
                <c:pt idx="274">
                  <c:v>12.144337323957018</c:v>
                </c:pt>
                <c:pt idx="275">
                  <c:v>10.284945821452878</c:v>
                </c:pt>
                <c:pt idx="276">
                  <c:v>9.1206526223873823</c:v>
                </c:pt>
                <c:pt idx="277">
                  <c:v>8.5471946154627805</c:v>
                </c:pt>
                <c:pt idx="278">
                  <c:v>6.8441977799052669</c:v>
                </c:pt>
                <c:pt idx="279">
                  <c:v>5.9405678064776346</c:v>
                </c:pt>
                <c:pt idx="280">
                  <c:v>4.8979149039261829</c:v>
                </c:pt>
                <c:pt idx="281">
                  <c:v>2.2044021688595778</c:v>
                </c:pt>
                <c:pt idx="282">
                  <c:v>0.64042826242588469</c:v>
                </c:pt>
                <c:pt idx="283">
                  <c:v>1.24864063978307</c:v>
                </c:pt>
                <c:pt idx="284">
                  <c:v>0.93584585849633128</c:v>
                </c:pt>
                <c:pt idx="285">
                  <c:v>0.98797741414520712</c:v>
                </c:pt>
                <c:pt idx="286">
                  <c:v>1.4919266802046411</c:v>
                </c:pt>
              </c:numCache>
            </c:numRef>
          </c:yVal>
          <c:smooth val="0"/>
        </c:ser>
        <c:ser>
          <c:idx val="1"/>
          <c:order val="1"/>
          <c:tx>
            <c:v>5083 Base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'653-10-100C'!$AU$26:$AU$312</c:f>
              <c:numCache>
                <c:formatCode>General</c:formatCode>
                <c:ptCount val="287"/>
                <c:pt idx="0">
                  <c:v>-1.6928968278400001E-4</c:v>
                </c:pt>
                <c:pt idx="1">
                  <c:v>8.3145620141199998E-4</c:v>
                </c:pt>
                <c:pt idx="2">
                  <c:v>3.7109918552799999E-3</c:v>
                </c:pt>
                <c:pt idx="3">
                  <c:v>6.6056559139599999E-3</c:v>
                </c:pt>
                <c:pt idx="4">
                  <c:v>-1.2580303015500001E-3</c:v>
                </c:pt>
                <c:pt idx="5">
                  <c:v>-1.20816510358E-3</c:v>
                </c:pt>
                <c:pt idx="6">
                  <c:v>-8.4745111088599997E-4</c:v>
                </c:pt>
                <c:pt idx="7">
                  <c:v>2.6218008367200001E-5</c:v>
                </c:pt>
                <c:pt idx="8">
                  <c:v>-6.5527745159700004E-4</c:v>
                </c:pt>
                <c:pt idx="9">
                  <c:v>1.3706166355599999E-3</c:v>
                </c:pt>
                <c:pt idx="10">
                  <c:v>1.0611679376100001E-2</c:v>
                </c:pt>
                <c:pt idx="11">
                  <c:v>1.7790520884399998E-2</c:v>
                </c:pt>
                <c:pt idx="12">
                  <c:v>2.51985938709E-2</c:v>
                </c:pt>
                <c:pt idx="13">
                  <c:v>3.0548947316200004E-2</c:v>
                </c:pt>
                <c:pt idx="14">
                  <c:v>3.3011752540400001E-2</c:v>
                </c:pt>
                <c:pt idx="15">
                  <c:v>3.7403727634000003E-2</c:v>
                </c:pt>
                <c:pt idx="16">
                  <c:v>4.9395081968800006E-2</c:v>
                </c:pt>
                <c:pt idx="17">
                  <c:v>5.7088412200600007E-2</c:v>
                </c:pt>
                <c:pt idx="18">
                  <c:v>6.0942254937400006E-2</c:v>
                </c:pt>
                <c:pt idx="19">
                  <c:v>6.7652691455899999E-2</c:v>
                </c:pt>
                <c:pt idx="20">
                  <c:v>7.6681635156199995E-2</c:v>
                </c:pt>
                <c:pt idx="21">
                  <c:v>8.4275689267499995E-2</c:v>
                </c:pt>
                <c:pt idx="22">
                  <c:v>9.1272045595500007E-2</c:v>
                </c:pt>
                <c:pt idx="23">
                  <c:v>8.9855091679999999E-2</c:v>
                </c:pt>
                <c:pt idx="24">
                  <c:v>9.3308549375700003E-2</c:v>
                </c:pt>
                <c:pt idx="25">
                  <c:v>0.10056515715000001</c:v>
                </c:pt>
                <c:pt idx="26">
                  <c:v>0.11574953217299999</c:v>
                </c:pt>
                <c:pt idx="27">
                  <c:v>0.11804283338299999</c:v>
                </c:pt>
                <c:pt idx="28">
                  <c:v>0.11159012819400001</c:v>
                </c:pt>
                <c:pt idx="29">
                  <c:v>0.109478334096</c:v>
                </c:pt>
                <c:pt idx="30">
                  <c:v>0.122223136446</c:v>
                </c:pt>
                <c:pt idx="31">
                  <c:v>0.13165636644199999</c:v>
                </c:pt>
                <c:pt idx="32">
                  <c:v>0.123985752819</c:v>
                </c:pt>
                <c:pt idx="33">
                  <c:v>0.121453734235</c:v>
                </c:pt>
                <c:pt idx="34">
                  <c:v>0.136442423412</c:v>
                </c:pt>
                <c:pt idx="35">
                  <c:v>0.145372003015</c:v>
                </c:pt>
                <c:pt idx="36">
                  <c:v>0.13703866028200001</c:v>
                </c:pt>
                <c:pt idx="37">
                  <c:v>0.13669965105000001</c:v>
                </c:pt>
                <c:pt idx="38">
                  <c:v>0.157771103207</c:v>
                </c:pt>
                <c:pt idx="39">
                  <c:v>0.16089008085000001</c:v>
                </c:pt>
                <c:pt idx="40">
                  <c:v>0.153909754442</c:v>
                </c:pt>
                <c:pt idx="41">
                  <c:v>0.15589452619300001</c:v>
                </c:pt>
                <c:pt idx="42">
                  <c:v>0.16429883466100001</c:v>
                </c:pt>
                <c:pt idx="43">
                  <c:v>0.16767448104400001</c:v>
                </c:pt>
                <c:pt idx="44">
                  <c:v>0.16128923763799999</c:v>
                </c:pt>
                <c:pt idx="45">
                  <c:v>0.171170343689</c:v>
                </c:pt>
                <c:pt idx="46">
                  <c:v>0.18217916464600001</c:v>
                </c:pt>
                <c:pt idx="47">
                  <c:v>0.18015486469600001</c:v>
                </c:pt>
                <c:pt idx="48">
                  <c:v>0.176764199618</c:v>
                </c:pt>
                <c:pt idx="49">
                  <c:v>0.18613179975399999</c:v>
                </c:pt>
                <c:pt idx="50">
                  <c:v>0.18982843743</c:v>
                </c:pt>
                <c:pt idx="51">
                  <c:v>0.18576227706000001</c:v>
                </c:pt>
                <c:pt idx="52">
                  <c:v>0.19155552221299998</c:v>
                </c:pt>
                <c:pt idx="53">
                  <c:v>0.19654165625699999</c:v>
                </c:pt>
                <c:pt idx="54">
                  <c:v>0.19437116004499999</c:v>
                </c:pt>
                <c:pt idx="55">
                  <c:v>0.20105349205600001</c:v>
                </c:pt>
                <c:pt idx="56">
                  <c:v>0.205989861134</c:v>
                </c:pt>
                <c:pt idx="57">
                  <c:v>0.20782228378700002</c:v>
                </c:pt>
                <c:pt idx="58">
                  <c:v>0.203250607453</c:v>
                </c:pt>
                <c:pt idx="59">
                  <c:v>0.21240653240099999</c:v>
                </c:pt>
                <c:pt idx="60">
                  <c:v>0.218042230442</c:v>
                </c:pt>
                <c:pt idx="61">
                  <c:v>0.21696440968800002</c:v>
                </c:pt>
                <c:pt idx="62">
                  <c:v>0.217007956591</c:v>
                </c:pt>
                <c:pt idx="63">
                  <c:v>0.22433332977700002</c:v>
                </c:pt>
                <c:pt idx="64">
                  <c:v>0.22704443055100001</c:v>
                </c:pt>
                <c:pt idx="65">
                  <c:v>0.22594778993299999</c:v>
                </c:pt>
                <c:pt idx="66">
                  <c:v>0.22976469168499999</c:v>
                </c:pt>
                <c:pt idx="67">
                  <c:v>0.232542536184</c:v>
                </c:pt>
                <c:pt idx="68">
                  <c:v>0.23403112616399999</c:v>
                </c:pt>
                <c:pt idx="69">
                  <c:v>0.23934092166000001</c:v>
                </c:pt>
                <c:pt idx="70">
                  <c:v>0.24662801441900001</c:v>
                </c:pt>
                <c:pt idx="71">
                  <c:v>0.24573751295599999</c:v>
                </c:pt>
                <c:pt idx="72">
                  <c:v>0.24924903793600001</c:v>
                </c:pt>
                <c:pt idx="73">
                  <c:v>0.24948922533599999</c:v>
                </c:pt>
                <c:pt idx="74">
                  <c:v>0.249830513502</c:v>
                </c:pt>
                <c:pt idx="75">
                  <c:v>0.24817260530599999</c:v>
                </c:pt>
                <c:pt idx="76">
                  <c:v>0.25648014175700001</c:v>
                </c:pt>
                <c:pt idx="77">
                  <c:v>0.26071688667499998</c:v>
                </c:pt>
                <c:pt idx="78">
                  <c:v>0.26195415429900004</c:v>
                </c:pt>
                <c:pt idx="79">
                  <c:v>0.26519757324900001</c:v>
                </c:pt>
                <c:pt idx="80">
                  <c:v>0.26938036803999998</c:v>
                </c:pt>
                <c:pt idx="81">
                  <c:v>0.26881119502</c:v>
                </c:pt>
                <c:pt idx="82">
                  <c:v>0.26982084400099998</c:v>
                </c:pt>
                <c:pt idx="83">
                  <c:v>0.27504084575600002</c:v>
                </c:pt>
                <c:pt idx="84">
                  <c:v>0.27561687924200001</c:v>
                </c:pt>
                <c:pt idx="85">
                  <c:v>0.27725365083000003</c:v>
                </c:pt>
                <c:pt idx="86">
                  <c:v>0.28333932867700001</c:v>
                </c:pt>
                <c:pt idx="87">
                  <c:v>0.28653439177099999</c:v>
                </c:pt>
                <c:pt idx="88">
                  <c:v>0.28886616126699999</c:v>
                </c:pt>
                <c:pt idx="89">
                  <c:v>0.294720930135</c:v>
                </c:pt>
                <c:pt idx="90">
                  <c:v>0.29473600659300003</c:v>
                </c:pt>
                <c:pt idx="91">
                  <c:v>0.29570916105299999</c:v>
                </c:pt>
                <c:pt idx="92">
                  <c:v>0.30003854726499996</c:v>
                </c:pt>
                <c:pt idx="93">
                  <c:v>0.30199075468100001</c:v>
                </c:pt>
                <c:pt idx="94">
                  <c:v>0.30168852072700003</c:v>
                </c:pt>
                <c:pt idx="95">
                  <c:v>0.30646057798299997</c:v>
                </c:pt>
                <c:pt idx="96">
                  <c:v>0.31377153742700004</c:v>
                </c:pt>
                <c:pt idx="97">
                  <c:v>0.31303203552699999</c:v>
                </c:pt>
                <c:pt idx="98">
                  <c:v>0.31386543024500002</c:v>
                </c:pt>
                <c:pt idx="99">
                  <c:v>0.31901007836100004</c:v>
                </c:pt>
                <c:pt idx="100">
                  <c:v>0.32577809297999999</c:v>
                </c:pt>
                <c:pt idx="101">
                  <c:v>0.323567245881</c:v>
                </c:pt>
                <c:pt idx="102">
                  <c:v>0.33232191758500002</c:v>
                </c:pt>
                <c:pt idx="103">
                  <c:v>0.33357368143099997</c:v>
                </c:pt>
                <c:pt idx="104">
                  <c:v>0.33374961079900001</c:v>
                </c:pt>
                <c:pt idx="105">
                  <c:v>0.33742426269000003</c:v>
                </c:pt>
                <c:pt idx="106">
                  <c:v>0.34277451281599997</c:v>
                </c:pt>
                <c:pt idx="107">
                  <c:v>0.34322860768700003</c:v>
                </c:pt>
                <c:pt idx="108">
                  <c:v>0.34603490422900002</c:v>
                </c:pt>
                <c:pt idx="109">
                  <c:v>0.35413052390999999</c:v>
                </c:pt>
                <c:pt idx="110">
                  <c:v>0.35157166724299999</c:v>
                </c:pt>
                <c:pt idx="111">
                  <c:v>0.34880196589699997</c:v>
                </c:pt>
                <c:pt idx="112">
                  <c:v>0.35770213877699997</c:v>
                </c:pt>
                <c:pt idx="113">
                  <c:v>0.35875971461899997</c:v>
                </c:pt>
                <c:pt idx="114">
                  <c:v>0.35740100205699998</c:v>
                </c:pt>
                <c:pt idx="115">
                  <c:v>0.36192246026500002</c:v>
                </c:pt>
                <c:pt idx="116">
                  <c:v>0.36358977097799999</c:v>
                </c:pt>
                <c:pt idx="117">
                  <c:v>0.35919131205099997</c:v>
                </c:pt>
                <c:pt idx="118">
                  <c:v>0.36628981618600004</c:v>
                </c:pt>
                <c:pt idx="119">
                  <c:v>0.36784061406899998</c:v>
                </c:pt>
                <c:pt idx="120">
                  <c:v>0.361402711667</c:v>
                </c:pt>
                <c:pt idx="121">
                  <c:v>0.36970045673700003</c:v>
                </c:pt>
                <c:pt idx="122">
                  <c:v>0.37986664150999999</c:v>
                </c:pt>
                <c:pt idx="123">
                  <c:v>0.37909643772099999</c:v>
                </c:pt>
                <c:pt idx="124">
                  <c:v>0.38010205241600004</c:v>
                </c:pt>
                <c:pt idx="125">
                  <c:v>0.390009634311</c:v>
                </c:pt>
                <c:pt idx="126">
                  <c:v>0.38911800573800004</c:v>
                </c:pt>
                <c:pt idx="127">
                  <c:v>0.39016827857800002</c:v>
                </c:pt>
                <c:pt idx="128">
                  <c:v>0.396061621802</c:v>
                </c:pt>
                <c:pt idx="129">
                  <c:v>0.39298743881499998</c:v>
                </c:pt>
                <c:pt idx="130">
                  <c:v>0.38624754831699998</c:v>
                </c:pt>
                <c:pt idx="131">
                  <c:v>0.39430753192100004</c:v>
                </c:pt>
                <c:pt idx="132">
                  <c:v>0.39509251362500003</c:v>
                </c:pt>
                <c:pt idx="133">
                  <c:v>0.39633352657500004</c:v>
                </c:pt>
                <c:pt idx="134">
                  <c:v>0.40882379990700002</c:v>
                </c:pt>
                <c:pt idx="135">
                  <c:v>0.41329611902999996</c:v>
                </c:pt>
                <c:pt idx="136">
                  <c:v>0.40975801544200002</c:v>
                </c:pt>
                <c:pt idx="137">
                  <c:v>0.417142716192</c:v>
                </c:pt>
                <c:pt idx="138">
                  <c:v>0.42289479522399998</c:v>
                </c:pt>
                <c:pt idx="139">
                  <c:v>0.41850666259300001</c:v>
                </c:pt>
                <c:pt idx="140">
                  <c:v>0.41924506381500004</c:v>
                </c:pt>
                <c:pt idx="141">
                  <c:v>0.42596288541299998</c:v>
                </c:pt>
                <c:pt idx="142">
                  <c:v>0.41937500073700001</c:v>
                </c:pt>
                <c:pt idx="143">
                  <c:v>0.415727112234</c:v>
                </c:pt>
                <c:pt idx="144">
                  <c:v>0.42885538360099995</c:v>
                </c:pt>
                <c:pt idx="145">
                  <c:v>0.42420756950900002</c:v>
                </c:pt>
                <c:pt idx="146">
                  <c:v>0.42441611217399999</c:v>
                </c:pt>
                <c:pt idx="147">
                  <c:v>0.43455228826400005</c:v>
                </c:pt>
                <c:pt idx="148">
                  <c:v>0.43302931732599997</c:v>
                </c:pt>
                <c:pt idx="149">
                  <c:v>0.43028684938399997</c:v>
                </c:pt>
                <c:pt idx="150">
                  <c:v>0.43807688967499997</c:v>
                </c:pt>
                <c:pt idx="151">
                  <c:v>0.441863383507</c:v>
                </c:pt>
                <c:pt idx="152">
                  <c:v>0.43449591511500002</c:v>
                </c:pt>
                <c:pt idx="153">
                  <c:v>0.43933696260399996</c:v>
                </c:pt>
                <c:pt idx="154">
                  <c:v>0.44911537063200002</c:v>
                </c:pt>
                <c:pt idx="155">
                  <c:v>0.44485888181400002</c:v>
                </c:pt>
                <c:pt idx="156">
                  <c:v>0.44988803494200003</c:v>
                </c:pt>
                <c:pt idx="157">
                  <c:v>0.45661723314899999</c:v>
                </c:pt>
                <c:pt idx="158">
                  <c:v>0.45148549541199995</c:v>
                </c:pt>
                <c:pt idx="159">
                  <c:v>0.44871651593999995</c:v>
                </c:pt>
                <c:pt idx="160">
                  <c:v>0.45599594021700002</c:v>
                </c:pt>
                <c:pt idx="161">
                  <c:v>0.45442833124899995</c:v>
                </c:pt>
                <c:pt idx="162">
                  <c:v>0.45706761391499995</c:v>
                </c:pt>
                <c:pt idx="163">
                  <c:v>0.46162374480399998</c:v>
                </c:pt>
                <c:pt idx="164">
                  <c:v>0.45915308151500006</c:v>
                </c:pt>
                <c:pt idx="165">
                  <c:v>0.45687871754299997</c:v>
                </c:pt>
                <c:pt idx="166">
                  <c:v>0.465828750412</c:v>
                </c:pt>
                <c:pt idx="167">
                  <c:v>0.46611992095100002</c:v>
                </c:pt>
                <c:pt idx="168">
                  <c:v>0.46102517638099999</c:v>
                </c:pt>
                <c:pt idx="169">
                  <c:v>0.46389345845899999</c:v>
                </c:pt>
                <c:pt idx="170">
                  <c:v>0.46144915294399996</c:v>
                </c:pt>
                <c:pt idx="171">
                  <c:v>0.45762986255999999</c:v>
                </c:pt>
                <c:pt idx="172">
                  <c:v>0.465803778414</c:v>
                </c:pt>
                <c:pt idx="173">
                  <c:v>0.466619168019</c:v>
                </c:pt>
                <c:pt idx="174">
                  <c:v>0.46418984511700001</c:v>
                </c:pt>
                <c:pt idx="175">
                  <c:v>0.47137095958399999</c:v>
                </c:pt>
                <c:pt idx="176">
                  <c:v>0.46933883164399998</c:v>
                </c:pt>
                <c:pt idx="177">
                  <c:v>0.46348751405400002</c:v>
                </c:pt>
                <c:pt idx="178">
                  <c:v>0.47041882157400006</c:v>
                </c:pt>
                <c:pt idx="179">
                  <c:v>0.46684510350899999</c:v>
                </c:pt>
                <c:pt idx="180">
                  <c:v>0.46331192807100002</c:v>
                </c:pt>
                <c:pt idx="181">
                  <c:v>0.47219136878700002</c:v>
                </c:pt>
                <c:pt idx="182">
                  <c:v>0.47173198600799998</c:v>
                </c:pt>
                <c:pt idx="183">
                  <c:v>0.469210001499</c:v>
                </c:pt>
                <c:pt idx="184">
                  <c:v>0.47516823361399996</c:v>
                </c:pt>
                <c:pt idx="185">
                  <c:v>0.47241320107399998</c:v>
                </c:pt>
                <c:pt idx="186">
                  <c:v>0.463548000367</c:v>
                </c:pt>
                <c:pt idx="187">
                  <c:v>0.46697157584799998</c:v>
                </c:pt>
                <c:pt idx="188">
                  <c:v>0.46714250612899999</c:v>
                </c:pt>
                <c:pt idx="189">
                  <c:v>0.46165742092500001</c:v>
                </c:pt>
                <c:pt idx="190">
                  <c:v>0.46859243425399999</c:v>
                </c:pt>
                <c:pt idx="191">
                  <c:v>0.46830727618999995</c:v>
                </c:pt>
                <c:pt idx="192">
                  <c:v>0.46274652882799994</c:v>
                </c:pt>
                <c:pt idx="193">
                  <c:v>0.47008122060500002</c:v>
                </c:pt>
                <c:pt idx="194">
                  <c:v>0.47067708460899998</c:v>
                </c:pt>
                <c:pt idx="195">
                  <c:v>0.46702118204000004</c:v>
                </c:pt>
                <c:pt idx="196">
                  <c:v>0.47371188229300004</c:v>
                </c:pt>
                <c:pt idx="197">
                  <c:v>0.47323827158199999</c:v>
                </c:pt>
                <c:pt idx="198">
                  <c:v>0.46824709485400001</c:v>
                </c:pt>
                <c:pt idx="199">
                  <c:v>0.47279039200199996</c:v>
                </c:pt>
                <c:pt idx="200">
                  <c:v>0.47205999987800001</c:v>
                </c:pt>
                <c:pt idx="201">
                  <c:v>0.46276828253500002</c:v>
                </c:pt>
                <c:pt idx="202">
                  <c:v>0.465781610066</c:v>
                </c:pt>
                <c:pt idx="203">
                  <c:v>0.46385059762399994</c:v>
                </c:pt>
                <c:pt idx="204">
                  <c:v>0.457194977999</c:v>
                </c:pt>
                <c:pt idx="205">
                  <c:v>0.460273903426</c:v>
                </c:pt>
                <c:pt idx="206">
                  <c:v>0.45818679825100006</c:v>
                </c:pt>
                <c:pt idx="207">
                  <c:v>0.45031738258799997</c:v>
                </c:pt>
                <c:pt idx="208">
                  <c:v>0.45701791017600002</c:v>
                </c:pt>
                <c:pt idx="209">
                  <c:v>0.45416746601399999</c:v>
                </c:pt>
                <c:pt idx="210">
                  <c:v>0.44545105072000002</c:v>
                </c:pt>
                <c:pt idx="211">
                  <c:v>0.454518718559</c:v>
                </c:pt>
                <c:pt idx="212">
                  <c:v>0.45087601067699995</c:v>
                </c:pt>
                <c:pt idx="213">
                  <c:v>0.44850193727900001</c:v>
                </c:pt>
                <c:pt idx="214">
                  <c:v>0.45597369035800001</c:v>
                </c:pt>
                <c:pt idx="215">
                  <c:v>0.451801135957</c:v>
                </c:pt>
                <c:pt idx="216">
                  <c:v>0.44367665624499997</c:v>
                </c:pt>
                <c:pt idx="217">
                  <c:v>0.45417673166300004</c:v>
                </c:pt>
                <c:pt idx="218">
                  <c:v>0.44688324625700004</c:v>
                </c:pt>
                <c:pt idx="219">
                  <c:v>0.44528712674100002</c:v>
                </c:pt>
                <c:pt idx="220">
                  <c:v>0.45351345423899997</c:v>
                </c:pt>
                <c:pt idx="221">
                  <c:v>0.45023697012999997</c:v>
                </c:pt>
                <c:pt idx="222">
                  <c:v>0.44796405279700002</c:v>
                </c:pt>
                <c:pt idx="223">
                  <c:v>0.44957344714500003</c:v>
                </c:pt>
                <c:pt idx="224">
                  <c:v>0.44514540261000002</c:v>
                </c:pt>
                <c:pt idx="225">
                  <c:v>0.44175295278400001</c:v>
                </c:pt>
                <c:pt idx="226">
                  <c:v>0.44473400602800001</c:v>
                </c:pt>
                <c:pt idx="227">
                  <c:v>0.43897547317199997</c:v>
                </c:pt>
                <c:pt idx="228">
                  <c:v>0.43960833982600001</c:v>
                </c:pt>
                <c:pt idx="229">
                  <c:v>0.44358498452499995</c:v>
                </c:pt>
                <c:pt idx="230">
                  <c:v>0.43535909421800001</c:v>
                </c:pt>
                <c:pt idx="231">
                  <c:v>0.434737965931</c:v>
                </c:pt>
                <c:pt idx="232">
                  <c:v>0.43816275472499994</c:v>
                </c:pt>
                <c:pt idx="233">
                  <c:v>0.43145514344400004</c:v>
                </c:pt>
                <c:pt idx="234">
                  <c:v>0.43483635764700002</c:v>
                </c:pt>
                <c:pt idx="235">
                  <c:v>0.43693132331099999</c:v>
                </c:pt>
                <c:pt idx="236">
                  <c:v>0.43053248606900002</c:v>
                </c:pt>
                <c:pt idx="237">
                  <c:v>0.43386842605700005</c:v>
                </c:pt>
                <c:pt idx="238">
                  <c:v>0.43575026506299996</c:v>
                </c:pt>
                <c:pt idx="239">
                  <c:v>0.42975890152400004</c:v>
                </c:pt>
                <c:pt idx="240">
                  <c:v>0.43581377534299998</c:v>
                </c:pt>
                <c:pt idx="241">
                  <c:v>0.43772214684700006</c:v>
                </c:pt>
                <c:pt idx="242">
                  <c:v>0.43412260422100002</c:v>
                </c:pt>
                <c:pt idx="243">
                  <c:v>0.43776660958000002</c:v>
                </c:pt>
                <c:pt idx="244">
                  <c:v>0.42664292642599999</c:v>
                </c:pt>
                <c:pt idx="245">
                  <c:v>0.41848172888599999</c:v>
                </c:pt>
                <c:pt idx="246">
                  <c:v>0.41497602613700002</c:v>
                </c:pt>
                <c:pt idx="247">
                  <c:v>0.40231063094999997</c:v>
                </c:pt>
                <c:pt idx="248">
                  <c:v>0.38935506013900001</c:v>
                </c:pt>
                <c:pt idx="249">
                  <c:v>0.36770602184099999</c:v>
                </c:pt>
                <c:pt idx="250">
                  <c:v>0.36262677812999999</c:v>
                </c:pt>
                <c:pt idx="251">
                  <c:v>0.34888680472099998</c:v>
                </c:pt>
                <c:pt idx="252">
                  <c:v>0.34614584800099996</c:v>
                </c:pt>
                <c:pt idx="253">
                  <c:v>0.33090095885900001</c:v>
                </c:pt>
                <c:pt idx="254">
                  <c:v>0.32964846310099999</c:v>
                </c:pt>
                <c:pt idx="255">
                  <c:v>0.30607685773799997</c:v>
                </c:pt>
                <c:pt idx="256">
                  <c:v>0.30730757614799997</c:v>
                </c:pt>
                <c:pt idx="257">
                  <c:v>0.28635264580899999</c:v>
                </c:pt>
                <c:pt idx="258">
                  <c:v>0.29836056895000002</c:v>
                </c:pt>
                <c:pt idx="259">
                  <c:v>0.28905738957300003</c:v>
                </c:pt>
                <c:pt idx="260">
                  <c:v>0.28170049750799997</c:v>
                </c:pt>
                <c:pt idx="261">
                  <c:v>0.27384451081400002</c:v>
                </c:pt>
                <c:pt idx="262">
                  <c:v>0.25856434164699998</c:v>
                </c:pt>
                <c:pt idx="263">
                  <c:v>0.25717790363199999</c:v>
                </c:pt>
                <c:pt idx="264">
                  <c:v>0.246750440343</c:v>
                </c:pt>
                <c:pt idx="265">
                  <c:v>0.24422343388600001</c:v>
                </c:pt>
                <c:pt idx="266">
                  <c:v>0.22386836597499998</c:v>
                </c:pt>
                <c:pt idx="267">
                  <c:v>0.23522737513600001</c:v>
                </c:pt>
                <c:pt idx="268">
                  <c:v>0.21620363085800001</c:v>
                </c:pt>
                <c:pt idx="269">
                  <c:v>0.213145240904</c:v>
                </c:pt>
                <c:pt idx="270">
                  <c:v>0.19717540537100001</c:v>
                </c:pt>
                <c:pt idx="271">
                  <c:v>0.20202895940099999</c:v>
                </c:pt>
                <c:pt idx="272">
                  <c:v>0.19458664190300001</c:v>
                </c:pt>
                <c:pt idx="273">
                  <c:v>0.18115389125699999</c:v>
                </c:pt>
                <c:pt idx="274">
                  <c:v>0.18509078941400001</c:v>
                </c:pt>
                <c:pt idx="275">
                  <c:v>0.18177814844100001</c:v>
                </c:pt>
                <c:pt idx="276">
                  <c:v>0.17747012209500002</c:v>
                </c:pt>
                <c:pt idx="277">
                  <c:v>0.18333445657</c:v>
                </c:pt>
                <c:pt idx="278">
                  <c:v>0.174777130211</c:v>
                </c:pt>
                <c:pt idx="279">
                  <c:v>0.17777050674599998</c:v>
                </c:pt>
                <c:pt idx="280">
                  <c:v>0.18089847312599999</c:v>
                </c:pt>
                <c:pt idx="281">
                  <c:v>0.17611155688999999</c:v>
                </c:pt>
                <c:pt idx="282">
                  <c:v>0.179363683636</c:v>
                </c:pt>
                <c:pt idx="283">
                  <c:v>0.18111283715900001</c:v>
                </c:pt>
                <c:pt idx="284">
                  <c:v>0.17257852662299999</c:v>
                </c:pt>
                <c:pt idx="285">
                  <c:v>0.17452716683900002</c:v>
                </c:pt>
                <c:pt idx="286">
                  <c:v>0.178563590159</c:v>
                </c:pt>
              </c:numCache>
            </c:numRef>
          </c:xVal>
          <c:yVal>
            <c:numRef>
              <c:f>'653-10-100C'!$F$26:$F$312</c:f>
              <c:numCache>
                <c:formatCode>General</c:formatCode>
                <c:ptCount val="287"/>
                <c:pt idx="0">
                  <c:v>1.4919266802046411</c:v>
                </c:pt>
                <c:pt idx="1">
                  <c:v>0.86633711763116394</c:v>
                </c:pt>
                <c:pt idx="2">
                  <c:v>0.50140533330206472</c:v>
                </c:pt>
                <c:pt idx="3">
                  <c:v>1.2660178249993619</c:v>
                </c:pt>
                <c:pt idx="4">
                  <c:v>0.34501066635543776</c:v>
                </c:pt>
                <c:pt idx="5">
                  <c:v>0.37976503678802154</c:v>
                </c:pt>
                <c:pt idx="6">
                  <c:v>0.32763348113914592</c:v>
                </c:pt>
                <c:pt idx="7">
                  <c:v>1.4745494949883491</c:v>
                </c:pt>
                <c:pt idx="8">
                  <c:v>1.5266810506372248</c:v>
                </c:pt>
                <c:pt idx="9">
                  <c:v>3.855267448768215</c:v>
                </c:pt>
                <c:pt idx="10">
                  <c:v>8.1475139080945826</c:v>
                </c:pt>
                <c:pt idx="11">
                  <c:v>12.978458556519481</c:v>
                </c:pt>
                <c:pt idx="12">
                  <c:v>18.574021144035164</c:v>
                </c:pt>
                <c:pt idx="13">
                  <c:v>22.397072707734683</c:v>
                </c:pt>
                <c:pt idx="14">
                  <c:v>28.079521221331817</c:v>
                </c:pt>
                <c:pt idx="15">
                  <c:v>33.118997539745706</c:v>
                </c:pt>
                <c:pt idx="16">
                  <c:v>39.705076026770492</c:v>
                </c:pt>
                <c:pt idx="17">
                  <c:v>44.449134749113924</c:v>
                </c:pt>
                <c:pt idx="18">
                  <c:v>49.679765552300502</c:v>
                </c:pt>
                <c:pt idx="19">
                  <c:v>54.771378873756746</c:v>
                </c:pt>
                <c:pt idx="20">
                  <c:v>59.654460525224017</c:v>
                </c:pt>
                <c:pt idx="21">
                  <c:v>63.964078722373188</c:v>
                </c:pt>
                <c:pt idx="22">
                  <c:v>69.073069229045728</c:v>
                </c:pt>
                <c:pt idx="23">
                  <c:v>73.434824429237253</c:v>
                </c:pt>
                <c:pt idx="24">
                  <c:v>77.049349770341266</c:v>
                </c:pt>
                <c:pt idx="25">
                  <c:v>81.967185792241111</c:v>
                </c:pt>
                <c:pt idx="26">
                  <c:v>85.807614541156909</c:v>
                </c:pt>
                <c:pt idx="27">
                  <c:v>89.960838071359476</c:v>
                </c:pt>
                <c:pt idx="28">
                  <c:v>93.714380894193809</c:v>
                </c:pt>
                <c:pt idx="29">
                  <c:v>97.033488639227386</c:v>
                </c:pt>
                <c:pt idx="30">
                  <c:v>99.39682940779096</c:v>
                </c:pt>
                <c:pt idx="31">
                  <c:v>102.42051410936061</c:v>
                </c:pt>
                <c:pt idx="32">
                  <c:v>105.46158144354001</c:v>
                </c:pt>
                <c:pt idx="33">
                  <c:v>107.07768690562257</c:v>
                </c:pt>
                <c:pt idx="34">
                  <c:v>110.6922122467266</c:v>
                </c:pt>
                <c:pt idx="35">
                  <c:v>113.09030738572277</c:v>
                </c:pt>
                <c:pt idx="36">
                  <c:v>114.67165847737272</c:v>
                </c:pt>
                <c:pt idx="37">
                  <c:v>117.12189061941126</c:v>
                </c:pt>
                <c:pt idx="38">
                  <c:v>119.12030505103922</c:v>
                </c:pt>
                <c:pt idx="39">
                  <c:v>120.40623854661874</c:v>
                </c:pt>
                <c:pt idx="40">
                  <c:v>122.16136693782516</c:v>
                </c:pt>
                <c:pt idx="41">
                  <c:v>124.54209033899851</c:v>
                </c:pt>
                <c:pt idx="42">
                  <c:v>125.75851509371286</c:v>
                </c:pt>
                <c:pt idx="43">
                  <c:v>127.28773462971398</c:v>
                </c:pt>
                <c:pt idx="44">
                  <c:v>129.33828061699083</c:v>
                </c:pt>
                <c:pt idx="45">
                  <c:v>131.44095815991651</c:v>
                </c:pt>
                <c:pt idx="46">
                  <c:v>132.22294783683012</c:v>
                </c:pt>
                <c:pt idx="47">
                  <c:v>134.39513956801446</c:v>
                </c:pt>
                <c:pt idx="48">
                  <c:v>135.35090109709097</c:v>
                </c:pt>
                <c:pt idx="49">
                  <c:v>136.15026795922088</c:v>
                </c:pt>
                <c:pt idx="50">
                  <c:v>138.18343676128143</c:v>
                </c:pt>
                <c:pt idx="51">
                  <c:v>139.48674744207725</c:v>
                </c:pt>
                <c:pt idx="52">
                  <c:v>140.11233700465073</c:v>
                </c:pt>
                <c:pt idx="53">
                  <c:v>142.14550580671124</c:v>
                </c:pt>
                <c:pt idx="54">
                  <c:v>143.25766745012788</c:v>
                </c:pt>
                <c:pt idx="55">
                  <c:v>144.14392023833921</c:v>
                </c:pt>
                <c:pt idx="56">
                  <c:v>145.60363103347512</c:v>
                </c:pt>
                <c:pt idx="57">
                  <c:v>147.09809619904368</c:v>
                </c:pt>
                <c:pt idx="58">
                  <c:v>147.32400505424894</c:v>
                </c:pt>
                <c:pt idx="59">
                  <c:v>148.50567543853077</c:v>
                </c:pt>
                <c:pt idx="60">
                  <c:v>150.19129508887195</c:v>
                </c:pt>
                <c:pt idx="61">
                  <c:v>150.59098124363368</c:v>
                </c:pt>
                <c:pt idx="62">
                  <c:v>151.94642348007838</c:v>
                </c:pt>
                <c:pt idx="63">
                  <c:v>153.70155187128478</c:v>
                </c:pt>
                <c:pt idx="64">
                  <c:v>154.36190125168429</c:v>
                </c:pt>
                <c:pt idx="65">
                  <c:v>155.02224518469035</c:v>
                </c:pt>
                <c:pt idx="66">
                  <c:v>156.79475076111302</c:v>
                </c:pt>
                <c:pt idx="67">
                  <c:v>157.22918583891379</c:v>
                </c:pt>
                <c:pt idx="68">
                  <c:v>157.95904396017852</c:v>
                </c:pt>
                <c:pt idx="69">
                  <c:v>159.29711445880039</c:v>
                </c:pt>
                <c:pt idx="70">
                  <c:v>159.81843546268269</c:v>
                </c:pt>
                <c:pt idx="71">
                  <c:v>160.53091639873111</c:v>
                </c:pt>
                <c:pt idx="72">
                  <c:v>162.32079916037006</c:v>
                </c:pt>
                <c:pt idx="73">
                  <c:v>162.94638872294354</c:v>
                </c:pt>
                <c:pt idx="74">
                  <c:v>163.53722391508447</c:v>
                </c:pt>
                <c:pt idx="75">
                  <c:v>164.61463118806847</c:v>
                </c:pt>
                <c:pt idx="76">
                  <c:v>165.57039271714498</c:v>
                </c:pt>
                <c:pt idx="77">
                  <c:v>166.50877706100519</c:v>
                </c:pt>
                <c:pt idx="78">
                  <c:v>167.08223506792979</c:v>
                </c:pt>
                <c:pt idx="79">
                  <c:v>167.08223506792979</c:v>
                </c:pt>
                <c:pt idx="80">
                  <c:v>168.28128808482137</c:v>
                </c:pt>
                <c:pt idx="81">
                  <c:v>169.56722158040088</c:v>
                </c:pt>
                <c:pt idx="82">
                  <c:v>170.76626914989899</c:v>
                </c:pt>
                <c:pt idx="83">
                  <c:v>171.21808686030951</c:v>
                </c:pt>
                <c:pt idx="84">
                  <c:v>171.75679049680156</c:v>
                </c:pt>
                <c:pt idx="85">
                  <c:v>172.22597994503494</c:v>
                </c:pt>
                <c:pt idx="86">
                  <c:v>173.37289595888413</c:v>
                </c:pt>
                <c:pt idx="87">
                  <c:v>173.85946803972729</c:v>
                </c:pt>
                <c:pt idx="88">
                  <c:v>174.93687531271132</c:v>
                </c:pt>
                <c:pt idx="89">
                  <c:v>175.33655602007948</c:v>
                </c:pt>
                <c:pt idx="90">
                  <c:v>175.87525965657153</c:v>
                </c:pt>
                <c:pt idx="91">
                  <c:v>177.09168441128588</c:v>
                </c:pt>
                <c:pt idx="92">
                  <c:v>177.89105127341577</c:v>
                </c:pt>
                <c:pt idx="93">
                  <c:v>177.92580564384835</c:v>
                </c:pt>
                <c:pt idx="94">
                  <c:v>179.28125332768653</c:v>
                </c:pt>
                <c:pt idx="95">
                  <c:v>179.21173913942789</c:v>
                </c:pt>
                <c:pt idx="96">
                  <c:v>179.52453392071465</c:v>
                </c:pt>
                <c:pt idx="97">
                  <c:v>180.82785004890394</c:v>
                </c:pt>
                <c:pt idx="98">
                  <c:v>181.69672565189902</c:v>
                </c:pt>
                <c:pt idx="99">
                  <c:v>181.6445940962501</c:v>
                </c:pt>
                <c:pt idx="100">
                  <c:v>182.6524871809755</c:v>
                </c:pt>
                <c:pt idx="101">
                  <c:v>183.62563134266179</c:v>
                </c:pt>
                <c:pt idx="102">
                  <c:v>183.85153475047358</c:v>
                </c:pt>
                <c:pt idx="103">
                  <c:v>184.06006642046259</c:v>
                </c:pt>
                <c:pt idx="104">
                  <c:v>185.22435961952806</c:v>
                </c:pt>
                <c:pt idx="105">
                  <c:v>185.03320513475538</c:v>
                </c:pt>
                <c:pt idx="106">
                  <c:v>185.43289128951704</c:v>
                </c:pt>
                <c:pt idx="107">
                  <c:v>186.85784771422044</c:v>
                </c:pt>
                <c:pt idx="108">
                  <c:v>186.96211082551815</c:v>
                </c:pt>
                <c:pt idx="109">
                  <c:v>187.55294601765905</c:v>
                </c:pt>
                <c:pt idx="110">
                  <c:v>188.75199358715713</c:v>
                </c:pt>
                <c:pt idx="111">
                  <c:v>189.1690569271351</c:v>
                </c:pt>
                <c:pt idx="112">
                  <c:v>189.1690569271351</c:v>
                </c:pt>
                <c:pt idx="113">
                  <c:v>189.72513774884345</c:v>
                </c:pt>
                <c:pt idx="114">
                  <c:v>190.73303083356879</c:v>
                </c:pt>
                <c:pt idx="115">
                  <c:v>190.24645875272569</c:v>
                </c:pt>
                <c:pt idx="116">
                  <c:v>190.88943094790892</c:v>
                </c:pt>
                <c:pt idx="117">
                  <c:v>191.77568373612027</c:v>
                </c:pt>
                <c:pt idx="118">
                  <c:v>191.96683277349948</c:v>
                </c:pt>
                <c:pt idx="119">
                  <c:v>192.78357682084564</c:v>
                </c:pt>
                <c:pt idx="120">
                  <c:v>193.61769805340811</c:v>
                </c:pt>
                <c:pt idx="121">
                  <c:v>193.14850315778125</c:v>
                </c:pt>
                <c:pt idx="122">
                  <c:v>193.53081212732664</c:v>
                </c:pt>
                <c:pt idx="123">
                  <c:v>194.79936843768988</c:v>
                </c:pt>
                <c:pt idx="124">
                  <c:v>194.88625436377134</c:v>
                </c:pt>
                <c:pt idx="125">
                  <c:v>195.40758081504708</c:v>
                </c:pt>
                <c:pt idx="126">
                  <c:v>195.89415289589024</c:v>
                </c:pt>
                <c:pt idx="127">
                  <c:v>195.84202134024133</c:v>
                </c:pt>
                <c:pt idx="128">
                  <c:v>196.25907923282583</c:v>
                </c:pt>
                <c:pt idx="129">
                  <c:v>197.35386369102616</c:v>
                </c:pt>
                <c:pt idx="130">
                  <c:v>197.61452691666403</c:v>
                </c:pt>
                <c:pt idx="131">
                  <c:v>197.87519014230188</c:v>
                </c:pt>
                <c:pt idx="132">
                  <c:v>197.97945325359964</c:v>
                </c:pt>
                <c:pt idx="133">
                  <c:v>198.25749366445379</c:v>
                </c:pt>
                <c:pt idx="134">
                  <c:v>197.97945325359964</c:v>
                </c:pt>
                <c:pt idx="135">
                  <c:v>198.86570604181097</c:v>
                </c:pt>
                <c:pt idx="136">
                  <c:v>199.12636926744884</c:v>
                </c:pt>
                <c:pt idx="137">
                  <c:v>199.66507290394085</c:v>
                </c:pt>
                <c:pt idx="138">
                  <c:v>200.29066246651433</c:v>
                </c:pt>
                <c:pt idx="139">
                  <c:v>200.5513256921522</c:v>
                </c:pt>
                <c:pt idx="140">
                  <c:v>200.65558880344997</c:v>
                </c:pt>
                <c:pt idx="141">
                  <c:v>201.09002932864419</c:v>
                </c:pt>
                <c:pt idx="142">
                  <c:v>201.22904681037457</c:v>
                </c:pt>
                <c:pt idx="143">
                  <c:v>200.86412047343896</c:v>
                </c:pt>
                <c:pt idx="144">
                  <c:v>201.57660140948732</c:v>
                </c:pt>
                <c:pt idx="145">
                  <c:v>202.35858563900749</c:v>
                </c:pt>
                <c:pt idx="146">
                  <c:v>202.48023138291501</c:v>
                </c:pt>
                <c:pt idx="147">
                  <c:v>202.77564897898543</c:v>
                </c:pt>
                <c:pt idx="148">
                  <c:v>203.59239302633162</c:v>
                </c:pt>
                <c:pt idx="149">
                  <c:v>203.29696998286767</c:v>
                </c:pt>
                <c:pt idx="150">
                  <c:v>203.34910698591005</c:v>
                </c:pt>
                <c:pt idx="151">
                  <c:v>203.19270687156992</c:v>
                </c:pt>
                <c:pt idx="152">
                  <c:v>203.22746124200253</c:v>
                </c:pt>
                <c:pt idx="153">
                  <c:v>203.47074728242407</c:v>
                </c:pt>
                <c:pt idx="154">
                  <c:v>203.64452458198051</c:v>
                </c:pt>
                <c:pt idx="155">
                  <c:v>204.04420528934867</c:v>
                </c:pt>
                <c:pt idx="156">
                  <c:v>205.26063004406305</c:v>
                </c:pt>
                <c:pt idx="157">
                  <c:v>205.41703015840315</c:v>
                </c:pt>
                <c:pt idx="158">
                  <c:v>205.1216125623327</c:v>
                </c:pt>
                <c:pt idx="159">
                  <c:v>205.1216125623327</c:v>
                </c:pt>
                <c:pt idx="160">
                  <c:v>205.62556182839216</c:v>
                </c:pt>
                <c:pt idx="161">
                  <c:v>205.34752141753802</c:v>
                </c:pt>
                <c:pt idx="162">
                  <c:v>205.5386704549172</c:v>
                </c:pt>
                <c:pt idx="163">
                  <c:v>205.46916171405201</c:v>
                </c:pt>
                <c:pt idx="164">
                  <c:v>206.1295056470581</c:v>
                </c:pt>
                <c:pt idx="165">
                  <c:v>205.59080201056608</c:v>
                </c:pt>
                <c:pt idx="166">
                  <c:v>205.72982493968991</c:v>
                </c:pt>
                <c:pt idx="167">
                  <c:v>205.83408805098765</c:v>
                </c:pt>
                <c:pt idx="168">
                  <c:v>205.31276159971193</c:v>
                </c:pt>
                <c:pt idx="169">
                  <c:v>204.9652124479926</c:v>
                </c:pt>
                <c:pt idx="170">
                  <c:v>205.52129326970095</c:v>
                </c:pt>
                <c:pt idx="171">
                  <c:v>204.94783526277632</c:v>
                </c:pt>
                <c:pt idx="172">
                  <c:v>204.91308089234371</c:v>
                </c:pt>
                <c:pt idx="173">
                  <c:v>205.33014423232171</c:v>
                </c:pt>
                <c:pt idx="174">
                  <c:v>204.61766329627326</c:v>
                </c:pt>
                <c:pt idx="175">
                  <c:v>204.49602299975925</c:v>
                </c:pt>
                <c:pt idx="176">
                  <c:v>204.84357215147855</c:v>
                </c:pt>
                <c:pt idx="177">
                  <c:v>204.49602299975925</c:v>
                </c:pt>
                <c:pt idx="178">
                  <c:v>203.59239302633162</c:v>
                </c:pt>
                <c:pt idx="179">
                  <c:v>203.90518780761835</c:v>
                </c:pt>
                <c:pt idx="180">
                  <c:v>203.50550165285668</c:v>
                </c:pt>
                <c:pt idx="181">
                  <c:v>202.82778053463429</c:v>
                </c:pt>
                <c:pt idx="182">
                  <c:v>202.68875760551049</c:v>
                </c:pt>
                <c:pt idx="183">
                  <c:v>203.0536893898396</c:v>
                </c:pt>
                <c:pt idx="184">
                  <c:v>201.99365930207185</c:v>
                </c:pt>
                <c:pt idx="185">
                  <c:v>201.76775044686656</c:v>
                </c:pt>
                <c:pt idx="186">
                  <c:v>201.88939619077411</c:v>
                </c:pt>
                <c:pt idx="187">
                  <c:v>200.84674328822265</c:v>
                </c:pt>
                <c:pt idx="188">
                  <c:v>200.56870287736851</c:v>
                </c:pt>
                <c:pt idx="189">
                  <c:v>200.51657132171962</c:v>
                </c:pt>
                <c:pt idx="190">
                  <c:v>200.16902217000029</c:v>
                </c:pt>
                <c:pt idx="191">
                  <c:v>199.38703249308671</c:v>
                </c:pt>
                <c:pt idx="192">
                  <c:v>199.87360457392984</c:v>
                </c:pt>
                <c:pt idx="193">
                  <c:v>199.40440967830301</c:v>
                </c:pt>
                <c:pt idx="194">
                  <c:v>198.84832885659469</c:v>
                </c:pt>
                <c:pt idx="195">
                  <c:v>198.6050428161731</c:v>
                </c:pt>
                <c:pt idx="196">
                  <c:v>198.0142076240322</c:v>
                </c:pt>
                <c:pt idx="197">
                  <c:v>196.78040568410157</c:v>
                </c:pt>
                <c:pt idx="198">
                  <c:v>196.72827412845271</c:v>
                </c:pt>
                <c:pt idx="199">
                  <c:v>196.4154793471659</c:v>
                </c:pt>
                <c:pt idx="200">
                  <c:v>195.5118493737383</c:v>
                </c:pt>
                <c:pt idx="201">
                  <c:v>195.5118493737383</c:v>
                </c:pt>
                <c:pt idx="202">
                  <c:v>195.65086685546865</c:v>
                </c:pt>
                <c:pt idx="203">
                  <c:v>194.39968773032172</c:v>
                </c:pt>
                <c:pt idx="204">
                  <c:v>194.38231054510541</c:v>
                </c:pt>
                <c:pt idx="205">
                  <c:v>193.82622972339709</c:v>
                </c:pt>
                <c:pt idx="206">
                  <c:v>192.88784537953688</c:v>
                </c:pt>
                <c:pt idx="207">
                  <c:v>192.41865048391</c:v>
                </c:pt>
                <c:pt idx="208">
                  <c:v>192.31438737261229</c:v>
                </c:pt>
                <c:pt idx="209">
                  <c:v>191.4976433252661</c:v>
                </c:pt>
                <c:pt idx="210">
                  <c:v>190.85467657747634</c:v>
                </c:pt>
                <c:pt idx="211">
                  <c:v>190.80253957443398</c:v>
                </c:pt>
                <c:pt idx="212">
                  <c:v>189.93366397143893</c:v>
                </c:pt>
                <c:pt idx="213">
                  <c:v>189.6034920049359</c:v>
                </c:pt>
                <c:pt idx="214">
                  <c:v>189.22118848278399</c:v>
                </c:pt>
                <c:pt idx="215">
                  <c:v>188.30018132414006</c:v>
                </c:pt>
                <c:pt idx="216">
                  <c:v>187.30965997723746</c:v>
                </c:pt>
                <c:pt idx="217">
                  <c:v>187.60507757330794</c:v>
                </c:pt>
                <c:pt idx="218">
                  <c:v>186.12798959295569</c:v>
                </c:pt>
                <c:pt idx="219">
                  <c:v>185.51977721559851</c:v>
                </c:pt>
                <c:pt idx="220">
                  <c:v>185.27649117517694</c:v>
                </c:pt>
                <c:pt idx="221">
                  <c:v>185.27649117517694</c:v>
                </c:pt>
                <c:pt idx="222">
                  <c:v>183.93842612394852</c:v>
                </c:pt>
                <c:pt idx="223">
                  <c:v>183.13905926181863</c:v>
                </c:pt>
                <c:pt idx="224">
                  <c:v>182.96528196226222</c:v>
                </c:pt>
                <c:pt idx="225">
                  <c:v>182.53084688446145</c:v>
                </c:pt>
                <c:pt idx="226">
                  <c:v>181.24490794148844</c:v>
                </c:pt>
                <c:pt idx="227">
                  <c:v>180.67144993456381</c:v>
                </c:pt>
                <c:pt idx="228">
                  <c:v>179.71568840548733</c:v>
                </c:pt>
                <c:pt idx="229">
                  <c:v>179.48977955028204</c:v>
                </c:pt>
                <c:pt idx="230">
                  <c:v>179.3855164389843</c:v>
                </c:pt>
                <c:pt idx="231">
                  <c:v>178.72517250597824</c:v>
                </c:pt>
                <c:pt idx="232">
                  <c:v>177.40447919257261</c:v>
                </c:pt>
                <c:pt idx="233">
                  <c:v>176.30969473437233</c:v>
                </c:pt>
                <c:pt idx="234">
                  <c:v>175.82312810092264</c:v>
                </c:pt>
                <c:pt idx="235">
                  <c:v>175.04113842400903</c:v>
                </c:pt>
                <c:pt idx="236">
                  <c:v>174.24177156187915</c:v>
                </c:pt>
                <c:pt idx="237">
                  <c:v>173.40765032931671</c:v>
                </c:pt>
                <c:pt idx="238">
                  <c:v>172.64304328501291</c:v>
                </c:pt>
                <c:pt idx="239">
                  <c:v>172.55615191153794</c:v>
                </c:pt>
                <c:pt idx="240">
                  <c:v>171.4439957155148</c:v>
                </c:pt>
                <c:pt idx="241">
                  <c:v>170.40134281296338</c:v>
                </c:pt>
                <c:pt idx="242">
                  <c:v>169.60197595083349</c:v>
                </c:pt>
                <c:pt idx="243">
                  <c:v>168.85474609174597</c:v>
                </c:pt>
                <c:pt idx="244">
                  <c:v>167.74258444832935</c:v>
                </c:pt>
                <c:pt idx="245">
                  <c:v>165.24022075064198</c:v>
                </c:pt>
                <c:pt idx="246">
                  <c:v>160.28763035830954</c:v>
                </c:pt>
                <c:pt idx="247">
                  <c:v>152.27659544658138</c:v>
                </c:pt>
                <c:pt idx="248">
                  <c:v>144.85640117438763</c:v>
                </c:pt>
                <c:pt idx="249">
                  <c:v>138.58311746864959</c:v>
                </c:pt>
                <c:pt idx="250">
                  <c:v>130.90225997081799</c:v>
                </c:pt>
                <c:pt idx="251">
                  <c:v>124.03814107293907</c:v>
                </c:pt>
                <c:pt idx="252">
                  <c:v>117.67797144111957</c:v>
                </c:pt>
                <c:pt idx="253">
                  <c:v>111.05713858366222</c:v>
                </c:pt>
                <c:pt idx="254">
                  <c:v>105.70486748396158</c:v>
                </c:pt>
                <c:pt idx="255">
                  <c:v>97.850227239180072</c:v>
                </c:pt>
                <c:pt idx="256">
                  <c:v>90.690696192624173</c:v>
                </c:pt>
                <c:pt idx="257">
                  <c:v>85.373174015962661</c:v>
                </c:pt>
                <c:pt idx="258">
                  <c:v>80.976664445338542</c:v>
                </c:pt>
                <c:pt idx="259">
                  <c:v>76.562777689498134</c:v>
                </c:pt>
                <c:pt idx="260">
                  <c:v>71.384278441960433</c:v>
                </c:pt>
                <c:pt idx="261">
                  <c:v>66.90088294525485</c:v>
                </c:pt>
                <c:pt idx="262">
                  <c:v>61.009902761668727</c:v>
                </c:pt>
                <c:pt idx="263">
                  <c:v>55.257945507206401</c:v>
                </c:pt>
                <c:pt idx="264">
                  <c:v>50.235846374008815</c:v>
                </c:pt>
                <c:pt idx="265">
                  <c:v>44.240603079124938</c:v>
                </c:pt>
                <c:pt idx="266">
                  <c:v>38.558160012921284</c:v>
                </c:pt>
                <c:pt idx="267">
                  <c:v>34.491822408800189</c:v>
                </c:pt>
                <c:pt idx="268">
                  <c:v>28.531333484348899</c:v>
                </c:pt>
                <c:pt idx="269">
                  <c:v>23.265948310729726</c:v>
                </c:pt>
                <c:pt idx="270">
                  <c:v>21.145893582587721</c:v>
                </c:pt>
                <c:pt idx="271">
                  <c:v>18.209089359706063</c:v>
                </c:pt>
                <c:pt idx="272">
                  <c:v>15.689353924195865</c:v>
                </c:pt>
                <c:pt idx="273">
                  <c:v>13.98635708863835</c:v>
                </c:pt>
                <c:pt idx="274">
                  <c:v>12.144337323957018</c:v>
                </c:pt>
                <c:pt idx="275">
                  <c:v>10.284945821452878</c:v>
                </c:pt>
                <c:pt idx="276">
                  <c:v>9.1206526223873823</c:v>
                </c:pt>
                <c:pt idx="277">
                  <c:v>8.5471946154627805</c:v>
                </c:pt>
                <c:pt idx="278">
                  <c:v>6.8441977799052669</c:v>
                </c:pt>
                <c:pt idx="279">
                  <c:v>5.9405678064776346</c:v>
                </c:pt>
                <c:pt idx="280">
                  <c:v>4.8979149039261829</c:v>
                </c:pt>
                <c:pt idx="281">
                  <c:v>2.2044021688595778</c:v>
                </c:pt>
                <c:pt idx="282">
                  <c:v>0.64042826242588469</c:v>
                </c:pt>
                <c:pt idx="283">
                  <c:v>1.24864063978307</c:v>
                </c:pt>
                <c:pt idx="284">
                  <c:v>0.93584585849633128</c:v>
                </c:pt>
                <c:pt idx="285">
                  <c:v>0.98797741414520712</c:v>
                </c:pt>
                <c:pt idx="286">
                  <c:v>1.4919266802046411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78592"/>
        <c:axId val="36885248"/>
      </c:scatterChart>
      <c:valAx>
        <c:axId val="36878592"/>
        <c:scaling>
          <c:orientation val="minMax"/>
          <c:max val="0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900"/>
                </a:pPr>
                <a:r>
                  <a:rPr lang="el-GR" sz="1600" b="1" i="0" baseline="0">
                    <a:effectLst/>
                  </a:rPr>
                  <a:t>ε</a:t>
                </a:r>
                <a:r>
                  <a:rPr lang="en-US" sz="1600" b="1" i="0" baseline="0">
                    <a:effectLst/>
                  </a:rPr>
                  <a:t> %</a:t>
                </a:r>
                <a:endParaRPr lang="en-US" sz="9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6885248"/>
        <c:crosses val="autoZero"/>
        <c:crossBetween val="midCat"/>
      </c:valAx>
      <c:valAx>
        <c:axId val="368852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900"/>
                </a:pPr>
                <a:r>
                  <a:rPr lang="el-GR" sz="1600" b="1" i="0" baseline="0">
                    <a:effectLst/>
                  </a:rPr>
                  <a:t>σ</a:t>
                </a:r>
                <a:r>
                  <a:rPr lang="en-US" sz="1600" b="1" i="0" baseline="0">
                    <a:effectLst/>
                  </a:rPr>
                  <a:t> (MPa)</a:t>
                </a:r>
                <a:endParaRPr lang="en-US" sz="9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68785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950089900179795"/>
          <c:y val="0.58133308917780624"/>
          <c:w val="0.18152272304544609"/>
          <c:h val="0.1589421961789659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0308B-D673-4591-AF0E-FC83C83C4061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B18F8-A148-4BEC-B1FC-E677C5B9E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6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A5971-66A4-4DB4-BEDC-F964E8210A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8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18F8-A148-4BEC-B1FC-E677C5B9E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1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18F8-A148-4BEC-B1FC-E677C5B9E2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B18F8-A148-4BEC-B1FC-E677C5B9E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99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AA6B-FC89-4AE6-AA51-771E3BAFAE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8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-9258" y="380999"/>
            <a:ext cx="9153258" cy="19202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</a:rPr>
              <a:t> 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04800"/>
            <a:ext cx="9144000" cy="25146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4038600" cy="2590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3" descr="logo_color_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5519420"/>
            <a:ext cx="2590800" cy="92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VT_marn_she_invnt_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867400"/>
            <a:ext cx="2590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4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48736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676400" cy="365125"/>
          </a:xfrm>
        </p:spPr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1" descr="logo_fireonly_color_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5791200"/>
            <a:ext cx="7985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685800"/>
            <a:ext cx="9144000" cy="0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3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56356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676400" cy="365125"/>
          </a:xfrm>
        </p:spPr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1" descr="logo_fireonly_color_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5791200"/>
            <a:ext cx="7985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685800"/>
            <a:ext cx="9144000" cy="0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94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1897"/>
            <a:ext cx="8839200" cy="527703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838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676400" cy="365125"/>
          </a:xfrm>
        </p:spPr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11" descr="logo_fireonly_color_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5791200"/>
            <a:ext cx="7985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0" y="685800"/>
            <a:ext cx="9144000" cy="0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15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533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600200" cy="365125"/>
          </a:xfrm>
        </p:spPr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 descr="logo_fireonly_color_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5791200"/>
            <a:ext cx="7985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0" y="685800"/>
            <a:ext cx="9144000" cy="0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95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5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9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7CFAA-ECEE-4678-881A-2CB901516AFE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2EEA-0D05-4F2E-B982-3E192A8E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2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26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Simultaneous Strain and Temperature Field Measurements for Thermo-Structural Response during Fires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743200"/>
            <a:ext cx="4876800" cy="2895600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Brian Lattimer</a:t>
            </a:r>
            <a:r>
              <a:rPr lang="en-US" baseline="30000" dirty="0" smtClean="0"/>
              <a:t>1</a:t>
            </a:r>
            <a:r>
              <a:rPr lang="en-US" dirty="0" smtClean="0"/>
              <a:t>, Nathan Cholewa</a:t>
            </a:r>
            <a:r>
              <a:rPr lang="en-US" baseline="30000" dirty="0" smtClean="0"/>
              <a:t>2</a:t>
            </a:r>
            <a:r>
              <a:rPr lang="en-US" dirty="0" smtClean="0"/>
              <a:t>, Patrick Summers</a:t>
            </a:r>
            <a:r>
              <a:rPr lang="en-US" baseline="30000" dirty="0" smtClean="0"/>
              <a:t>1</a:t>
            </a:r>
            <a:r>
              <a:rPr lang="en-US" dirty="0" smtClean="0"/>
              <a:t>, Christian Rippe</a:t>
            </a:r>
            <a:r>
              <a:rPr lang="en-US" baseline="30000" dirty="0" smtClean="0"/>
              <a:t>1</a:t>
            </a:r>
            <a:r>
              <a:rPr lang="en-US" dirty="0" smtClean="0"/>
              <a:t>, and Scott Case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en-US" sz="1800" i="1" baseline="30000" dirty="0" smtClean="0"/>
              <a:t>1</a:t>
            </a:r>
            <a:r>
              <a:rPr lang="en-US" sz="1800" i="1" dirty="0" smtClean="0"/>
              <a:t>Mechanical Engineering Department</a:t>
            </a:r>
          </a:p>
          <a:p>
            <a:r>
              <a:rPr lang="en-US" sz="1800" i="1" baseline="30000" dirty="0" smtClean="0"/>
              <a:t>2</a:t>
            </a:r>
            <a:r>
              <a:rPr lang="en-US" sz="1800" i="1" dirty="0" smtClean="0"/>
              <a:t>Engineering Science and Mechanics Department</a:t>
            </a:r>
            <a:endParaRPr lang="en-US" sz="1800" i="1" dirty="0"/>
          </a:p>
          <a:p>
            <a:endParaRPr lang="en-US" dirty="0"/>
          </a:p>
        </p:txBody>
      </p:sp>
      <p:pic>
        <p:nvPicPr>
          <p:cNvPr id="4" name="Picture 3" descr="C:\Users\psummrs\Documents\Graduate Research\Aluminum Research\Mechanical Testing\Post-Fire Testing\5083 Monotonic Post-Fire\200 kWm2 equiv - UL 1709\Test Setup Pictures\IMG_22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6" r="31894"/>
          <a:stretch/>
        </p:blipFill>
        <p:spPr bwMode="auto">
          <a:xfrm>
            <a:off x="5105400" y="2590800"/>
            <a:ext cx="3804965" cy="282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Uniaxial Tension Test – as-received AA5083-H116</a:t>
            </a:r>
            <a:endParaRPr lang="en-US" dirty="0"/>
          </a:p>
        </p:txBody>
      </p:sp>
      <p:pic>
        <p:nvPicPr>
          <p:cNvPr id="5" name="5083-AR-1-code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762001"/>
            <a:ext cx="4572000" cy="2909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2000"/>
            <a:ext cx="419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Validated DIC for determining mechanical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Within 1% of strain gage / extensometer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Visualize material mechanical response during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select most appropriate location to obtain entire stress-strain curve at high strains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errated </a:t>
            </a:r>
            <a:r>
              <a:rPr lang="en-US" dirty="0"/>
              <a:t>yielding, also known as the </a:t>
            </a:r>
            <a:r>
              <a:rPr lang="en-US" dirty="0" err="1"/>
              <a:t>Portevin</a:t>
            </a:r>
            <a:r>
              <a:rPr lang="en-US" dirty="0"/>
              <a:t>-Le </a:t>
            </a:r>
            <a:r>
              <a:rPr lang="en-US" dirty="0" err="1"/>
              <a:t>Chatelier</a:t>
            </a:r>
            <a:r>
              <a:rPr lang="en-US" dirty="0"/>
              <a:t> (PLC) </a:t>
            </a:r>
            <a:r>
              <a:rPr lang="en-US" dirty="0" smtClean="0"/>
              <a:t>effect, evident in DIC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506894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4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Weld Failure during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62" y="762000"/>
            <a:ext cx="8229600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Aluminum plates MIG welded </a:t>
            </a:r>
          </a:p>
          <a:p>
            <a:pPr lvl="1"/>
            <a:r>
              <a:rPr lang="en-US" sz="2000" dirty="0" smtClean="0"/>
              <a:t>5083-5083, 6061-6061, 5083-6061</a:t>
            </a:r>
          </a:p>
          <a:p>
            <a:pPr lvl="1"/>
            <a:r>
              <a:rPr lang="en-US" sz="2000" dirty="0" smtClean="0"/>
              <a:t>All </a:t>
            </a:r>
            <a:r>
              <a:rPr lang="en-US" sz="2000" dirty="0"/>
              <a:t>welds use 0.035” 5183 filler wire and 75He/25Ar shield gas</a:t>
            </a:r>
          </a:p>
          <a:p>
            <a:r>
              <a:rPr lang="en-US" sz="2400" dirty="0" smtClean="0"/>
              <a:t>Welded samples were tested as-received and skimmed flat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9783" r="16827"/>
          <a:stretch/>
        </p:blipFill>
        <p:spPr>
          <a:xfrm>
            <a:off x="2819400" y="2438400"/>
            <a:ext cx="3352800" cy="2441074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 rot="5400000">
            <a:off x="6248400" y="3429000"/>
            <a:ext cx="838200" cy="838200"/>
          </a:xfrm>
          <a:prstGeom prst="bentArrow">
            <a:avLst/>
          </a:prstGeom>
          <a:solidFill>
            <a:srgbClr val="7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4648200"/>
            <a:ext cx="8624888" cy="1847850"/>
            <a:chOff x="0" y="0"/>
            <a:chExt cx="8624888" cy="1847850"/>
          </a:xfrm>
        </p:grpSpPr>
        <p:grpSp>
          <p:nvGrpSpPr>
            <p:cNvPr id="34" name="Group 33"/>
            <p:cNvGrpSpPr/>
            <p:nvPr/>
          </p:nvGrpSpPr>
          <p:grpSpPr>
            <a:xfrm>
              <a:off x="0" y="0"/>
              <a:ext cx="8624888" cy="1201296"/>
              <a:chOff x="0" y="0"/>
              <a:chExt cx="8624888" cy="1201296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2" t="37842" r="2424" b="48295"/>
              <a:stretch/>
            </p:blipFill>
            <p:spPr>
              <a:xfrm>
                <a:off x="0" y="373464"/>
                <a:ext cx="8624888" cy="827832"/>
              </a:xfrm>
              <a:prstGeom prst="rect">
                <a:avLst/>
              </a:prstGeom>
            </p:spPr>
          </p:pic>
          <p:sp>
            <p:nvSpPr>
              <p:cNvPr id="42" name="TextBox 8"/>
              <p:cNvSpPr txBox="1"/>
              <p:nvPr/>
            </p:nvSpPr>
            <p:spPr>
              <a:xfrm>
                <a:off x="0" y="0"/>
                <a:ext cx="2362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Skimmed Test Sample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 flipH="1">
              <a:off x="85725" y="1009650"/>
              <a:ext cx="9525" cy="82867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8505825" y="1057275"/>
              <a:ext cx="9525" cy="79057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6200" y="1704975"/>
              <a:ext cx="8429625" cy="952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647825" y="1381125"/>
              <a:ext cx="5267325" cy="952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638300" y="952500"/>
              <a:ext cx="9526" cy="5048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934200" y="962025"/>
              <a:ext cx="9526" cy="5048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841389" y="6168509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12 in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799826" y="5844659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7.5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Hardness profile defines weld sub-regions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0" y="607650"/>
            <a:ext cx="4724400" cy="5471739"/>
            <a:chOff x="-76200" y="873368"/>
            <a:chExt cx="4724400" cy="5471739"/>
          </a:xfrm>
        </p:grpSpPr>
        <p:grpSp>
          <p:nvGrpSpPr>
            <p:cNvPr id="26" name="Group 25"/>
            <p:cNvGrpSpPr/>
            <p:nvPr/>
          </p:nvGrpSpPr>
          <p:grpSpPr>
            <a:xfrm>
              <a:off x="-76200" y="873368"/>
              <a:ext cx="4724400" cy="3581400"/>
              <a:chOff x="152400" y="1752600"/>
              <a:chExt cx="4724400" cy="35814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67" t="37846" r="16832" b="45511"/>
              <a:stretch/>
            </p:blipFill>
            <p:spPr>
              <a:xfrm>
                <a:off x="855785" y="4724400"/>
                <a:ext cx="3681046" cy="609600"/>
              </a:xfrm>
              <a:prstGeom prst="rect">
                <a:avLst/>
              </a:prstGeom>
            </p:spPr>
          </p:pic>
          <p:graphicFrame>
            <p:nvGraphicFramePr>
              <p:cNvPr id="20" name="Chart 1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01067592"/>
                  </p:ext>
                </p:extLst>
              </p:nvPr>
            </p:nvGraphicFramePr>
            <p:xfrm>
              <a:off x="152400" y="1752600"/>
              <a:ext cx="4724400" cy="291904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cxnSp>
            <p:nvCxnSpPr>
              <p:cNvPr id="7" name="Straight Connector 6"/>
              <p:cNvCxnSpPr/>
              <p:nvPr/>
            </p:nvCxnSpPr>
            <p:spPr>
              <a:xfrm>
                <a:off x="2362200" y="3505200"/>
                <a:ext cx="0" cy="121920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971800" y="3505200"/>
                <a:ext cx="0" cy="121920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600200" y="2819400"/>
                <a:ext cx="0" cy="190500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657600" y="2813538"/>
                <a:ext cx="0" cy="1910862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/>
            <p:cNvCxnSpPr/>
            <p:nvPr/>
          </p:nvCxnSpPr>
          <p:spPr>
            <a:xfrm>
              <a:off x="2133600" y="4560277"/>
              <a:ext cx="0" cy="60960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743200" y="4572000"/>
              <a:ext cx="0" cy="60960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71600" y="4525108"/>
              <a:ext cx="0" cy="644769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2004648" y="4613724"/>
              <a:ext cx="92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Weld</a:t>
              </a:r>
              <a:endParaRPr lang="en-US" sz="24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0" y="4525108"/>
              <a:ext cx="0" cy="644769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6200000">
              <a:off x="903495" y="5107563"/>
              <a:ext cx="17232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Left-6061 HAZ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176609" y="5107563"/>
              <a:ext cx="17232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Left-6061 Base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2162265" y="5183766"/>
              <a:ext cx="1822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Right-6061 HAZ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2767962" y="5163245"/>
              <a:ext cx="19636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Right-6061 Base</a:t>
              </a:r>
              <a:endParaRPr lang="en-US" sz="20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79127" y="560755"/>
            <a:ext cx="4953000" cy="4804310"/>
            <a:chOff x="4220308" y="914400"/>
            <a:chExt cx="4953000" cy="4804310"/>
          </a:xfrm>
        </p:grpSpPr>
        <p:graphicFrame>
          <p:nvGraphicFramePr>
            <p:cNvPr id="39" name="Chart 3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7321086"/>
                </p:ext>
              </p:extLst>
            </p:nvPr>
          </p:nvGraphicFramePr>
          <p:xfrm>
            <a:off x="4220308" y="914400"/>
            <a:ext cx="4953000" cy="304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7" t="37846" r="16832" b="45511"/>
            <a:stretch/>
          </p:blipFill>
          <p:spPr>
            <a:xfrm>
              <a:off x="4991100" y="3836432"/>
              <a:ext cx="3733800" cy="618336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6553200" y="2778368"/>
              <a:ext cx="0" cy="955432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162800" y="2778368"/>
              <a:ext cx="0" cy="955432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715000" y="2010505"/>
              <a:ext cx="0" cy="1758464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696200" y="2362200"/>
              <a:ext cx="0" cy="137160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553200" y="4525108"/>
              <a:ext cx="0" cy="78251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162800" y="4533904"/>
              <a:ext cx="0" cy="78251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715000" y="4525108"/>
              <a:ext cx="0" cy="78251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696200" y="4525108"/>
              <a:ext cx="0" cy="78251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 rot="16200000">
              <a:off x="6394938" y="4613723"/>
              <a:ext cx="926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Weld</a:t>
              </a:r>
              <a:endParaRPr lang="en-US" sz="24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5462348" y="4837347"/>
              <a:ext cx="1362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6061 HAZ</a:t>
              </a:r>
              <a:endParaRPr lang="en-US" sz="2000" dirty="0"/>
            </a:p>
          </p:txBody>
        </p:sp>
        <p:sp>
          <p:nvSpPr>
            <p:cNvPr id="56" name="TextBox 55"/>
            <p:cNvSpPr txBox="1"/>
            <p:nvPr/>
          </p:nvSpPr>
          <p:spPr>
            <a:xfrm rot="16200000">
              <a:off x="4673484" y="4886684"/>
              <a:ext cx="1263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6061 Base</a:t>
              </a:r>
              <a:endParaRPr lang="en-US" sz="2000" dirty="0"/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6847075" y="4882285"/>
              <a:ext cx="1272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5083 HAZ</a:t>
              </a:r>
              <a:endParaRPr lang="en-US" sz="2000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7355139" y="4825138"/>
              <a:ext cx="13870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5083 Base</a:t>
              </a:r>
              <a:endParaRPr lang="en-US" sz="2000" dirty="0"/>
            </a:p>
          </p:txBody>
        </p:sp>
      </p:grpSp>
      <p:sp>
        <p:nvSpPr>
          <p:cNvPr id="60" name="Right Arrow 59"/>
          <p:cNvSpPr/>
          <p:nvPr/>
        </p:nvSpPr>
        <p:spPr>
          <a:xfrm rot="5400000">
            <a:off x="4255760" y="6005981"/>
            <a:ext cx="914400" cy="344160"/>
          </a:xfrm>
          <a:prstGeom prst="rightArrow">
            <a:avLst/>
          </a:prstGeom>
          <a:solidFill>
            <a:srgbClr val="7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109355" y="5041900"/>
            <a:ext cx="120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Weld Direction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77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16002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Induction heater used to heat and hold sample to desired temperature</a:t>
            </a:r>
          </a:p>
          <a:p>
            <a:r>
              <a:rPr lang="en-US" sz="2600" dirty="0" smtClean="0"/>
              <a:t>Uniaxial tensile test with constant strain rate (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</a:t>
            </a:r>
            <a:r>
              <a:rPr lang="en-US" sz="2600" dirty="0" smtClean="0"/>
              <a:t>until failure 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4135" r="34102" b="26826"/>
          <a:stretch/>
        </p:blipFill>
        <p:spPr>
          <a:xfrm>
            <a:off x="685800" y="2362200"/>
            <a:ext cx="5193324" cy="4208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r="17564" b="15673"/>
          <a:stretch/>
        </p:blipFill>
        <p:spPr>
          <a:xfrm>
            <a:off x="6019800" y="3015761"/>
            <a:ext cx="2975683" cy="331176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114800" y="3733800"/>
            <a:ext cx="6858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794738" y="2986453"/>
            <a:ext cx="1225062" cy="7473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94738" y="4642338"/>
            <a:ext cx="1225062" cy="1685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43246" y="2578910"/>
            <a:ext cx="308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Induction heating of sample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42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 Results: 6061–5083 at 100°C, </a:t>
            </a:r>
            <a:r>
              <a:rPr lang="en-US" dirty="0" err="1"/>
              <a:t>U</a:t>
            </a:r>
            <a:r>
              <a:rPr lang="en-US" dirty="0" err="1" smtClean="0"/>
              <a:t>nskimmed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46475" y="5486400"/>
            <a:ext cx="0" cy="887503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76400" y="5486400"/>
            <a:ext cx="104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6061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549760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5083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1475" y="785485"/>
            <a:ext cx="111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Symbol" pitchFamily="18" charset="2"/>
              </a:rPr>
              <a:t>e</a:t>
            </a:r>
            <a:r>
              <a:rPr lang="en-US" sz="1600" b="1" dirty="0" err="1" smtClean="0"/>
              <a:t>xx</a:t>
            </a:r>
            <a:r>
              <a:rPr lang="en-US" sz="1600" b="1" dirty="0" smtClean="0"/>
              <a:t> </a:t>
            </a:r>
            <a:r>
              <a:rPr lang="en-US" sz="2400" b="1" dirty="0" smtClean="0"/>
              <a:t>(%)</a:t>
            </a:r>
            <a:endParaRPr lang="en-US" sz="2400" b="1" dirty="0"/>
          </a:p>
        </p:txBody>
      </p:sp>
      <p:pic>
        <p:nvPicPr>
          <p:cNvPr id="3" name="exx-653-10-100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907" y="1524000"/>
            <a:ext cx="8956394" cy="38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 sub-regions analyzed using DIC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Results show interesting relationship occurring between weld region and HAZ</a:t>
            </a:r>
          </a:p>
          <a:p>
            <a:r>
              <a:rPr lang="en-US" dirty="0" smtClean="0"/>
              <a:t>Strain results averaged over each weld sub-region</a:t>
            </a:r>
          </a:p>
          <a:p>
            <a:r>
              <a:rPr lang="en-US" dirty="0" smtClean="0"/>
              <a:t>Stress-strain curves can then be plotted resulting in the average mechanical response of the various </a:t>
            </a:r>
            <a:r>
              <a:rPr lang="en-US" smtClean="0"/>
              <a:t>sub-regions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DIC Results: 6061–5083 at </a:t>
            </a:r>
            <a:r>
              <a:rPr lang="en-US" sz="3200" dirty="0" smtClean="0"/>
              <a:t>100°C</a:t>
            </a:r>
            <a:r>
              <a:rPr lang="en-US" sz="3200" dirty="0"/>
              <a:t> , </a:t>
            </a:r>
            <a:r>
              <a:rPr lang="en-US" sz="3200" dirty="0" smtClean="0"/>
              <a:t>Un-skimmed</a:t>
            </a:r>
            <a:endParaRPr lang="en-US" sz="32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13777"/>
              </p:ext>
            </p:extLst>
          </p:nvPr>
        </p:nvGraphicFramePr>
        <p:xfrm>
          <a:off x="-13855" y="381000"/>
          <a:ext cx="55626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778821"/>
              </p:ext>
            </p:extLst>
          </p:nvPr>
        </p:nvGraphicFramePr>
        <p:xfrm>
          <a:off x="4419600" y="457200"/>
          <a:ext cx="5181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3962400"/>
            <a:ext cx="82296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Weld zone displays strain hardening behavior while HAZ shows a strain softening behavior</a:t>
            </a:r>
          </a:p>
          <a:p>
            <a:r>
              <a:rPr lang="en-US" sz="2400" dirty="0" smtClean="0"/>
              <a:t>Cross-over in stress –strain curves indicates the </a:t>
            </a:r>
            <a:r>
              <a:rPr lang="en-US" sz="2400" dirty="0" err="1" smtClean="0"/>
              <a:t>movment</a:t>
            </a:r>
            <a:r>
              <a:rPr lang="en-US" sz="2400" dirty="0" smtClean="0"/>
              <a:t> of higher strain region to 6061 HAZ region</a:t>
            </a:r>
          </a:p>
          <a:p>
            <a:r>
              <a:rPr lang="en-US" sz="2400" dirty="0" smtClean="0"/>
              <a:t>Relationship is maintained from RT to 300°C, at which point the material response of all zones become similar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36"/>
          <p:cNvSpPr>
            <a:spLocks noChangeArrowheads="1"/>
          </p:cNvSpPr>
          <p:nvPr/>
        </p:nvSpPr>
        <p:spPr bwMode="auto">
          <a:xfrm>
            <a:off x="0" y="6124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Sandwich Composite Thermo-Structural Test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8617" y="2030384"/>
            <a:ext cx="5315989" cy="3541222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1600200" y="2796639"/>
            <a:ext cx="1219200" cy="381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9525" y="1981200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Steel plate </a:t>
            </a:r>
          </a:p>
          <a:p>
            <a:pPr algn="ctr"/>
            <a:r>
              <a:rPr lang="en-US" sz="2400" dirty="0" smtClean="0"/>
              <a:t>radiant heater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-152400" y="4503003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Speckled sample </a:t>
            </a:r>
          </a:p>
          <a:p>
            <a:pPr algn="ctr"/>
            <a:r>
              <a:rPr lang="en-US" sz="2400" dirty="0" smtClean="0"/>
              <a:t>(cold face)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00200" y="3675965"/>
            <a:ext cx="2362200" cy="838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791200" y="1066800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 smtClean="0"/>
              <a:t>Investigating the changes in failure mechanisms for sandwich composites during fire</a:t>
            </a:r>
          </a:p>
          <a:p>
            <a:r>
              <a:rPr lang="en-AU" sz="2000" dirty="0" smtClean="0"/>
              <a:t>Constant applied compression load </a:t>
            </a:r>
          </a:p>
          <a:p>
            <a:pPr lvl="1"/>
            <a:r>
              <a:rPr lang="en-AU" sz="1600" dirty="0" smtClean="0"/>
              <a:t>10-50% room temperature buckling load</a:t>
            </a:r>
          </a:p>
          <a:p>
            <a:pPr lvl="1"/>
            <a:r>
              <a:rPr lang="en-AU" sz="1600" dirty="0" smtClean="0"/>
              <a:t>Fixed-fixed boundary conditions</a:t>
            </a:r>
            <a:endParaRPr lang="en-AU" sz="2000" dirty="0"/>
          </a:p>
          <a:p>
            <a:r>
              <a:rPr lang="en-AU" sz="2000" dirty="0" smtClean="0"/>
              <a:t>Heat flux of 10 kW/m</a:t>
            </a:r>
            <a:r>
              <a:rPr lang="en-AU" sz="2000" baseline="30000" dirty="0" smtClean="0"/>
              <a:t>2 </a:t>
            </a:r>
            <a:r>
              <a:rPr lang="en-AU" sz="2000" dirty="0" smtClean="0"/>
              <a:t>with radiant heater plate</a:t>
            </a:r>
          </a:p>
          <a:p>
            <a:r>
              <a:rPr lang="en-AU" sz="2000" dirty="0" smtClean="0"/>
              <a:t>DIC and IR system imaging unexposed surface during thermal exposure with applied load</a:t>
            </a:r>
          </a:p>
          <a:p>
            <a:endParaRPr lang="en-AU" sz="2000" dirty="0" smtClean="0"/>
          </a:p>
          <a:p>
            <a:endParaRPr lang="en-AU" sz="2000" dirty="0" smtClean="0"/>
          </a:p>
          <a:p>
            <a:endParaRPr lang="en-AU" sz="2000" dirty="0" smtClean="0"/>
          </a:p>
          <a:p>
            <a:endParaRPr lang="en-AU" sz="2000" dirty="0" smtClean="0"/>
          </a:p>
          <a:p>
            <a:endParaRPr lang="en-AU" sz="2000" dirty="0" smtClean="0"/>
          </a:p>
          <a:p>
            <a:endParaRPr lang="en-AU" sz="2000" dirty="0" smtClean="0"/>
          </a:p>
          <a:p>
            <a:endParaRPr lang="en-AU" sz="2000" dirty="0" smtClean="0"/>
          </a:p>
          <a:p>
            <a:endParaRPr lang="en-AU" sz="2000" dirty="0" smtClean="0"/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174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Sandwich Composite Deflection and Temperature</a:t>
            </a:r>
            <a:endParaRPr lang="en-US" dirty="0"/>
          </a:p>
        </p:txBody>
      </p:sp>
      <p:pic>
        <p:nvPicPr>
          <p:cNvPr id="5" name="Temp_C4_delam_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1400" y="630833"/>
            <a:ext cx="5562600" cy="3219741"/>
          </a:xfrm>
          <a:prstGeom prst="rect">
            <a:avLst/>
          </a:prstGeom>
        </p:spPr>
      </p:pic>
      <p:pic>
        <p:nvPicPr>
          <p:cNvPr id="6" name="w_C4_delam_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625457"/>
            <a:ext cx="5560780" cy="3218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66696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Temperature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3850574"/>
            <a:ext cx="316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Out-of-plane deflection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53044" y="5436155"/>
            <a:ext cx="0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496789" y="2453469"/>
            <a:ext cx="0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95156" y="5234801"/>
            <a:ext cx="0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67600" y="2375739"/>
            <a:ext cx="0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554758" y="5151674"/>
            <a:ext cx="0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17279" y="2284471"/>
            <a:ext cx="0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1906004"/>
            <a:ext cx="3935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Delamination clearly observed</a:t>
            </a:r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5691409" y="5019357"/>
            <a:ext cx="3935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In both DIC and IR imaging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3264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22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2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3509"/>
            <a:ext cx="7702802" cy="354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Burn-through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114800" cy="2438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Modeling and experimental measurement of burn-through for aluminum plates during fires</a:t>
            </a:r>
          </a:p>
          <a:p>
            <a:pPr lvl="1"/>
            <a:r>
              <a:rPr lang="en-US" dirty="0" smtClean="0"/>
              <a:t>Horizontal and vertical configurations</a:t>
            </a:r>
          </a:p>
          <a:p>
            <a:r>
              <a:rPr lang="en-US" dirty="0" smtClean="0"/>
              <a:t>Experiments with 2 </a:t>
            </a:r>
            <a:r>
              <a:rPr lang="en-US" dirty="0" err="1" smtClean="0"/>
              <a:t>ft</a:t>
            </a:r>
            <a:r>
              <a:rPr lang="en-US" dirty="0" smtClean="0"/>
              <a:t> x 2 </a:t>
            </a:r>
            <a:r>
              <a:rPr lang="en-US" dirty="0" err="1" smtClean="0"/>
              <a:t>ft</a:t>
            </a:r>
            <a:r>
              <a:rPr lang="en-US" dirty="0" smtClean="0"/>
              <a:t> plates with fire in contact with plate</a:t>
            </a:r>
          </a:p>
          <a:p>
            <a:pPr lvl="1"/>
            <a:r>
              <a:rPr lang="en-US" dirty="0" smtClean="0"/>
              <a:t>Variable fire size and plate thickness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2895600" cy="22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3048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Horizontal Burn-Through due to Impinging 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0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7"/>
            <a:ext cx="5486400" cy="57451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Fires inside or adjacent to structures </a:t>
            </a:r>
          </a:p>
          <a:p>
            <a:pPr lvl="1"/>
            <a:r>
              <a:rPr lang="en-US" dirty="0" smtClean="0"/>
              <a:t>Produce non-uniform exposures and temperatures</a:t>
            </a:r>
          </a:p>
          <a:p>
            <a:pPr lvl="1"/>
            <a:r>
              <a:rPr lang="en-US" dirty="0" smtClean="0"/>
              <a:t>Result in complex structural behavior</a:t>
            </a:r>
          </a:p>
          <a:p>
            <a:r>
              <a:rPr lang="en-US" dirty="0" smtClean="0"/>
              <a:t>Point measurements provide limited information about the thermal and structural response during fires</a:t>
            </a:r>
          </a:p>
          <a:p>
            <a:pPr lvl="1"/>
            <a:r>
              <a:rPr lang="en-US" dirty="0" smtClean="0"/>
              <a:t>Hot spots and weak points not known prior to testing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tructural failure may depend on many variables that are difficult to anticipate</a:t>
            </a:r>
          </a:p>
          <a:p>
            <a:pPr lvl="2"/>
            <a:r>
              <a:rPr lang="en-US" dirty="0" smtClean="0"/>
              <a:t>Load redistribution</a:t>
            </a:r>
          </a:p>
          <a:p>
            <a:r>
              <a:rPr lang="en-US" dirty="0" smtClean="0"/>
              <a:t>Non-contact full-field measurements of deflection, strain, and temperature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 more complete picture of response</a:t>
            </a:r>
          </a:p>
          <a:p>
            <a:pPr lvl="1"/>
            <a:r>
              <a:rPr lang="en-US" dirty="0" smtClean="0"/>
              <a:t>Assist in assessing reasons for failure at particular locations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" r="6884" b="-1"/>
          <a:stretch/>
        </p:blipFill>
        <p:spPr>
          <a:xfrm rot="5400000">
            <a:off x="5184591" y="2435409"/>
            <a:ext cx="3670133" cy="245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0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 and IR in Vertical Burn-Through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410200"/>
            <a:ext cx="8229600" cy="1249363"/>
          </a:xfrm>
        </p:spPr>
        <p:txBody>
          <a:bodyPr/>
          <a:lstStyle/>
          <a:p>
            <a:r>
              <a:rPr lang="en-US" dirty="0" smtClean="0"/>
              <a:t>Can quantify plate deformation and temperatures during burn-through test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" y="721518"/>
            <a:ext cx="4439183" cy="407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32" y="991236"/>
            <a:ext cx="4589788" cy="353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74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DIC and IR thermal imaging overview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Thermo-structural experiments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Uniaxial tensile tests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Failure of welded aluminum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Sandwich composite panels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Aluminum burn-through</a:t>
            </a:r>
          </a:p>
          <a:p>
            <a:r>
              <a:rPr lang="en-US" dirty="0" smtClean="0"/>
              <a:t>Future applications</a:t>
            </a:r>
          </a:p>
          <a:p>
            <a:pPr lvl="1"/>
            <a:r>
              <a:rPr lang="en-US" dirty="0" smtClean="0"/>
              <a:t>Intermediate scale tests</a:t>
            </a:r>
          </a:p>
          <a:p>
            <a:pPr lvl="1"/>
            <a:r>
              <a:rPr lang="en-US" dirty="0" smtClean="0"/>
              <a:t>Large-scale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19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34392" y="685800"/>
            <a:ext cx="4703746" cy="3312942"/>
            <a:chOff x="2209800" y="2689795"/>
            <a:chExt cx="5794469" cy="394562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971800"/>
              <a:ext cx="5105400" cy="3663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429000" y="2689795"/>
              <a:ext cx="2329621" cy="366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Two 20-ton Screw Jacks</a:t>
              </a:r>
              <a:endParaRPr lang="en-US" sz="1400" dirty="0"/>
            </a:p>
          </p:txBody>
        </p: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flipH="1">
              <a:off x="3429000" y="3056349"/>
              <a:ext cx="1164810" cy="126591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2"/>
            </p:cNvCxnSpPr>
            <p:nvPr/>
          </p:nvCxnSpPr>
          <p:spPr>
            <a:xfrm>
              <a:off x="4593811" y="3056349"/>
              <a:ext cx="740190" cy="5039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679470" y="5412356"/>
              <a:ext cx="1324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Drive Motor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78506" y="3156466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Speed Reducer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Intermediate-Scale Load Frame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032364" y="1250564"/>
            <a:ext cx="685800" cy="7839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4648200" y="4343400"/>
            <a:ext cx="4419599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Overall Dimensions: </a:t>
            </a:r>
            <a:r>
              <a:rPr lang="en-US" sz="1800" dirty="0" smtClean="0"/>
              <a:t>65 in. x 73 in.</a:t>
            </a:r>
            <a:endParaRPr lang="en-US" sz="1800" dirty="0"/>
          </a:p>
          <a:p>
            <a:r>
              <a:rPr lang="en-US" sz="1800" dirty="0"/>
              <a:t>Frame Compliance: 1.13 </a:t>
            </a:r>
            <a:r>
              <a:rPr lang="el-GR" sz="1800" dirty="0"/>
              <a:t>μ</a:t>
            </a:r>
            <a:r>
              <a:rPr lang="en-US" sz="1800" dirty="0"/>
              <a:t>in/</a:t>
            </a:r>
            <a:r>
              <a:rPr lang="en-US" sz="1800" dirty="0" err="1"/>
              <a:t>lb</a:t>
            </a:r>
            <a:r>
              <a:rPr lang="en-US" sz="1800" dirty="0"/>
              <a:t> (0.0065 mm/</a:t>
            </a:r>
            <a:r>
              <a:rPr lang="en-US" sz="1800" dirty="0" err="1"/>
              <a:t>kN</a:t>
            </a:r>
            <a:r>
              <a:rPr lang="en-US" sz="1800" dirty="0"/>
              <a:t>)</a:t>
            </a:r>
          </a:p>
          <a:p>
            <a:r>
              <a:rPr lang="en-US" sz="1800" dirty="0" smtClean="0"/>
              <a:t>Mean </a:t>
            </a:r>
            <a:r>
              <a:rPr lang="en-US" sz="1800" dirty="0"/>
              <a:t>Stiffness: 8.83 x 10</a:t>
            </a:r>
            <a:r>
              <a:rPr lang="en-US" sz="1800" baseline="30000" dirty="0"/>
              <a:t>5</a:t>
            </a:r>
            <a:r>
              <a:rPr lang="en-US" sz="1800" dirty="0"/>
              <a:t> </a:t>
            </a:r>
            <a:r>
              <a:rPr lang="en-US" sz="1800" dirty="0" err="1"/>
              <a:t>lb</a:t>
            </a:r>
            <a:r>
              <a:rPr lang="en-US" sz="1800" dirty="0"/>
              <a:t>/in (153 </a:t>
            </a:r>
            <a:r>
              <a:rPr lang="en-US" sz="1800" dirty="0" err="1"/>
              <a:t>kN</a:t>
            </a:r>
            <a:r>
              <a:rPr lang="en-US" sz="1800" dirty="0"/>
              <a:t>/mm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36692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Six 15kip Load Cells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172200" y="2438402"/>
            <a:ext cx="533400" cy="12191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762000"/>
            <a:ext cx="3962400" cy="2895599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Screw driven via electric motor</a:t>
            </a:r>
          </a:p>
          <a:p>
            <a:pPr lvl="1"/>
            <a:r>
              <a:rPr lang="en-US" sz="2000" dirty="0" smtClean="0"/>
              <a:t>Control system for load control or displacement controlled testing  </a:t>
            </a:r>
          </a:p>
          <a:p>
            <a:r>
              <a:rPr lang="en-US" sz="2400" dirty="0" smtClean="0"/>
              <a:t>Max Load </a:t>
            </a:r>
          </a:p>
          <a:p>
            <a:pPr lvl="1"/>
            <a:r>
              <a:rPr lang="en-US" sz="2000" dirty="0" smtClean="0"/>
              <a:t>80,000 </a:t>
            </a:r>
            <a:r>
              <a:rPr lang="en-US" sz="2000" dirty="0" err="1" smtClean="0"/>
              <a:t>lbf</a:t>
            </a:r>
            <a:r>
              <a:rPr lang="en-US" sz="2000" dirty="0" smtClean="0"/>
              <a:t> tension/compression</a:t>
            </a:r>
            <a:endParaRPr lang="en-US" sz="2000" dirty="0"/>
          </a:p>
          <a:p>
            <a:r>
              <a:rPr lang="en-US" sz="2400" dirty="0" smtClean="0"/>
              <a:t>Operating </a:t>
            </a:r>
            <a:r>
              <a:rPr lang="en-US" sz="2400" dirty="0"/>
              <a:t>Envelope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sz="2000" dirty="0"/>
              <a:t>Compression: </a:t>
            </a:r>
            <a:r>
              <a:rPr lang="en-US" sz="2000" dirty="0" smtClean="0"/>
              <a:t>36 in. x 40 in</a:t>
            </a:r>
            <a:endParaRPr lang="en-US" sz="2000" dirty="0"/>
          </a:p>
          <a:p>
            <a:pPr lvl="1"/>
            <a:r>
              <a:rPr lang="en-US" sz="2000" dirty="0"/>
              <a:t>Tension: </a:t>
            </a:r>
            <a:r>
              <a:rPr lang="en-US" sz="2000" dirty="0" smtClean="0"/>
              <a:t>30in. x 40 in</a:t>
            </a:r>
            <a:endParaRPr lang="en-US" sz="2000" dirty="0"/>
          </a:p>
          <a:p>
            <a:r>
              <a:rPr lang="en-US" sz="2400" dirty="0" smtClean="0"/>
              <a:t>2ft </a:t>
            </a:r>
            <a:r>
              <a:rPr lang="en-US" sz="2400" dirty="0"/>
              <a:t>x </a:t>
            </a:r>
            <a:r>
              <a:rPr lang="en-US" sz="2400" dirty="0" smtClean="0"/>
              <a:t>3ft electric radiant heating 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r="13647"/>
          <a:stretch/>
        </p:blipFill>
        <p:spPr>
          <a:xfrm rot="5400000">
            <a:off x="1248099" y="3919405"/>
            <a:ext cx="3093900" cy="24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DIC – IR System for Large-Scale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219200"/>
            <a:ext cx="3438525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New high resolution DIC with multiple IR cameras </a:t>
            </a:r>
          </a:p>
          <a:p>
            <a:pPr lvl="1"/>
            <a:r>
              <a:rPr lang="en-US" dirty="0"/>
              <a:t>Two high resolution Allied GE4000 11 MP (4008 x 2642) capable of 5 Hz image acquisition </a:t>
            </a:r>
            <a:endParaRPr lang="en-US" dirty="0" smtClean="0"/>
          </a:p>
          <a:p>
            <a:r>
              <a:rPr lang="en-US" dirty="0" smtClean="0"/>
              <a:t>Imaging on a range of scales</a:t>
            </a:r>
          </a:p>
          <a:p>
            <a:pPr lvl="1"/>
            <a:r>
              <a:rPr lang="en-US" dirty="0" smtClean="0"/>
              <a:t>Side of buildings</a:t>
            </a:r>
          </a:p>
          <a:p>
            <a:pPr lvl="1"/>
            <a:r>
              <a:rPr lang="en-US" dirty="0" smtClean="0"/>
              <a:t>Large sub-assemblies</a:t>
            </a:r>
          </a:p>
          <a:p>
            <a:pPr lvl="1"/>
            <a:r>
              <a:rPr lang="en-US" dirty="0" smtClean="0"/>
              <a:t>High resolution on coupon samples</a:t>
            </a:r>
          </a:p>
          <a:p>
            <a:r>
              <a:rPr lang="en-US" dirty="0" smtClean="0"/>
              <a:t>Evaluating in our civil engineering structures lab with full-scale test planned next summer on a building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990600"/>
            <a:ext cx="5593080" cy="4627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223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5516563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en-US" sz="2800" dirty="0"/>
              <a:t>DIC / thermal imaging system developed to quantify thermo-structural response of materials during fire exposures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Temperature distribution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Deflection and strain distributions</a:t>
            </a:r>
          </a:p>
          <a:p>
            <a:pPr marL="285750" indent="-285750"/>
            <a:r>
              <a:rPr lang="en-US" sz="2800" dirty="0"/>
              <a:t>System permits post test evaluation of critical areas where failure occurs as well as interrogation of other regions to determine reasons for failure</a:t>
            </a:r>
          </a:p>
          <a:p>
            <a:pPr marL="285750" indent="-285750"/>
            <a:r>
              <a:rPr lang="en-US" sz="2800" dirty="0"/>
              <a:t>System is scalable for use from coupon to full-scale applications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Methods have been developed and validated for scales up to 1.5 m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Near term experiments with newly acquired system to begin providing results on full-scale test articles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1981200" y="3048000"/>
            <a:ext cx="8763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47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Funding provided by the Office of Naval Research and the Naval Engineer Education Consortium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Digital Image Correlation (DIC) and IR thermal imaging overview</a:t>
            </a:r>
          </a:p>
          <a:p>
            <a:r>
              <a:rPr lang="en-US" dirty="0" smtClean="0"/>
              <a:t>Thermo-structural experiments</a:t>
            </a:r>
          </a:p>
          <a:p>
            <a:pPr lvl="1"/>
            <a:r>
              <a:rPr lang="en-US" dirty="0" smtClean="0"/>
              <a:t>Uniaxial tensile tests</a:t>
            </a:r>
          </a:p>
          <a:p>
            <a:pPr lvl="1"/>
            <a:r>
              <a:rPr lang="en-US" dirty="0" smtClean="0"/>
              <a:t>Failure of welded aluminum</a:t>
            </a:r>
          </a:p>
          <a:p>
            <a:pPr lvl="1"/>
            <a:r>
              <a:rPr lang="en-US" dirty="0" smtClean="0"/>
              <a:t>Sandwich composite panels</a:t>
            </a:r>
          </a:p>
          <a:p>
            <a:pPr lvl="1"/>
            <a:r>
              <a:rPr lang="en-US" dirty="0" smtClean="0"/>
              <a:t>Aluminum burn-through</a:t>
            </a:r>
          </a:p>
          <a:p>
            <a:r>
              <a:rPr lang="en-US" dirty="0" smtClean="0"/>
              <a:t>Future applications</a:t>
            </a:r>
          </a:p>
          <a:p>
            <a:pPr lvl="1"/>
            <a:r>
              <a:rPr lang="en-US" dirty="0" smtClean="0"/>
              <a:t>Intermediate scale tests</a:t>
            </a:r>
          </a:p>
          <a:p>
            <a:pPr lvl="1"/>
            <a:r>
              <a:rPr lang="en-US" dirty="0" smtClean="0"/>
              <a:t>Large-scale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7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 – IR Thermal Imaging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4343400" cy="5715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DIC system  </a:t>
            </a:r>
          </a:p>
          <a:p>
            <a:pPr lvl="1"/>
            <a:r>
              <a:rPr lang="en-US" dirty="0" smtClean="0"/>
              <a:t>Stereoscopic tracking of dots on surface of interest to determine deflections and strains</a:t>
            </a:r>
          </a:p>
          <a:p>
            <a:pPr lvl="1"/>
            <a:r>
              <a:rPr lang="en-US" dirty="0" smtClean="0"/>
              <a:t>Two Allied GX 1660 2MP cameras, 66Hz maximum acquisition</a:t>
            </a:r>
          </a:p>
          <a:p>
            <a:r>
              <a:rPr lang="en-US" dirty="0" smtClean="0"/>
              <a:t>IR Thermal imaging</a:t>
            </a:r>
          </a:p>
          <a:p>
            <a:pPr lvl="1"/>
            <a:r>
              <a:rPr lang="en-US" dirty="0" smtClean="0"/>
              <a:t>Surface temperature and heat flux mapping</a:t>
            </a:r>
          </a:p>
          <a:p>
            <a:pPr lvl="1"/>
            <a:r>
              <a:rPr lang="en-US" dirty="0" smtClean="0"/>
              <a:t>FLIR SC660 thermal imaging camera</a:t>
            </a:r>
          </a:p>
          <a:p>
            <a:pPr lvl="2"/>
            <a:r>
              <a:rPr lang="en-US" dirty="0" smtClean="0"/>
              <a:t>640 x 480 resolution, -40°C to </a:t>
            </a:r>
            <a:r>
              <a:rPr lang="en-US" dirty="0"/>
              <a:t>2000°C, 7-14 micron range</a:t>
            </a:r>
            <a:endParaRPr lang="en-US" dirty="0" smtClean="0"/>
          </a:p>
          <a:p>
            <a:r>
              <a:rPr lang="en-US" dirty="0" smtClean="0"/>
              <a:t>Synchronized DIC and thermal imaging </a:t>
            </a:r>
          </a:p>
          <a:p>
            <a:pPr lvl="1"/>
            <a:r>
              <a:rPr lang="en-US" dirty="0" smtClean="0"/>
              <a:t>Allow subtraction of thermal strains</a:t>
            </a:r>
          </a:p>
          <a:p>
            <a:pPr lvl="1"/>
            <a:r>
              <a:rPr lang="en-US" dirty="0" smtClean="0"/>
              <a:t>Direct relation of pixel information between two systems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1094" r="26979" b="29219"/>
          <a:stretch/>
        </p:blipFill>
        <p:spPr>
          <a:xfrm>
            <a:off x="4495800" y="1676256"/>
            <a:ext cx="4572000" cy="32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71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Image Correlation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231616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DIC is a non-intrusive method that can provide full-field displacements and strains</a:t>
            </a:r>
          </a:p>
          <a:p>
            <a:pPr lvl="1"/>
            <a:r>
              <a:rPr lang="en-US" sz="2200" dirty="0" smtClean="0"/>
              <a:t>High strain (&gt;2000%) </a:t>
            </a:r>
          </a:p>
          <a:p>
            <a:pPr lvl="1"/>
            <a:r>
              <a:rPr lang="en-US" sz="2200" dirty="0" smtClean="0"/>
              <a:t>Scalable from coupon sample to full-scale based on camera resolution and dot size </a:t>
            </a:r>
          </a:p>
          <a:p>
            <a:r>
              <a:rPr lang="en-US" sz="2600" dirty="0" smtClean="0"/>
              <a:t>Sample preparation consists of applying a contrasting stochastic dot pattern to the background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1998784" y="3200400"/>
            <a:ext cx="43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</a:t>
            </a:r>
            <a:r>
              <a:rPr lang="en-US" sz="2000" i="1" baseline="-25000" dirty="0" smtClean="0"/>
              <a:t>o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239509" y="4694972"/>
            <a:ext cx="38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n</a:t>
            </a:r>
            <a:endParaRPr lang="en-US" sz="2000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4816" y="3250954"/>
            <a:ext cx="4735038" cy="3248828"/>
            <a:chOff x="134816" y="3250954"/>
            <a:chExt cx="4735038" cy="3248828"/>
          </a:xfrm>
        </p:grpSpPr>
        <p:pic>
          <p:nvPicPr>
            <p:cNvPr id="1028" name="Picture 4" descr="http://www.emeraldinsight.com/content_images/fig/43600104040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16" y="4147106"/>
              <a:ext cx="3087108" cy="2352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943100" y="4536829"/>
              <a:ext cx="381000" cy="381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685" y="3250954"/>
              <a:ext cx="1285875" cy="12858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550" y="4694972"/>
              <a:ext cx="1289304" cy="128930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221924" y="4267200"/>
              <a:ext cx="1121476" cy="1143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881577" y="3515793"/>
            <a:ext cx="4274146" cy="2423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Groups of pixels can be tracked by minimizing a chosen correlation function</a:t>
            </a:r>
          </a:p>
          <a:p>
            <a:endParaRPr lang="en-US" sz="2600" dirty="0" smtClean="0"/>
          </a:p>
          <a:p>
            <a:r>
              <a:rPr lang="en-US" sz="2600" dirty="0" smtClean="0"/>
              <a:t>If suitable lighting is maintained, displacement accuracies of 0.01 pixels can be achieved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607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 – IR Camera Calibration and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5211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Detailed assessment have been done on appropriate paints </a:t>
            </a:r>
          </a:p>
          <a:p>
            <a:pPr lvl="1"/>
            <a:r>
              <a:rPr lang="en-US" dirty="0" smtClean="0"/>
              <a:t>Characterized emissivity of individual and speckled paints with impact of applied layers and color differences</a:t>
            </a:r>
          </a:p>
          <a:p>
            <a:r>
              <a:rPr lang="en-US" dirty="0" smtClean="0"/>
              <a:t>Specialty calibration blocks developed for simultaneous calibration of DIC and IR camera to allow for fusing data</a:t>
            </a:r>
          </a:p>
          <a:p>
            <a:r>
              <a:rPr lang="en-US" dirty="0" smtClean="0"/>
              <a:t>Speckle pattern application techniques to provide appropriate size dots for tracking at scale of interest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2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Thermal Imaging and Heat Flux Mapping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685801"/>
                <a:ext cx="8229600" cy="28956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Full-field temperature maps from IR camera</a:t>
                </a:r>
              </a:p>
              <a:p>
                <a:pPr lvl="1"/>
                <a:r>
                  <a:rPr lang="en-US" dirty="0" smtClean="0"/>
                  <a:t>Known surface emissivity</a:t>
                </a:r>
              </a:p>
              <a:p>
                <a:r>
                  <a:rPr lang="en-US" dirty="0" smtClean="0"/>
                  <a:t>Heat </a:t>
                </a:r>
                <a:r>
                  <a:rPr lang="en-US" dirty="0"/>
                  <a:t>f</a:t>
                </a:r>
                <a:r>
                  <a:rPr lang="en-US" dirty="0" smtClean="0"/>
                  <a:t>lux </a:t>
                </a:r>
                <a:r>
                  <a:rPr lang="en-US" dirty="0"/>
                  <a:t>m</a:t>
                </a:r>
                <a:r>
                  <a:rPr lang="en-US" dirty="0" smtClean="0"/>
                  <a:t>apping</a:t>
                </a:r>
              </a:p>
              <a:p>
                <a:pPr lvl="1"/>
                <a:r>
                  <a:rPr lang="en-US" dirty="0" smtClean="0"/>
                  <a:t>Full field temperature maps measured using IR camera</a:t>
                </a:r>
              </a:p>
              <a:p>
                <a:pPr lvl="1"/>
                <a:r>
                  <a:rPr lang="en-US" dirty="0" smtClean="0"/>
                  <a:t>Exposure cold surface heat flux quantified using inverse heat transfer analysis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  <m:r>
                          <a:rPr lang="en-US" i="1">
                            <a:latin typeface="Cambria Math"/>
                          </a:rPr>
                          <m:t>"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𝑖𝑛𝑐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𝑠𝑡𝑜𝑟𝑒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𝑐𝑜𝑛𝑑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𝑐𝑜𝑛𝑣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𝑟𝑎𝑑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𝑦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Can be input into models for more accurate boundary condition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685801"/>
                <a:ext cx="8229600" cy="2895600"/>
              </a:xfrm>
              <a:blipFill rotWithShape="1">
                <a:blip r:embed="rId3"/>
                <a:stretch>
                  <a:fillRect l="-1037" t="-3789" b="-3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9"/>
          <a:stretch/>
        </p:blipFill>
        <p:spPr bwMode="auto">
          <a:xfrm>
            <a:off x="4419600" y="3810000"/>
            <a:ext cx="374004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6" y="3946003"/>
            <a:ext cx="3719777" cy="291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4503" y="3625334"/>
            <a:ext cx="16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Plate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3657600"/>
            <a:ext cx="14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Plate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3657600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q” (kW/m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3733800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q” (kW/m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47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DIC and IR thermal imaging overview</a:t>
            </a:r>
          </a:p>
          <a:p>
            <a:r>
              <a:rPr lang="en-US" dirty="0" smtClean="0"/>
              <a:t>Thermo-structural experiments</a:t>
            </a:r>
          </a:p>
          <a:p>
            <a:pPr lvl="1"/>
            <a:r>
              <a:rPr lang="en-US" dirty="0" smtClean="0"/>
              <a:t>Uniaxial tensile tests</a:t>
            </a:r>
          </a:p>
          <a:p>
            <a:pPr lvl="1"/>
            <a:r>
              <a:rPr lang="en-US" dirty="0" smtClean="0"/>
              <a:t>Failure of welded aluminum</a:t>
            </a:r>
          </a:p>
          <a:p>
            <a:pPr lvl="1"/>
            <a:r>
              <a:rPr lang="en-US" dirty="0" smtClean="0"/>
              <a:t>Sandwich composite panels</a:t>
            </a:r>
          </a:p>
          <a:p>
            <a:pPr lvl="1"/>
            <a:r>
              <a:rPr lang="en-US" dirty="0" smtClean="0"/>
              <a:t>Aluminum burn-through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 applications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Intermediate scale tests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Large-scale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4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87362"/>
          </a:xfrm>
        </p:spPr>
        <p:txBody>
          <a:bodyPr/>
          <a:lstStyle/>
          <a:p>
            <a:r>
              <a:rPr lang="en-US" sz="2800" dirty="0" smtClean="0"/>
              <a:t>Uniaxial Tensile Tests – Residual Mechanical Properties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3340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Explore kinetically-driven evolution of AA5083 and AA6061 residual mechanical behavior following fire exposure</a:t>
            </a:r>
          </a:p>
          <a:p>
            <a:pPr lvl="1"/>
            <a:r>
              <a:rPr lang="en-US" dirty="0" smtClean="0"/>
              <a:t>Heating rates reflective of fires</a:t>
            </a:r>
          </a:p>
          <a:p>
            <a:pPr lvl="2"/>
            <a:r>
              <a:rPr lang="en-US" dirty="0" smtClean="0"/>
              <a:t>Bare aluminum: 250</a:t>
            </a:r>
            <a:r>
              <a:rPr lang="en-US" dirty="0" smtClean="0">
                <a:cs typeface="Arial"/>
              </a:rPr>
              <a:t>°</a:t>
            </a:r>
            <a:r>
              <a:rPr lang="en-US" dirty="0" smtClean="0"/>
              <a:t>C/min</a:t>
            </a:r>
          </a:p>
          <a:p>
            <a:pPr lvl="2"/>
            <a:r>
              <a:rPr lang="en-US" dirty="0" smtClean="0"/>
              <a:t>25mm insulation: 25</a:t>
            </a:r>
            <a:r>
              <a:rPr lang="en-US" dirty="0" smtClean="0">
                <a:cs typeface="Arial"/>
              </a:rPr>
              <a:t>°</a:t>
            </a:r>
            <a:r>
              <a:rPr lang="en-US" dirty="0" smtClean="0"/>
              <a:t>C/min</a:t>
            </a:r>
          </a:p>
          <a:p>
            <a:pPr lvl="2"/>
            <a:r>
              <a:rPr lang="en-US" dirty="0" smtClean="0"/>
              <a:t>50mm insulation: </a:t>
            </a:r>
            <a:r>
              <a:rPr lang="en-US" dirty="0"/>
              <a:t>5</a:t>
            </a:r>
            <a:r>
              <a:rPr lang="en-US" dirty="0" smtClean="0">
                <a:cs typeface="Arial"/>
              </a:rPr>
              <a:t>°</a:t>
            </a:r>
            <a:r>
              <a:rPr lang="en-US" dirty="0" smtClean="0"/>
              <a:t>C/min</a:t>
            </a:r>
          </a:p>
          <a:p>
            <a:r>
              <a:rPr lang="en-US" dirty="0" smtClean="0"/>
              <a:t>Detailed residual behavior evolution for work-hardening model development </a:t>
            </a:r>
          </a:p>
          <a:p>
            <a:pPr lvl="1"/>
            <a:r>
              <a:rPr lang="en-US" dirty="0" smtClean="0"/>
              <a:t>Heating rate: 15</a:t>
            </a:r>
            <a:r>
              <a:rPr lang="en-US" dirty="0" smtClean="0">
                <a:cs typeface="Arial"/>
              </a:rPr>
              <a:t>°</a:t>
            </a:r>
            <a:r>
              <a:rPr lang="en-US" dirty="0" smtClean="0"/>
              <a:t>C/min</a:t>
            </a:r>
            <a:endParaRPr lang="en-US" dirty="0"/>
          </a:p>
          <a:p>
            <a:pPr lvl="1"/>
            <a:r>
              <a:rPr lang="en-US" dirty="0" smtClean="0">
                <a:cs typeface="Arial"/>
              </a:rPr>
              <a:t>Temperatures: 200 – 500°</a:t>
            </a:r>
            <a:r>
              <a:rPr lang="en-US" dirty="0" smtClean="0"/>
              <a:t>C</a:t>
            </a:r>
            <a:endParaRPr lang="en-US" dirty="0">
              <a:cs typeface="Arial"/>
            </a:endParaRPr>
          </a:p>
        </p:txBody>
      </p:sp>
      <p:pic>
        <p:nvPicPr>
          <p:cNvPr id="2050" name="Picture 2" descr="C:\Users\psummrs\Documents\Graduate Research\Aluminum Research\Mechanical Testing\Post-Fire Testing\5083 Monotonic Post-Fire\200 kWm2 equiv - UL 1709\Test Setup Pictures\IMG_22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0"/>
          <a:stretch/>
        </p:blipFill>
        <p:spPr bwMode="auto">
          <a:xfrm rot="16200000">
            <a:off x="5396411" y="1459411"/>
            <a:ext cx="4193177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summrs\Documents\Graduate Research\Aluminum Research\Mechanical Testing\Post-Fire Testing\5083 Monotonic Post-Fire\200 kWm2 equiv - UL 1709\Test Setup Pictures\IMG_2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r="29143"/>
          <a:stretch/>
        </p:blipFill>
        <p:spPr bwMode="auto">
          <a:xfrm>
            <a:off x="5497286" y="4343400"/>
            <a:ext cx="2198914" cy="238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9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7173</TotalTime>
  <Words>1242</Words>
  <Application>Microsoft Office PowerPoint</Application>
  <PresentationFormat>On-screen Show (4:3)</PresentationFormat>
  <Paragraphs>223</Paragraphs>
  <Slides>25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Simultaneous Strain and Temperature Field Measurements for Thermo-Structural Response during Fires</vt:lpstr>
      <vt:lpstr>Motivation</vt:lpstr>
      <vt:lpstr>Outline</vt:lpstr>
      <vt:lpstr>DIC – IR Thermal Imaging System</vt:lpstr>
      <vt:lpstr>Digital Image Correlation Method</vt:lpstr>
      <vt:lpstr>DIC – IR Camera Calibration and Preparation</vt:lpstr>
      <vt:lpstr>IR Thermal Imaging and Heat Flux Mapping</vt:lpstr>
      <vt:lpstr>Outline</vt:lpstr>
      <vt:lpstr>Uniaxial Tensile Tests – Residual Mechanical Properties</vt:lpstr>
      <vt:lpstr>Uniaxial Tension Test – as-received AA5083-H116</vt:lpstr>
      <vt:lpstr>Aluminum Weld Failure during Fire</vt:lpstr>
      <vt:lpstr>Hardness profile defines weld sub-regions</vt:lpstr>
      <vt:lpstr>Experimental Setup</vt:lpstr>
      <vt:lpstr>DIC Results: 6061–5083 at 100°C, Unskimmed</vt:lpstr>
      <vt:lpstr>Weld sub-regions analyzed using DIC</vt:lpstr>
      <vt:lpstr>DIC Results: 6061–5083 at 100°C , Un-skimmed</vt:lpstr>
      <vt:lpstr>Sandwich Composite Thermo-Structural Test</vt:lpstr>
      <vt:lpstr>Sandwich Composite Deflection and Temperature</vt:lpstr>
      <vt:lpstr>Aluminum Burn-through</vt:lpstr>
      <vt:lpstr>DIC and IR in Vertical Burn-Through Test</vt:lpstr>
      <vt:lpstr>Outline</vt:lpstr>
      <vt:lpstr>Intermediate-Scale Load Frame</vt:lpstr>
      <vt:lpstr>New DIC – IR System for Large-Scale </vt:lpstr>
      <vt:lpstr>Conclusions </vt:lpstr>
      <vt:lpstr>Acknowledgements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Lattimer</dc:creator>
  <cp:lastModifiedBy>Michael Donio</cp:lastModifiedBy>
  <cp:revision>201</cp:revision>
  <dcterms:created xsi:type="dcterms:W3CDTF">2012-04-14T12:12:12Z</dcterms:created>
  <dcterms:modified xsi:type="dcterms:W3CDTF">2014-01-27T19:41:49Z</dcterms:modified>
</cp:coreProperties>
</file>