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16"/>
  </p:notesMasterIdLst>
  <p:handoutMasterIdLst>
    <p:handoutMasterId r:id="rId17"/>
  </p:handoutMasterIdLst>
  <p:sldIdLst>
    <p:sldId id="273" r:id="rId3"/>
    <p:sldId id="314" r:id="rId4"/>
    <p:sldId id="315" r:id="rId5"/>
    <p:sldId id="317" r:id="rId6"/>
    <p:sldId id="312" r:id="rId7"/>
    <p:sldId id="318" r:id="rId8"/>
    <p:sldId id="320" r:id="rId9"/>
    <p:sldId id="316" r:id="rId10"/>
    <p:sldId id="321" r:id="rId11"/>
    <p:sldId id="322" r:id="rId12"/>
    <p:sldId id="326" r:id="rId13"/>
    <p:sldId id="323" r:id="rId14"/>
    <p:sldId id="327" r:id="rId1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314"/>
            <p14:sldId id="315"/>
            <p14:sldId id="317"/>
            <p14:sldId id="312"/>
            <p14:sldId id="318"/>
            <p14:sldId id="320"/>
            <p14:sldId id="316"/>
            <p14:sldId id="321"/>
            <p14:sldId id="322"/>
            <p14:sldId id="326"/>
            <p14:sldId id="323"/>
            <p14:sldId id="32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178" autoAdjust="0"/>
    <p:restoredTop sz="94717" autoAdjust="0"/>
  </p:normalViewPr>
  <p:slideViewPr>
    <p:cSldViewPr snapToGrid="0">
      <p:cViewPr varScale="1">
        <p:scale>
          <a:sx n="68" d="100"/>
          <a:sy n="68" d="100"/>
        </p:scale>
        <p:origin x="-96" y="-1398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8167" y="0"/>
            <a:ext cx="3026833" cy="4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9199"/>
            <a:ext cx="3026833" cy="46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8167" y="8819199"/>
            <a:ext cx="3026833" cy="46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8167" y="0"/>
            <a:ext cx="3026833" cy="4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334" y="4410392"/>
            <a:ext cx="5122333" cy="417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9199"/>
            <a:ext cx="3026833" cy="46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8167" y="8819199"/>
            <a:ext cx="3026833" cy="46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5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1832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427037" y="4366760"/>
            <a:ext cx="48228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</a:t>
            </a:r>
            <a:r>
              <a:rPr lang="en-US" sz="1600" dirty="0" smtClean="0">
                <a:solidFill>
                  <a:srgbClr val="1D2F68"/>
                </a:solidFill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Date</a:t>
            </a:r>
            <a:r>
              <a:rPr lang="en-US" sz="1600" dirty="0">
                <a:solidFill>
                  <a:srgbClr val="1D2F68"/>
                </a:solidFill>
              </a:rPr>
              <a:t>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6504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1165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1165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acquel.crisp@faa.gov" TargetMode="External"/><Relationship Id="rId2" Type="http://schemas.openxmlformats.org/officeDocument/2006/relationships/hyperlink" Target="mailto:Cynthia.corbett@faa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iana.ctr.houck@fa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365621" y="393183"/>
            <a:ext cx="4983162" cy="1395412"/>
          </a:xfrm>
        </p:spPr>
        <p:txBody>
          <a:bodyPr/>
          <a:lstStyle/>
          <a:p>
            <a:r>
              <a:rPr lang="en-US" sz="3600" dirty="0" smtClean="0"/>
              <a:t>Where the wind blows…</a:t>
            </a:r>
            <a:endParaRPr lang="en-US" sz="3600" dirty="0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754188" y="4412151"/>
            <a:ext cx="34655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7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Triennial International Aircraft Fire and Cabin Safety Research Conference</a:t>
            </a:r>
            <a:endParaRPr lang="en-US" sz="1200" dirty="0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911537" y="5001509"/>
            <a:ext cx="34655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Cynthia L. Corbett</a:t>
            </a:r>
            <a:endParaRPr lang="en-US" sz="1200" dirty="0"/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1040096" y="5475094"/>
            <a:ext cx="34655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December 5, 2013</a:t>
            </a:r>
            <a:endParaRPr lang="en-US" sz="1200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14800" y="2265737"/>
            <a:ext cx="4951412" cy="1752600"/>
          </a:xfrm>
        </p:spPr>
        <p:txBody>
          <a:bodyPr/>
          <a:lstStyle/>
          <a:p>
            <a:r>
              <a:rPr lang="en-US" dirty="0" smtClean="0"/>
              <a:t>And the waves crash!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888" y="535204"/>
            <a:ext cx="5927446" cy="1410640"/>
          </a:xfrm>
        </p:spPr>
        <p:txBody>
          <a:bodyPr/>
          <a:lstStyle/>
          <a:p>
            <a:r>
              <a:rPr lang="en-US" sz="2400" dirty="0"/>
              <a:t>Day, dusk, night simulation</a:t>
            </a:r>
          </a:p>
          <a:p>
            <a:r>
              <a:rPr lang="en-US" sz="2400" dirty="0"/>
              <a:t>Helicopter search light, rotor wash simulator, rescue basket/equipment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08" y="4286250"/>
            <a:ext cx="2137181" cy="1520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49" y="172706"/>
            <a:ext cx="256222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8" y="1927726"/>
            <a:ext cx="2937967" cy="1958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97" y="2171941"/>
            <a:ext cx="3350905" cy="272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431" y="879018"/>
            <a:ext cx="7258812" cy="4391025"/>
          </a:xfrm>
        </p:spPr>
        <p:txBody>
          <a:bodyPr/>
          <a:lstStyle/>
          <a:p>
            <a:r>
              <a:rPr lang="en-US" dirty="0"/>
              <a:t>Bridge crane, winch </a:t>
            </a:r>
            <a:r>
              <a:rPr lang="en-US" dirty="0" smtClean="0"/>
              <a:t>lift </a:t>
            </a:r>
          </a:p>
          <a:p>
            <a:r>
              <a:rPr lang="en-US" dirty="0" smtClean="0"/>
              <a:t>Sound system</a:t>
            </a:r>
          </a:p>
          <a:p>
            <a:r>
              <a:rPr lang="en-US" dirty="0" smtClean="0"/>
              <a:t>Video recording equipment</a:t>
            </a:r>
            <a:endParaRPr lang="en-US" dirty="0"/>
          </a:p>
          <a:p>
            <a:r>
              <a:rPr lang="en-US" dirty="0"/>
              <a:t>Rain nozzles, anemometers</a:t>
            </a:r>
          </a:p>
          <a:p>
            <a:r>
              <a:rPr lang="en-US" dirty="0"/>
              <a:t>Multi-level </a:t>
            </a:r>
            <a:r>
              <a:rPr lang="en-US" dirty="0" smtClean="0"/>
              <a:t>“mezzanine</a:t>
            </a:r>
            <a:r>
              <a:rPr lang="en-US" dirty="0"/>
              <a:t>” where escape slides can be mounted/boarded for 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1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" y="768023"/>
            <a:ext cx="9138902" cy="44932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1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597707"/>
            <a:ext cx="8472488" cy="609600"/>
          </a:xfrm>
        </p:spPr>
        <p:txBody>
          <a:bodyPr/>
          <a:lstStyle/>
          <a:p>
            <a:r>
              <a:rPr lang="en-US" sz="3600" dirty="0" smtClean="0"/>
              <a:t>If you are interested in a partnership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6814" y="1899138"/>
            <a:ext cx="5553807" cy="2250831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Cynthia.corbett@faa.gov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Racquel.crisp@faa.gov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Diana.ctr.houck@faa.gov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13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ritAir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14" y="81660"/>
            <a:ext cx="8603539" cy="64526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0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0" name="Picture 2" descr="C:\Users\AAM630CC\AppData\Local\Temp\1\notesC7A056\JAWS_LOGO_v13_noRAFTb_P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090"/>
            <a:ext cx="9144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158" y="1530071"/>
            <a:ext cx="7229551" cy="4391025"/>
          </a:xfrm>
        </p:spPr>
        <p:txBody>
          <a:bodyPr/>
          <a:lstStyle/>
          <a:p>
            <a:r>
              <a:rPr lang="en-US" dirty="0" smtClean="0"/>
              <a:t>Capital Investment Program in partnership with industry, military, and other federal agencies</a:t>
            </a:r>
          </a:p>
          <a:p>
            <a:r>
              <a:rPr lang="en-US" dirty="0" smtClean="0"/>
              <a:t>Projected start date: March 2017</a:t>
            </a:r>
          </a:p>
          <a:p>
            <a:r>
              <a:rPr lang="en-US" dirty="0"/>
              <a:t>W</a:t>
            </a:r>
            <a:r>
              <a:rPr lang="en-US" dirty="0" smtClean="0"/>
              <a:t>ind/wave capabilities similar to Louisiana Wave Studio</a:t>
            </a:r>
          </a:p>
          <a:p>
            <a:r>
              <a:rPr lang="en-US" dirty="0" smtClean="0"/>
              <a:t>Facility similar to USCG Rescue Swimmer Training Facility, Elizabeth City, 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" y="127610"/>
            <a:ext cx="2150669" cy="105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98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530" y="154295"/>
            <a:ext cx="8472488" cy="609600"/>
          </a:xfrm>
        </p:spPr>
        <p:txBody>
          <a:bodyPr/>
          <a:lstStyle/>
          <a:p>
            <a:r>
              <a:rPr lang="en-US" dirty="0" smtClean="0"/>
              <a:t>Wind and Waves 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WaveStudi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413" y="801824"/>
            <a:ext cx="7651698" cy="5738773"/>
          </a:xfrm>
        </p:spPr>
      </p:pic>
    </p:spTree>
    <p:extLst>
      <p:ext uri="{BB962C8B-B14F-4D97-AF65-F5344CB8AC3E}">
        <p14:creationId xmlns:p14="http://schemas.microsoft.com/office/powerpoint/2010/main" val="30477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5" y="106445"/>
            <a:ext cx="3927746" cy="22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6" y="2356962"/>
            <a:ext cx="2350465" cy="13417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031444" y="2704019"/>
            <a:ext cx="587174" cy="607162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" y="3872273"/>
            <a:ext cx="3604012" cy="2390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38" y="479239"/>
            <a:ext cx="4730191" cy="31534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50" y="3698665"/>
            <a:ext cx="4591203" cy="30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9" y="3426370"/>
            <a:ext cx="7204024" cy="3174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10" y="154293"/>
            <a:ext cx="8472488" cy="609600"/>
          </a:xfrm>
        </p:spPr>
        <p:txBody>
          <a:bodyPr/>
          <a:lstStyle/>
          <a:p>
            <a:r>
              <a:rPr lang="en-US" sz="3600" dirty="0" smtClean="0"/>
              <a:t>Features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644" y="952169"/>
            <a:ext cx="8575541" cy="3356484"/>
          </a:xfrm>
        </p:spPr>
        <p:txBody>
          <a:bodyPr/>
          <a:lstStyle/>
          <a:p>
            <a:r>
              <a:rPr lang="en-US" sz="2400" dirty="0" smtClean="0"/>
              <a:t>50,000 sq. ft. facility</a:t>
            </a:r>
          </a:p>
          <a:p>
            <a:r>
              <a:rPr lang="en-US" sz="2400" dirty="0"/>
              <a:t>100’ x 80’ x 12’ water tank</a:t>
            </a:r>
          </a:p>
          <a:p>
            <a:pPr lvl="1"/>
            <a:r>
              <a:rPr lang="en-US" sz="2000" dirty="0"/>
              <a:t>Computer controlled wave generator</a:t>
            </a:r>
          </a:p>
          <a:p>
            <a:pPr lvl="1"/>
            <a:r>
              <a:rPr lang="en-US" sz="2000" dirty="0"/>
              <a:t>10’ waves</a:t>
            </a:r>
          </a:p>
          <a:p>
            <a:pPr lvl="1"/>
            <a:r>
              <a:rPr lang="en-US" sz="2000" dirty="0" smtClean="0"/>
              <a:t>Moveable bulkheads and </a:t>
            </a:r>
            <a:r>
              <a:rPr lang="en-US" sz="2000" dirty="0"/>
              <a:t>overflow troughs</a:t>
            </a:r>
          </a:p>
          <a:p>
            <a:pPr lvl="1"/>
            <a:r>
              <a:rPr lang="en-US" sz="2000" dirty="0"/>
              <a:t>Full tank cover to allow for testing in wind-only </a:t>
            </a:r>
            <a:r>
              <a:rPr lang="en-US" sz="2000" dirty="0" smtClean="0"/>
              <a:t>conditions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64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5" y="2611526"/>
            <a:ext cx="7978903" cy="414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41417" y="534316"/>
            <a:ext cx="3897784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None/>
            </a:pPr>
            <a:r>
              <a:rPr lang="en-US" sz="2800" b="1" kern="0" dirty="0">
                <a:solidFill>
                  <a:srgbClr val="000000"/>
                </a:solidFill>
                <a:latin typeface="Arial"/>
              </a:rPr>
              <a:t>W</a:t>
            </a:r>
            <a:r>
              <a:rPr lang="en-US" sz="2800" b="1" kern="0" dirty="0" smtClean="0">
                <a:solidFill>
                  <a:srgbClr val="000000"/>
                </a:solidFill>
                <a:latin typeface="Arial"/>
              </a:rPr>
              <a:t>ind </a:t>
            </a:r>
            <a:r>
              <a:rPr lang="en-US" sz="2800" b="1" kern="0" dirty="0">
                <a:solidFill>
                  <a:srgbClr val="000000"/>
                </a:solidFill>
                <a:latin typeface="Arial"/>
              </a:rPr>
              <a:t>generating fans</a:t>
            </a:r>
          </a:p>
          <a:p>
            <a:pPr lvl="1">
              <a:spcBef>
                <a:spcPct val="20000"/>
              </a:spcBef>
              <a:buNone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35-knot sustained wind</a:t>
            </a:r>
          </a:p>
          <a:p>
            <a:pPr lvl="1">
              <a:spcBef>
                <a:spcPct val="20000"/>
              </a:spcBef>
              <a:buNone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52-knot gusts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6" y="368616"/>
            <a:ext cx="4614443" cy="20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1" y="805865"/>
            <a:ext cx="8050213" cy="4391025"/>
          </a:xfrm>
        </p:spPr>
        <p:txBody>
          <a:bodyPr/>
          <a:lstStyle/>
          <a:p>
            <a:r>
              <a:rPr lang="en-US" sz="2400" dirty="0"/>
              <a:t>Inflatables lab, equipment lab/storage, pump shop, facility support, master control rooms</a:t>
            </a:r>
          </a:p>
          <a:p>
            <a:r>
              <a:rPr lang="en-US" sz="2400" dirty="0"/>
              <a:t>Research participant processing room</a:t>
            </a:r>
          </a:p>
          <a:p>
            <a:r>
              <a:rPr lang="en-US" sz="2400" dirty="0" smtClean="0"/>
              <a:t>Public and Staff locker rooms </a:t>
            </a:r>
          </a:p>
          <a:p>
            <a:r>
              <a:rPr lang="en-US" sz="2400" dirty="0" smtClean="0"/>
              <a:t>Laundry room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5" y="2994152"/>
            <a:ext cx="3370859" cy="1485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49" y="4275023"/>
            <a:ext cx="3810000" cy="242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61" y="2049405"/>
            <a:ext cx="2762656" cy="2079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" y="4825492"/>
            <a:ext cx="1788566" cy="1412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67" y="5478268"/>
            <a:ext cx="1370876" cy="1028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12" y="1252232"/>
            <a:ext cx="1428750" cy="1076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28" y="3908022"/>
            <a:ext cx="3162300" cy="20744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74" y="2685898"/>
            <a:ext cx="10953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8922</TotalTime>
  <Words>211</Words>
  <Application>Microsoft Office PowerPoint</Application>
  <PresentationFormat>On-screen Show (4:3)</PresentationFormat>
  <Paragraphs>49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1_Custom Design</vt:lpstr>
      <vt:lpstr>2_Custom Design</vt:lpstr>
      <vt:lpstr>Where the wind blows…</vt:lpstr>
      <vt:lpstr>PowerPoint Presentation</vt:lpstr>
      <vt:lpstr>PowerPoint Presentation</vt:lpstr>
      <vt:lpstr>JARS</vt:lpstr>
      <vt:lpstr>Wind and Waves Industry</vt:lpstr>
      <vt:lpstr>PowerPoint Presentation</vt:lpstr>
      <vt:lpstr>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are interested in a partnership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AVS Enterprise</cp:lastModifiedBy>
  <cp:revision>213</cp:revision>
  <cp:lastPrinted>2013-11-25T18:33:15Z</cp:lastPrinted>
  <dcterms:created xsi:type="dcterms:W3CDTF">2005-01-28T20:32:53Z</dcterms:created>
  <dcterms:modified xsi:type="dcterms:W3CDTF">2013-11-29T20:26:19Z</dcterms:modified>
</cp:coreProperties>
</file>