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96" r:id="rId3"/>
    <p:sldId id="282" r:id="rId4"/>
    <p:sldId id="292" r:id="rId5"/>
    <p:sldId id="261" r:id="rId6"/>
    <p:sldId id="283" r:id="rId7"/>
    <p:sldId id="279" r:id="rId8"/>
    <p:sldId id="273" r:id="rId9"/>
    <p:sldId id="276" r:id="rId10"/>
    <p:sldId id="278" r:id="rId11"/>
    <p:sldId id="281" r:id="rId12"/>
    <p:sldId id="298" r:id="rId13"/>
    <p:sldId id="277" r:id="rId14"/>
    <p:sldId id="295" r:id="rId15"/>
    <p:sldId id="263" r:id="rId16"/>
    <p:sldId id="268" r:id="rId17"/>
    <p:sldId id="264" r:id="rId18"/>
    <p:sldId id="286" r:id="rId19"/>
    <p:sldId id="304" r:id="rId20"/>
    <p:sldId id="300" r:id="rId21"/>
    <p:sldId id="301" r:id="rId22"/>
    <p:sldId id="265" r:id="rId23"/>
    <p:sldId id="303" r:id="rId24"/>
    <p:sldId id="287" r:id="rId25"/>
    <p:sldId id="299" r:id="rId26"/>
    <p:sldId id="288" r:id="rId27"/>
    <p:sldId id="285" r:id="rId28"/>
    <p:sldId id="289" r:id="rId29"/>
    <p:sldId id="302" r:id="rId30"/>
    <p:sldId id="305" r:id="rId31"/>
    <p:sldId id="291" r:id="rId32"/>
  </p:sldIdLst>
  <p:sldSz cx="9144000" cy="6858000" type="screen4x3"/>
  <p:notesSz cx="7010400" cy="92233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737" autoAdjust="0"/>
  </p:normalViewPr>
  <p:slideViewPr>
    <p:cSldViewPr>
      <p:cViewPr varScale="1">
        <p:scale>
          <a:sx n="103" d="100"/>
          <a:sy n="103" d="100"/>
        </p:scale>
        <p:origin x="-20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320745\Desktop\Batteries\5th%20round\Test%20Data\5-5.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'5-5.2'!$C$1</c:f>
              <c:strCache>
                <c:ptCount val="1"/>
                <c:pt idx="0">
                  <c:v>Thermocouple - TC1</c:v>
                </c:pt>
              </c:strCache>
            </c:strRef>
          </c:tx>
          <c:marker>
            <c:symbol val="none"/>
          </c:marker>
          <c:xVal>
            <c:numRef>
              <c:f>'5-5.2'!$B$2:$B$771</c:f>
              <c:numCache>
                <c:formatCode>0.0</c:formatCode>
                <c:ptCount val="770"/>
                <c:pt idx="0">
                  <c:v>0</c:v>
                </c:pt>
                <c:pt idx="1">
                  <c:v>1.6666666666666666E-2</c:v>
                </c:pt>
                <c:pt idx="2">
                  <c:v>3.3333333333333333E-2</c:v>
                </c:pt>
                <c:pt idx="3">
                  <c:v>0.05</c:v>
                </c:pt>
                <c:pt idx="4">
                  <c:v>6.6666666666666666E-2</c:v>
                </c:pt>
                <c:pt idx="5">
                  <c:v>8.3333333333333329E-2</c:v>
                </c:pt>
                <c:pt idx="6">
                  <c:v>0.1</c:v>
                </c:pt>
                <c:pt idx="7">
                  <c:v>0.11666666666666667</c:v>
                </c:pt>
                <c:pt idx="8">
                  <c:v>0.13333333333333333</c:v>
                </c:pt>
                <c:pt idx="9">
                  <c:v>0.15</c:v>
                </c:pt>
                <c:pt idx="10">
                  <c:v>0.16666666666666666</c:v>
                </c:pt>
                <c:pt idx="11">
                  <c:v>0.18333333333333332</c:v>
                </c:pt>
                <c:pt idx="12">
                  <c:v>0.2</c:v>
                </c:pt>
                <c:pt idx="13">
                  <c:v>0.21666666666666667</c:v>
                </c:pt>
                <c:pt idx="14">
                  <c:v>0.23333333333333334</c:v>
                </c:pt>
                <c:pt idx="15">
                  <c:v>0.25</c:v>
                </c:pt>
                <c:pt idx="16">
                  <c:v>0.26666666666666666</c:v>
                </c:pt>
                <c:pt idx="17">
                  <c:v>0.28333333333333333</c:v>
                </c:pt>
                <c:pt idx="18">
                  <c:v>0.3</c:v>
                </c:pt>
                <c:pt idx="19">
                  <c:v>0.31666666666666665</c:v>
                </c:pt>
                <c:pt idx="20">
                  <c:v>0.33333333333333331</c:v>
                </c:pt>
                <c:pt idx="21">
                  <c:v>0.35</c:v>
                </c:pt>
                <c:pt idx="22">
                  <c:v>0.36666666666666664</c:v>
                </c:pt>
                <c:pt idx="23">
                  <c:v>0.38333333333333336</c:v>
                </c:pt>
                <c:pt idx="24">
                  <c:v>0.4</c:v>
                </c:pt>
                <c:pt idx="25">
                  <c:v>0.41666666666666669</c:v>
                </c:pt>
                <c:pt idx="26">
                  <c:v>0.43333333333333335</c:v>
                </c:pt>
                <c:pt idx="27">
                  <c:v>0.45</c:v>
                </c:pt>
                <c:pt idx="28">
                  <c:v>0.46666666666666667</c:v>
                </c:pt>
                <c:pt idx="29">
                  <c:v>0.48333333333333334</c:v>
                </c:pt>
                <c:pt idx="30">
                  <c:v>0.5</c:v>
                </c:pt>
                <c:pt idx="31">
                  <c:v>0.51666666666666672</c:v>
                </c:pt>
                <c:pt idx="32">
                  <c:v>0.53333333333333333</c:v>
                </c:pt>
                <c:pt idx="33">
                  <c:v>0.55000000000000004</c:v>
                </c:pt>
                <c:pt idx="34">
                  <c:v>0.56666666666666665</c:v>
                </c:pt>
                <c:pt idx="35">
                  <c:v>0.58333333333333337</c:v>
                </c:pt>
                <c:pt idx="36">
                  <c:v>0.6</c:v>
                </c:pt>
                <c:pt idx="37">
                  <c:v>0.6166666666666667</c:v>
                </c:pt>
                <c:pt idx="38">
                  <c:v>0.6333333333333333</c:v>
                </c:pt>
                <c:pt idx="39">
                  <c:v>0.65</c:v>
                </c:pt>
                <c:pt idx="40">
                  <c:v>0.66666666666666663</c:v>
                </c:pt>
                <c:pt idx="41">
                  <c:v>0.68333333333333335</c:v>
                </c:pt>
                <c:pt idx="42">
                  <c:v>0.7</c:v>
                </c:pt>
                <c:pt idx="43">
                  <c:v>0.71666666666666667</c:v>
                </c:pt>
                <c:pt idx="44">
                  <c:v>0.73333333333333328</c:v>
                </c:pt>
                <c:pt idx="45">
                  <c:v>0.75</c:v>
                </c:pt>
                <c:pt idx="46">
                  <c:v>0.76666666666666672</c:v>
                </c:pt>
                <c:pt idx="47">
                  <c:v>0.78333333333333333</c:v>
                </c:pt>
                <c:pt idx="48">
                  <c:v>0.8</c:v>
                </c:pt>
                <c:pt idx="49">
                  <c:v>0.81666666666666665</c:v>
                </c:pt>
                <c:pt idx="50">
                  <c:v>0.83333333333333337</c:v>
                </c:pt>
                <c:pt idx="51">
                  <c:v>0.85</c:v>
                </c:pt>
                <c:pt idx="52">
                  <c:v>0.8666666666666667</c:v>
                </c:pt>
                <c:pt idx="53">
                  <c:v>0.8833333333333333</c:v>
                </c:pt>
                <c:pt idx="54">
                  <c:v>0.9</c:v>
                </c:pt>
                <c:pt idx="55">
                  <c:v>0.91666666666666663</c:v>
                </c:pt>
                <c:pt idx="56">
                  <c:v>0.93333333333333335</c:v>
                </c:pt>
                <c:pt idx="57">
                  <c:v>0.95</c:v>
                </c:pt>
                <c:pt idx="58">
                  <c:v>0.96666666666666667</c:v>
                </c:pt>
                <c:pt idx="59">
                  <c:v>0.98333333333333328</c:v>
                </c:pt>
                <c:pt idx="60">
                  <c:v>1</c:v>
                </c:pt>
                <c:pt idx="61">
                  <c:v>1.0166666666666666</c:v>
                </c:pt>
                <c:pt idx="62">
                  <c:v>1.0333333333333334</c:v>
                </c:pt>
                <c:pt idx="63">
                  <c:v>1.05</c:v>
                </c:pt>
                <c:pt idx="64">
                  <c:v>1.0666666666666667</c:v>
                </c:pt>
                <c:pt idx="65">
                  <c:v>1.0833333333333333</c:v>
                </c:pt>
                <c:pt idx="66">
                  <c:v>1.1000000000000001</c:v>
                </c:pt>
                <c:pt idx="67">
                  <c:v>1.1166666666666667</c:v>
                </c:pt>
                <c:pt idx="68">
                  <c:v>1.1333333333333333</c:v>
                </c:pt>
                <c:pt idx="69">
                  <c:v>1.1499999999999999</c:v>
                </c:pt>
                <c:pt idx="70">
                  <c:v>1.1666666666666667</c:v>
                </c:pt>
                <c:pt idx="71">
                  <c:v>1.1833333333333333</c:v>
                </c:pt>
                <c:pt idx="72">
                  <c:v>1.2</c:v>
                </c:pt>
                <c:pt idx="73">
                  <c:v>1.2166666666666666</c:v>
                </c:pt>
                <c:pt idx="74">
                  <c:v>1.2333333333333334</c:v>
                </c:pt>
                <c:pt idx="75">
                  <c:v>1.25</c:v>
                </c:pt>
                <c:pt idx="76">
                  <c:v>1.2666666666666666</c:v>
                </c:pt>
                <c:pt idx="77">
                  <c:v>1.2833333333333334</c:v>
                </c:pt>
                <c:pt idx="78">
                  <c:v>1.3</c:v>
                </c:pt>
                <c:pt idx="79">
                  <c:v>1.3166666666666667</c:v>
                </c:pt>
                <c:pt idx="80">
                  <c:v>1.3333333333333333</c:v>
                </c:pt>
                <c:pt idx="81">
                  <c:v>1.35</c:v>
                </c:pt>
                <c:pt idx="82">
                  <c:v>1.3666666666666667</c:v>
                </c:pt>
                <c:pt idx="83">
                  <c:v>1.3833333333333333</c:v>
                </c:pt>
                <c:pt idx="84">
                  <c:v>1.4</c:v>
                </c:pt>
                <c:pt idx="85">
                  <c:v>1.4166666666666667</c:v>
                </c:pt>
                <c:pt idx="86">
                  <c:v>1.4333333333333333</c:v>
                </c:pt>
                <c:pt idx="87">
                  <c:v>1.45</c:v>
                </c:pt>
                <c:pt idx="88">
                  <c:v>1.4666666666666666</c:v>
                </c:pt>
                <c:pt idx="89">
                  <c:v>1.4833333333333334</c:v>
                </c:pt>
                <c:pt idx="90">
                  <c:v>1.5</c:v>
                </c:pt>
                <c:pt idx="91">
                  <c:v>1.5166666666666666</c:v>
                </c:pt>
                <c:pt idx="92">
                  <c:v>1.5333333333333334</c:v>
                </c:pt>
                <c:pt idx="93">
                  <c:v>1.55</c:v>
                </c:pt>
                <c:pt idx="94">
                  <c:v>1.5666666666666667</c:v>
                </c:pt>
                <c:pt idx="95">
                  <c:v>1.5833333333333333</c:v>
                </c:pt>
                <c:pt idx="96">
                  <c:v>1.6</c:v>
                </c:pt>
                <c:pt idx="97">
                  <c:v>1.6166666666666667</c:v>
                </c:pt>
                <c:pt idx="98">
                  <c:v>1.6333333333333333</c:v>
                </c:pt>
                <c:pt idx="99">
                  <c:v>1.65</c:v>
                </c:pt>
                <c:pt idx="100">
                  <c:v>1.6666666666666667</c:v>
                </c:pt>
                <c:pt idx="101">
                  <c:v>1.6833333333333333</c:v>
                </c:pt>
                <c:pt idx="102">
                  <c:v>1.7</c:v>
                </c:pt>
                <c:pt idx="103">
                  <c:v>1.7166666666666666</c:v>
                </c:pt>
                <c:pt idx="104">
                  <c:v>1.7333333333333334</c:v>
                </c:pt>
                <c:pt idx="105">
                  <c:v>1.75</c:v>
                </c:pt>
                <c:pt idx="106">
                  <c:v>1.7666666666666666</c:v>
                </c:pt>
                <c:pt idx="107">
                  <c:v>1.7833333333333334</c:v>
                </c:pt>
                <c:pt idx="108">
                  <c:v>1.8</c:v>
                </c:pt>
                <c:pt idx="109">
                  <c:v>1.8166666666666667</c:v>
                </c:pt>
                <c:pt idx="110">
                  <c:v>1.8333333333333333</c:v>
                </c:pt>
                <c:pt idx="111">
                  <c:v>1.85</c:v>
                </c:pt>
                <c:pt idx="112">
                  <c:v>1.8666666666666667</c:v>
                </c:pt>
                <c:pt idx="113">
                  <c:v>1.8833333333333333</c:v>
                </c:pt>
                <c:pt idx="114">
                  <c:v>1.9</c:v>
                </c:pt>
                <c:pt idx="115">
                  <c:v>1.9166666666666667</c:v>
                </c:pt>
                <c:pt idx="116">
                  <c:v>1.9333333333333333</c:v>
                </c:pt>
                <c:pt idx="117">
                  <c:v>1.95</c:v>
                </c:pt>
                <c:pt idx="118">
                  <c:v>1.9666666666666666</c:v>
                </c:pt>
                <c:pt idx="119">
                  <c:v>1.9833333333333334</c:v>
                </c:pt>
                <c:pt idx="120">
                  <c:v>2</c:v>
                </c:pt>
                <c:pt idx="121">
                  <c:v>2.0166666666666666</c:v>
                </c:pt>
                <c:pt idx="122">
                  <c:v>2.0333333333333332</c:v>
                </c:pt>
                <c:pt idx="123">
                  <c:v>2.0499999999999998</c:v>
                </c:pt>
                <c:pt idx="124">
                  <c:v>2.0666666666666669</c:v>
                </c:pt>
                <c:pt idx="125">
                  <c:v>2.0833333333333335</c:v>
                </c:pt>
                <c:pt idx="126">
                  <c:v>2.1</c:v>
                </c:pt>
                <c:pt idx="127">
                  <c:v>2.1166666666666667</c:v>
                </c:pt>
                <c:pt idx="128">
                  <c:v>2.1333333333333333</c:v>
                </c:pt>
                <c:pt idx="129">
                  <c:v>2.15</c:v>
                </c:pt>
                <c:pt idx="130">
                  <c:v>2.1666666666666665</c:v>
                </c:pt>
                <c:pt idx="131">
                  <c:v>2.1833333333333331</c:v>
                </c:pt>
                <c:pt idx="132">
                  <c:v>2.2000000000000002</c:v>
                </c:pt>
                <c:pt idx="133">
                  <c:v>2.2166666666666668</c:v>
                </c:pt>
                <c:pt idx="134">
                  <c:v>2.2333333333333334</c:v>
                </c:pt>
                <c:pt idx="135">
                  <c:v>2.25</c:v>
                </c:pt>
                <c:pt idx="136">
                  <c:v>2.2666666666666666</c:v>
                </c:pt>
                <c:pt idx="137">
                  <c:v>2.2833333333333332</c:v>
                </c:pt>
                <c:pt idx="138">
                  <c:v>2.2999999999999998</c:v>
                </c:pt>
                <c:pt idx="139">
                  <c:v>2.3166666666666669</c:v>
                </c:pt>
                <c:pt idx="140">
                  <c:v>2.3333333333333335</c:v>
                </c:pt>
                <c:pt idx="141">
                  <c:v>2.35</c:v>
                </c:pt>
                <c:pt idx="142">
                  <c:v>2.3666666666666667</c:v>
                </c:pt>
                <c:pt idx="143">
                  <c:v>2.3833333333333333</c:v>
                </c:pt>
                <c:pt idx="144">
                  <c:v>2.4</c:v>
                </c:pt>
                <c:pt idx="145">
                  <c:v>2.4166666666666665</c:v>
                </c:pt>
                <c:pt idx="146">
                  <c:v>2.4333333333333331</c:v>
                </c:pt>
                <c:pt idx="147">
                  <c:v>2.4500000000000002</c:v>
                </c:pt>
                <c:pt idx="148">
                  <c:v>2.4666666666666668</c:v>
                </c:pt>
                <c:pt idx="149">
                  <c:v>2.4833333333333334</c:v>
                </c:pt>
                <c:pt idx="150">
                  <c:v>2.5</c:v>
                </c:pt>
                <c:pt idx="151">
                  <c:v>2.5166666666666666</c:v>
                </c:pt>
                <c:pt idx="152">
                  <c:v>2.5333333333333332</c:v>
                </c:pt>
                <c:pt idx="153">
                  <c:v>2.5499999999999998</c:v>
                </c:pt>
                <c:pt idx="154">
                  <c:v>2.5666666666666669</c:v>
                </c:pt>
                <c:pt idx="155">
                  <c:v>2.5833333333333335</c:v>
                </c:pt>
                <c:pt idx="156">
                  <c:v>2.6</c:v>
                </c:pt>
                <c:pt idx="157">
                  <c:v>2.6166666666666667</c:v>
                </c:pt>
                <c:pt idx="158">
                  <c:v>2.6333333333333333</c:v>
                </c:pt>
                <c:pt idx="159">
                  <c:v>2.65</c:v>
                </c:pt>
                <c:pt idx="160">
                  <c:v>2.6666666666666665</c:v>
                </c:pt>
                <c:pt idx="161">
                  <c:v>2.6833333333333331</c:v>
                </c:pt>
                <c:pt idx="162">
                  <c:v>2.7</c:v>
                </c:pt>
                <c:pt idx="163">
                  <c:v>2.7166666666666668</c:v>
                </c:pt>
                <c:pt idx="164">
                  <c:v>2.7333333333333334</c:v>
                </c:pt>
                <c:pt idx="165">
                  <c:v>2.75</c:v>
                </c:pt>
                <c:pt idx="166">
                  <c:v>2.7666666666666666</c:v>
                </c:pt>
                <c:pt idx="167">
                  <c:v>2.7833333333333332</c:v>
                </c:pt>
                <c:pt idx="168">
                  <c:v>2.8</c:v>
                </c:pt>
                <c:pt idx="169">
                  <c:v>2.8166666666666669</c:v>
                </c:pt>
                <c:pt idx="170">
                  <c:v>2.8333333333333335</c:v>
                </c:pt>
                <c:pt idx="171">
                  <c:v>2.85</c:v>
                </c:pt>
                <c:pt idx="172">
                  <c:v>2.8666666666666667</c:v>
                </c:pt>
                <c:pt idx="173">
                  <c:v>2.8833333333333333</c:v>
                </c:pt>
                <c:pt idx="174">
                  <c:v>2.9</c:v>
                </c:pt>
                <c:pt idx="175">
                  <c:v>2.9166666666666665</c:v>
                </c:pt>
                <c:pt idx="176">
                  <c:v>2.9333333333333331</c:v>
                </c:pt>
                <c:pt idx="177">
                  <c:v>2.95</c:v>
                </c:pt>
                <c:pt idx="178">
                  <c:v>2.9666666666666668</c:v>
                </c:pt>
                <c:pt idx="179">
                  <c:v>2.9833333333333334</c:v>
                </c:pt>
                <c:pt idx="180">
                  <c:v>3</c:v>
                </c:pt>
                <c:pt idx="181">
                  <c:v>3.0166666666666666</c:v>
                </c:pt>
                <c:pt idx="182">
                  <c:v>3.0333333333333332</c:v>
                </c:pt>
                <c:pt idx="183">
                  <c:v>3.05</c:v>
                </c:pt>
                <c:pt idx="184">
                  <c:v>3.0666666666666669</c:v>
                </c:pt>
                <c:pt idx="185">
                  <c:v>3.0833333333333335</c:v>
                </c:pt>
                <c:pt idx="186">
                  <c:v>3.1</c:v>
                </c:pt>
                <c:pt idx="187">
                  <c:v>3.1166666666666667</c:v>
                </c:pt>
                <c:pt idx="188">
                  <c:v>3.1333333333333333</c:v>
                </c:pt>
                <c:pt idx="189">
                  <c:v>3.15</c:v>
                </c:pt>
                <c:pt idx="190">
                  <c:v>3.1666666666666665</c:v>
                </c:pt>
                <c:pt idx="191">
                  <c:v>3.1833333333333331</c:v>
                </c:pt>
                <c:pt idx="192">
                  <c:v>3.2</c:v>
                </c:pt>
                <c:pt idx="193">
                  <c:v>3.2166666666666668</c:v>
                </c:pt>
                <c:pt idx="194">
                  <c:v>3.2333333333333334</c:v>
                </c:pt>
                <c:pt idx="195">
                  <c:v>3.25</c:v>
                </c:pt>
                <c:pt idx="196">
                  <c:v>3.2666666666666666</c:v>
                </c:pt>
                <c:pt idx="197">
                  <c:v>3.2833333333333332</c:v>
                </c:pt>
                <c:pt idx="198">
                  <c:v>3.3</c:v>
                </c:pt>
                <c:pt idx="199">
                  <c:v>3.3166666666666669</c:v>
                </c:pt>
                <c:pt idx="200">
                  <c:v>3.3333333333333335</c:v>
                </c:pt>
                <c:pt idx="201">
                  <c:v>3.35</c:v>
                </c:pt>
                <c:pt idx="202">
                  <c:v>3.3666666666666667</c:v>
                </c:pt>
                <c:pt idx="203">
                  <c:v>3.3833333333333333</c:v>
                </c:pt>
                <c:pt idx="204">
                  <c:v>3.4</c:v>
                </c:pt>
                <c:pt idx="205">
                  <c:v>3.4166666666666665</c:v>
                </c:pt>
                <c:pt idx="206">
                  <c:v>3.4333333333333331</c:v>
                </c:pt>
                <c:pt idx="207">
                  <c:v>3.45</c:v>
                </c:pt>
                <c:pt idx="208">
                  <c:v>3.4666666666666668</c:v>
                </c:pt>
                <c:pt idx="209">
                  <c:v>3.4833333333333334</c:v>
                </c:pt>
                <c:pt idx="210">
                  <c:v>3.5</c:v>
                </c:pt>
                <c:pt idx="211">
                  <c:v>3.5166666666666666</c:v>
                </c:pt>
                <c:pt idx="212">
                  <c:v>3.5333333333333332</c:v>
                </c:pt>
                <c:pt idx="213">
                  <c:v>3.55</c:v>
                </c:pt>
                <c:pt idx="214">
                  <c:v>3.5666666666666669</c:v>
                </c:pt>
                <c:pt idx="215">
                  <c:v>3.5833333333333335</c:v>
                </c:pt>
                <c:pt idx="216">
                  <c:v>3.6</c:v>
                </c:pt>
                <c:pt idx="217">
                  <c:v>3.6166666666666667</c:v>
                </c:pt>
                <c:pt idx="218">
                  <c:v>3.6333333333333333</c:v>
                </c:pt>
                <c:pt idx="219">
                  <c:v>3.65</c:v>
                </c:pt>
                <c:pt idx="220">
                  <c:v>3.6666666666666665</c:v>
                </c:pt>
                <c:pt idx="221">
                  <c:v>3.6833333333333331</c:v>
                </c:pt>
                <c:pt idx="222">
                  <c:v>3.7</c:v>
                </c:pt>
                <c:pt idx="223">
                  <c:v>3.7166666666666668</c:v>
                </c:pt>
                <c:pt idx="224">
                  <c:v>3.7333333333333334</c:v>
                </c:pt>
                <c:pt idx="225">
                  <c:v>3.75</c:v>
                </c:pt>
                <c:pt idx="226">
                  <c:v>3.7666666666666666</c:v>
                </c:pt>
                <c:pt idx="227">
                  <c:v>3.7833333333333332</c:v>
                </c:pt>
                <c:pt idx="228">
                  <c:v>3.8</c:v>
                </c:pt>
                <c:pt idx="229">
                  <c:v>3.8166666666666669</c:v>
                </c:pt>
                <c:pt idx="230">
                  <c:v>3.8333333333333335</c:v>
                </c:pt>
                <c:pt idx="231">
                  <c:v>3.85</c:v>
                </c:pt>
                <c:pt idx="232">
                  <c:v>3.8666666666666667</c:v>
                </c:pt>
                <c:pt idx="233">
                  <c:v>3.8833333333333333</c:v>
                </c:pt>
                <c:pt idx="234">
                  <c:v>3.9</c:v>
                </c:pt>
                <c:pt idx="235">
                  <c:v>3.9166666666666665</c:v>
                </c:pt>
                <c:pt idx="236">
                  <c:v>3.9333333333333331</c:v>
                </c:pt>
                <c:pt idx="237">
                  <c:v>3.95</c:v>
                </c:pt>
                <c:pt idx="238">
                  <c:v>3.9666666666666668</c:v>
                </c:pt>
                <c:pt idx="239">
                  <c:v>3.9833333333333334</c:v>
                </c:pt>
                <c:pt idx="240">
                  <c:v>4</c:v>
                </c:pt>
                <c:pt idx="241">
                  <c:v>4.0166666666666666</c:v>
                </c:pt>
                <c:pt idx="242">
                  <c:v>4.0333333333333332</c:v>
                </c:pt>
                <c:pt idx="243">
                  <c:v>4.05</c:v>
                </c:pt>
                <c:pt idx="244">
                  <c:v>4.0666666666666664</c:v>
                </c:pt>
                <c:pt idx="245">
                  <c:v>4.083333333333333</c:v>
                </c:pt>
                <c:pt idx="246">
                  <c:v>4.0999999999999996</c:v>
                </c:pt>
                <c:pt idx="247">
                  <c:v>4.1166666666666663</c:v>
                </c:pt>
                <c:pt idx="248">
                  <c:v>4.1333333333333337</c:v>
                </c:pt>
                <c:pt idx="249">
                  <c:v>4.1500000000000004</c:v>
                </c:pt>
                <c:pt idx="250">
                  <c:v>4.166666666666667</c:v>
                </c:pt>
                <c:pt idx="251">
                  <c:v>4.1833333333333336</c:v>
                </c:pt>
                <c:pt idx="252">
                  <c:v>4.2</c:v>
                </c:pt>
                <c:pt idx="253">
                  <c:v>4.2166666666666668</c:v>
                </c:pt>
                <c:pt idx="254">
                  <c:v>4.2333333333333334</c:v>
                </c:pt>
                <c:pt idx="255">
                  <c:v>4.25</c:v>
                </c:pt>
                <c:pt idx="256">
                  <c:v>4.2666666666666666</c:v>
                </c:pt>
                <c:pt idx="257">
                  <c:v>4.2833333333333332</c:v>
                </c:pt>
                <c:pt idx="258">
                  <c:v>4.3</c:v>
                </c:pt>
                <c:pt idx="259">
                  <c:v>4.3166666666666664</c:v>
                </c:pt>
                <c:pt idx="260">
                  <c:v>4.333333333333333</c:v>
                </c:pt>
                <c:pt idx="261">
                  <c:v>4.3499999999999996</c:v>
                </c:pt>
                <c:pt idx="262">
                  <c:v>4.3666666666666663</c:v>
                </c:pt>
                <c:pt idx="263">
                  <c:v>4.3833333333333337</c:v>
                </c:pt>
                <c:pt idx="264">
                  <c:v>4.4000000000000004</c:v>
                </c:pt>
                <c:pt idx="265">
                  <c:v>4.416666666666667</c:v>
                </c:pt>
                <c:pt idx="266">
                  <c:v>4.4333333333333336</c:v>
                </c:pt>
                <c:pt idx="267">
                  <c:v>4.45</c:v>
                </c:pt>
                <c:pt idx="268">
                  <c:v>4.4666666666666668</c:v>
                </c:pt>
                <c:pt idx="269">
                  <c:v>4.4833333333333334</c:v>
                </c:pt>
                <c:pt idx="270">
                  <c:v>4.5</c:v>
                </c:pt>
                <c:pt idx="271">
                  <c:v>4.5166666666666666</c:v>
                </c:pt>
                <c:pt idx="272">
                  <c:v>4.5333333333333332</c:v>
                </c:pt>
                <c:pt idx="273">
                  <c:v>4.55</c:v>
                </c:pt>
                <c:pt idx="274">
                  <c:v>4.5666666666666664</c:v>
                </c:pt>
                <c:pt idx="275">
                  <c:v>4.583333333333333</c:v>
                </c:pt>
                <c:pt idx="276">
                  <c:v>4.5999999999999996</c:v>
                </c:pt>
                <c:pt idx="277">
                  <c:v>4.6166666666666663</c:v>
                </c:pt>
                <c:pt idx="278">
                  <c:v>4.6333333333333337</c:v>
                </c:pt>
                <c:pt idx="279">
                  <c:v>4.6500000000000004</c:v>
                </c:pt>
                <c:pt idx="280">
                  <c:v>4.666666666666667</c:v>
                </c:pt>
                <c:pt idx="281">
                  <c:v>4.6833333333333336</c:v>
                </c:pt>
                <c:pt idx="282">
                  <c:v>4.7</c:v>
                </c:pt>
                <c:pt idx="283">
                  <c:v>4.7166666666666668</c:v>
                </c:pt>
                <c:pt idx="284">
                  <c:v>4.7333333333333334</c:v>
                </c:pt>
                <c:pt idx="285">
                  <c:v>4.75</c:v>
                </c:pt>
                <c:pt idx="286">
                  <c:v>4.7666666666666666</c:v>
                </c:pt>
                <c:pt idx="287">
                  <c:v>4.7833333333333332</c:v>
                </c:pt>
                <c:pt idx="288">
                  <c:v>4.8</c:v>
                </c:pt>
                <c:pt idx="289">
                  <c:v>4.8166666666666664</c:v>
                </c:pt>
                <c:pt idx="290">
                  <c:v>4.833333333333333</c:v>
                </c:pt>
                <c:pt idx="291">
                  <c:v>4.8499999999999996</c:v>
                </c:pt>
                <c:pt idx="292">
                  <c:v>4.8666666666666663</c:v>
                </c:pt>
                <c:pt idx="293">
                  <c:v>4.8833333333333337</c:v>
                </c:pt>
                <c:pt idx="294">
                  <c:v>4.9000000000000004</c:v>
                </c:pt>
                <c:pt idx="295">
                  <c:v>4.916666666666667</c:v>
                </c:pt>
                <c:pt idx="296">
                  <c:v>4.9333333333333336</c:v>
                </c:pt>
                <c:pt idx="297">
                  <c:v>4.95</c:v>
                </c:pt>
                <c:pt idx="298">
                  <c:v>4.9666666666666668</c:v>
                </c:pt>
                <c:pt idx="299">
                  <c:v>4.9833333333333334</c:v>
                </c:pt>
                <c:pt idx="300">
                  <c:v>5</c:v>
                </c:pt>
                <c:pt idx="301">
                  <c:v>5.0166666666666666</c:v>
                </c:pt>
                <c:pt idx="302">
                  <c:v>5.0333333333333332</c:v>
                </c:pt>
                <c:pt idx="303">
                  <c:v>5.05</c:v>
                </c:pt>
                <c:pt idx="304">
                  <c:v>5.0666666666666664</c:v>
                </c:pt>
                <c:pt idx="305">
                  <c:v>5.083333333333333</c:v>
                </c:pt>
                <c:pt idx="306">
                  <c:v>5.0999999999999996</c:v>
                </c:pt>
                <c:pt idx="307">
                  <c:v>5.1166666666666663</c:v>
                </c:pt>
                <c:pt idx="308">
                  <c:v>5.1333333333333337</c:v>
                </c:pt>
                <c:pt idx="309">
                  <c:v>5.15</c:v>
                </c:pt>
                <c:pt idx="310">
                  <c:v>5.166666666666667</c:v>
                </c:pt>
                <c:pt idx="311">
                  <c:v>5.1833333333333336</c:v>
                </c:pt>
                <c:pt idx="312">
                  <c:v>5.2</c:v>
                </c:pt>
                <c:pt idx="313">
                  <c:v>5.2166666666666668</c:v>
                </c:pt>
                <c:pt idx="314">
                  <c:v>5.2333333333333334</c:v>
                </c:pt>
                <c:pt idx="315">
                  <c:v>5.25</c:v>
                </c:pt>
                <c:pt idx="316">
                  <c:v>5.2666666666666666</c:v>
                </c:pt>
                <c:pt idx="317">
                  <c:v>5.2833333333333332</c:v>
                </c:pt>
                <c:pt idx="318">
                  <c:v>5.3</c:v>
                </c:pt>
                <c:pt idx="319">
                  <c:v>5.3166666666666664</c:v>
                </c:pt>
                <c:pt idx="320">
                  <c:v>5.333333333333333</c:v>
                </c:pt>
                <c:pt idx="321">
                  <c:v>5.35</c:v>
                </c:pt>
                <c:pt idx="322">
                  <c:v>5.3666666666666663</c:v>
                </c:pt>
                <c:pt idx="323">
                  <c:v>5.3833333333333337</c:v>
                </c:pt>
                <c:pt idx="324">
                  <c:v>5.4</c:v>
                </c:pt>
                <c:pt idx="325">
                  <c:v>5.416666666666667</c:v>
                </c:pt>
                <c:pt idx="326">
                  <c:v>5.4333333333333336</c:v>
                </c:pt>
                <c:pt idx="327">
                  <c:v>5.45</c:v>
                </c:pt>
                <c:pt idx="328">
                  <c:v>5.4666666666666668</c:v>
                </c:pt>
                <c:pt idx="329">
                  <c:v>5.4833333333333334</c:v>
                </c:pt>
                <c:pt idx="330">
                  <c:v>5.5</c:v>
                </c:pt>
                <c:pt idx="331">
                  <c:v>5.5166666666666666</c:v>
                </c:pt>
                <c:pt idx="332">
                  <c:v>5.5333333333333332</c:v>
                </c:pt>
                <c:pt idx="333">
                  <c:v>5.55</c:v>
                </c:pt>
                <c:pt idx="334">
                  <c:v>5.5666666666666664</c:v>
                </c:pt>
                <c:pt idx="335">
                  <c:v>5.583333333333333</c:v>
                </c:pt>
                <c:pt idx="336">
                  <c:v>5.6</c:v>
                </c:pt>
                <c:pt idx="337">
                  <c:v>5.6166666666666663</c:v>
                </c:pt>
                <c:pt idx="338">
                  <c:v>5.6333333333333337</c:v>
                </c:pt>
                <c:pt idx="339">
                  <c:v>5.65</c:v>
                </c:pt>
                <c:pt idx="340">
                  <c:v>5.666666666666667</c:v>
                </c:pt>
                <c:pt idx="341">
                  <c:v>5.6833333333333336</c:v>
                </c:pt>
                <c:pt idx="342">
                  <c:v>5.7</c:v>
                </c:pt>
                <c:pt idx="343">
                  <c:v>5.7166666666666668</c:v>
                </c:pt>
                <c:pt idx="344">
                  <c:v>5.7333333333333334</c:v>
                </c:pt>
                <c:pt idx="345">
                  <c:v>5.75</c:v>
                </c:pt>
                <c:pt idx="346">
                  <c:v>5.7666666666666666</c:v>
                </c:pt>
                <c:pt idx="347">
                  <c:v>5.7833333333333332</c:v>
                </c:pt>
                <c:pt idx="348">
                  <c:v>5.8</c:v>
                </c:pt>
                <c:pt idx="349">
                  <c:v>5.8166666666666664</c:v>
                </c:pt>
                <c:pt idx="350">
                  <c:v>5.833333333333333</c:v>
                </c:pt>
                <c:pt idx="351">
                  <c:v>5.85</c:v>
                </c:pt>
                <c:pt idx="352">
                  <c:v>5.8666666666666663</c:v>
                </c:pt>
                <c:pt idx="353">
                  <c:v>5.8833333333333337</c:v>
                </c:pt>
                <c:pt idx="354">
                  <c:v>5.9</c:v>
                </c:pt>
                <c:pt idx="355">
                  <c:v>5.916666666666667</c:v>
                </c:pt>
                <c:pt idx="356">
                  <c:v>5.9333333333333336</c:v>
                </c:pt>
                <c:pt idx="357">
                  <c:v>5.95</c:v>
                </c:pt>
                <c:pt idx="358">
                  <c:v>5.9666666666666668</c:v>
                </c:pt>
                <c:pt idx="359">
                  <c:v>5.9833333333333334</c:v>
                </c:pt>
                <c:pt idx="360">
                  <c:v>6</c:v>
                </c:pt>
                <c:pt idx="361">
                  <c:v>6.0166666666666666</c:v>
                </c:pt>
                <c:pt idx="362">
                  <c:v>6.0333333333333332</c:v>
                </c:pt>
                <c:pt idx="363">
                  <c:v>6.05</c:v>
                </c:pt>
                <c:pt idx="364">
                  <c:v>6.0666666666666664</c:v>
                </c:pt>
                <c:pt idx="365">
                  <c:v>6.083333333333333</c:v>
                </c:pt>
                <c:pt idx="366">
                  <c:v>6.1</c:v>
                </c:pt>
                <c:pt idx="367">
                  <c:v>6.1166666666666663</c:v>
                </c:pt>
                <c:pt idx="368">
                  <c:v>6.1333333333333337</c:v>
                </c:pt>
                <c:pt idx="369">
                  <c:v>6.15</c:v>
                </c:pt>
                <c:pt idx="370">
                  <c:v>6.166666666666667</c:v>
                </c:pt>
                <c:pt idx="371">
                  <c:v>6.1833333333333336</c:v>
                </c:pt>
                <c:pt idx="372">
                  <c:v>6.2</c:v>
                </c:pt>
                <c:pt idx="373">
                  <c:v>6.2166666666666668</c:v>
                </c:pt>
                <c:pt idx="374">
                  <c:v>6.2333333333333334</c:v>
                </c:pt>
                <c:pt idx="375">
                  <c:v>6.25</c:v>
                </c:pt>
                <c:pt idx="376">
                  <c:v>6.2666666666666666</c:v>
                </c:pt>
                <c:pt idx="377">
                  <c:v>6.2833333333333332</c:v>
                </c:pt>
                <c:pt idx="378">
                  <c:v>6.3</c:v>
                </c:pt>
                <c:pt idx="379">
                  <c:v>6.3166666666666664</c:v>
                </c:pt>
                <c:pt idx="380">
                  <c:v>6.333333333333333</c:v>
                </c:pt>
                <c:pt idx="381">
                  <c:v>6.35</c:v>
                </c:pt>
                <c:pt idx="382">
                  <c:v>6.3666666666666663</c:v>
                </c:pt>
                <c:pt idx="383">
                  <c:v>6.3833333333333337</c:v>
                </c:pt>
                <c:pt idx="384">
                  <c:v>6.4</c:v>
                </c:pt>
                <c:pt idx="385">
                  <c:v>6.416666666666667</c:v>
                </c:pt>
                <c:pt idx="386">
                  <c:v>6.4333333333333336</c:v>
                </c:pt>
                <c:pt idx="387">
                  <c:v>6.45</c:v>
                </c:pt>
                <c:pt idx="388">
                  <c:v>6.4666666666666668</c:v>
                </c:pt>
                <c:pt idx="389">
                  <c:v>6.4833333333333334</c:v>
                </c:pt>
                <c:pt idx="390">
                  <c:v>6.5</c:v>
                </c:pt>
                <c:pt idx="391">
                  <c:v>6.5166666666666666</c:v>
                </c:pt>
                <c:pt idx="392">
                  <c:v>6.5333333333333332</c:v>
                </c:pt>
                <c:pt idx="393">
                  <c:v>6.55</c:v>
                </c:pt>
                <c:pt idx="394">
                  <c:v>6.5666666666666664</c:v>
                </c:pt>
                <c:pt idx="395">
                  <c:v>6.583333333333333</c:v>
                </c:pt>
                <c:pt idx="396">
                  <c:v>6.6</c:v>
                </c:pt>
                <c:pt idx="397">
                  <c:v>6.6166666666666663</c:v>
                </c:pt>
                <c:pt idx="398">
                  <c:v>6.6333333333333337</c:v>
                </c:pt>
                <c:pt idx="399">
                  <c:v>6.65</c:v>
                </c:pt>
                <c:pt idx="400">
                  <c:v>6.666666666666667</c:v>
                </c:pt>
                <c:pt idx="401">
                  <c:v>6.6833333333333336</c:v>
                </c:pt>
                <c:pt idx="402">
                  <c:v>6.7</c:v>
                </c:pt>
                <c:pt idx="403">
                  <c:v>6.7166666666666668</c:v>
                </c:pt>
                <c:pt idx="404">
                  <c:v>6.7333333333333334</c:v>
                </c:pt>
                <c:pt idx="405">
                  <c:v>6.75</c:v>
                </c:pt>
                <c:pt idx="406">
                  <c:v>6.7666666666666666</c:v>
                </c:pt>
                <c:pt idx="407">
                  <c:v>6.7833333333333332</c:v>
                </c:pt>
                <c:pt idx="408">
                  <c:v>6.8</c:v>
                </c:pt>
                <c:pt idx="409">
                  <c:v>6.8166666666666664</c:v>
                </c:pt>
                <c:pt idx="410">
                  <c:v>6.833333333333333</c:v>
                </c:pt>
                <c:pt idx="411">
                  <c:v>6.85</c:v>
                </c:pt>
                <c:pt idx="412">
                  <c:v>6.8666666666666663</c:v>
                </c:pt>
                <c:pt idx="413">
                  <c:v>6.8833333333333337</c:v>
                </c:pt>
                <c:pt idx="414">
                  <c:v>6.9</c:v>
                </c:pt>
                <c:pt idx="415">
                  <c:v>6.916666666666667</c:v>
                </c:pt>
                <c:pt idx="416">
                  <c:v>6.9333333333333336</c:v>
                </c:pt>
                <c:pt idx="417">
                  <c:v>6.95</c:v>
                </c:pt>
                <c:pt idx="418">
                  <c:v>6.9666666666666668</c:v>
                </c:pt>
                <c:pt idx="419">
                  <c:v>6.9833333333333334</c:v>
                </c:pt>
                <c:pt idx="420">
                  <c:v>7</c:v>
                </c:pt>
                <c:pt idx="421">
                  <c:v>7.0166666666666666</c:v>
                </c:pt>
                <c:pt idx="422">
                  <c:v>7.0333333333333332</c:v>
                </c:pt>
                <c:pt idx="423">
                  <c:v>7.05</c:v>
                </c:pt>
                <c:pt idx="424">
                  <c:v>7.0666666666666664</c:v>
                </c:pt>
                <c:pt idx="425">
                  <c:v>7.083333333333333</c:v>
                </c:pt>
                <c:pt idx="426">
                  <c:v>7.1</c:v>
                </c:pt>
                <c:pt idx="427">
                  <c:v>7.1166666666666663</c:v>
                </c:pt>
                <c:pt idx="428">
                  <c:v>7.1333333333333337</c:v>
                </c:pt>
                <c:pt idx="429">
                  <c:v>7.15</c:v>
                </c:pt>
                <c:pt idx="430">
                  <c:v>7.166666666666667</c:v>
                </c:pt>
                <c:pt idx="431">
                  <c:v>7.1833333333333336</c:v>
                </c:pt>
                <c:pt idx="432">
                  <c:v>7.2</c:v>
                </c:pt>
                <c:pt idx="433">
                  <c:v>7.2166666666666668</c:v>
                </c:pt>
                <c:pt idx="434">
                  <c:v>7.2333333333333334</c:v>
                </c:pt>
                <c:pt idx="435">
                  <c:v>7.25</c:v>
                </c:pt>
                <c:pt idx="436">
                  <c:v>7.2666666666666666</c:v>
                </c:pt>
                <c:pt idx="437">
                  <c:v>7.2833333333333332</c:v>
                </c:pt>
                <c:pt idx="438">
                  <c:v>7.3</c:v>
                </c:pt>
                <c:pt idx="439">
                  <c:v>7.3166666666666664</c:v>
                </c:pt>
                <c:pt idx="440">
                  <c:v>7.333333333333333</c:v>
                </c:pt>
                <c:pt idx="441">
                  <c:v>7.35</c:v>
                </c:pt>
                <c:pt idx="442">
                  <c:v>7.3666666666666663</c:v>
                </c:pt>
                <c:pt idx="443">
                  <c:v>7.3833333333333337</c:v>
                </c:pt>
                <c:pt idx="444">
                  <c:v>7.4</c:v>
                </c:pt>
                <c:pt idx="445">
                  <c:v>7.416666666666667</c:v>
                </c:pt>
                <c:pt idx="446">
                  <c:v>7.4333333333333336</c:v>
                </c:pt>
                <c:pt idx="447">
                  <c:v>7.45</c:v>
                </c:pt>
                <c:pt idx="448">
                  <c:v>7.4666666666666668</c:v>
                </c:pt>
                <c:pt idx="449">
                  <c:v>7.4833333333333334</c:v>
                </c:pt>
                <c:pt idx="450">
                  <c:v>7.5</c:v>
                </c:pt>
                <c:pt idx="451">
                  <c:v>7.5166666666666666</c:v>
                </c:pt>
                <c:pt idx="452">
                  <c:v>7.5333333333333332</c:v>
                </c:pt>
                <c:pt idx="453">
                  <c:v>7.55</c:v>
                </c:pt>
                <c:pt idx="454">
                  <c:v>7.5666666666666664</c:v>
                </c:pt>
                <c:pt idx="455">
                  <c:v>7.583333333333333</c:v>
                </c:pt>
                <c:pt idx="456">
                  <c:v>7.6</c:v>
                </c:pt>
                <c:pt idx="457">
                  <c:v>7.6166666666666663</c:v>
                </c:pt>
                <c:pt idx="458">
                  <c:v>7.6333333333333337</c:v>
                </c:pt>
                <c:pt idx="459">
                  <c:v>7.65</c:v>
                </c:pt>
                <c:pt idx="460">
                  <c:v>7.666666666666667</c:v>
                </c:pt>
                <c:pt idx="461">
                  <c:v>7.6833333333333336</c:v>
                </c:pt>
                <c:pt idx="462">
                  <c:v>7.7</c:v>
                </c:pt>
                <c:pt idx="463">
                  <c:v>7.7166666666666668</c:v>
                </c:pt>
                <c:pt idx="464">
                  <c:v>7.7333333333333334</c:v>
                </c:pt>
                <c:pt idx="465">
                  <c:v>7.75</c:v>
                </c:pt>
                <c:pt idx="466">
                  <c:v>7.7666666666666666</c:v>
                </c:pt>
                <c:pt idx="467">
                  <c:v>7.7833333333333332</c:v>
                </c:pt>
                <c:pt idx="468">
                  <c:v>7.8</c:v>
                </c:pt>
                <c:pt idx="469">
                  <c:v>7.8166666666666664</c:v>
                </c:pt>
                <c:pt idx="470">
                  <c:v>7.833333333333333</c:v>
                </c:pt>
                <c:pt idx="471">
                  <c:v>7.85</c:v>
                </c:pt>
                <c:pt idx="472">
                  <c:v>7.8666666666666663</c:v>
                </c:pt>
                <c:pt idx="473">
                  <c:v>7.8833333333333337</c:v>
                </c:pt>
                <c:pt idx="474">
                  <c:v>7.9</c:v>
                </c:pt>
                <c:pt idx="475">
                  <c:v>7.916666666666667</c:v>
                </c:pt>
                <c:pt idx="476">
                  <c:v>7.9333333333333336</c:v>
                </c:pt>
                <c:pt idx="477">
                  <c:v>7.95</c:v>
                </c:pt>
                <c:pt idx="478">
                  <c:v>7.9666666666666668</c:v>
                </c:pt>
                <c:pt idx="479">
                  <c:v>7.9833333333333334</c:v>
                </c:pt>
                <c:pt idx="480">
                  <c:v>8</c:v>
                </c:pt>
                <c:pt idx="481">
                  <c:v>8.0166666666666675</c:v>
                </c:pt>
                <c:pt idx="482">
                  <c:v>8.0333333333333332</c:v>
                </c:pt>
                <c:pt idx="483">
                  <c:v>8.0500000000000007</c:v>
                </c:pt>
                <c:pt idx="484">
                  <c:v>8.0666666666666664</c:v>
                </c:pt>
                <c:pt idx="485">
                  <c:v>8.0833333333333339</c:v>
                </c:pt>
                <c:pt idx="486">
                  <c:v>8.1</c:v>
                </c:pt>
                <c:pt idx="487">
                  <c:v>8.1166666666666671</c:v>
                </c:pt>
                <c:pt idx="488">
                  <c:v>8.1333333333333329</c:v>
                </c:pt>
                <c:pt idx="489">
                  <c:v>8.15</c:v>
                </c:pt>
                <c:pt idx="490">
                  <c:v>8.1666666666666661</c:v>
                </c:pt>
                <c:pt idx="491">
                  <c:v>8.1833333333333336</c:v>
                </c:pt>
                <c:pt idx="492">
                  <c:v>8.1999999999999993</c:v>
                </c:pt>
                <c:pt idx="493">
                  <c:v>8.2166666666666668</c:v>
                </c:pt>
                <c:pt idx="494">
                  <c:v>8.2333333333333325</c:v>
                </c:pt>
                <c:pt idx="495">
                  <c:v>8.25</c:v>
                </c:pt>
                <c:pt idx="496">
                  <c:v>8.2666666666666675</c:v>
                </c:pt>
                <c:pt idx="497">
                  <c:v>8.2833333333333332</c:v>
                </c:pt>
                <c:pt idx="498">
                  <c:v>8.3000000000000007</c:v>
                </c:pt>
                <c:pt idx="499">
                  <c:v>8.3166666666666664</c:v>
                </c:pt>
                <c:pt idx="500">
                  <c:v>8.3333333333333339</c:v>
                </c:pt>
                <c:pt idx="501">
                  <c:v>8.35</c:v>
                </c:pt>
                <c:pt idx="502">
                  <c:v>8.3666666666666671</c:v>
                </c:pt>
                <c:pt idx="503">
                  <c:v>8.3833333333333329</c:v>
                </c:pt>
                <c:pt idx="504">
                  <c:v>8.4</c:v>
                </c:pt>
                <c:pt idx="505">
                  <c:v>8.4166666666666661</c:v>
                </c:pt>
                <c:pt idx="506">
                  <c:v>8.4333333333333336</c:v>
                </c:pt>
                <c:pt idx="507">
                  <c:v>8.4499999999999993</c:v>
                </c:pt>
                <c:pt idx="508">
                  <c:v>8.4666666666666668</c:v>
                </c:pt>
                <c:pt idx="509">
                  <c:v>8.4833333333333325</c:v>
                </c:pt>
                <c:pt idx="510">
                  <c:v>8.5</c:v>
                </c:pt>
                <c:pt idx="511">
                  <c:v>8.5166666666666675</c:v>
                </c:pt>
                <c:pt idx="512">
                  <c:v>8.5333333333333332</c:v>
                </c:pt>
                <c:pt idx="513">
                  <c:v>8.5500000000000007</c:v>
                </c:pt>
                <c:pt idx="514">
                  <c:v>8.5666666666666664</c:v>
                </c:pt>
                <c:pt idx="515">
                  <c:v>8.5833333333333339</c:v>
                </c:pt>
                <c:pt idx="516">
                  <c:v>8.6</c:v>
                </c:pt>
                <c:pt idx="517">
                  <c:v>8.6166666666666671</c:v>
                </c:pt>
                <c:pt idx="518">
                  <c:v>8.6333333333333329</c:v>
                </c:pt>
                <c:pt idx="519">
                  <c:v>8.65</c:v>
                </c:pt>
                <c:pt idx="520">
                  <c:v>8.6666666666666661</c:v>
                </c:pt>
                <c:pt idx="521">
                  <c:v>8.6833333333333336</c:v>
                </c:pt>
                <c:pt idx="522">
                  <c:v>8.6999999999999993</c:v>
                </c:pt>
                <c:pt idx="523">
                  <c:v>8.7166666666666668</c:v>
                </c:pt>
                <c:pt idx="524">
                  <c:v>8.7333333333333325</c:v>
                </c:pt>
                <c:pt idx="525">
                  <c:v>8.75</c:v>
                </c:pt>
                <c:pt idx="526">
                  <c:v>8.7666666666666675</c:v>
                </c:pt>
                <c:pt idx="527">
                  <c:v>8.7833333333333332</c:v>
                </c:pt>
                <c:pt idx="528">
                  <c:v>8.8000000000000007</c:v>
                </c:pt>
                <c:pt idx="529">
                  <c:v>8.8166666666666664</c:v>
                </c:pt>
                <c:pt idx="530">
                  <c:v>8.8333333333333339</c:v>
                </c:pt>
                <c:pt idx="531">
                  <c:v>8.85</c:v>
                </c:pt>
                <c:pt idx="532">
                  <c:v>8.8666666666666671</c:v>
                </c:pt>
                <c:pt idx="533">
                  <c:v>8.8833333333333329</c:v>
                </c:pt>
                <c:pt idx="534">
                  <c:v>8.9</c:v>
                </c:pt>
                <c:pt idx="535">
                  <c:v>8.9166666666666661</c:v>
                </c:pt>
                <c:pt idx="536">
                  <c:v>8.9333333333333336</c:v>
                </c:pt>
                <c:pt idx="537">
                  <c:v>8.9499999999999993</c:v>
                </c:pt>
                <c:pt idx="538">
                  <c:v>8.9666666666666668</c:v>
                </c:pt>
                <c:pt idx="539">
                  <c:v>8.9833333333333325</c:v>
                </c:pt>
                <c:pt idx="540">
                  <c:v>9</c:v>
                </c:pt>
                <c:pt idx="541">
                  <c:v>9.0166666666666675</c:v>
                </c:pt>
                <c:pt idx="542">
                  <c:v>9.0333333333333332</c:v>
                </c:pt>
                <c:pt idx="543">
                  <c:v>9.0500000000000007</c:v>
                </c:pt>
                <c:pt idx="544">
                  <c:v>9.0666666666666664</c:v>
                </c:pt>
                <c:pt idx="545">
                  <c:v>9.0833333333333339</c:v>
                </c:pt>
                <c:pt idx="546">
                  <c:v>9.1</c:v>
                </c:pt>
                <c:pt idx="547">
                  <c:v>9.1166666666666671</c:v>
                </c:pt>
                <c:pt idx="548">
                  <c:v>9.1333333333333329</c:v>
                </c:pt>
                <c:pt idx="549">
                  <c:v>9.15</c:v>
                </c:pt>
                <c:pt idx="550">
                  <c:v>9.1666666666666661</c:v>
                </c:pt>
                <c:pt idx="551">
                  <c:v>9.1833333333333336</c:v>
                </c:pt>
                <c:pt idx="552">
                  <c:v>9.1999999999999993</c:v>
                </c:pt>
                <c:pt idx="553">
                  <c:v>9.2166666666666668</c:v>
                </c:pt>
                <c:pt idx="554">
                  <c:v>9.2333333333333325</c:v>
                </c:pt>
                <c:pt idx="555">
                  <c:v>9.25</c:v>
                </c:pt>
                <c:pt idx="556">
                  <c:v>9.2666666666666675</c:v>
                </c:pt>
                <c:pt idx="557">
                  <c:v>9.2833333333333332</c:v>
                </c:pt>
                <c:pt idx="558">
                  <c:v>9.3000000000000007</c:v>
                </c:pt>
                <c:pt idx="559">
                  <c:v>9.3166666666666664</c:v>
                </c:pt>
                <c:pt idx="560">
                  <c:v>9.3333333333333339</c:v>
                </c:pt>
                <c:pt idx="561">
                  <c:v>9.35</c:v>
                </c:pt>
                <c:pt idx="562">
                  <c:v>9.3666666666666671</c:v>
                </c:pt>
                <c:pt idx="563">
                  <c:v>9.3833333333333329</c:v>
                </c:pt>
                <c:pt idx="564">
                  <c:v>9.4</c:v>
                </c:pt>
                <c:pt idx="565">
                  <c:v>9.4166666666666661</c:v>
                </c:pt>
                <c:pt idx="566">
                  <c:v>9.4333333333333336</c:v>
                </c:pt>
                <c:pt idx="567">
                  <c:v>9.4499999999999993</c:v>
                </c:pt>
                <c:pt idx="568">
                  <c:v>9.4666666666666668</c:v>
                </c:pt>
                <c:pt idx="569">
                  <c:v>9.4833333333333325</c:v>
                </c:pt>
                <c:pt idx="570">
                  <c:v>9.5</c:v>
                </c:pt>
                <c:pt idx="571">
                  <c:v>9.5166666666666675</c:v>
                </c:pt>
                <c:pt idx="572">
                  <c:v>9.5333333333333332</c:v>
                </c:pt>
                <c:pt idx="573">
                  <c:v>9.5500000000000007</c:v>
                </c:pt>
                <c:pt idx="574">
                  <c:v>9.5666666666666664</c:v>
                </c:pt>
                <c:pt idx="575">
                  <c:v>9.5833333333333339</c:v>
                </c:pt>
                <c:pt idx="576">
                  <c:v>9.6</c:v>
                </c:pt>
                <c:pt idx="577">
                  <c:v>9.6166666666666671</c:v>
                </c:pt>
                <c:pt idx="578">
                  <c:v>9.6333333333333329</c:v>
                </c:pt>
                <c:pt idx="579">
                  <c:v>9.65</c:v>
                </c:pt>
                <c:pt idx="580">
                  <c:v>9.6666666666666661</c:v>
                </c:pt>
                <c:pt idx="581">
                  <c:v>9.6833333333333336</c:v>
                </c:pt>
                <c:pt idx="582">
                  <c:v>9.6999999999999993</c:v>
                </c:pt>
                <c:pt idx="583">
                  <c:v>9.7166666666666668</c:v>
                </c:pt>
                <c:pt idx="584">
                  <c:v>9.7333333333333325</c:v>
                </c:pt>
                <c:pt idx="585">
                  <c:v>9.75</c:v>
                </c:pt>
                <c:pt idx="586">
                  <c:v>9.7666666666666675</c:v>
                </c:pt>
                <c:pt idx="587">
                  <c:v>9.7833333333333332</c:v>
                </c:pt>
                <c:pt idx="588">
                  <c:v>9.8000000000000007</c:v>
                </c:pt>
                <c:pt idx="589">
                  <c:v>9.8166666666666664</c:v>
                </c:pt>
                <c:pt idx="590">
                  <c:v>9.8333333333333339</c:v>
                </c:pt>
                <c:pt idx="591">
                  <c:v>9.85</c:v>
                </c:pt>
                <c:pt idx="592">
                  <c:v>9.8666666666666671</c:v>
                </c:pt>
                <c:pt idx="593">
                  <c:v>9.8833333333333329</c:v>
                </c:pt>
                <c:pt idx="594">
                  <c:v>9.9</c:v>
                </c:pt>
                <c:pt idx="595">
                  <c:v>9.9166666666666661</c:v>
                </c:pt>
                <c:pt idx="596">
                  <c:v>9.9333333333333336</c:v>
                </c:pt>
                <c:pt idx="597">
                  <c:v>9.9499999999999993</c:v>
                </c:pt>
                <c:pt idx="598">
                  <c:v>9.9666666666666668</c:v>
                </c:pt>
                <c:pt idx="599">
                  <c:v>9.9833333333333325</c:v>
                </c:pt>
                <c:pt idx="600">
                  <c:v>10</c:v>
                </c:pt>
                <c:pt idx="601">
                  <c:v>10.016666666666667</c:v>
                </c:pt>
                <c:pt idx="602">
                  <c:v>10.033333333333333</c:v>
                </c:pt>
                <c:pt idx="603">
                  <c:v>10.050000000000001</c:v>
                </c:pt>
                <c:pt idx="604">
                  <c:v>10.066666666666666</c:v>
                </c:pt>
                <c:pt idx="605">
                  <c:v>10.083333333333334</c:v>
                </c:pt>
                <c:pt idx="606">
                  <c:v>10.1</c:v>
                </c:pt>
                <c:pt idx="607">
                  <c:v>10.116666666666667</c:v>
                </c:pt>
                <c:pt idx="608">
                  <c:v>10.133333333333333</c:v>
                </c:pt>
                <c:pt idx="609">
                  <c:v>10.15</c:v>
                </c:pt>
                <c:pt idx="610">
                  <c:v>10.166666666666666</c:v>
                </c:pt>
                <c:pt idx="611">
                  <c:v>10.183333333333334</c:v>
                </c:pt>
                <c:pt idx="612">
                  <c:v>10.199999999999999</c:v>
                </c:pt>
                <c:pt idx="613">
                  <c:v>10.216666666666667</c:v>
                </c:pt>
                <c:pt idx="614">
                  <c:v>10.233333333333333</c:v>
                </c:pt>
                <c:pt idx="615">
                  <c:v>10.25</c:v>
                </c:pt>
                <c:pt idx="616">
                  <c:v>10.266666666666667</c:v>
                </c:pt>
                <c:pt idx="617">
                  <c:v>10.283333333333333</c:v>
                </c:pt>
                <c:pt idx="618">
                  <c:v>10.3</c:v>
                </c:pt>
                <c:pt idx="619">
                  <c:v>10.316666666666666</c:v>
                </c:pt>
                <c:pt idx="620">
                  <c:v>10.333333333333334</c:v>
                </c:pt>
                <c:pt idx="621">
                  <c:v>10.35</c:v>
                </c:pt>
                <c:pt idx="622">
                  <c:v>10.366666666666667</c:v>
                </c:pt>
                <c:pt idx="623">
                  <c:v>10.383333333333333</c:v>
                </c:pt>
                <c:pt idx="624">
                  <c:v>10.4</c:v>
                </c:pt>
                <c:pt idx="625">
                  <c:v>10.416666666666666</c:v>
                </c:pt>
                <c:pt idx="626">
                  <c:v>10.433333333333334</c:v>
                </c:pt>
                <c:pt idx="627">
                  <c:v>10.45</c:v>
                </c:pt>
                <c:pt idx="628">
                  <c:v>10.466666666666667</c:v>
                </c:pt>
                <c:pt idx="629">
                  <c:v>10.483333333333333</c:v>
                </c:pt>
                <c:pt idx="630">
                  <c:v>10.5</c:v>
                </c:pt>
                <c:pt idx="631">
                  <c:v>10.516666666666667</c:v>
                </c:pt>
                <c:pt idx="632">
                  <c:v>10.533333333333333</c:v>
                </c:pt>
                <c:pt idx="633">
                  <c:v>10.55</c:v>
                </c:pt>
                <c:pt idx="634">
                  <c:v>10.566666666666666</c:v>
                </c:pt>
                <c:pt idx="635">
                  <c:v>10.583333333333334</c:v>
                </c:pt>
                <c:pt idx="636">
                  <c:v>10.6</c:v>
                </c:pt>
                <c:pt idx="637">
                  <c:v>10.616666666666667</c:v>
                </c:pt>
                <c:pt idx="638">
                  <c:v>10.633333333333333</c:v>
                </c:pt>
                <c:pt idx="639">
                  <c:v>10.65</c:v>
                </c:pt>
                <c:pt idx="640">
                  <c:v>10.666666666666666</c:v>
                </c:pt>
                <c:pt idx="641">
                  <c:v>10.683333333333334</c:v>
                </c:pt>
                <c:pt idx="642">
                  <c:v>10.7</c:v>
                </c:pt>
                <c:pt idx="643">
                  <c:v>10.716666666666667</c:v>
                </c:pt>
                <c:pt idx="644">
                  <c:v>10.733333333333333</c:v>
                </c:pt>
                <c:pt idx="645">
                  <c:v>10.75</c:v>
                </c:pt>
                <c:pt idx="646">
                  <c:v>10.766666666666667</c:v>
                </c:pt>
                <c:pt idx="647">
                  <c:v>10.783333333333333</c:v>
                </c:pt>
                <c:pt idx="648">
                  <c:v>10.8</c:v>
                </c:pt>
                <c:pt idx="649">
                  <c:v>10.816666666666666</c:v>
                </c:pt>
                <c:pt idx="650">
                  <c:v>10.833333333333334</c:v>
                </c:pt>
                <c:pt idx="651">
                  <c:v>10.85</c:v>
                </c:pt>
                <c:pt idx="652">
                  <c:v>10.866666666666667</c:v>
                </c:pt>
                <c:pt idx="653">
                  <c:v>10.883333333333333</c:v>
                </c:pt>
                <c:pt idx="654">
                  <c:v>10.9</c:v>
                </c:pt>
                <c:pt idx="655">
                  <c:v>10.916666666666666</c:v>
                </c:pt>
                <c:pt idx="656">
                  <c:v>10.933333333333334</c:v>
                </c:pt>
                <c:pt idx="657">
                  <c:v>10.95</c:v>
                </c:pt>
                <c:pt idx="658">
                  <c:v>10.966666666666667</c:v>
                </c:pt>
                <c:pt idx="659">
                  <c:v>10.983333333333333</c:v>
                </c:pt>
                <c:pt idx="660">
                  <c:v>11</c:v>
                </c:pt>
                <c:pt idx="661">
                  <c:v>11.016666666666667</c:v>
                </c:pt>
                <c:pt idx="662">
                  <c:v>11.033333333333333</c:v>
                </c:pt>
                <c:pt idx="663">
                  <c:v>11.05</c:v>
                </c:pt>
                <c:pt idx="664">
                  <c:v>11.066666666666666</c:v>
                </c:pt>
                <c:pt idx="665">
                  <c:v>11.083333333333334</c:v>
                </c:pt>
                <c:pt idx="666">
                  <c:v>11.1</c:v>
                </c:pt>
                <c:pt idx="667">
                  <c:v>11.116666666666667</c:v>
                </c:pt>
                <c:pt idx="668">
                  <c:v>11.133333333333333</c:v>
                </c:pt>
                <c:pt idx="669">
                  <c:v>11.15</c:v>
                </c:pt>
                <c:pt idx="670">
                  <c:v>11.166666666666666</c:v>
                </c:pt>
                <c:pt idx="671">
                  <c:v>11.183333333333334</c:v>
                </c:pt>
                <c:pt idx="672">
                  <c:v>11.2</c:v>
                </c:pt>
                <c:pt idx="673">
                  <c:v>11.216666666666667</c:v>
                </c:pt>
                <c:pt idx="674">
                  <c:v>11.233333333333333</c:v>
                </c:pt>
                <c:pt idx="675">
                  <c:v>11.25</c:v>
                </c:pt>
                <c:pt idx="676">
                  <c:v>11.266666666666667</c:v>
                </c:pt>
                <c:pt idx="677">
                  <c:v>11.283333333333333</c:v>
                </c:pt>
                <c:pt idx="678">
                  <c:v>11.3</c:v>
                </c:pt>
                <c:pt idx="679">
                  <c:v>11.316666666666666</c:v>
                </c:pt>
                <c:pt idx="680">
                  <c:v>11.333333333333334</c:v>
                </c:pt>
                <c:pt idx="681">
                  <c:v>11.35</c:v>
                </c:pt>
                <c:pt idx="682">
                  <c:v>11.366666666666667</c:v>
                </c:pt>
                <c:pt idx="683">
                  <c:v>11.383333333333333</c:v>
                </c:pt>
                <c:pt idx="684">
                  <c:v>11.4</c:v>
                </c:pt>
                <c:pt idx="685">
                  <c:v>11.416666666666666</c:v>
                </c:pt>
                <c:pt idx="686">
                  <c:v>11.433333333333334</c:v>
                </c:pt>
                <c:pt idx="687">
                  <c:v>11.45</c:v>
                </c:pt>
                <c:pt idx="688">
                  <c:v>11.466666666666667</c:v>
                </c:pt>
                <c:pt idx="689">
                  <c:v>11.483333333333333</c:v>
                </c:pt>
                <c:pt idx="690">
                  <c:v>11.5</c:v>
                </c:pt>
                <c:pt idx="691">
                  <c:v>11.516666666666667</c:v>
                </c:pt>
                <c:pt idx="692">
                  <c:v>11.533333333333333</c:v>
                </c:pt>
                <c:pt idx="693">
                  <c:v>11.55</c:v>
                </c:pt>
                <c:pt idx="694">
                  <c:v>11.566666666666666</c:v>
                </c:pt>
                <c:pt idx="695">
                  <c:v>11.583333333333334</c:v>
                </c:pt>
                <c:pt idx="696">
                  <c:v>11.6</c:v>
                </c:pt>
                <c:pt idx="697">
                  <c:v>11.616666666666667</c:v>
                </c:pt>
                <c:pt idx="698">
                  <c:v>11.633333333333333</c:v>
                </c:pt>
                <c:pt idx="699">
                  <c:v>11.65</c:v>
                </c:pt>
                <c:pt idx="700">
                  <c:v>11.666666666666666</c:v>
                </c:pt>
                <c:pt idx="701">
                  <c:v>11.683333333333334</c:v>
                </c:pt>
                <c:pt idx="702">
                  <c:v>11.7</c:v>
                </c:pt>
                <c:pt idx="703">
                  <c:v>11.716666666666667</c:v>
                </c:pt>
                <c:pt idx="704">
                  <c:v>11.733333333333333</c:v>
                </c:pt>
                <c:pt idx="705">
                  <c:v>11.75</c:v>
                </c:pt>
                <c:pt idx="706">
                  <c:v>11.766666666666667</c:v>
                </c:pt>
                <c:pt idx="707">
                  <c:v>11.783333333333333</c:v>
                </c:pt>
                <c:pt idx="708">
                  <c:v>11.8</c:v>
                </c:pt>
                <c:pt idx="709">
                  <c:v>11.816666666666666</c:v>
                </c:pt>
                <c:pt idx="710">
                  <c:v>11.833333333333334</c:v>
                </c:pt>
                <c:pt idx="711">
                  <c:v>11.85</c:v>
                </c:pt>
                <c:pt idx="712">
                  <c:v>11.866666666666667</c:v>
                </c:pt>
                <c:pt idx="713">
                  <c:v>11.883333333333333</c:v>
                </c:pt>
                <c:pt idx="714">
                  <c:v>11.9</c:v>
                </c:pt>
                <c:pt idx="715">
                  <c:v>11.916666666666666</c:v>
                </c:pt>
                <c:pt idx="716">
                  <c:v>11.933333333333334</c:v>
                </c:pt>
                <c:pt idx="717">
                  <c:v>11.95</c:v>
                </c:pt>
                <c:pt idx="718">
                  <c:v>11.966666666666667</c:v>
                </c:pt>
                <c:pt idx="719">
                  <c:v>11.983333333333333</c:v>
                </c:pt>
                <c:pt idx="720">
                  <c:v>12</c:v>
                </c:pt>
                <c:pt idx="721">
                  <c:v>12.016666666666667</c:v>
                </c:pt>
                <c:pt idx="722">
                  <c:v>12.033333333333333</c:v>
                </c:pt>
                <c:pt idx="723">
                  <c:v>12.05</c:v>
                </c:pt>
                <c:pt idx="724">
                  <c:v>12.066666666666666</c:v>
                </c:pt>
                <c:pt idx="725">
                  <c:v>12.083333333333334</c:v>
                </c:pt>
                <c:pt idx="726">
                  <c:v>12.1</c:v>
                </c:pt>
                <c:pt idx="727">
                  <c:v>12.116666666666667</c:v>
                </c:pt>
                <c:pt idx="728">
                  <c:v>12.133333333333333</c:v>
                </c:pt>
                <c:pt idx="729">
                  <c:v>12.15</c:v>
                </c:pt>
                <c:pt idx="730">
                  <c:v>12.166666666666666</c:v>
                </c:pt>
                <c:pt idx="731">
                  <c:v>12.183333333333334</c:v>
                </c:pt>
                <c:pt idx="732">
                  <c:v>12.2</c:v>
                </c:pt>
                <c:pt idx="733">
                  <c:v>12.216666666666667</c:v>
                </c:pt>
                <c:pt idx="734">
                  <c:v>12.233333333333333</c:v>
                </c:pt>
                <c:pt idx="735">
                  <c:v>12.25</c:v>
                </c:pt>
                <c:pt idx="736">
                  <c:v>12.266666666666667</c:v>
                </c:pt>
                <c:pt idx="737">
                  <c:v>12.283333333333333</c:v>
                </c:pt>
                <c:pt idx="738">
                  <c:v>12.3</c:v>
                </c:pt>
                <c:pt idx="739">
                  <c:v>12.316666666666666</c:v>
                </c:pt>
                <c:pt idx="740">
                  <c:v>12.333333333333334</c:v>
                </c:pt>
                <c:pt idx="741">
                  <c:v>12.35</c:v>
                </c:pt>
                <c:pt idx="742">
                  <c:v>12.366666666666667</c:v>
                </c:pt>
                <c:pt idx="743">
                  <c:v>12.383333333333333</c:v>
                </c:pt>
                <c:pt idx="744">
                  <c:v>12.4</c:v>
                </c:pt>
                <c:pt idx="745">
                  <c:v>12.416666666666666</c:v>
                </c:pt>
                <c:pt idx="746">
                  <c:v>12.433333333333334</c:v>
                </c:pt>
                <c:pt idx="747">
                  <c:v>12.45</c:v>
                </c:pt>
                <c:pt idx="748">
                  <c:v>12.466666666666667</c:v>
                </c:pt>
                <c:pt idx="749">
                  <c:v>12.483333333333333</c:v>
                </c:pt>
                <c:pt idx="750">
                  <c:v>12.5</c:v>
                </c:pt>
                <c:pt idx="751">
                  <c:v>12.516666666666667</c:v>
                </c:pt>
                <c:pt idx="752">
                  <c:v>12.533333333333333</c:v>
                </c:pt>
                <c:pt idx="753">
                  <c:v>12.55</c:v>
                </c:pt>
                <c:pt idx="754">
                  <c:v>12.566666666666666</c:v>
                </c:pt>
                <c:pt idx="755">
                  <c:v>12.583333333333334</c:v>
                </c:pt>
                <c:pt idx="756">
                  <c:v>12.6</c:v>
                </c:pt>
                <c:pt idx="757">
                  <c:v>12.616666666666667</c:v>
                </c:pt>
                <c:pt idx="758">
                  <c:v>12.633333333333333</c:v>
                </c:pt>
                <c:pt idx="759">
                  <c:v>12.65</c:v>
                </c:pt>
                <c:pt idx="760">
                  <c:v>12.666666666666666</c:v>
                </c:pt>
                <c:pt idx="761">
                  <c:v>12.683333333333334</c:v>
                </c:pt>
                <c:pt idx="762">
                  <c:v>12.7</c:v>
                </c:pt>
                <c:pt idx="763">
                  <c:v>12.716666666666667</c:v>
                </c:pt>
                <c:pt idx="764">
                  <c:v>12.733333333333333</c:v>
                </c:pt>
                <c:pt idx="765">
                  <c:v>12.75</c:v>
                </c:pt>
                <c:pt idx="766">
                  <c:v>12.766666666666667</c:v>
                </c:pt>
                <c:pt idx="767">
                  <c:v>12.783333333333333</c:v>
                </c:pt>
                <c:pt idx="768">
                  <c:v>12.8</c:v>
                </c:pt>
                <c:pt idx="769">
                  <c:v>12.816666666666666</c:v>
                </c:pt>
              </c:numCache>
            </c:numRef>
          </c:xVal>
          <c:yVal>
            <c:numRef>
              <c:f>'5-5.2'!$C$2:$C$771</c:f>
              <c:numCache>
                <c:formatCode>0.0</c:formatCode>
                <c:ptCount val="770"/>
                <c:pt idx="0">
                  <c:v>83.078000000000003</c:v>
                </c:pt>
                <c:pt idx="1">
                  <c:v>83.075999999999993</c:v>
                </c:pt>
                <c:pt idx="2">
                  <c:v>83.072999999999993</c:v>
                </c:pt>
                <c:pt idx="3">
                  <c:v>83.08</c:v>
                </c:pt>
                <c:pt idx="4">
                  <c:v>83.075999999999993</c:v>
                </c:pt>
                <c:pt idx="5">
                  <c:v>83.078999999999994</c:v>
                </c:pt>
                <c:pt idx="6">
                  <c:v>83.061999999999998</c:v>
                </c:pt>
                <c:pt idx="7">
                  <c:v>83.058999999999997</c:v>
                </c:pt>
                <c:pt idx="8">
                  <c:v>83.052999999999997</c:v>
                </c:pt>
                <c:pt idx="9">
                  <c:v>83.043000000000006</c:v>
                </c:pt>
                <c:pt idx="10">
                  <c:v>83.055000000000007</c:v>
                </c:pt>
                <c:pt idx="11">
                  <c:v>83.061999999999998</c:v>
                </c:pt>
                <c:pt idx="12">
                  <c:v>83.043000000000006</c:v>
                </c:pt>
                <c:pt idx="13">
                  <c:v>83.037999999999997</c:v>
                </c:pt>
                <c:pt idx="14">
                  <c:v>83.043000000000006</c:v>
                </c:pt>
                <c:pt idx="15">
                  <c:v>83.028999999999996</c:v>
                </c:pt>
                <c:pt idx="16">
                  <c:v>83.051000000000002</c:v>
                </c:pt>
                <c:pt idx="17">
                  <c:v>83.046999999999997</c:v>
                </c:pt>
                <c:pt idx="18">
                  <c:v>83.031999999999996</c:v>
                </c:pt>
                <c:pt idx="19">
                  <c:v>83.05</c:v>
                </c:pt>
                <c:pt idx="20">
                  <c:v>83.23</c:v>
                </c:pt>
                <c:pt idx="21">
                  <c:v>94.167000000000002</c:v>
                </c:pt>
                <c:pt idx="22">
                  <c:v>119.53</c:v>
                </c:pt>
                <c:pt idx="23">
                  <c:v>153.25</c:v>
                </c:pt>
                <c:pt idx="24">
                  <c:v>191.16</c:v>
                </c:pt>
                <c:pt idx="25">
                  <c:v>230.75</c:v>
                </c:pt>
                <c:pt idx="26">
                  <c:v>270.47000000000003</c:v>
                </c:pt>
                <c:pt idx="27">
                  <c:v>309.35000000000002</c:v>
                </c:pt>
                <c:pt idx="28">
                  <c:v>347.06</c:v>
                </c:pt>
                <c:pt idx="29">
                  <c:v>383.31</c:v>
                </c:pt>
                <c:pt idx="30">
                  <c:v>417.92</c:v>
                </c:pt>
                <c:pt idx="31">
                  <c:v>450.94</c:v>
                </c:pt>
                <c:pt idx="32">
                  <c:v>482.53</c:v>
                </c:pt>
                <c:pt idx="33">
                  <c:v>512.75</c:v>
                </c:pt>
                <c:pt idx="34">
                  <c:v>541.64</c:v>
                </c:pt>
                <c:pt idx="35">
                  <c:v>569.30999999999995</c:v>
                </c:pt>
                <c:pt idx="36">
                  <c:v>595.74</c:v>
                </c:pt>
                <c:pt idx="37">
                  <c:v>621.12</c:v>
                </c:pt>
                <c:pt idx="38">
                  <c:v>645.4</c:v>
                </c:pt>
                <c:pt idx="39">
                  <c:v>668.6</c:v>
                </c:pt>
                <c:pt idx="40">
                  <c:v>690.98</c:v>
                </c:pt>
                <c:pt idx="41">
                  <c:v>712.62</c:v>
                </c:pt>
                <c:pt idx="42">
                  <c:v>733.63</c:v>
                </c:pt>
                <c:pt idx="43">
                  <c:v>754.09</c:v>
                </c:pt>
                <c:pt idx="44">
                  <c:v>773.95</c:v>
                </c:pt>
                <c:pt idx="45">
                  <c:v>793.32</c:v>
                </c:pt>
                <c:pt idx="46">
                  <c:v>812.17</c:v>
                </c:pt>
                <c:pt idx="47">
                  <c:v>830.61</c:v>
                </c:pt>
                <c:pt idx="48">
                  <c:v>848.71</c:v>
                </c:pt>
                <c:pt idx="49">
                  <c:v>866.56</c:v>
                </c:pt>
                <c:pt idx="50">
                  <c:v>884.18</c:v>
                </c:pt>
                <c:pt idx="51">
                  <c:v>901.56</c:v>
                </c:pt>
                <c:pt idx="52">
                  <c:v>918.75</c:v>
                </c:pt>
                <c:pt idx="53">
                  <c:v>935.64</c:v>
                </c:pt>
                <c:pt idx="54">
                  <c:v>952.58</c:v>
                </c:pt>
                <c:pt idx="55">
                  <c:v>969.08</c:v>
                </c:pt>
                <c:pt idx="56">
                  <c:v>985.23</c:v>
                </c:pt>
                <c:pt idx="57">
                  <c:v>1000.9</c:v>
                </c:pt>
                <c:pt idx="58">
                  <c:v>1016.3</c:v>
                </c:pt>
                <c:pt idx="59">
                  <c:v>1031.0999999999999</c:v>
                </c:pt>
                <c:pt idx="60">
                  <c:v>1045.7</c:v>
                </c:pt>
                <c:pt idx="61">
                  <c:v>1059.9000000000001</c:v>
                </c:pt>
                <c:pt idx="62">
                  <c:v>1073.9000000000001</c:v>
                </c:pt>
                <c:pt idx="63">
                  <c:v>1087.8</c:v>
                </c:pt>
                <c:pt idx="64">
                  <c:v>1101.4000000000001</c:v>
                </c:pt>
                <c:pt idx="65">
                  <c:v>1114.5999999999999</c:v>
                </c:pt>
                <c:pt idx="66">
                  <c:v>1127.5</c:v>
                </c:pt>
                <c:pt idx="67">
                  <c:v>1140</c:v>
                </c:pt>
                <c:pt idx="68">
                  <c:v>1152.2</c:v>
                </c:pt>
                <c:pt idx="69">
                  <c:v>1164</c:v>
                </c:pt>
                <c:pt idx="70">
                  <c:v>1175.4000000000001</c:v>
                </c:pt>
                <c:pt idx="71">
                  <c:v>1186.4000000000001</c:v>
                </c:pt>
                <c:pt idx="72">
                  <c:v>1197.2</c:v>
                </c:pt>
                <c:pt idx="73">
                  <c:v>1207.5</c:v>
                </c:pt>
                <c:pt idx="74">
                  <c:v>1217.8</c:v>
                </c:pt>
                <c:pt idx="75">
                  <c:v>1227.9000000000001</c:v>
                </c:pt>
                <c:pt idx="76">
                  <c:v>1238</c:v>
                </c:pt>
                <c:pt idx="77">
                  <c:v>1247.9000000000001</c:v>
                </c:pt>
                <c:pt idx="78">
                  <c:v>1257.5934889528801</c:v>
                </c:pt>
                <c:pt idx="79">
                  <c:v>1267.1622420660201</c:v>
                </c:pt>
                <c:pt idx="80">
                  <c:v>1276.6896114573201</c:v>
                </c:pt>
                <c:pt idx="81">
                  <c:v>1286.20873692076</c:v>
                </c:pt>
                <c:pt idx="82">
                  <c:v>1295.76161624576</c:v>
                </c:pt>
                <c:pt idx="83">
                  <c:v>1305.39389286658</c:v>
                </c:pt>
                <c:pt idx="84">
                  <c:v>1315.1778359116499</c:v>
                </c:pt>
                <c:pt idx="85">
                  <c:v>1325.1784310585699</c:v>
                </c:pt>
                <c:pt idx="86">
                  <c:v>1335.0333087542799</c:v>
                </c:pt>
                <c:pt idx="87">
                  <c:v>1344.40384006929</c:v>
                </c:pt>
                <c:pt idx="88">
                  <c:v>1353.20556981461</c:v>
                </c:pt>
                <c:pt idx="89">
                  <c:v>1361.50672239245</c:v>
                </c:pt>
                <c:pt idx="90">
                  <c:v>1369.29181884032</c:v>
                </c:pt>
                <c:pt idx="91">
                  <c:v>1376.68449342894</c:v>
                </c:pt>
                <c:pt idx="92">
                  <c:v>1383.7012290007599</c:v>
                </c:pt>
                <c:pt idx="93">
                  <c:v>1390.43268471992</c:v>
                </c:pt>
                <c:pt idx="94">
                  <c:v>1396.95320830162</c:v>
                </c:pt>
                <c:pt idx="95">
                  <c:v>1403.23945926534</c:v>
                </c:pt>
                <c:pt idx="96">
                  <c:v>1409.3447492543301</c:v>
                </c:pt>
                <c:pt idx="97">
                  <c:v>1415.2562758607201</c:v>
                </c:pt>
                <c:pt idx="98">
                  <c:v>1420.99909859682</c:v>
                </c:pt>
                <c:pt idx="99">
                  <c:v>1426.5518756624599</c:v>
                </c:pt>
                <c:pt idx="100">
                  <c:v>1431.9</c:v>
                </c:pt>
                <c:pt idx="101">
                  <c:v>1437.2</c:v>
                </c:pt>
                <c:pt idx="102">
                  <c:v>1442.3</c:v>
                </c:pt>
                <c:pt idx="103">
                  <c:v>1447.4</c:v>
                </c:pt>
                <c:pt idx="104">
                  <c:v>1452.3</c:v>
                </c:pt>
                <c:pt idx="105">
                  <c:v>1457.2</c:v>
                </c:pt>
                <c:pt idx="106">
                  <c:v>1461.9</c:v>
                </c:pt>
                <c:pt idx="107">
                  <c:v>1466.5</c:v>
                </c:pt>
                <c:pt idx="108">
                  <c:v>1471</c:v>
                </c:pt>
                <c:pt idx="109">
                  <c:v>1475.5</c:v>
                </c:pt>
                <c:pt idx="110">
                  <c:v>1479.8</c:v>
                </c:pt>
                <c:pt idx="111">
                  <c:v>1483.9</c:v>
                </c:pt>
                <c:pt idx="112">
                  <c:v>1488.1</c:v>
                </c:pt>
                <c:pt idx="113">
                  <c:v>1492</c:v>
                </c:pt>
                <c:pt idx="114">
                  <c:v>1495.9</c:v>
                </c:pt>
                <c:pt idx="115">
                  <c:v>1499.7</c:v>
                </c:pt>
                <c:pt idx="116">
                  <c:v>1503.4</c:v>
                </c:pt>
                <c:pt idx="117">
                  <c:v>1507</c:v>
                </c:pt>
                <c:pt idx="118">
                  <c:v>1510.4</c:v>
                </c:pt>
                <c:pt idx="119">
                  <c:v>1513.9</c:v>
                </c:pt>
                <c:pt idx="120">
                  <c:v>1517.2</c:v>
                </c:pt>
                <c:pt idx="121">
                  <c:v>1520.5</c:v>
                </c:pt>
                <c:pt idx="122">
                  <c:v>1523.8</c:v>
                </c:pt>
                <c:pt idx="123">
                  <c:v>1526.9</c:v>
                </c:pt>
                <c:pt idx="124">
                  <c:v>1530.1</c:v>
                </c:pt>
                <c:pt idx="125">
                  <c:v>1533.2</c:v>
                </c:pt>
                <c:pt idx="126">
                  <c:v>1536.2</c:v>
                </c:pt>
                <c:pt idx="127">
                  <c:v>1539.1</c:v>
                </c:pt>
                <c:pt idx="128">
                  <c:v>1542</c:v>
                </c:pt>
                <c:pt idx="129">
                  <c:v>1544.7</c:v>
                </c:pt>
                <c:pt idx="130">
                  <c:v>1547.5</c:v>
                </c:pt>
                <c:pt idx="131">
                  <c:v>1550</c:v>
                </c:pt>
                <c:pt idx="132">
                  <c:v>1552.5</c:v>
                </c:pt>
                <c:pt idx="133">
                  <c:v>1555</c:v>
                </c:pt>
                <c:pt idx="134">
                  <c:v>1557.4</c:v>
                </c:pt>
                <c:pt idx="135">
                  <c:v>1559.7</c:v>
                </c:pt>
                <c:pt idx="136">
                  <c:v>1561.9</c:v>
                </c:pt>
                <c:pt idx="137">
                  <c:v>1564.1</c:v>
                </c:pt>
                <c:pt idx="138">
                  <c:v>1566.3</c:v>
                </c:pt>
                <c:pt idx="139">
                  <c:v>1568.3</c:v>
                </c:pt>
                <c:pt idx="140">
                  <c:v>1570.3</c:v>
                </c:pt>
                <c:pt idx="141">
                  <c:v>1572.3</c:v>
                </c:pt>
                <c:pt idx="142">
                  <c:v>1574.2</c:v>
                </c:pt>
                <c:pt idx="143">
                  <c:v>1576.1</c:v>
                </c:pt>
                <c:pt idx="144">
                  <c:v>1577.9</c:v>
                </c:pt>
                <c:pt idx="145">
                  <c:v>1579.7</c:v>
                </c:pt>
                <c:pt idx="146">
                  <c:v>1581.5</c:v>
                </c:pt>
                <c:pt idx="147">
                  <c:v>1583.1</c:v>
                </c:pt>
                <c:pt idx="148">
                  <c:v>1584.8</c:v>
                </c:pt>
                <c:pt idx="149">
                  <c:v>1586.4</c:v>
                </c:pt>
                <c:pt idx="150">
                  <c:v>1588</c:v>
                </c:pt>
                <c:pt idx="151">
                  <c:v>1589.5</c:v>
                </c:pt>
                <c:pt idx="152">
                  <c:v>1591.1</c:v>
                </c:pt>
                <c:pt idx="153">
                  <c:v>1592.6</c:v>
                </c:pt>
                <c:pt idx="154">
                  <c:v>1594</c:v>
                </c:pt>
                <c:pt idx="155">
                  <c:v>1595.4</c:v>
                </c:pt>
                <c:pt idx="156">
                  <c:v>1596.8</c:v>
                </c:pt>
                <c:pt idx="157">
                  <c:v>1598.1</c:v>
                </c:pt>
                <c:pt idx="158">
                  <c:v>1599.3</c:v>
                </c:pt>
                <c:pt idx="159">
                  <c:v>1600.5</c:v>
                </c:pt>
                <c:pt idx="160">
                  <c:v>1601.6</c:v>
                </c:pt>
                <c:pt idx="161">
                  <c:v>1602.7</c:v>
                </c:pt>
                <c:pt idx="162">
                  <c:v>1603.6</c:v>
                </c:pt>
                <c:pt idx="163">
                  <c:v>1604.7</c:v>
                </c:pt>
                <c:pt idx="164">
                  <c:v>1605.7</c:v>
                </c:pt>
                <c:pt idx="165">
                  <c:v>1606.8</c:v>
                </c:pt>
                <c:pt idx="166">
                  <c:v>1607.7</c:v>
                </c:pt>
                <c:pt idx="167">
                  <c:v>1608.7</c:v>
                </c:pt>
                <c:pt idx="168">
                  <c:v>1609.6</c:v>
                </c:pt>
                <c:pt idx="169">
                  <c:v>1610.4</c:v>
                </c:pt>
                <c:pt idx="170">
                  <c:v>1611.3</c:v>
                </c:pt>
                <c:pt idx="171">
                  <c:v>1612.1</c:v>
                </c:pt>
                <c:pt idx="172">
                  <c:v>1612.9</c:v>
                </c:pt>
                <c:pt idx="173">
                  <c:v>1613.8</c:v>
                </c:pt>
                <c:pt idx="174">
                  <c:v>1614.6</c:v>
                </c:pt>
                <c:pt idx="175">
                  <c:v>1615.3</c:v>
                </c:pt>
                <c:pt idx="176">
                  <c:v>1616.1</c:v>
                </c:pt>
                <c:pt idx="177">
                  <c:v>1616.8</c:v>
                </c:pt>
                <c:pt idx="178">
                  <c:v>1617.4</c:v>
                </c:pt>
                <c:pt idx="179">
                  <c:v>1618.1</c:v>
                </c:pt>
                <c:pt idx="180">
                  <c:v>1618.9</c:v>
                </c:pt>
                <c:pt idx="181">
                  <c:v>1619.5</c:v>
                </c:pt>
                <c:pt idx="182">
                  <c:v>1620.2</c:v>
                </c:pt>
                <c:pt idx="183">
                  <c:v>1620.8</c:v>
                </c:pt>
                <c:pt idx="184">
                  <c:v>1621.4</c:v>
                </c:pt>
                <c:pt idx="185">
                  <c:v>1621.9</c:v>
                </c:pt>
                <c:pt idx="186">
                  <c:v>1622.5</c:v>
                </c:pt>
                <c:pt idx="187">
                  <c:v>1623</c:v>
                </c:pt>
                <c:pt idx="188">
                  <c:v>1623.5</c:v>
                </c:pt>
                <c:pt idx="189">
                  <c:v>1624.1</c:v>
                </c:pt>
                <c:pt idx="190">
                  <c:v>1624.6</c:v>
                </c:pt>
                <c:pt idx="191">
                  <c:v>1625.1</c:v>
                </c:pt>
                <c:pt idx="192">
                  <c:v>1625.6</c:v>
                </c:pt>
                <c:pt idx="193">
                  <c:v>1626.1</c:v>
                </c:pt>
                <c:pt idx="194">
                  <c:v>1626.6</c:v>
                </c:pt>
                <c:pt idx="195">
                  <c:v>1627</c:v>
                </c:pt>
                <c:pt idx="196">
                  <c:v>1627.5</c:v>
                </c:pt>
                <c:pt idx="197">
                  <c:v>1627.9</c:v>
                </c:pt>
                <c:pt idx="198">
                  <c:v>1628.3</c:v>
                </c:pt>
                <c:pt idx="199">
                  <c:v>1628.7</c:v>
                </c:pt>
                <c:pt idx="200">
                  <c:v>1629.1</c:v>
                </c:pt>
                <c:pt idx="201">
                  <c:v>1629.4</c:v>
                </c:pt>
                <c:pt idx="202">
                  <c:v>1629.8</c:v>
                </c:pt>
                <c:pt idx="203">
                  <c:v>1630.1</c:v>
                </c:pt>
                <c:pt idx="204">
                  <c:v>1630.5</c:v>
                </c:pt>
                <c:pt idx="205">
                  <c:v>1630.8</c:v>
                </c:pt>
                <c:pt idx="206">
                  <c:v>1631</c:v>
                </c:pt>
                <c:pt idx="207">
                  <c:v>1631.3</c:v>
                </c:pt>
                <c:pt idx="208">
                  <c:v>1631.5</c:v>
                </c:pt>
                <c:pt idx="209">
                  <c:v>1631.8</c:v>
                </c:pt>
                <c:pt idx="210">
                  <c:v>1632.1</c:v>
                </c:pt>
                <c:pt idx="211">
                  <c:v>1632.4</c:v>
                </c:pt>
                <c:pt idx="212">
                  <c:v>1632.7</c:v>
                </c:pt>
                <c:pt idx="213">
                  <c:v>1633</c:v>
                </c:pt>
                <c:pt idx="214">
                  <c:v>1633.3</c:v>
                </c:pt>
                <c:pt idx="215">
                  <c:v>1633.6</c:v>
                </c:pt>
                <c:pt idx="216">
                  <c:v>1633.9</c:v>
                </c:pt>
                <c:pt idx="217">
                  <c:v>1634.2</c:v>
                </c:pt>
                <c:pt idx="218">
                  <c:v>1634.4</c:v>
                </c:pt>
                <c:pt idx="219">
                  <c:v>1634.6</c:v>
                </c:pt>
                <c:pt idx="220">
                  <c:v>1634.9</c:v>
                </c:pt>
                <c:pt idx="221">
                  <c:v>1635.1</c:v>
                </c:pt>
                <c:pt idx="222">
                  <c:v>1635.3</c:v>
                </c:pt>
                <c:pt idx="223">
                  <c:v>1635.4</c:v>
                </c:pt>
                <c:pt idx="224">
                  <c:v>1635.5</c:v>
                </c:pt>
                <c:pt idx="225">
                  <c:v>1635.7</c:v>
                </c:pt>
                <c:pt idx="226">
                  <c:v>1635.8</c:v>
                </c:pt>
                <c:pt idx="227">
                  <c:v>1636</c:v>
                </c:pt>
                <c:pt idx="228">
                  <c:v>1636.1</c:v>
                </c:pt>
                <c:pt idx="229">
                  <c:v>1636.3</c:v>
                </c:pt>
                <c:pt idx="230">
                  <c:v>1636.4</c:v>
                </c:pt>
                <c:pt idx="231">
                  <c:v>1636.6</c:v>
                </c:pt>
                <c:pt idx="232">
                  <c:v>1636.8</c:v>
                </c:pt>
                <c:pt idx="233">
                  <c:v>1636.8</c:v>
                </c:pt>
                <c:pt idx="234">
                  <c:v>1636.9</c:v>
                </c:pt>
                <c:pt idx="235">
                  <c:v>1636.9</c:v>
                </c:pt>
                <c:pt idx="236">
                  <c:v>1636.9</c:v>
                </c:pt>
                <c:pt idx="237">
                  <c:v>1636.9</c:v>
                </c:pt>
                <c:pt idx="238">
                  <c:v>1637</c:v>
                </c:pt>
                <c:pt idx="239">
                  <c:v>1637</c:v>
                </c:pt>
                <c:pt idx="240">
                  <c:v>1637.1</c:v>
                </c:pt>
                <c:pt idx="241">
                  <c:v>1637.2</c:v>
                </c:pt>
                <c:pt idx="242">
                  <c:v>1637.4</c:v>
                </c:pt>
                <c:pt idx="243">
                  <c:v>1637.5</c:v>
                </c:pt>
                <c:pt idx="244">
                  <c:v>1637.6</c:v>
                </c:pt>
                <c:pt idx="245">
                  <c:v>1637.7</c:v>
                </c:pt>
                <c:pt idx="246">
                  <c:v>1637.8</c:v>
                </c:pt>
                <c:pt idx="247">
                  <c:v>1637.9</c:v>
                </c:pt>
                <c:pt idx="248">
                  <c:v>1638</c:v>
                </c:pt>
                <c:pt idx="249">
                  <c:v>1638</c:v>
                </c:pt>
                <c:pt idx="250">
                  <c:v>1638.1</c:v>
                </c:pt>
                <c:pt idx="251">
                  <c:v>1638.1</c:v>
                </c:pt>
                <c:pt idx="252">
                  <c:v>1638.1</c:v>
                </c:pt>
                <c:pt idx="253">
                  <c:v>1638.2</c:v>
                </c:pt>
                <c:pt idx="254">
                  <c:v>1638.2</c:v>
                </c:pt>
                <c:pt idx="255">
                  <c:v>1638.3</c:v>
                </c:pt>
                <c:pt idx="256">
                  <c:v>1638.3</c:v>
                </c:pt>
                <c:pt idx="257">
                  <c:v>1638.3</c:v>
                </c:pt>
                <c:pt idx="258">
                  <c:v>1638.3</c:v>
                </c:pt>
                <c:pt idx="259">
                  <c:v>1638.1</c:v>
                </c:pt>
                <c:pt idx="260">
                  <c:v>1289.5999999999999</c:v>
                </c:pt>
                <c:pt idx="261">
                  <c:v>1029.5999999999999</c:v>
                </c:pt>
                <c:pt idx="262">
                  <c:v>855.2</c:v>
                </c:pt>
                <c:pt idx="263">
                  <c:v>770.03</c:v>
                </c:pt>
                <c:pt idx="264">
                  <c:v>376.2</c:v>
                </c:pt>
                <c:pt idx="265">
                  <c:v>355.57</c:v>
                </c:pt>
                <c:pt idx="266">
                  <c:v>221.41</c:v>
                </c:pt>
                <c:pt idx="267">
                  <c:v>216.16</c:v>
                </c:pt>
                <c:pt idx="268">
                  <c:v>223.88</c:v>
                </c:pt>
                <c:pt idx="269">
                  <c:v>217.74</c:v>
                </c:pt>
                <c:pt idx="270">
                  <c:v>226</c:v>
                </c:pt>
                <c:pt idx="271">
                  <c:v>213.3</c:v>
                </c:pt>
                <c:pt idx="272">
                  <c:v>212.33</c:v>
                </c:pt>
                <c:pt idx="273">
                  <c:v>211.93</c:v>
                </c:pt>
                <c:pt idx="274">
                  <c:v>211.15</c:v>
                </c:pt>
                <c:pt idx="275">
                  <c:v>211.99</c:v>
                </c:pt>
                <c:pt idx="276">
                  <c:v>210.51</c:v>
                </c:pt>
                <c:pt idx="277">
                  <c:v>211.62</c:v>
                </c:pt>
                <c:pt idx="278">
                  <c:v>212.37</c:v>
                </c:pt>
                <c:pt idx="279">
                  <c:v>212.92</c:v>
                </c:pt>
                <c:pt idx="280">
                  <c:v>213.92</c:v>
                </c:pt>
                <c:pt idx="281">
                  <c:v>211.85</c:v>
                </c:pt>
                <c:pt idx="282">
                  <c:v>211.69</c:v>
                </c:pt>
                <c:pt idx="283">
                  <c:v>212.01</c:v>
                </c:pt>
                <c:pt idx="284">
                  <c:v>210.72</c:v>
                </c:pt>
                <c:pt idx="285">
                  <c:v>210.16</c:v>
                </c:pt>
                <c:pt idx="286">
                  <c:v>210.11</c:v>
                </c:pt>
                <c:pt idx="287">
                  <c:v>210.12</c:v>
                </c:pt>
                <c:pt idx="288">
                  <c:v>209.51</c:v>
                </c:pt>
                <c:pt idx="289">
                  <c:v>209.05</c:v>
                </c:pt>
                <c:pt idx="290">
                  <c:v>209.08</c:v>
                </c:pt>
                <c:pt idx="291">
                  <c:v>209</c:v>
                </c:pt>
                <c:pt idx="292">
                  <c:v>209.3</c:v>
                </c:pt>
                <c:pt idx="293">
                  <c:v>209.49</c:v>
                </c:pt>
                <c:pt idx="294">
                  <c:v>209.86</c:v>
                </c:pt>
                <c:pt idx="295">
                  <c:v>209.87</c:v>
                </c:pt>
                <c:pt idx="296">
                  <c:v>209.99</c:v>
                </c:pt>
                <c:pt idx="297">
                  <c:v>210.05</c:v>
                </c:pt>
                <c:pt idx="298">
                  <c:v>209.94</c:v>
                </c:pt>
                <c:pt idx="299">
                  <c:v>209.9</c:v>
                </c:pt>
                <c:pt idx="300">
                  <c:v>210.01</c:v>
                </c:pt>
                <c:pt idx="301">
                  <c:v>209.93</c:v>
                </c:pt>
                <c:pt idx="302">
                  <c:v>210</c:v>
                </c:pt>
                <c:pt idx="303">
                  <c:v>209.85</c:v>
                </c:pt>
                <c:pt idx="304">
                  <c:v>209.85</c:v>
                </c:pt>
                <c:pt idx="305">
                  <c:v>209.82</c:v>
                </c:pt>
                <c:pt idx="306">
                  <c:v>209.78</c:v>
                </c:pt>
                <c:pt idx="307">
                  <c:v>209.77</c:v>
                </c:pt>
                <c:pt idx="308">
                  <c:v>209.69</c:v>
                </c:pt>
                <c:pt idx="309">
                  <c:v>209.85</c:v>
                </c:pt>
                <c:pt idx="310">
                  <c:v>209.91</c:v>
                </c:pt>
                <c:pt idx="311">
                  <c:v>209.77</c:v>
                </c:pt>
                <c:pt idx="312">
                  <c:v>209.9</c:v>
                </c:pt>
                <c:pt idx="313">
                  <c:v>209.91</c:v>
                </c:pt>
                <c:pt idx="314">
                  <c:v>209.85</c:v>
                </c:pt>
                <c:pt idx="315">
                  <c:v>209.85</c:v>
                </c:pt>
                <c:pt idx="316">
                  <c:v>209.89</c:v>
                </c:pt>
                <c:pt idx="317">
                  <c:v>209.85</c:v>
                </c:pt>
                <c:pt idx="318">
                  <c:v>209.9</c:v>
                </c:pt>
                <c:pt idx="319">
                  <c:v>209.92</c:v>
                </c:pt>
                <c:pt idx="320">
                  <c:v>210.06</c:v>
                </c:pt>
                <c:pt idx="321">
                  <c:v>209.86</c:v>
                </c:pt>
                <c:pt idx="322">
                  <c:v>209.94</c:v>
                </c:pt>
                <c:pt idx="323">
                  <c:v>210.1</c:v>
                </c:pt>
                <c:pt idx="324">
                  <c:v>209.91</c:v>
                </c:pt>
                <c:pt idx="325">
                  <c:v>209.97</c:v>
                </c:pt>
                <c:pt idx="326">
                  <c:v>210.07</c:v>
                </c:pt>
                <c:pt idx="327">
                  <c:v>210.14</c:v>
                </c:pt>
                <c:pt idx="328">
                  <c:v>209.98</c:v>
                </c:pt>
                <c:pt idx="329">
                  <c:v>209.93</c:v>
                </c:pt>
                <c:pt idx="330">
                  <c:v>210.18</c:v>
                </c:pt>
                <c:pt idx="331">
                  <c:v>210.09</c:v>
                </c:pt>
                <c:pt idx="332">
                  <c:v>210.03</c:v>
                </c:pt>
                <c:pt idx="333">
                  <c:v>210.15</c:v>
                </c:pt>
                <c:pt idx="334">
                  <c:v>210.12</c:v>
                </c:pt>
                <c:pt idx="335">
                  <c:v>210.09</c:v>
                </c:pt>
                <c:pt idx="336">
                  <c:v>210.11</c:v>
                </c:pt>
                <c:pt idx="337">
                  <c:v>210.15</c:v>
                </c:pt>
                <c:pt idx="338">
                  <c:v>210.2</c:v>
                </c:pt>
                <c:pt idx="339">
                  <c:v>210.17</c:v>
                </c:pt>
                <c:pt idx="340">
                  <c:v>210.11</c:v>
                </c:pt>
                <c:pt idx="341">
                  <c:v>210.09</c:v>
                </c:pt>
                <c:pt idx="342">
                  <c:v>210.18</c:v>
                </c:pt>
                <c:pt idx="343">
                  <c:v>210.16</c:v>
                </c:pt>
                <c:pt idx="344">
                  <c:v>210.1</c:v>
                </c:pt>
                <c:pt idx="345">
                  <c:v>210.19</c:v>
                </c:pt>
                <c:pt idx="346">
                  <c:v>210.06</c:v>
                </c:pt>
                <c:pt idx="347">
                  <c:v>210.08</c:v>
                </c:pt>
                <c:pt idx="348">
                  <c:v>210.14</c:v>
                </c:pt>
                <c:pt idx="349">
                  <c:v>210.18</c:v>
                </c:pt>
                <c:pt idx="350">
                  <c:v>210.23</c:v>
                </c:pt>
                <c:pt idx="351">
                  <c:v>210.11</c:v>
                </c:pt>
                <c:pt idx="352">
                  <c:v>210.16</c:v>
                </c:pt>
                <c:pt idx="353">
                  <c:v>210.17</c:v>
                </c:pt>
                <c:pt idx="354">
                  <c:v>210.13</c:v>
                </c:pt>
                <c:pt idx="355">
                  <c:v>210.1</c:v>
                </c:pt>
                <c:pt idx="356">
                  <c:v>210.17</c:v>
                </c:pt>
                <c:pt idx="357">
                  <c:v>210.31</c:v>
                </c:pt>
                <c:pt idx="358">
                  <c:v>210.12</c:v>
                </c:pt>
                <c:pt idx="359">
                  <c:v>210.1</c:v>
                </c:pt>
                <c:pt idx="360">
                  <c:v>210.29</c:v>
                </c:pt>
                <c:pt idx="361">
                  <c:v>210.27</c:v>
                </c:pt>
                <c:pt idx="362">
                  <c:v>210.08</c:v>
                </c:pt>
                <c:pt idx="363">
                  <c:v>210.18</c:v>
                </c:pt>
                <c:pt idx="364">
                  <c:v>210.43</c:v>
                </c:pt>
                <c:pt idx="365">
                  <c:v>210.02</c:v>
                </c:pt>
                <c:pt idx="366">
                  <c:v>210.18</c:v>
                </c:pt>
                <c:pt idx="367">
                  <c:v>210.18</c:v>
                </c:pt>
                <c:pt idx="368">
                  <c:v>210.21</c:v>
                </c:pt>
                <c:pt idx="369">
                  <c:v>210.25</c:v>
                </c:pt>
                <c:pt idx="370">
                  <c:v>210.17</c:v>
                </c:pt>
                <c:pt idx="371">
                  <c:v>210.39</c:v>
                </c:pt>
                <c:pt idx="372">
                  <c:v>210.14</c:v>
                </c:pt>
                <c:pt idx="373">
                  <c:v>210.28</c:v>
                </c:pt>
                <c:pt idx="374">
                  <c:v>210.1</c:v>
                </c:pt>
                <c:pt idx="375">
                  <c:v>210.16</c:v>
                </c:pt>
                <c:pt idx="376">
                  <c:v>210.13</c:v>
                </c:pt>
                <c:pt idx="377">
                  <c:v>210.26</c:v>
                </c:pt>
                <c:pt idx="378">
                  <c:v>210.31</c:v>
                </c:pt>
                <c:pt idx="379">
                  <c:v>210.07</c:v>
                </c:pt>
                <c:pt idx="380">
                  <c:v>210.1</c:v>
                </c:pt>
                <c:pt idx="381">
                  <c:v>210.18</c:v>
                </c:pt>
                <c:pt idx="382">
                  <c:v>210.08</c:v>
                </c:pt>
                <c:pt idx="383">
                  <c:v>210.25</c:v>
                </c:pt>
                <c:pt idx="384">
                  <c:v>210.18</c:v>
                </c:pt>
                <c:pt idx="385">
                  <c:v>210.23</c:v>
                </c:pt>
                <c:pt idx="386">
                  <c:v>210.21</c:v>
                </c:pt>
                <c:pt idx="387">
                  <c:v>210.13</c:v>
                </c:pt>
                <c:pt idx="388">
                  <c:v>210.11</c:v>
                </c:pt>
                <c:pt idx="389">
                  <c:v>210.15</c:v>
                </c:pt>
                <c:pt idx="390">
                  <c:v>210.22</c:v>
                </c:pt>
                <c:pt idx="391">
                  <c:v>210.22</c:v>
                </c:pt>
                <c:pt idx="392">
                  <c:v>210.17</c:v>
                </c:pt>
                <c:pt idx="393">
                  <c:v>210.12</c:v>
                </c:pt>
                <c:pt idx="394">
                  <c:v>210.35</c:v>
                </c:pt>
                <c:pt idx="395">
                  <c:v>210.17</c:v>
                </c:pt>
                <c:pt idx="396">
                  <c:v>210.2</c:v>
                </c:pt>
                <c:pt idx="397">
                  <c:v>210.14</c:v>
                </c:pt>
                <c:pt idx="398">
                  <c:v>210.3</c:v>
                </c:pt>
                <c:pt idx="399">
                  <c:v>210.16</c:v>
                </c:pt>
                <c:pt idx="400">
                  <c:v>210.14</c:v>
                </c:pt>
                <c:pt idx="401">
                  <c:v>210.22</c:v>
                </c:pt>
                <c:pt idx="402">
                  <c:v>210.16</c:v>
                </c:pt>
                <c:pt idx="403">
                  <c:v>210.39</c:v>
                </c:pt>
                <c:pt idx="404">
                  <c:v>210.23</c:v>
                </c:pt>
                <c:pt idx="405">
                  <c:v>210.28</c:v>
                </c:pt>
                <c:pt idx="406">
                  <c:v>210.2</c:v>
                </c:pt>
                <c:pt idx="407">
                  <c:v>210.19</c:v>
                </c:pt>
                <c:pt idx="408">
                  <c:v>210.19</c:v>
                </c:pt>
                <c:pt idx="409">
                  <c:v>210.25</c:v>
                </c:pt>
                <c:pt idx="410">
                  <c:v>210.2</c:v>
                </c:pt>
                <c:pt idx="411">
                  <c:v>210.21</c:v>
                </c:pt>
                <c:pt idx="412">
                  <c:v>210.38</c:v>
                </c:pt>
                <c:pt idx="413">
                  <c:v>210.14</c:v>
                </c:pt>
                <c:pt idx="414">
                  <c:v>210.19</c:v>
                </c:pt>
                <c:pt idx="415">
                  <c:v>210.19</c:v>
                </c:pt>
                <c:pt idx="416">
                  <c:v>210.32</c:v>
                </c:pt>
                <c:pt idx="417">
                  <c:v>210.27</c:v>
                </c:pt>
                <c:pt idx="418">
                  <c:v>210.19</c:v>
                </c:pt>
                <c:pt idx="419">
                  <c:v>210.27</c:v>
                </c:pt>
                <c:pt idx="420">
                  <c:v>210.29</c:v>
                </c:pt>
                <c:pt idx="421">
                  <c:v>210.34</c:v>
                </c:pt>
                <c:pt idx="422">
                  <c:v>210.13</c:v>
                </c:pt>
                <c:pt idx="423">
                  <c:v>210.39</c:v>
                </c:pt>
                <c:pt idx="424">
                  <c:v>210.27</c:v>
                </c:pt>
                <c:pt idx="425">
                  <c:v>210.23</c:v>
                </c:pt>
                <c:pt idx="426">
                  <c:v>210.21</c:v>
                </c:pt>
                <c:pt idx="427">
                  <c:v>210.24</c:v>
                </c:pt>
                <c:pt idx="428">
                  <c:v>210.18</c:v>
                </c:pt>
                <c:pt idx="429">
                  <c:v>210.19</c:v>
                </c:pt>
                <c:pt idx="430">
                  <c:v>210.28</c:v>
                </c:pt>
                <c:pt idx="431">
                  <c:v>210.25</c:v>
                </c:pt>
                <c:pt idx="432">
                  <c:v>210.25</c:v>
                </c:pt>
                <c:pt idx="433">
                  <c:v>210.31</c:v>
                </c:pt>
                <c:pt idx="434">
                  <c:v>210.28</c:v>
                </c:pt>
                <c:pt idx="435">
                  <c:v>210.34</c:v>
                </c:pt>
                <c:pt idx="436">
                  <c:v>210.2</c:v>
                </c:pt>
                <c:pt idx="437">
                  <c:v>210.32</c:v>
                </c:pt>
                <c:pt idx="438">
                  <c:v>210.28</c:v>
                </c:pt>
                <c:pt idx="439">
                  <c:v>210.31</c:v>
                </c:pt>
                <c:pt idx="440">
                  <c:v>210.29</c:v>
                </c:pt>
                <c:pt idx="441">
                  <c:v>210.26</c:v>
                </c:pt>
                <c:pt idx="442">
                  <c:v>210.33</c:v>
                </c:pt>
                <c:pt idx="443">
                  <c:v>210.29</c:v>
                </c:pt>
                <c:pt idx="444">
                  <c:v>210.31</c:v>
                </c:pt>
                <c:pt idx="445">
                  <c:v>210.39</c:v>
                </c:pt>
                <c:pt idx="446">
                  <c:v>210.32</c:v>
                </c:pt>
                <c:pt idx="447">
                  <c:v>210.3</c:v>
                </c:pt>
                <c:pt idx="448">
                  <c:v>210.35</c:v>
                </c:pt>
                <c:pt idx="449">
                  <c:v>210.27</c:v>
                </c:pt>
                <c:pt idx="450">
                  <c:v>210.31</c:v>
                </c:pt>
                <c:pt idx="451">
                  <c:v>210.35</c:v>
                </c:pt>
                <c:pt idx="452">
                  <c:v>210.31</c:v>
                </c:pt>
                <c:pt idx="453">
                  <c:v>210.37</c:v>
                </c:pt>
                <c:pt idx="454">
                  <c:v>210.36</c:v>
                </c:pt>
                <c:pt idx="455">
                  <c:v>210.44</c:v>
                </c:pt>
                <c:pt idx="456">
                  <c:v>210.4</c:v>
                </c:pt>
                <c:pt idx="457">
                  <c:v>210.41</c:v>
                </c:pt>
                <c:pt idx="458">
                  <c:v>210.38</c:v>
                </c:pt>
                <c:pt idx="459">
                  <c:v>210.48</c:v>
                </c:pt>
                <c:pt idx="460">
                  <c:v>210.36</c:v>
                </c:pt>
                <c:pt idx="461">
                  <c:v>210.47</c:v>
                </c:pt>
                <c:pt idx="462">
                  <c:v>210.43</c:v>
                </c:pt>
                <c:pt idx="463">
                  <c:v>210.45</c:v>
                </c:pt>
                <c:pt idx="464">
                  <c:v>210.38</c:v>
                </c:pt>
                <c:pt idx="465">
                  <c:v>210.44</c:v>
                </c:pt>
                <c:pt idx="466">
                  <c:v>210.51</c:v>
                </c:pt>
                <c:pt idx="467">
                  <c:v>210.41</c:v>
                </c:pt>
                <c:pt idx="468">
                  <c:v>210.52</c:v>
                </c:pt>
                <c:pt idx="469">
                  <c:v>210.43</c:v>
                </c:pt>
                <c:pt idx="470">
                  <c:v>210.48</c:v>
                </c:pt>
                <c:pt idx="471">
                  <c:v>210.4</c:v>
                </c:pt>
                <c:pt idx="472">
                  <c:v>210.46</c:v>
                </c:pt>
                <c:pt idx="473">
                  <c:v>210.35</c:v>
                </c:pt>
                <c:pt idx="474">
                  <c:v>210.46</c:v>
                </c:pt>
                <c:pt idx="475">
                  <c:v>210.4</c:v>
                </c:pt>
                <c:pt idx="476">
                  <c:v>210.41</c:v>
                </c:pt>
                <c:pt idx="477">
                  <c:v>210.34</c:v>
                </c:pt>
                <c:pt idx="478">
                  <c:v>210.36</c:v>
                </c:pt>
                <c:pt idx="479">
                  <c:v>210.3</c:v>
                </c:pt>
                <c:pt idx="480">
                  <c:v>210.34</c:v>
                </c:pt>
                <c:pt idx="481">
                  <c:v>210.42</c:v>
                </c:pt>
                <c:pt idx="482">
                  <c:v>210.37</c:v>
                </c:pt>
                <c:pt idx="483">
                  <c:v>210.43</c:v>
                </c:pt>
                <c:pt idx="484">
                  <c:v>210.43</c:v>
                </c:pt>
                <c:pt idx="485">
                  <c:v>210.38</c:v>
                </c:pt>
                <c:pt idx="486">
                  <c:v>210.39</c:v>
                </c:pt>
                <c:pt idx="487">
                  <c:v>210.37</c:v>
                </c:pt>
                <c:pt idx="488">
                  <c:v>210.42</c:v>
                </c:pt>
                <c:pt idx="489">
                  <c:v>210.52</c:v>
                </c:pt>
                <c:pt idx="490">
                  <c:v>210.42</c:v>
                </c:pt>
                <c:pt idx="491">
                  <c:v>210.52</c:v>
                </c:pt>
                <c:pt idx="492">
                  <c:v>210.4</c:v>
                </c:pt>
                <c:pt idx="493">
                  <c:v>210.54</c:v>
                </c:pt>
                <c:pt idx="494">
                  <c:v>210.47</c:v>
                </c:pt>
                <c:pt idx="495">
                  <c:v>210.58</c:v>
                </c:pt>
                <c:pt idx="496">
                  <c:v>210.49</c:v>
                </c:pt>
                <c:pt idx="497">
                  <c:v>210.5</c:v>
                </c:pt>
                <c:pt idx="498">
                  <c:v>210.56</c:v>
                </c:pt>
                <c:pt idx="499">
                  <c:v>210.68</c:v>
                </c:pt>
                <c:pt idx="500">
                  <c:v>210.65</c:v>
                </c:pt>
                <c:pt idx="501">
                  <c:v>210.72</c:v>
                </c:pt>
                <c:pt idx="502">
                  <c:v>210.59</c:v>
                </c:pt>
                <c:pt idx="503">
                  <c:v>210.51</c:v>
                </c:pt>
                <c:pt idx="504">
                  <c:v>210.74</c:v>
                </c:pt>
                <c:pt idx="505">
                  <c:v>210.66</c:v>
                </c:pt>
                <c:pt idx="506">
                  <c:v>210.51</c:v>
                </c:pt>
                <c:pt idx="507">
                  <c:v>210.59</c:v>
                </c:pt>
                <c:pt idx="508">
                  <c:v>210.68</c:v>
                </c:pt>
                <c:pt idx="509">
                  <c:v>210.5</c:v>
                </c:pt>
                <c:pt idx="510">
                  <c:v>210.54</c:v>
                </c:pt>
                <c:pt idx="511">
                  <c:v>210.57</c:v>
                </c:pt>
                <c:pt idx="512">
                  <c:v>210.6</c:v>
                </c:pt>
                <c:pt idx="513">
                  <c:v>210.6</c:v>
                </c:pt>
                <c:pt idx="514">
                  <c:v>210.75</c:v>
                </c:pt>
                <c:pt idx="515">
                  <c:v>210.59</c:v>
                </c:pt>
                <c:pt idx="516">
                  <c:v>210.64</c:v>
                </c:pt>
                <c:pt idx="517">
                  <c:v>210.6</c:v>
                </c:pt>
                <c:pt idx="518">
                  <c:v>210.6</c:v>
                </c:pt>
                <c:pt idx="519">
                  <c:v>210.62</c:v>
                </c:pt>
                <c:pt idx="520">
                  <c:v>210.64</c:v>
                </c:pt>
                <c:pt idx="521">
                  <c:v>210.61</c:v>
                </c:pt>
                <c:pt idx="522">
                  <c:v>210.62</c:v>
                </c:pt>
                <c:pt idx="523">
                  <c:v>210.65</c:v>
                </c:pt>
                <c:pt idx="524">
                  <c:v>210.61</c:v>
                </c:pt>
                <c:pt idx="525">
                  <c:v>210.66</c:v>
                </c:pt>
                <c:pt idx="526">
                  <c:v>210.68</c:v>
                </c:pt>
                <c:pt idx="527">
                  <c:v>210.57</c:v>
                </c:pt>
                <c:pt idx="528">
                  <c:v>210.69</c:v>
                </c:pt>
                <c:pt idx="529">
                  <c:v>210.67258305840201</c:v>
                </c:pt>
                <c:pt idx="530">
                  <c:v>210.72547751769201</c:v>
                </c:pt>
                <c:pt idx="531">
                  <c:v>210.70752961181299</c:v>
                </c:pt>
                <c:pt idx="532">
                  <c:v>210.71001591987601</c:v>
                </c:pt>
                <c:pt idx="533">
                  <c:v>210.74009244088401</c:v>
                </c:pt>
                <c:pt idx="534">
                  <c:v>210.739464532103</c:v>
                </c:pt>
                <c:pt idx="535">
                  <c:v>210.77620068142099</c:v>
                </c:pt>
                <c:pt idx="536">
                  <c:v>210.87225572770299</c:v>
                </c:pt>
                <c:pt idx="537">
                  <c:v>210.76058933108399</c:v>
                </c:pt>
                <c:pt idx="538">
                  <c:v>210.76186364701701</c:v>
                </c:pt>
                <c:pt idx="539">
                  <c:v>210.698326522146</c:v>
                </c:pt>
                <c:pt idx="540">
                  <c:v>210.67452646547699</c:v>
                </c:pt>
                <c:pt idx="541">
                  <c:v>210.80725328097199</c:v>
                </c:pt>
                <c:pt idx="542">
                  <c:v>210.785606690706</c:v>
                </c:pt>
                <c:pt idx="543">
                  <c:v>210.75291603543801</c:v>
                </c:pt>
                <c:pt idx="544">
                  <c:v>210.79383287257301</c:v>
                </c:pt>
                <c:pt idx="545">
                  <c:v>210.76374891361701</c:v>
                </c:pt>
                <c:pt idx="546">
                  <c:v>210.80101477975899</c:v>
                </c:pt>
                <c:pt idx="547">
                  <c:v>210.82004785931301</c:v>
                </c:pt>
                <c:pt idx="548">
                  <c:v>210.806860663111</c:v>
                </c:pt>
                <c:pt idx="549">
                  <c:v>210.83009607010999</c:v>
                </c:pt>
                <c:pt idx="550">
                  <c:v>210.768328674808</c:v>
                </c:pt>
                <c:pt idx="551">
                  <c:v>210.66727480140801</c:v>
                </c:pt>
                <c:pt idx="552">
                  <c:v>210.689447051819</c:v>
                </c:pt>
                <c:pt idx="553">
                  <c:v>210.746215664885</c:v>
                </c:pt>
                <c:pt idx="554">
                  <c:v>210.77076881539099</c:v>
                </c:pt>
                <c:pt idx="555">
                  <c:v>210.77004261538599</c:v>
                </c:pt>
                <c:pt idx="556">
                  <c:v>210.82197483537701</c:v>
                </c:pt>
                <c:pt idx="557">
                  <c:v>210.86861751554801</c:v>
                </c:pt>
                <c:pt idx="558">
                  <c:v>210.85406108205899</c:v>
                </c:pt>
                <c:pt idx="559">
                  <c:v>210.862630509041</c:v>
                </c:pt>
                <c:pt idx="560">
                  <c:v>210.921402537337</c:v>
                </c:pt>
                <c:pt idx="561">
                  <c:v>210.93133753679101</c:v>
                </c:pt>
                <c:pt idx="562">
                  <c:v>210.86212044290801</c:v>
                </c:pt>
                <c:pt idx="563">
                  <c:v>210.894958869634</c:v>
                </c:pt>
                <c:pt idx="564">
                  <c:v>210.95905118869501</c:v>
                </c:pt>
                <c:pt idx="565">
                  <c:v>210.837375014342</c:v>
                </c:pt>
                <c:pt idx="566">
                  <c:v>210.879760754014</c:v>
                </c:pt>
                <c:pt idx="567">
                  <c:v>210.963510770292</c:v>
                </c:pt>
                <c:pt idx="568">
                  <c:v>210.82836620729699</c:v>
                </c:pt>
                <c:pt idx="569">
                  <c:v>210.87125168072799</c:v>
                </c:pt>
                <c:pt idx="570">
                  <c:v>210.862927827204</c:v>
                </c:pt>
                <c:pt idx="571">
                  <c:v>210.95354168408201</c:v>
                </c:pt>
                <c:pt idx="572">
                  <c:v>210.84369908588801</c:v>
                </c:pt>
                <c:pt idx="573">
                  <c:v>210.92227823006101</c:v>
                </c:pt>
                <c:pt idx="574">
                  <c:v>210.78115077855699</c:v>
                </c:pt>
                <c:pt idx="575">
                  <c:v>210.93417475698101</c:v>
                </c:pt>
                <c:pt idx="576">
                  <c:v>210.898620801753</c:v>
                </c:pt>
                <c:pt idx="577">
                  <c:v>210.786877475832</c:v>
                </c:pt>
                <c:pt idx="578">
                  <c:v>210.886431182857</c:v>
                </c:pt>
                <c:pt idx="579">
                  <c:v>210.87106438521499</c:v>
                </c:pt>
                <c:pt idx="580">
                  <c:v>210.90726929360201</c:v>
                </c:pt>
                <c:pt idx="581">
                  <c:v>210.869207303796</c:v>
                </c:pt>
                <c:pt idx="582">
                  <c:v>210.85108046664701</c:v>
                </c:pt>
                <c:pt idx="583">
                  <c:v>210.86935103780601</c:v>
                </c:pt>
                <c:pt idx="584">
                  <c:v>210.984004629483</c:v>
                </c:pt>
                <c:pt idx="585">
                  <c:v>210.860787512809</c:v>
                </c:pt>
                <c:pt idx="586">
                  <c:v>211.010214414182</c:v>
                </c:pt>
                <c:pt idx="587">
                  <c:v>210.89315230332801</c:v>
                </c:pt>
                <c:pt idx="588">
                  <c:v>210.88371516459401</c:v>
                </c:pt>
                <c:pt idx="589">
                  <c:v>210.958976322674</c:v>
                </c:pt>
                <c:pt idx="590">
                  <c:v>210.89069753169801</c:v>
                </c:pt>
                <c:pt idx="591">
                  <c:v>210.912061108404</c:v>
                </c:pt>
                <c:pt idx="592">
                  <c:v>211.02395183064201</c:v>
                </c:pt>
                <c:pt idx="593">
                  <c:v>211.07840042077899</c:v>
                </c:pt>
                <c:pt idx="594">
                  <c:v>210.93585104474701</c:v>
                </c:pt>
                <c:pt idx="595">
                  <c:v>210.89771220203701</c:v>
                </c:pt>
                <c:pt idx="596">
                  <c:v>210.88981951566799</c:v>
                </c:pt>
                <c:pt idx="597">
                  <c:v>210.94540538314601</c:v>
                </c:pt>
                <c:pt idx="598">
                  <c:v>210.92679638424599</c:v>
                </c:pt>
                <c:pt idx="599">
                  <c:v>210.93658228957099</c:v>
                </c:pt>
                <c:pt idx="600">
                  <c:v>210.82372471715601</c:v>
                </c:pt>
                <c:pt idx="601">
                  <c:v>211.009198910609</c:v>
                </c:pt>
                <c:pt idx="602">
                  <c:v>210.995026252717</c:v>
                </c:pt>
                <c:pt idx="603">
                  <c:v>211.01031134253901</c:v>
                </c:pt>
                <c:pt idx="604">
                  <c:v>210.96923666682</c:v>
                </c:pt>
                <c:pt idx="605">
                  <c:v>211.18186891540799</c:v>
                </c:pt>
                <c:pt idx="606">
                  <c:v>210.99473870591299</c:v>
                </c:pt>
                <c:pt idx="607">
                  <c:v>210.993684609155</c:v>
                </c:pt>
                <c:pt idx="608">
                  <c:v>210.99723803551601</c:v>
                </c:pt>
                <c:pt idx="609">
                  <c:v>210.89081199707499</c:v>
                </c:pt>
                <c:pt idx="610">
                  <c:v>210.893507759876</c:v>
                </c:pt>
                <c:pt idx="611">
                  <c:v>210.837059890869</c:v>
                </c:pt>
                <c:pt idx="612">
                  <c:v>211.032108217646</c:v>
                </c:pt>
                <c:pt idx="613">
                  <c:v>210.90972620721701</c:v>
                </c:pt>
                <c:pt idx="614">
                  <c:v>210.90411187382401</c:v>
                </c:pt>
                <c:pt idx="615">
                  <c:v>210.84956646910899</c:v>
                </c:pt>
                <c:pt idx="616">
                  <c:v>210.932958339208</c:v>
                </c:pt>
                <c:pt idx="617">
                  <c:v>210.81252907834599</c:v>
                </c:pt>
                <c:pt idx="618">
                  <c:v>210.869807909863</c:v>
                </c:pt>
                <c:pt idx="619">
                  <c:v>210.88686321045901</c:v>
                </c:pt>
                <c:pt idx="620">
                  <c:v>210.791992377285</c:v>
                </c:pt>
                <c:pt idx="621">
                  <c:v>210.523044741516</c:v>
                </c:pt>
                <c:pt idx="622">
                  <c:v>209.601260768706</c:v>
                </c:pt>
                <c:pt idx="623">
                  <c:v>208.796444122879</c:v>
                </c:pt>
                <c:pt idx="624">
                  <c:v>208.122321150982</c:v>
                </c:pt>
                <c:pt idx="625">
                  <c:v>207.52198116210701</c:v>
                </c:pt>
                <c:pt idx="626">
                  <c:v>207.01968327455501</c:v>
                </c:pt>
                <c:pt idx="627">
                  <c:v>206.52303750462301</c:v>
                </c:pt>
                <c:pt idx="628">
                  <c:v>206.07763286043499</c:v>
                </c:pt>
                <c:pt idx="629">
                  <c:v>205.66811901757299</c:v>
                </c:pt>
                <c:pt idx="630">
                  <c:v>205.26461754390701</c:v>
                </c:pt>
                <c:pt idx="631">
                  <c:v>204.89502332432801</c:v>
                </c:pt>
                <c:pt idx="632">
                  <c:v>204.54667268910501</c:v>
                </c:pt>
                <c:pt idx="633">
                  <c:v>204.21423219926501</c:v>
                </c:pt>
                <c:pt idx="634">
                  <c:v>203.881161356067</c:v>
                </c:pt>
                <c:pt idx="635">
                  <c:v>203.58222589966999</c:v>
                </c:pt>
                <c:pt idx="636">
                  <c:v>203.273069961141</c:v>
                </c:pt>
                <c:pt idx="637">
                  <c:v>202.97945550372199</c:v>
                </c:pt>
                <c:pt idx="638">
                  <c:v>202.69688333747001</c:v>
                </c:pt>
                <c:pt idx="639">
                  <c:v>202.43094118398099</c:v>
                </c:pt>
                <c:pt idx="640">
                  <c:v>202.15437207060901</c:v>
                </c:pt>
                <c:pt idx="641">
                  <c:v>201.932664996157</c:v>
                </c:pt>
                <c:pt idx="642">
                  <c:v>201.68367084993901</c:v>
                </c:pt>
                <c:pt idx="643">
                  <c:v>201.43861048802299</c:v>
                </c:pt>
                <c:pt idx="644">
                  <c:v>201.191869247353</c:v>
                </c:pt>
                <c:pt idx="645">
                  <c:v>200.98562399996601</c:v>
                </c:pt>
                <c:pt idx="646">
                  <c:v>200.795279054704</c:v>
                </c:pt>
                <c:pt idx="647">
                  <c:v>200.56898614016799</c:v>
                </c:pt>
                <c:pt idx="648">
                  <c:v>200.37757309640401</c:v>
                </c:pt>
                <c:pt idx="649">
                  <c:v>200.186606395658</c:v>
                </c:pt>
                <c:pt idx="650">
                  <c:v>199.97666091516899</c:v>
                </c:pt>
                <c:pt idx="651">
                  <c:v>199.78057456126501</c:v>
                </c:pt>
                <c:pt idx="652">
                  <c:v>199.631838842338</c:v>
                </c:pt>
                <c:pt idx="653">
                  <c:v>199.42378993473</c:v>
                </c:pt>
                <c:pt idx="654">
                  <c:v>199.25480565447799</c:v>
                </c:pt>
                <c:pt idx="655">
                  <c:v>199.10818366463701</c:v>
                </c:pt>
                <c:pt idx="656">
                  <c:v>198.94277115010499</c:v>
                </c:pt>
                <c:pt idx="657">
                  <c:v>198.79754534506</c:v>
                </c:pt>
                <c:pt idx="658">
                  <c:v>198.64131492101399</c:v>
                </c:pt>
                <c:pt idx="659">
                  <c:v>198.486573819906</c:v>
                </c:pt>
                <c:pt idx="660">
                  <c:v>198.35363766331201</c:v>
                </c:pt>
                <c:pt idx="661">
                  <c:v>198.218531479391</c:v>
                </c:pt>
                <c:pt idx="662">
                  <c:v>198.05756830984501</c:v>
                </c:pt>
                <c:pt idx="663">
                  <c:v>197.94123580279199</c:v>
                </c:pt>
                <c:pt idx="664">
                  <c:v>197.80470340525201</c:v>
                </c:pt>
                <c:pt idx="665">
                  <c:v>197.66827240362801</c:v>
                </c:pt>
                <c:pt idx="666">
                  <c:v>197.53791005866799</c:v>
                </c:pt>
                <c:pt idx="667">
                  <c:v>197.41358138545601</c:v>
                </c:pt>
                <c:pt idx="668">
                  <c:v>197.303932338381</c:v>
                </c:pt>
                <c:pt idx="669">
                  <c:v>197.173651548062</c:v>
                </c:pt>
                <c:pt idx="670">
                  <c:v>197.06201330281201</c:v>
                </c:pt>
                <c:pt idx="671">
                  <c:v>196.92893186972401</c:v>
                </c:pt>
                <c:pt idx="672">
                  <c:v>196.82936715665099</c:v>
                </c:pt>
                <c:pt idx="673">
                  <c:v>196.71755323909301</c:v>
                </c:pt>
                <c:pt idx="674">
                  <c:v>196.61993586034501</c:v>
                </c:pt>
                <c:pt idx="675">
                  <c:v>196.505048109635</c:v>
                </c:pt>
                <c:pt idx="676">
                  <c:v>196.37980913259199</c:v>
                </c:pt>
                <c:pt idx="677">
                  <c:v>196.286211963613</c:v>
                </c:pt>
                <c:pt idx="678">
                  <c:v>196.17901074658701</c:v>
                </c:pt>
                <c:pt idx="679">
                  <c:v>196.08301011421801</c:v>
                </c:pt>
                <c:pt idx="680">
                  <c:v>195.97717342592099</c:v>
                </c:pt>
                <c:pt idx="681">
                  <c:v>195.86237651430699</c:v>
                </c:pt>
                <c:pt idx="682">
                  <c:v>195.758589286768</c:v>
                </c:pt>
                <c:pt idx="683">
                  <c:v>195.67958962316001</c:v>
                </c:pt>
                <c:pt idx="684">
                  <c:v>195.570054229867</c:v>
                </c:pt>
                <c:pt idx="685">
                  <c:v>195.47641596276799</c:v>
                </c:pt>
                <c:pt idx="686">
                  <c:v>195.39623447988899</c:v>
                </c:pt>
                <c:pt idx="687">
                  <c:v>195.281981746626</c:v>
                </c:pt>
                <c:pt idx="688">
                  <c:v>195.19675741897899</c:v>
                </c:pt>
                <c:pt idx="689">
                  <c:v>195.113451553045</c:v>
                </c:pt>
                <c:pt idx="690">
                  <c:v>195.02777039002001</c:v>
                </c:pt>
                <c:pt idx="691">
                  <c:v>194.92349825251699</c:v>
                </c:pt>
                <c:pt idx="692">
                  <c:v>194.85160113493501</c:v>
                </c:pt>
                <c:pt idx="693">
                  <c:v>194.751038693358</c:v>
                </c:pt>
                <c:pt idx="694">
                  <c:v>194.70648471497</c:v>
                </c:pt>
                <c:pt idx="695">
                  <c:v>194.598252719849</c:v>
                </c:pt>
                <c:pt idx="696">
                  <c:v>194.51828398176201</c:v>
                </c:pt>
                <c:pt idx="697">
                  <c:v>194.45353758170299</c:v>
                </c:pt>
                <c:pt idx="698">
                  <c:v>194.37882491257901</c:v>
                </c:pt>
                <c:pt idx="699">
                  <c:v>194.30067877569499</c:v>
                </c:pt>
                <c:pt idx="700">
                  <c:v>194.21983497975799</c:v>
                </c:pt>
                <c:pt idx="701">
                  <c:v>194.16667860335301</c:v>
                </c:pt>
                <c:pt idx="702">
                  <c:v>194.099534617084</c:v>
                </c:pt>
                <c:pt idx="703">
                  <c:v>194.01238681283601</c:v>
                </c:pt>
                <c:pt idx="704">
                  <c:v>193.92062037923299</c:v>
                </c:pt>
                <c:pt idx="705">
                  <c:v>193.85820622660199</c:v>
                </c:pt>
                <c:pt idx="706">
                  <c:v>193.78473849589</c:v>
                </c:pt>
                <c:pt idx="707">
                  <c:v>193.723052031799</c:v>
                </c:pt>
                <c:pt idx="708">
                  <c:v>193.64372480376801</c:v>
                </c:pt>
                <c:pt idx="709">
                  <c:v>193.596736943221</c:v>
                </c:pt>
                <c:pt idx="710">
                  <c:v>193.51504500893199</c:v>
                </c:pt>
                <c:pt idx="711">
                  <c:v>193.45568175225699</c:v>
                </c:pt>
                <c:pt idx="712">
                  <c:v>193.377977972184</c:v>
                </c:pt>
                <c:pt idx="713">
                  <c:v>193.336537487149</c:v>
                </c:pt>
                <c:pt idx="714">
                  <c:v>193.259918831486</c:v>
                </c:pt>
                <c:pt idx="715">
                  <c:v>193.19526390055501</c:v>
                </c:pt>
                <c:pt idx="716">
                  <c:v>193.13219898023101</c:v>
                </c:pt>
                <c:pt idx="717">
                  <c:v>193.05732553967499</c:v>
                </c:pt>
                <c:pt idx="718">
                  <c:v>193.01932127424999</c:v>
                </c:pt>
                <c:pt idx="719">
                  <c:v>192.92287535547601</c:v>
                </c:pt>
                <c:pt idx="720">
                  <c:v>192.885424062276</c:v>
                </c:pt>
                <c:pt idx="721">
                  <c:v>192.81017576081601</c:v>
                </c:pt>
                <c:pt idx="722">
                  <c:v>192.76755409890299</c:v>
                </c:pt>
                <c:pt idx="723">
                  <c:v>192.69038629507199</c:v>
                </c:pt>
                <c:pt idx="724">
                  <c:v>192.61706162563101</c:v>
                </c:pt>
                <c:pt idx="725">
                  <c:v>192.57484022642399</c:v>
                </c:pt>
                <c:pt idx="726">
                  <c:v>192.502855690237</c:v>
                </c:pt>
                <c:pt idx="727">
                  <c:v>192.45584240786999</c:v>
                </c:pt>
                <c:pt idx="728">
                  <c:v>192.37954205340799</c:v>
                </c:pt>
                <c:pt idx="729">
                  <c:v>192.346861573072</c:v>
                </c:pt>
                <c:pt idx="730">
                  <c:v>192.26417615599601</c:v>
                </c:pt>
                <c:pt idx="731">
                  <c:v>192.197693209644</c:v>
                </c:pt>
                <c:pt idx="732">
                  <c:v>192.15676737364299</c:v>
                </c:pt>
                <c:pt idx="733">
                  <c:v>192.08097182636001</c:v>
                </c:pt>
                <c:pt idx="734">
                  <c:v>192.03911192457801</c:v>
                </c:pt>
                <c:pt idx="735">
                  <c:v>191.979110073984</c:v>
                </c:pt>
                <c:pt idx="736">
                  <c:v>191.92348191475</c:v>
                </c:pt>
                <c:pt idx="737">
                  <c:v>191.85702350193301</c:v>
                </c:pt>
                <c:pt idx="738">
                  <c:v>191.80073259790001</c:v>
                </c:pt>
                <c:pt idx="739">
                  <c:v>191.75335201848699</c:v>
                </c:pt>
                <c:pt idx="740">
                  <c:v>191.69345527061901</c:v>
                </c:pt>
                <c:pt idx="741">
                  <c:v>191.66537161153801</c:v>
                </c:pt>
                <c:pt idx="742">
                  <c:v>191.59788412571601</c:v>
                </c:pt>
                <c:pt idx="743">
                  <c:v>191.53839256877799</c:v>
                </c:pt>
                <c:pt idx="744">
                  <c:v>191.505441127637</c:v>
                </c:pt>
                <c:pt idx="745">
                  <c:v>191.41546212242699</c:v>
                </c:pt>
                <c:pt idx="746">
                  <c:v>191.38422283992</c:v>
                </c:pt>
                <c:pt idx="747">
                  <c:v>191.309096232754</c:v>
                </c:pt>
                <c:pt idx="748">
                  <c:v>191.24607258729799</c:v>
                </c:pt>
                <c:pt idx="749">
                  <c:v>191.187601081895</c:v>
                </c:pt>
                <c:pt idx="750">
                  <c:v>191.143500105648</c:v>
                </c:pt>
                <c:pt idx="751">
                  <c:v>191.07079788393301</c:v>
                </c:pt>
                <c:pt idx="752">
                  <c:v>191.04793298548901</c:v>
                </c:pt>
                <c:pt idx="753">
                  <c:v>190.98439100432901</c:v>
                </c:pt>
                <c:pt idx="754">
                  <c:v>190.94710082024</c:v>
                </c:pt>
                <c:pt idx="755">
                  <c:v>190.85959755782901</c:v>
                </c:pt>
                <c:pt idx="756">
                  <c:v>190.80440423101601</c:v>
                </c:pt>
                <c:pt idx="757">
                  <c:v>190.75864090034401</c:v>
                </c:pt>
                <c:pt idx="758">
                  <c:v>190.69456566255101</c:v>
                </c:pt>
                <c:pt idx="759">
                  <c:v>190.656929986449</c:v>
                </c:pt>
                <c:pt idx="760">
                  <c:v>190.597902476743</c:v>
                </c:pt>
                <c:pt idx="761">
                  <c:v>190.53390556086299</c:v>
                </c:pt>
                <c:pt idx="762">
                  <c:v>190.486080766116</c:v>
                </c:pt>
                <c:pt idx="763">
                  <c:v>190.43966609506001</c:v>
                </c:pt>
                <c:pt idx="764">
                  <c:v>190.38830745697999</c:v>
                </c:pt>
                <c:pt idx="765">
                  <c:v>190.33233701897399</c:v>
                </c:pt>
                <c:pt idx="766">
                  <c:v>190.280575788421</c:v>
                </c:pt>
                <c:pt idx="767">
                  <c:v>190.231031675819</c:v>
                </c:pt>
                <c:pt idx="768">
                  <c:v>190.15440761316299</c:v>
                </c:pt>
                <c:pt idx="769">
                  <c:v>190.126178366728</c:v>
                </c:pt>
              </c:numCache>
            </c:numRef>
          </c:yVal>
          <c:smooth val="1"/>
        </c:ser>
        <c:ser>
          <c:idx val="1"/>
          <c:order val="1"/>
          <c:tx>
            <c:strRef>
              <c:f>'5-5.2'!$D$1</c:f>
              <c:strCache>
                <c:ptCount val="1"/>
                <c:pt idx="0">
                  <c:v>Thermocouple - TC2</c:v>
                </c:pt>
              </c:strCache>
            </c:strRef>
          </c:tx>
          <c:marker>
            <c:symbol val="none"/>
          </c:marker>
          <c:xVal>
            <c:numRef>
              <c:f>'5-5.2'!$B$2:$B$771</c:f>
              <c:numCache>
                <c:formatCode>0.0</c:formatCode>
                <c:ptCount val="770"/>
                <c:pt idx="0">
                  <c:v>0</c:v>
                </c:pt>
                <c:pt idx="1">
                  <c:v>1.6666666666666666E-2</c:v>
                </c:pt>
                <c:pt idx="2">
                  <c:v>3.3333333333333333E-2</c:v>
                </c:pt>
                <c:pt idx="3">
                  <c:v>0.05</c:v>
                </c:pt>
                <c:pt idx="4">
                  <c:v>6.6666666666666666E-2</c:v>
                </c:pt>
                <c:pt idx="5">
                  <c:v>8.3333333333333329E-2</c:v>
                </c:pt>
                <c:pt idx="6">
                  <c:v>0.1</c:v>
                </c:pt>
                <c:pt idx="7">
                  <c:v>0.11666666666666667</c:v>
                </c:pt>
                <c:pt idx="8">
                  <c:v>0.13333333333333333</c:v>
                </c:pt>
                <c:pt idx="9">
                  <c:v>0.15</c:v>
                </c:pt>
                <c:pt idx="10">
                  <c:v>0.16666666666666666</c:v>
                </c:pt>
                <c:pt idx="11">
                  <c:v>0.18333333333333332</c:v>
                </c:pt>
                <c:pt idx="12">
                  <c:v>0.2</c:v>
                </c:pt>
                <c:pt idx="13">
                  <c:v>0.21666666666666667</c:v>
                </c:pt>
                <c:pt idx="14">
                  <c:v>0.23333333333333334</c:v>
                </c:pt>
                <c:pt idx="15">
                  <c:v>0.25</c:v>
                </c:pt>
                <c:pt idx="16">
                  <c:v>0.26666666666666666</c:v>
                </c:pt>
                <c:pt idx="17">
                  <c:v>0.28333333333333333</c:v>
                </c:pt>
                <c:pt idx="18">
                  <c:v>0.3</c:v>
                </c:pt>
                <c:pt idx="19">
                  <c:v>0.31666666666666665</c:v>
                </c:pt>
                <c:pt idx="20">
                  <c:v>0.33333333333333331</c:v>
                </c:pt>
                <c:pt idx="21">
                  <c:v>0.35</c:v>
                </c:pt>
                <c:pt idx="22">
                  <c:v>0.36666666666666664</c:v>
                </c:pt>
                <c:pt idx="23">
                  <c:v>0.38333333333333336</c:v>
                </c:pt>
                <c:pt idx="24">
                  <c:v>0.4</c:v>
                </c:pt>
                <c:pt idx="25">
                  <c:v>0.41666666666666669</c:v>
                </c:pt>
                <c:pt idx="26">
                  <c:v>0.43333333333333335</c:v>
                </c:pt>
                <c:pt idx="27">
                  <c:v>0.45</c:v>
                </c:pt>
                <c:pt idx="28">
                  <c:v>0.46666666666666667</c:v>
                </c:pt>
                <c:pt idx="29">
                  <c:v>0.48333333333333334</c:v>
                </c:pt>
                <c:pt idx="30">
                  <c:v>0.5</c:v>
                </c:pt>
                <c:pt idx="31">
                  <c:v>0.51666666666666672</c:v>
                </c:pt>
                <c:pt idx="32">
                  <c:v>0.53333333333333333</c:v>
                </c:pt>
                <c:pt idx="33">
                  <c:v>0.55000000000000004</c:v>
                </c:pt>
                <c:pt idx="34">
                  <c:v>0.56666666666666665</c:v>
                </c:pt>
                <c:pt idx="35">
                  <c:v>0.58333333333333337</c:v>
                </c:pt>
                <c:pt idx="36">
                  <c:v>0.6</c:v>
                </c:pt>
                <c:pt idx="37">
                  <c:v>0.6166666666666667</c:v>
                </c:pt>
                <c:pt idx="38">
                  <c:v>0.6333333333333333</c:v>
                </c:pt>
                <c:pt idx="39">
                  <c:v>0.65</c:v>
                </c:pt>
                <c:pt idx="40">
                  <c:v>0.66666666666666663</c:v>
                </c:pt>
                <c:pt idx="41">
                  <c:v>0.68333333333333335</c:v>
                </c:pt>
                <c:pt idx="42">
                  <c:v>0.7</c:v>
                </c:pt>
                <c:pt idx="43">
                  <c:v>0.71666666666666667</c:v>
                </c:pt>
                <c:pt idx="44">
                  <c:v>0.73333333333333328</c:v>
                </c:pt>
                <c:pt idx="45">
                  <c:v>0.75</c:v>
                </c:pt>
                <c:pt idx="46">
                  <c:v>0.76666666666666672</c:v>
                </c:pt>
                <c:pt idx="47">
                  <c:v>0.78333333333333333</c:v>
                </c:pt>
                <c:pt idx="48">
                  <c:v>0.8</c:v>
                </c:pt>
                <c:pt idx="49">
                  <c:v>0.81666666666666665</c:v>
                </c:pt>
                <c:pt idx="50">
                  <c:v>0.83333333333333337</c:v>
                </c:pt>
                <c:pt idx="51">
                  <c:v>0.85</c:v>
                </c:pt>
                <c:pt idx="52">
                  <c:v>0.8666666666666667</c:v>
                </c:pt>
                <c:pt idx="53">
                  <c:v>0.8833333333333333</c:v>
                </c:pt>
                <c:pt idx="54">
                  <c:v>0.9</c:v>
                </c:pt>
                <c:pt idx="55">
                  <c:v>0.91666666666666663</c:v>
                </c:pt>
                <c:pt idx="56">
                  <c:v>0.93333333333333335</c:v>
                </c:pt>
                <c:pt idx="57">
                  <c:v>0.95</c:v>
                </c:pt>
                <c:pt idx="58">
                  <c:v>0.96666666666666667</c:v>
                </c:pt>
                <c:pt idx="59">
                  <c:v>0.98333333333333328</c:v>
                </c:pt>
                <c:pt idx="60">
                  <c:v>1</c:v>
                </c:pt>
                <c:pt idx="61">
                  <c:v>1.0166666666666666</c:v>
                </c:pt>
                <c:pt idx="62">
                  <c:v>1.0333333333333334</c:v>
                </c:pt>
                <c:pt idx="63">
                  <c:v>1.05</c:v>
                </c:pt>
                <c:pt idx="64">
                  <c:v>1.0666666666666667</c:v>
                </c:pt>
                <c:pt idx="65">
                  <c:v>1.0833333333333333</c:v>
                </c:pt>
                <c:pt idx="66">
                  <c:v>1.1000000000000001</c:v>
                </c:pt>
                <c:pt idx="67">
                  <c:v>1.1166666666666667</c:v>
                </c:pt>
                <c:pt idx="68">
                  <c:v>1.1333333333333333</c:v>
                </c:pt>
                <c:pt idx="69">
                  <c:v>1.1499999999999999</c:v>
                </c:pt>
                <c:pt idx="70">
                  <c:v>1.1666666666666667</c:v>
                </c:pt>
                <c:pt idx="71">
                  <c:v>1.1833333333333333</c:v>
                </c:pt>
                <c:pt idx="72">
                  <c:v>1.2</c:v>
                </c:pt>
                <c:pt idx="73">
                  <c:v>1.2166666666666666</c:v>
                </c:pt>
                <c:pt idx="74">
                  <c:v>1.2333333333333334</c:v>
                </c:pt>
                <c:pt idx="75">
                  <c:v>1.25</c:v>
                </c:pt>
                <c:pt idx="76">
                  <c:v>1.2666666666666666</c:v>
                </c:pt>
                <c:pt idx="77">
                  <c:v>1.2833333333333334</c:v>
                </c:pt>
                <c:pt idx="78">
                  <c:v>1.3</c:v>
                </c:pt>
                <c:pt idx="79">
                  <c:v>1.3166666666666667</c:v>
                </c:pt>
                <c:pt idx="80">
                  <c:v>1.3333333333333333</c:v>
                </c:pt>
                <c:pt idx="81">
                  <c:v>1.35</c:v>
                </c:pt>
                <c:pt idx="82">
                  <c:v>1.3666666666666667</c:v>
                </c:pt>
                <c:pt idx="83">
                  <c:v>1.3833333333333333</c:v>
                </c:pt>
                <c:pt idx="84">
                  <c:v>1.4</c:v>
                </c:pt>
                <c:pt idx="85">
                  <c:v>1.4166666666666667</c:v>
                </c:pt>
                <c:pt idx="86">
                  <c:v>1.4333333333333333</c:v>
                </c:pt>
                <c:pt idx="87">
                  <c:v>1.45</c:v>
                </c:pt>
                <c:pt idx="88">
                  <c:v>1.4666666666666666</c:v>
                </c:pt>
                <c:pt idx="89">
                  <c:v>1.4833333333333334</c:v>
                </c:pt>
                <c:pt idx="90">
                  <c:v>1.5</c:v>
                </c:pt>
                <c:pt idx="91">
                  <c:v>1.5166666666666666</c:v>
                </c:pt>
                <c:pt idx="92">
                  <c:v>1.5333333333333334</c:v>
                </c:pt>
                <c:pt idx="93">
                  <c:v>1.55</c:v>
                </c:pt>
                <c:pt idx="94">
                  <c:v>1.5666666666666667</c:v>
                </c:pt>
                <c:pt idx="95">
                  <c:v>1.5833333333333333</c:v>
                </c:pt>
                <c:pt idx="96">
                  <c:v>1.6</c:v>
                </c:pt>
                <c:pt idx="97">
                  <c:v>1.6166666666666667</c:v>
                </c:pt>
                <c:pt idx="98">
                  <c:v>1.6333333333333333</c:v>
                </c:pt>
                <c:pt idx="99">
                  <c:v>1.65</c:v>
                </c:pt>
                <c:pt idx="100">
                  <c:v>1.6666666666666667</c:v>
                </c:pt>
                <c:pt idx="101">
                  <c:v>1.6833333333333333</c:v>
                </c:pt>
                <c:pt idx="102">
                  <c:v>1.7</c:v>
                </c:pt>
                <c:pt idx="103">
                  <c:v>1.7166666666666666</c:v>
                </c:pt>
                <c:pt idx="104">
                  <c:v>1.7333333333333334</c:v>
                </c:pt>
                <c:pt idx="105">
                  <c:v>1.75</c:v>
                </c:pt>
                <c:pt idx="106">
                  <c:v>1.7666666666666666</c:v>
                </c:pt>
                <c:pt idx="107">
                  <c:v>1.7833333333333334</c:v>
                </c:pt>
                <c:pt idx="108">
                  <c:v>1.8</c:v>
                </c:pt>
                <c:pt idx="109">
                  <c:v>1.8166666666666667</c:v>
                </c:pt>
                <c:pt idx="110">
                  <c:v>1.8333333333333333</c:v>
                </c:pt>
                <c:pt idx="111">
                  <c:v>1.85</c:v>
                </c:pt>
                <c:pt idx="112">
                  <c:v>1.8666666666666667</c:v>
                </c:pt>
                <c:pt idx="113">
                  <c:v>1.8833333333333333</c:v>
                </c:pt>
                <c:pt idx="114">
                  <c:v>1.9</c:v>
                </c:pt>
                <c:pt idx="115">
                  <c:v>1.9166666666666667</c:v>
                </c:pt>
                <c:pt idx="116">
                  <c:v>1.9333333333333333</c:v>
                </c:pt>
                <c:pt idx="117">
                  <c:v>1.95</c:v>
                </c:pt>
                <c:pt idx="118">
                  <c:v>1.9666666666666666</c:v>
                </c:pt>
                <c:pt idx="119">
                  <c:v>1.9833333333333334</c:v>
                </c:pt>
                <c:pt idx="120">
                  <c:v>2</c:v>
                </c:pt>
                <c:pt idx="121">
                  <c:v>2.0166666666666666</c:v>
                </c:pt>
                <c:pt idx="122">
                  <c:v>2.0333333333333332</c:v>
                </c:pt>
                <c:pt idx="123">
                  <c:v>2.0499999999999998</c:v>
                </c:pt>
                <c:pt idx="124">
                  <c:v>2.0666666666666669</c:v>
                </c:pt>
                <c:pt idx="125">
                  <c:v>2.0833333333333335</c:v>
                </c:pt>
                <c:pt idx="126">
                  <c:v>2.1</c:v>
                </c:pt>
                <c:pt idx="127">
                  <c:v>2.1166666666666667</c:v>
                </c:pt>
                <c:pt idx="128">
                  <c:v>2.1333333333333333</c:v>
                </c:pt>
                <c:pt idx="129">
                  <c:v>2.15</c:v>
                </c:pt>
                <c:pt idx="130">
                  <c:v>2.1666666666666665</c:v>
                </c:pt>
                <c:pt idx="131">
                  <c:v>2.1833333333333331</c:v>
                </c:pt>
                <c:pt idx="132">
                  <c:v>2.2000000000000002</c:v>
                </c:pt>
                <c:pt idx="133">
                  <c:v>2.2166666666666668</c:v>
                </c:pt>
                <c:pt idx="134">
                  <c:v>2.2333333333333334</c:v>
                </c:pt>
                <c:pt idx="135">
                  <c:v>2.25</c:v>
                </c:pt>
                <c:pt idx="136">
                  <c:v>2.2666666666666666</c:v>
                </c:pt>
                <c:pt idx="137">
                  <c:v>2.2833333333333332</c:v>
                </c:pt>
                <c:pt idx="138">
                  <c:v>2.2999999999999998</c:v>
                </c:pt>
                <c:pt idx="139">
                  <c:v>2.3166666666666669</c:v>
                </c:pt>
                <c:pt idx="140">
                  <c:v>2.3333333333333335</c:v>
                </c:pt>
                <c:pt idx="141">
                  <c:v>2.35</c:v>
                </c:pt>
                <c:pt idx="142">
                  <c:v>2.3666666666666667</c:v>
                </c:pt>
                <c:pt idx="143">
                  <c:v>2.3833333333333333</c:v>
                </c:pt>
                <c:pt idx="144">
                  <c:v>2.4</c:v>
                </c:pt>
                <c:pt idx="145">
                  <c:v>2.4166666666666665</c:v>
                </c:pt>
                <c:pt idx="146">
                  <c:v>2.4333333333333331</c:v>
                </c:pt>
                <c:pt idx="147">
                  <c:v>2.4500000000000002</c:v>
                </c:pt>
                <c:pt idx="148">
                  <c:v>2.4666666666666668</c:v>
                </c:pt>
                <c:pt idx="149">
                  <c:v>2.4833333333333334</c:v>
                </c:pt>
                <c:pt idx="150">
                  <c:v>2.5</c:v>
                </c:pt>
                <c:pt idx="151">
                  <c:v>2.5166666666666666</c:v>
                </c:pt>
                <c:pt idx="152">
                  <c:v>2.5333333333333332</c:v>
                </c:pt>
                <c:pt idx="153">
                  <c:v>2.5499999999999998</c:v>
                </c:pt>
                <c:pt idx="154">
                  <c:v>2.5666666666666669</c:v>
                </c:pt>
                <c:pt idx="155">
                  <c:v>2.5833333333333335</c:v>
                </c:pt>
                <c:pt idx="156">
                  <c:v>2.6</c:v>
                </c:pt>
                <c:pt idx="157">
                  <c:v>2.6166666666666667</c:v>
                </c:pt>
                <c:pt idx="158">
                  <c:v>2.6333333333333333</c:v>
                </c:pt>
                <c:pt idx="159">
                  <c:v>2.65</c:v>
                </c:pt>
                <c:pt idx="160">
                  <c:v>2.6666666666666665</c:v>
                </c:pt>
                <c:pt idx="161">
                  <c:v>2.6833333333333331</c:v>
                </c:pt>
                <c:pt idx="162">
                  <c:v>2.7</c:v>
                </c:pt>
                <c:pt idx="163">
                  <c:v>2.7166666666666668</c:v>
                </c:pt>
                <c:pt idx="164">
                  <c:v>2.7333333333333334</c:v>
                </c:pt>
                <c:pt idx="165">
                  <c:v>2.75</c:v>
                </c:pt>
                <c:pt idx="166">
                  <c:v>2.7666666666666666</c:v>
                </c:pt>
                <c:pt idx="167">
                  <c:v>2.7833333333333332</c:v>
                </c:pt>
                <c:pt idx="168">
                  <c:v>2.8</c:v>
                </c:pt>
                <c:pt idx="169">
                  <c:v>2.8166666666666669</c:v>
                </c:pt>
                <c:pt idx="170">
                  <c:v>2.8333333333333335</c:v>
                </c:pt>
                <c:pt idx="171">
                  <c:v>2.85</c:v>
                </c:pt>
                <c:pt idx="172">
                  <c:v>2.8666666666666667</c:v>
                </c:pt>
                <c:pt idx="173">
                  <c:v>2.8833333333333333</c:v>
                </c:pt>
                <c:pt idx="174">
                  <c:v>2.9</c:v>
                </c:pt>
                <c:pt idx="175">
                  <c:v>2.9166666666666665</c:v>
                </c:pt>
                <c:pt idx="176">
                  <c:v>2.9333333333333331</c:v>
                </c:pt>
                <c:pt idx="177">
                  <c:v>2.95</c:v>
                </c:pt>
                <c:pt idx="178">
                  <c:v>2.9666666666666668</c:v>
                </c:pt>
                <c:pt idx="179">
                  <c:v>2.9833333333333334</c:v>
                </c:pt>
                <c:pt idx="180">
                  <c:v>3</c:v>
                </c:pt>
                <c:pt idx="181">
                  <c:v>3.0166666666666666</c:v>
                </c:pt>
                <c:pt idx="182">
                  <c:v>3.0333333333333332</c:v>
                </c:pt>
                <c:pt idx="183">
                  <c:v>3.05</c:v>
                </c:pt>
                <c:pt idx="184">
                  <c:v>3.0666666666666669</c:v>
                </c:pt>
                <c:pt idx="185">
                  <c:v>3.0833333333333335</c:v>
                </c:pt>
                <c:pt idx="186">
                  <c:v>3.1</c:v>
                </c:pt>
                <c:pt idx="187">
                  <c:v>3.1166666666666667</c:v>
                </c:pt>
                <c:pt idx="188">
                  <c:v>3.1333333333333333</c:v>
                </c:pt>
                <c:pt idx="189">
                  <c:v>3.15</c:v>
                </c:pt>
                <c:pt idx="190">
                  <c:v>3.1666666666666665</c:v>
                </c:pt>
                <c:pt idx="191">
                  <c:v>3.1833333333333331</c:v>
                </c:pt>
                <c:pt idx="192">
                  <c:v>3.2</c:v>
                </c:pt>
                <c:pt idx="193">
                  <c:v>3.2166666666666668</c:v>
                </c:pt>
                <c:pt idx="194">
                  <c:v>3.2333333333333334</c:v>
                </c:pt>
                <c:pt idx="195">
                  <c:v>3.25</c:v>
                </c:pt>
                <c:pt idx="196">
                  <c:v>3.2666666666666666</c:v>
                </c:pt>
                <c:pt idx="197">
                  <c:v>3.2833333333333332</c:v>
                </c:pt>
                <c:pt idx="198">
                  <c:v>3.3</c:v>
                </c:pt>
                <c:pt idx="199">
                  <c:v>3.3166666666666669</c:v>
                </c:pt>
                <c:pt idx="200">
                  <c:v>3.3333333333333335</c:v>
                </c:pt>
                <c:pt idx="201">
                  <c:v>3.35</c:v>
                </c:pt>
                <c:pt idx="202">
                  <c:v>3.3666666666666667</c:v>
                </c:pt>
                <c:pt idx="203">
                  <c:v>3.3833333333333333</c:v>
                </c:pt>
                <c:pt idx="204">
                  <c:v>3.4</c:v>
                </c:pt>
                <c:pt idx="205">
                  <c:v>3.4166666666666665</c:v>
                </c:pt>
                <c:pt idx="206">
                  <c:v>3.4333333333333331</c:v>
                </c:pt>
                <c:pt idx="207">
                  <c:v>3.45</c:v>
                </c:pt>
                <c:pt idx="208">
                  <c:v>3.4666666666666668</c:v>
                </c:pt>
                <c:pt idx="209">
                  <c:v>3.4833333333333334</c:v>
                </c:pt>
                <c:pt idx="210">
                  <c:v>3.5</c:v>
                </c:pt>
                <c:pt idx="211">
                  <c:v>3.5166666666666666</c:v>
                </c:pt>
                <c:pt idx="212">
                  <c:v>3.5333333333333332</c:v>
                </c:pt>
                <c:pt idx="213">
                  <c:v>3.55</c:v>
                </c:pt>
                <c:pt idx="214">
                  <c:v>3.5666666666666669</c:v>
                </c:pt>
                <c:pt idx="215">
                  <c:v>3.5833333333333335</c:v>
                </c:pt>
                <c:pt idx="216">
                  <c:v>3.6</c:v>
                </c:pt>
                <c:pt idx="217">
                  <c:v>3.6166666666666667</c:v>
                </c:pt>
                <c:pt idx="218">
                  <c:v>3.6333333333333333</c:v>
                </c:pt>
                <c:pt idx="219">
                  <c:v>3.65</c:v>
                </c:pt>
                <c:pt idx="220">
                  <c:v>3.6666666666666665</c:v>
                </c:pt>
                <c:pt idx="221">
                  <c:v>3.6833333333333331</c:v>
                </c:pt>
                <c:pt idx="222">
                  <c:v>3.7</c:v>
                </c:pt>
                <c:pt idx="223">
                  <c:v>3.7166666666666668</c:v>
                </c:pt>
                <c:pt idx="224">
                  <c:v>3.7333333333333334</c:v>
                </c:pt>
                <c:pt idx="225">
                  <c:v>3.75</c:v>
                </c:pt>
                <c:pt idx="226">
                  <c:v>3.7666666666666666</c:v>
                </c:pt>
                <c:pt idx="227">
                  <c:v>3.7833333333333332</c:v>
                </c:pt>
                <c:pt idx="228">
                  <c:v>3.8</c:v>
                </c:pt>
                <c:pt idx="229">
                  <c:v>3.8166666666666669</c:v>
                </c:pt>
                <c:pt idx="230">
                  <c:v>3.8333333333333335</c:v>
                </c:pt>
                <c:pt idx="231">
                  <c:v>3.85</c:v>
                </c:pt>
                <c:pt idx="232">
                  <c:v>3.8666666666666667</c:v>
                </c:pt>
                <c:pt idx="233">
                  <c:v>3.8833333333333333</c:v>
                </c:pt>
                <c:pt idx="234">
                  <c:v>3.9</c:v>
                </c:pt>
                <c:pt idx="235">
                  <c:v>3.9166666666666665</c:v>
                </c:pt>
                <c:pt idx="236">
                  <c:v>3.9333333333333331</c:v>
                </c:pt>
                <c:pt idx="237">
                  <c:v>3.95</c:v>
                </c:pt>
                <c:pt idx="238">
                  <c:v>3.9666666666666668</c:v>
                </c:pt>
                <c:pt idx="239">
                  <c:v>3.9833333333333334</c:v>
                </c:pt>
                <c:pt idx="240">
                  <c:v>4</c:v>
                </c:pt>
                <c:pt idx="241">
                  <c:v>4.0166666666666666</c:v>
                </c:pt>
                <c:pt idx="242">
                  <c:v>4.0333333333333332</c:v>
                </c:pt>
                <c:pt idx="243">
                  <c:v>4.05</c:v>
                </c:pt>
                <c:pt idx="244">
                  <c:v>4.0666666666666664</c:v>
                </c:pt>
                <c:pt idx="245">
                  <c:v>4.083333333333333</c:v>
                </c:pt>
                <c:pt idx="246">
                  <c:v>4.0999999999999996</c:v>
                </c:pt>
                <c:pt idx="247">
                  <c:v>4.1166666666666663</c:v>
                </c:pt>
                <c:pt idx="248">
                  <c:v>4.1333333333333337</c:v>
                </c:pt>
                <c:pt idx="249">
                  <c:v>4.1500000000000004</c:v>
                </c:pt>
                <c:pt idx="250">
                  <c:v>4.166666666666667</c:v>
                </c:pt>
                <c:pt idx="251">
                  <c:v>4.1833333333333336</c:v>
                </c:pt>
                <c:pt idx="252">
                  <c:v>4.2</c:v>
                </c:pt>
                <c:pt idx="253">
                  <c:v>4.2166666666666668</c:v>
                </c:pt>
                <c:pt idx="254">
                  <c:v>4.2333333333333334</c:v>
                </c:pt>
                <c:pt idx="255">
                  <c:v>4.25</c:v>
                </c:pt>
                <c:pt idx="256">
                  <c:v>4.2666666666666666</c:v>
                </c:pt>
                <c:pt idx="257">
                  <c:v>4.2833333333333332</c:v>
                </c:pt>
                <c:pt idx="258">
                  <c:v>4.3</c:v>
                </c:pt>
                <c:pt idx="259">
                  <c:v>4.3166666666666664</c:v>
                </c:pt>
                <c:pt idx="260">
                  <c:v>4.333333333333333</c:v>
                </c:pt>
                <c:pt idx="261">
                  <c:v>4.3499999999999996</c:v>
                </c:pt>
                <c:pt idx="262">
                  <c:v>4.3666666666666663</c:v>
                </c:pt>
                <c:pt idx="263">
                  <c:v>4.3833333333333337</c:v>
                </c:pt>
                <c:pt idx="264">
                  <c:v>4.4000000000000004</c:v>
                </c:pt>
                <c:pt idx="265">
                  <c:v>4.416666666666667</c:v>
                </c:pt>
                <c:pt idx="266">
                  <c:v>4.4333333333333336</c:v>
                </c:pt>
                <c:pt idx="267">
                  <c:v>4.45</c:v>
                </c:pt>
                <c:pt idx="268">
                  <c:v>4.4666666666666668</c:v>
                </c:pt>
                <c:pt idx="269">
                  <c:v>4.4833333333333334</c:v>
                </c:pt>
                <c:pt idx="270">
                  <c:v>4.5</c:v>
                </c:pt>
                <c:pt idx="271">
                  <c:v>4.5166666666666666</c:v>
                </c:pt>
                <c:pt idx="272">
                  <c:v>4.5333333333333332</c:v>
                </c:pt>
                <c:pt idx="273">
                  <c:v>4.55</c:v>
                </c:pt>
                <c:pt idx="274">
                  <c:v>4.5666666666666664</c:v>
                </c:pt>
                <c:pt idx="275">
                  <c:v>4.583333333333333</c:v>
                </c:pt>
                <c:pt idx="276">
                  <c:v>4.5999999999999996</c:v>
                </c:pt>
                <c:pt idx="277">
                  <c:v>4.6166666666666663</c:v>
                </c:pt>
                <c:pt idx="278">
                  <c:v>4.6333333333333337</c:v>
                </c:pt>
                <c:pt idx="279">
                  <c:v>4.6500000000000004</c:v>
                </c:pt>
                <c:pt idx="280">
                  <c:v>4.666666666666667</c:v>
                </c:pt>
                <c:pt idx="281">
                  <c:v>4.6833333333333336</c:v>
                </c:pt>
                <c:pt idx="282">
                  <c:v>4.7</c:v>
                </c:pt>
                <c:pt idx="283">
                  <c:v>4.7166666666666668</c:v>
                </c:pt>
                <c:pt idx="284">
                  <c:v>4.7333333333333334</c:v>
                </c:pt>
                <c:pt idx="285">
                  <c:v>4.75</c:v>
                </c:pt>
                <c:pt idx="286">
                  <c:v>4.7666666666666666</c:v>
                </c:pt>
                <c:pt idx="287">
                  <c:v>4.7833333333333332</c:v>
                </c:pt>
                <c:pt idx="288">
                  <c:v>4.8</c:v>
                </c:pt>
                <c:pt idx="289">
                  <c:v>4.8166666666666664</c:v>
                </c:pt>
                <c:pt idx="290">
                  <c:v>4.833333333333333</c:v>
                </c:pt>
                <c:pt idx="291">
                  <c:v>4.8499999999999996</c:v>
                </c:pt>
                <c:pt idx="292">
                  <c:v>4.8666666666666663</c:v>
                </c:pt>
                <c:pt idx="293">
                  <c:v>4.8833333333333337</c:v>
                </c:pt>
                <c:pt idx="294">
                  <c:v>4.9000000000000004</c:v>
                </c:pt>
                <c:pt idx="295">
                  <c:v>4.916666666666667</c:v>
                </c:pt>
                <c:pt idx="296">
                  <c:v>4.9333333333333336</c:v>
                </c:pt>
                <c:pt idx="297">
                  <c:v>4.95</c:v>
                </c:pt>
                <c:pt idx="298">
                  <c:v>4.9666666666666668</c:v>
                </c:pt>
                <c:pt idx="299">
                  <c:v>4.9833333333333334</c:v>
                </c:pt>
                <c:pt idx="300">
                  <c:v>5</c:v>
                </c:pt>
                <c:pt idx="301">
                  <c:v>5.0166666666666666</c:v>
                </c:pt>
                <c:pt idx="302">
                  <c:v>5.0333333333333332</c:v>
                </c:pt>
                <c:pt idx="303">
                  <c:v>5.05</c:v>
                </c:pt>
                <c:pt idx="304">
                  <c:v>5.0666666666666664</c:v>
                </c:pt>
                <c:pt idx="305">
                  <c:v>5.083333333333333</c:v>
                </c:pt>
                <c:pt idx="306">
                  <c:v>5.0999999999999996</c:v>
                </c:pt>
                <c:pt idx="307">
                  <c:v>5.1166666666666663</c:v>
                </c:pt>
                <c:pt idx="308">
                  <c:v>5.1333333333333337</c:v>
                </c:pt>
                <c:pt idx="309">
                  <c:v>5.15</c:v>
                </c:pt>
                <c:pt idx="310">
                  <c:v>5.166666666666667</c:v>
                </c:pt>
                <c:pt idx="311">
                  <c:v>5.1833333333333336</c:v>
                </c:pt>
                <c:pt idx="312">
                  <c:v>5.2</c:v>
                </c:pt>
                <c:pt idx="313">
                  <c:v>5.2166666666666668</c:v>
                </c:pt>
                <c:pt idx="314">
                  <c:v>5.2333333333333334</c:v>
                </c:pt>
                <c:pt idx="315">
                  <c:v>5.25</c:v>
                </c:pt>
                <c:pt idx="316">
                  <c:v>5.2666666666666666</c:v>
                </c:pt>
                <c:pt idx="317">
                  <c:v>5.2833333333333332</c:v>
                </c:pt>
                <c:pt idx="318">
                  <c:v>5.3</c:v>
                </c:pt>
                <c:pt idx="319">
                  <c:v>5.3166666666666664</c:v>
                </c:pt>
                <c:pt idx="320">
                  <c:v>5.333333333333333</c:v>
                </c:pt>
                <c:pt idx="321">
                  <c:v>5.35</c:v>
                </c:pt>
                <c:pt idx="322">
                  <c:v>5.3666666666666663</c:v>
                </c:pt>
                <c:pt idx="323">
                  <c:v>5.3833333333333337</c:v>
                </c:pt>
                <c:pt idx="324">
                  <c:v>5.4</c:v>
                </c:pt>
                <c:pt idx="325">
                  <c:v>5.416666666666667</c:v>
                </c:pt>
                <c:pt idx="326">
                  <c:v>5.4333333333333336</c:v>
                </c:pt>
                <c:pt idx="327">
                  <c:v>5.45</c:v>
                </c:pt>
                <c:pt idx="328">
                  <c:v>5.4666666666666668</c:v>
                </c:pt>
                <c:pt idx="329">
                  <c:v>5.4833333333333334</c:v>
                </c:pt>
                <c:pt idx="330">
                  <c:v>5.5</c:v>
                </c:pt>
                <c:pt idx="331">
                  <c:v>5.5166666666666666</c:v>
                </c:pt>
                <c:pt idx="332">
                  <c:v>5.5333333333333332</c:v>
                </c:pt>
                <c:pt idx="333">
                  <c:v>5.55</c:v>
                </c:pt>
                <c:pt idx="334">
                  <c:v>5.5666666666666664</c:v>
                </c:pt>
                <c:pt idx="335">
                  <c:v>5.583333333333333</c:v>
                </c:pt>
                <c:pt idx="336">
                  <c:v>5.6</c:v>
                </c:pt>
                <c:pt idx="337">
                  <c:v>5.6166666666666663</c:v>
                </c:pt>
                <c:pt idx="338">
                  <c:v>5.6333333333333337</c:v>
                </c:pt>
                <c:pt idx="339">
                  <c:v>5.65</c:v>
                </c:pt>
                <c:pt idx="340">
                  <c:v>5.666666666666667</c:v>
                </c:pt>
                <c:pt idx="341">
                  <c:v>5.6833333333333336</c:v>
                </c:pt>
                <c:pt idx="342">
                  <c:v>5.7</c:v>
                </c:pt>
                <c:pt idx="343">
                  <c:v>5.7166666666666668</c:v>
                </c:pt>
                <c:pt idx="344">
                  <c:v>5.7333333333333334</c:v>
                </c:pt>
                <c:pt idx="345">
                  <c:v>5.75</c:v>
                </c:pt>
                <c:pt idx="346">
                  <c:v>5.7666666666666666</c:v>
                </c:pt>
                <c:pt idx="347">
                  <c:v>5.7833333333333332</c:v>
                </c:pt>
                <c:pt idx="348">
                  <c:v>5.8</c:v>
                </c:pt>
                <c:pt idx="349">
                  <c:v>5.8166666666666664</c:v>
                </c:pt>
                <c:pt idx="350">
                  <c:v>5.833333333333333</c:v>
                </c:pt>
                <c:pt idx="351">
                  <c:v>5.85</c:v>
                </c:pt>
                <c:pt idx="352">
                  <c:v>5.8666666666666663</c:v>
                </c:pt>
                <c:pt idx="353">
                  <c:v>5.8833333333333337</c:v>
                </c:pt>
                <c:pt idx="354">
                  <c:v>5.9</c:v>
                </c:pt>
                <c:pt idx="355">
                  <c:v>5.916666666666667</c:v>
                </c:pt>
                <c:pt idx="356">
                  <c:v>5.9333333333333336</c:v>
                </c:pt>
                <c:pt idx="357">
                  <c:v>5.95</c:v>
                </c:pt>
                <c:pt idx="358">
                  <c:v>5.9666666666666668</c:v>
                </c:pt>
                <c:pt idx="359">
                  <c:v>5.9833333333333334</c:v>
                </c:pt>
                <c:pt idx="360">
                  <c:v>6</c:v>
                </c:pt>
                <c:pt idx="361">
                  <c:v>6.0166666666666666</c:v>
                </c:pt>
                <c:pt idx="362">
                  <c:v>6.0333333333333332</c:v>
                </c:pt>
                <c:pt idx="363">
                  <c:v>6.05</c:v>
                </c:pt>
                <c:pt idx="364">
                  <c:v>6.0666666666666664</c:v>
                </c:pt>
                <c:pt idx="365">
                  <c:v>6.083333333333333</c:v>
                </c:pt>
                <c:pt idx="366">
                  <c:v>6.1</c:v>
                </c:pt>
                <c:pt idx="367">
                  <c:v>6.1166666666666663</c:v>
                </c:pt>
                <c:pt idx="368">
                  <c:v>6.1333333333333337</c:v>
                </c:pt>
                <c:pt idx="369">
                  <c:v>6.15</c:v>
                </c:pt>
                <c:pt idx="370">
                  <c:v>6.166666666666667</c:v>
                </c:pt>
                <c:pt idx="371">
                  <c:v>6.1833333333333336</c:v>
                </c:pt>
                <c:pt idx="372">
                  <c:v>6.2</c:v>
                </c:pt>
                <c:pt idx="373">
                  <c:v>6.2166666666666668</c:v>
                </c:pt>
                <c:pt idx="374">
                  <c:v>6.2333333333333334</c:v>
                </c:pt>
                <c:pt idx="375">
                  <c:v>6.25</c:v>
                </c:pt>
                <c:pt idx="376">
                  <c:v>6.2666666666666666</c:v>
                </c:pt>
                <c:pt idx="377">
                  <c:v>6.2833333333333332</c:v>
                </c:pt>
                <c:pt idx="378">
                  <c:v>6.3</c:v>
                </c:pt>
                <c:pt idx="379">
                  <c:v>6.3166666666666664</c:v>
                </c:pt>
                <c:pt idx="380">
                  <c:v>6.333333333333333</c:v>
                </c:pt>
                <c:pt idx="381">
                  <c:v>6.35</c:v>
                </c:pt>
                <c:pt idx="382">
                  <c:v>6.3666666666666663</c:v>
                </c:pt>
                <c:pt idx="383">
                  <c:v>6.3833333333333337</c:v>
                </c:pt>
                <c:pt idx="384">
                  <c:v>6.4</c:v>
                </c:pt>
                <c:pt idx="385">
                  <c:v>6.416666666666667</c:v>
                </c:pt>
                <c:pt idx="386">
                  <c:v>6.4333333333333336</c:v>
                </c:pt>
                <c:pt idx="387">
                  <c:v>6.45</c:v>
                </c:pt>
                <c:pt idx="388">
                  <c:v>6.4666666666666668</c:v>
                </c:pt>
                <c:pt idx="389">
                  <c:v>6.4833333333333334</c:v>
                </c:pt>
                <c:pt idx="390">
                  <c:v>6.5</c:v>
                </c:pt>
                <c:pt idx="391">
                  <c:v>6.5166666666666666</c:v>
                </c:pt>
                <c:pt idx="392">
                  <c:v>6.5333333333333332</c:v>
                </c:pt>
                <c:pt idx="393">
                  <c:v>6.55</c:v>
                </c:pt>
                <c:pt idx="394">
                  <c:v>6.5666666666666664</c:v>
                </c:pt>
                <c:pt idx="395">
                  <c:v>6.583333333333333</c:v>
                </c:pt>
                <c:pt idx="396">
                  <c:v>6.6</c:v>
                </c:pt>
                <c:pt idx="397">
                  <c:v>6.6166666666666663</c:v>
                </c:pt>
                <c:pt idx="398">
                  <c:v>6.6333333333333337</c:v>
                </c:pt>
                <c:pt idx="399">
                  <c:v>6.65</c:v>
                </c:pt>
                <c:pt idx="400">
                  <c:v>6.666666666666667</c:v>
                </c:pt>
                <c:pt idx="401">
                  <c:v>6.6833333333333336</c:v>
                </c:pt>
                <c:pt idx="402">
                  <c:v>6.7</c:v>
                </c:pt>
                <c:pt idx="403">
                  <c:v>6.7166666666666668</c:v>
                </c:pt>
                <c:pt idx="404">
                  <c:v>6.7333333333333334</c:v>
                </c:pt>
                <c:pt idx="405">
                  <c:v>6.75</c:v>
                </c:pt>
                <c:pt idx="406">
                  <c:v>6.7666666666666666</c:v>
                </c:pt>
                <c:pt idx="407">
                  <c:v>6.7833333333333332</c:v>
                </c:pt>
                <c:pt idx="408">
                  <c:v>6.8</c:v>
                </c:pt>
                <c:pt idx="409">
                  <c:v>6.8166666666666664</c:v>
                </c:pt>
                <c:pt idx="410">
                  <c:v>6.833333333333333</c:v>
                </c:pt>
                <c:pt idx="411">
                  <c:v>6.85</c:v>
                </c:pt>
                <c:pt idx="412">
                  <c:v>6.8666666666666663</c:v>
                </c:pt>
                <c:pt idx="413">
                  <c:v>6.8833333333333337</c:v>
                </c:pt>
                <c:pt idx="414">
                  <c:v>6.9</c:v>
                </c:pt>
                <c:pt idx="415">
                  <c:v>6.916666666666667</c:v>
                </c:pt>
                <c:pt idx="416">
                  <c:v>6.9333333333333336</c:v>
                </c:pt>
                <c:pt idx="417">
                  <c:v>6.95</c:v>
                </c:pt>
                <c:pt idx="418">
                  <c:v>6.9666666666666668</c:v>
                </c:pt>
                <c:pt idx="419">
                  <c:v>6.9833333333333334</c:v>
                </c:pt>
                <c:pt idx="420">
                  <c:v>7</c:v>
                </c:pt>
                <c:pt idx="421">
                  <c:v>7.0166666666666666</c:v>
                </c:pt>
                <c:pt idx="422">
                  <c:v>7.0333333333333332</c:v>
                </c:pt>
                <c:pt idx="423">
                  <c:v>7.05</c:v>
                </c:pt>
                <c:pt idx="424">
                  <c:v>7.0666666666666664</c:v>
                </c:pt>
                <c:pt idx="425">
                  <c:v>7.083333333333333</c:v>
                </c:pt>
                <c:pt idx="426">
                  <c:v>7.1</c:v>
                </c:pt>
                <c:pt idx="427">
                  <c:v>7.1166666666666663</c:v>
                </c:pt>
                <c:pt idx="428">
                  <c:v>7.1333333333333337</c:v>
                </c:pt>
                <c:pt idx="429">
                  <c:v>7.15</c:v>
                </c:pt>
                <c:pt idx="430">
                  <c:v>7.166666666666667</c:v>
                </c:pt>
                <c:pt idx="431">
                  <c:v>7.1833333333333336</c:v>
                </c:pt>
                <c:pt idx="432">
                  <c:v>7.2</c:v>
                </c:pt>
                <c:pt idx="433">
                  <c:v>7.2166666666666668</c:v>
                </c:pt>
                <c:pt idx="434">
                  <c:v>7.2333333333333334</c:v>
                </c:pt>
                <c:pt idx="435">
                  <c:v>7.25</c:v>
                </c:pt>
                <c:pt idx="436">
                  <c:v>7.2666666666666666</c:v>
                </c:pt>
                <c:pt idx="437">
                  <c:v>7.2833333333333332</c:v>
                </c:pt>
                <c:pt idx="438">
                  <c:v>7.3</c:v>
                </c:pt>
                <c:pt idx="439">
                  <c:v>7.3166666666666664</c:v>
                </c:pt>
                <c:pt idx="440">
                  <c:v>7.333333333333333</c:v>
                </c:pt>
                <c:pt idx="441">
                  <c:v>7.35</c:v>
                </c:pt>
                <c:pt idx="442">
                  <c:v>7.3666666666666663</c:v>
                </c:pt>
                <c:pt idx="443">
                  <c:v>7.3833333333333337</c:v>
                </c:pt>
                <c:pt idx="444">
                  <c:v>7.4</c:v>
                </c:pt>
                <c:pt idx="445">
                  <c:v>7.416666666666667</c:v>
                </c:pt>
                <c:pt idx="446">
                  <c:v>7.4333333333333336</c:v>
                </c:pt>
                <c:pt idx="447">
                  <c:v>7.45</c:v>
                </c:pt>
                <c:pt idx="448">
                  <c:v>7.4666666666666668</c:v>
                </c:pt>
                <c:pt idx="449">
                  <c:v>7.4833333333333334</c:v>
                </c:pt>
                <c:pt idx="450">
                  <c:v>7.5</c:v>
                </c:pt>
                <c:pt idx="451">
                  <c:v>7.5166666666666666</c:v>
                </c:pt>
                <c:pt idx="452">
                  <c:v>7.5333333333333332</c:v>
                </c:pt>
                <c:pt idx="453">
                  <c:v>7.55</c:v>
                </c:pt>
                <c:pt idx="454">
                  <c:v>7.5666666666666664</c:v>
                </c:pt>
                <c:pt idx="455">
                  <c:v>7.583333333333333</c:v>
                </c:pt>
                <c:pt idx="456">
                  <c:v>7.6</c:v>
                </c:pt>
                <c:pt idx="457">
                  <c:v>7.6166666666666663</c:v>
                </c:pt>
                <c:pt idx="458">
                  <c:v>7.6333333333333337</c:v>
                </c:pt>
                <c:pt idx="459">
                  <c:v>7.65</c:v>
                </c:pt>
                <c:pt idx="460">
                  <c:v>7.666666666666667</c:v>
                </c:pt>
                <c:pt idx="461">
                  <c:v>7.6833333333333336</c:v>
                </c:pt>
                <c:pt idx="462">
                  <c:v>7.7</c:v>
                </c:pt>
                <c:pt idx="463">
                  <c:v>7.7166666666666668</c:v>
                </c:pt>
                <c:pt idx="464">
                  <c:v>7.7333333333333334</c:v>
                </c:pt>
                <c:pt idx="465">
                  <c:v>7.75</c:v>
                </c:pt>
                <c:pt idx="466">
                  <c:v>7.7666666666666666</c:v>
                </c:pt>
                <c:pt idx="467">
                  <c:v>7.7833333333333332</c:v>
                </c:pt>
                <c:pt idx="468">
                  <c:v>7.8</c:v>
                </c:pt>
                <c:pt idx="469">
                  <c:v>7.8166666666666664</c:v>
                </c:pt>
                <c:pt idx="470">
                  <c:v>7.833333333333333</c:v>
                </c:pt>
                <c:pt idx="471">
                  <c:v>7.85</c:v>
                </c:pt>
                <c:pt idx="472">
                  <c:v>7.8666666666666663</c:v>
                </c:pt>
                <c:pt idx="473">
                  <c:v>7.8833333333333337</c:v>
                </c:pt>
                <c:pt idx="474">
                  <c:v>7.9</c:v>
                </c:pt>
                <c:pt idx="475">
                  <c:v>7.916666666666667</c:v>
                </c:pt>
                <c:pt idx="476">
                  <c:v>7.9333333333333336</c:v>
                </c:pt>
                <c:pt idx="477">
                  <c:v>7.95</c:v>
                </c:pt>
                <c:pt idx="478">
                  <c:v>7.9666666666666668</c:v>
                </c:pt>
                <c:pt idx="479">
                  <c:v>7.9833333333333334</c:v>
                </c:pt>
                <c:pt idx="480">
                  <c:v>8</c:v>
                </c:pt>
                <c:pt idx="481">
                  <c:v>8.0166666666666675</c:v>
                </c:pt>
                <c:pt idx="482">
                  <c:v>8.0333333333333332</c:v>
                </c:pt>
                <c:pt idx="483">
                  <c:v>8.0500000000000007</c:v>
                </c:pt>
                <c:pt idx="484">
                  <c:v>8.0666666666666664</c:v>
                </c:pt>
                <c:pt idx="485">
                  <c:v>8.0833333333333339</c:v>
                </c:pt>
                <c:pt idx="486">
                  <c:v>8.1</c:v>
                </c:pt>
                <c:pt idx="487">
                  <c:v>8.1166666666666671</c:v>
                </c:pt>
                <c:pt idx="488">
                  <c:v>8.1333333333333329</c:v>
                </c:pt>
                <c:pt idx="489">
                  <c:v>8.15</c:v>
                </c:pt>
                <c:pt idx="490">
                  <c:v>8.1666666666666661</c:v>
                </c:pt>
                <c:pt idx="491">
                  <c:v>8.1833333333333336</c:v>
                </c:pt>
                <c:pt idx="492">
                  <c:v>8.1999999999999993</c:v>
                </c:pt>
                <c:pt idx="493">
                  <c:v>8.2166666666666668</c:v>
                </c:pt>
                <c:pt idx="494">
                  <c:v>8.2333333333333325</c:v>
                </c:pt>
                <c:pt idx="495">
                  <c:v>8.25</c:v>
                </c:pt>
                <c:pt idx="496">
                  <c:v>8.2666666666666675</c:v>
                </c:pt>
                <c:pt idx="497">
                  <c:v>8.2833333333333332</c:v>
                </c:pt>
                <c:pt idx="498">
                  <c:v>8.3000000000000007</c:v>
                </c:pt>
                <c:pt idx="499">
                  <c:v>8.3166666666666664</c:v>
                </c:pt>
                <c:pt idx="500">
                  <c:v>8.3333333333333339</c:v>
                </c:pt>
                <c:pt idx="501">
                  <c:v>8.35</c:v>
                </c:pt>
                <c:pt idx="502">
                  <c:v>8.3666666666666671</c:v>
                </c:pt>
                <c:pt idx="503">
                  <c:v>8.3833333333333329</c:v>
                </c:pt>
                <c:pt idx="504">
                  <c:v>8.4</c:v>
                </c:pt>
                <c:pt idx="505">
                  <c:v>8.4166666666666661</c:v>
                </c:pt>
                <c:pt idx="506">
                  <c:v>8.4333333333333336</c:v>
                </c:pt>
                <c:pt idx="507">
                  <c:v>8.4499999999999993</c:v>
                </c:pt>
                <c:pt idx="508">
                  <c:v>8.4666666666666668</c:v>
                </c:pt>
                <c:pt idx="509">
                  <c:v>8.4833333333333325</c:v>
                </c:pt>
                <c:pt idx="510">
                  <c:v>8.5</c:v>
                </c:pt>
                <c:pt idx="511">
                  <c:v>8.5166666666666675</c:v>
                </c:pt>
                <c:pt idx="512">
                  <c:v>8.5333333333333332</c:v>
                </c:pt>
                <c:pt idx="513">
                  <c:v>8.5500000000000007</c:v>
                </c:pt>
                <c:pt idx="514">
                  <c:v>8.5666666666666664</c:v>
                </c:pt>
                <c:pt idx="515">
                  <c:v>8.5833333333333339</c:v>
                </c:pt>
                <c:pt idx="516">
                  <c:v>8.6</c:v>
                </c:pt>
                <c:pt idx="517">
                  <c:v>8.6166666666666671</c:v>
                </c:pt>
                <c:pt idx="518">
                  <c:v>8.6333333333333329</c:v>
                </c:pt>
                <c:pt idx="519">
                  <c:v>8.65</c:v>
                </c:pt>
                <c:pt idx="520">
                  <c:v>8.6666666666666661</c:v>
                </c:pt>
                <c:pt idx="521">
                  <c:v>8.6833333333333336</c:v>
                </c:pt>
                <c:pt idx="522">
                  <c:v>8.6999999999999993</c:v>
                </c:pt>
                <c:pt idx="523">
                  <c:v>8.7166666666666668</c:v>
                </c:pt>
                <c:pt idx="524">
                  <c:v>8.7333333333333325</c:v>
                </c:pt>
                <c:pt idx="525">
                  <c:v>8.75</c:v>
                </c:pt>
                <c:pt idx="526">
                  <c:v>8.7666666666666675</c:v>
                </c:pt>
                <c:pt idx="527">
                  <c:v>8.7833333333333332</c:v>
                </c:pt>
                <c:pt idx="528">
                  <c:v>8.8000000000000007</c:v>
                </c:pt>
                <c:pt idx="529">
                  <c:v>8.8166666666666664</c:v>
                </c:pt>
                <c:pt idx="530">
                  <c:v>8.8333333333333339</c:v>
                </c:pt>
                <c:pt idx="531">
                  <c:v>8.85</c:v>
                </c:pt>
                <c:pt idx="532">
                  <c:v>8.8666666666666671</c:v>
                </c:pt>
                <c:pt idx="533">
                  <c:v>8.8833333333333329</c:v>
                </c:pt>
                <c:pt idx="534">
                  <c:v>8.9</c:v>
                </c:pt>
                <c:pt idx="535">
                  <c:v>8.9166666666666661</c:v>
                </c:pt>
                <c:pt idx="536">
                  <c:v>8.9333333333333336</c:v>
                </c:pt>
                <c:pt idx="537">
                  <c:v>8.9499999999999993</c:v>
                </c:pt>
                <c:pt idx="538">
                  <c:v>8.9666666666666668</c:v>
                </c:pt>
                <c:pt idx="539">
                  <c:v>8.9833333333333325</c:v>
                </c:pt>
                <c:pt idx="540">
                  <c:v>9</c:v>
                </c:pt>
                <c:pt idx="541">
                  <c:v>9.0166666666666675</c:v>
                </c:pt>
                <c:pt idx="542">
                  <c:v>9.0333333333333332</c:v>
                </c:pt>
                <c:pt idx="543">
                  <c:v>9.0500000000000007</c:v>
                </c:pt>
                <c:pt idx="544">
                  <c:v>9.0666666666666664</c:v>
                </c:pt>
                <c:pt idx="545">
                  <c:v>9.0833333333333339</c:v>
                </c:pt>
                <c:pt idx="546">
                  <c:v>9.1</c:v>
                </c:pt>
                <c:pt idx="547">
                  <c:v>9.1166666666666671</c:v>
                </c:pt>
                <c:pt idx="548">
                  <c:v>9.1333333333333329</c:v>
                </c:pt>
                <c:pt idx="549">
                  <c:v>9.15</c:v>
                </c:pt>
                <c:pt idx="550">
                  <c:v>9.1666666666666661</c:v>
                </c:pt>
                <c:pt idx="551">
                  <c:v>9.1833333333333336</c:v>
                </c:pt>
                <c:pt idx="552">
                  <c:v>9.1999999999999993</c:v>
                </c:pt>
                <c:pt idx="553">
                  <c:v>9.2166666666666668</c:v>
                </c:pt>
                <c:pt idx="554">
                  <c:v>9.2333333333333325</c:v>
                </c:pt>
                <c:pt idx="555">
                  <c:v>9.25</c:v>
                </c:pt>
                <c:pt idx="556">
                  <c:v>9.2666666666666675</c:v>
                </c:pt>
                <c:pt idx="557">
                  <c:v>9.2833333333333332</c:v>
                </c:pt>
                <c:pt idx="558">
                  <c:v>9.3000000000000007</c:v>
                </c:pt>
                <c:pt idx="559">
                  <c:v>9.3166666666666664</c:v>
                </c:pt>
                <c:pt idx="560">
                  <c:v>9.3333333333333339</c:v>
                </c:pt>
                <c:pt idx="561">
                  <c:v>9.35</c:v>
                </c:pt>
                <c:pt idx="562">
                  <c:v>9.3666666666666671</c:v>
                </c:pt>
                <c:pt idx="563">
                  <c:v>9.3833333333333329</c:v>
                </c:pt>
                <c:pt idx="564">
                  <c:v>9.4</c:v>
                </c:pt>
                <c:pt idx="565">
                  <c:v>9.4166666666666661</c:v>
                </c:pt>
                <c:pt idx="566">
                  <c:v>9.4333333333333336</c:v>
                </c:pt>
                <c:pt idx="567">
                  <c:v>9.4499999999999993</c:v>
                </c:pt>
                <c:pt idx="568">
                  <c:v>9.4666666666666668</c:v>
                </c:pt>
                <c:pt idx="569">
                  <c:v>9.4833333333333325</c:v>
                </c:pt>
                <c:pt idx="570">
                  <c:v>9.5</c:v>
                </c:pt>
                <c:pt idx="571">
                  <c:v>9.5166666666666675</c:v>
                </c:pt>
                <c:pt idx="572">
                  <c:v>9.5333333333333332</c:v>
                </c:pt>
                <c:pt idx="573">
                  <c:v>9.5500000000000007</c:v>
                </c:pt>
                <c:pt idx="574">
                  <c:v>9.5666666666666664</c:v>
                </c:pt>
                <c:pt idx="575">
                  <c:v>9.5833333333333339</c:v>
                </c:pt>
                <c:pt idx="576">
                  <c:v>9.6</c:v>
                </c:pt>
                <c:pt idx="577">
                  <c:v>9.6166666666666671</c:v>
                </c:pt>
                <c:pt idx="578">
                  <c:v>9.6333333333333329</c:v>
                </c:pt>
                <c:pt idx="579">
                  <c:v>9.65</c:v>
                </c:pt>
                <c:pt idx="580">
                  <c:v>9.6666666666666661</c:v>
                </c:pt>
                <c:pt idx="581">
                  <c:v>9.6833333333333336</c:v>
                </c:pt>
                <c:pt idx="582">
                  <c:v>9.6999999999999993</c:v>
                </c:pt>
                <c:pt idx="583">
                  <c:v>9.7166666666666668</c:v>
                </c:pt>
                <c:pt idx="584">
                  <c:v>9.7333333333333325</c:v>
                </c:pt>
                <c:pt idx="585">
                  <c:v>9.75</c:v>
                </c:pt>
                <c:pt idx="586">
                  <c:v>9.7666666666666675</c:v>
                </c:pt>
                <c:pt idx="587">
                  <c:v>9.7833333333333332</c:v>
                </c:pt>
                <c:pt idx="588">
                  <c:v>9.8000000000000007</c:v>
                </c:pt>
                <c:pt idx="589">
                  <c:v>9.8166666666666664</c:v>
                </c:pt>
                <c:pt idx="590">
                  <c:v>9.8333333333333339</c:v>
                </c:pt>
                <c:pt idx="591">
                  <c:v>9.85</c:v>
                </c:pt>
                <c:pt idx="592">
                  <c:v>9.8666666666666671</c:v>
                </c:pt>
                <c:pt idx="593">
                  <c:v>9.8833333333333329</c:v>
                </c:pt>
                <c:pt idx="594">
                  <c:v>9.9</c:v>
                </c:pt>
                <c:pt idx="595">
                  <c:v>9.9166666666666661</c:v>
                </c:pt>
                <c:pt idx="596">
                  <c:v>9.9333333333333336</c:v>
                </c:pt>
                <c:pt idx="597">
                  <c:v>9.9499999999999993</c:v>
                </c:pt>
                <c:pt idx="598">
                  <c:v>9.9666666666666668</c:v>
                </c:pt>
                <c:pt idx="599">
                  <c:v>9.9833333333333325</c:v>
                </c:pt>
                <c:pt idx="600">
                  <c:v>10</c:v>
                </c:pt>
                <c:pt idx="601">
                  <c:v>10.016666666666667</c:v>
                </c:pt>
                <c:pt idx="602">
                  <c:v>10.033333333333333</c:v>
                </c:pt>
                <c:pt idx="603">
                  <c:v>10.050000000000001</c:v>
                </c:pt>
                <c:pt idx="604">
                  <c:v>10.066666666666666</c:v>
                </c:pt>
                <c:pt idx="605">
                  <c:v>10.083333333333334</c:v>
                </c:pt>
                <c:pt idx="606">
                  <c:v>10.1</c:v>
                </c:pt>
                <c:pt idx="607">
                  <c:v>10.116666666666667</c:v>
                </c:pt>
                <c:pt idx="608">
                  <c:v>10.133333333333333</c:v>
                </c:pt>
                <c:pt idx="609">
                  <c:v>10.15</c:v>
                </c:pt>
                <c:pt idx="610">
                  <c:v>10.166666666666666</c:v>
                </c:pt>
                <c:pt idx="611">
                  <c:v>10.183333333333334</c:v>
                </c:pt>
                <c:pt idx="612">
                  <c:v>10.199999999999999</c:v>
                </c:pt>
                <c:pt idx="613">
                  <c:v>10.216666666666667</c:v>
                </c:pt>
                <c:pt idx="614">
                  <c:v>10.233333333333333</c:v>
                </c:pt>
                <c:pt idx="615">
                  <c:v>10.25</c:v>
                </c:pt>
                <c:pt idx="616">
                  <c:v>10.266666666666667</c:v>
                </c:pt>
                <c:pt idx="617">
                  <c:v>10.283333333333333</c:v>
                </c:pt>
                <c:pt idx="618">
                  <c:v>10.3</c:v>
                </c:pt>
                <c:pt idx="619">
                  <c:v>10.316666666666666</c:v>
                </c:pt>
                <c:pt idx="620">
                  <c:v>10.333333333333334</c:v>
                </c:pt>
                <c:pt idx="621">
                  <c:v>10.35</c:v>
                </c:pt>
                <c:pt idx="622">
                  <c:v>10.366666666666667</c:v>
                </c:pt>
                <c:pt idx="623">
                  <c:v>10.383333333333333</c:v>
                </c:pt>
                <c:pt idx="624">
                  <c:v>10.4</c:v>
                </c:pt>
                <c:pt idx="625">
                  <c:v>10.416666666666666</c:v>
                </c:pt>
                <c:pt idx="626">
                  <c:v>10.433333333333334</c:v>
                </c:pt>
                <c:pt idx="627">
                  <c:v>10.45</c:v>
                </c:pt>
                <c:pt idx="628">
                  <c:v>10.466666666666667</c:v>
                </c:pt>
                <c:pt idx="629">
                  <c:v>10.483333333333333</c:v>
                </c:pt>
                <c:pt idx="630">
                  <c:v>10.5</c:v>
                </c:pt>
                <c:pt idx="631">
                  <c:v>10.516666666666667</c:v>
                </c:pt>
                <c:pt idx="632">
                  <c:v>10.533333333333333</c:v>
                </c:pt>
                <c:pt idx="633">
                  <c:v>10.55</c:v>
                </c:pt>
                <c:pt idx="634">
                  <c:v>10.566666666666666</c:v>
                </c:pt>
                <c:pt idx="635">
                  <c:v>10.583333333333334</c:v>
                </c:pt>
                <c:pt idx="636">
                  <c:v>10.6</c:v>
                </c:pt>
                <c:pt idx="637">
                  <c:v>10.616666666666667</c:v>
                </c:pt>
                <c:pt idx="638">
                  <c:v>10.633333333333333</c:v>
                </c:pt>
                <c:pt idx="639">
                  <c:v>10.65</c:v>
                </c:pt>
                <c:pt idx="640">
                  <c:v>10.666666666666666</c:v>
                </c:pt>
                <c:pt idx="641">
                  <c:v>10.683333333333334</c:v>
                </c:pt>
                <c:pt idx="642">
                  <c:v>10.7</c:v>
                </c:pt>
                <c:pt idx="643">
                  <c:v>10.716666666666667</c:v>
                </c:pt>
                <c:pt idx="644">
                  <c:v>10.733333333333333</c:v>
                </c:pt>
                <c:pt idx="645">
                  <c:v>10.75</c:v>
                </c:pt>
                <c:pt idx="646">
                  <c:v>10.766666666666667</c:v>
                </c:pt>
                <c:pt idx="647">
                  <c:v>10.783333333333333</c:v>
                </c:pt>
                <c:pt idx="648">
                  <c:v>10.8</c:v>
                </c:pt>
                <c:pt idx="649">
                  <c:v>10.816666666666666</c:v>
                </c:pt>
                <c:pt idx="650">
                  <c:v>10.833333333333334</c:v>
                </c:pt>
                <c:pt idx="651">
                  <c:v>10.85</c:v>
                </c:pt>
                <c:pt idx="652">
                  <c:v>10.866666666666667</c:v>
                </c:pt>
                <c:pt idx="653">
                  <c:v>10.883333333333333</c:v>
                </c:pt>
                <c:pt idx="654">
                  <c:v>10.9</c:v>
                </c:pt>
                <c:pt idx="655">
                  <c:v>10.916666666666666</c:v>
                </c:pt>
                <c:pt idx="656">
                  <c:v>10.933333333333334</c:v>
                </c:pt>
                <c:pt idx="657">
                  <c:v>10.95</c:v>
                </c:pt>
                <c:pt idx="658">
                  <c:v>10.966666666666667</c:v>
                </c:pt>
                <c:pt idx="659">
                  <c:v>10.983333333333333</c:v>
                </c:pt>
                <c:pt idx="660">
                  <c:v>11</c:v>
                </c:pt>
                <c:pt idx="661">
                  <c:v>11.016666666666667</c:v>
                </c:pt>
                <c:pt idx="662">
                  <c:v>11.033333333333333</c:v>
                </c:pt>
                <c:pt idx="663">
                  <c:v>11.05</c:v>
                </c:pt>
                <c:pt idx="664">
                  <c:v>11.066666666666666</c:v>
                </c:pt>
                <c:pt idx="665">
                  <c:v>11.083333333333334</c:v>
                </c:pt>
                <c:pt idx="666">
                  <c:v>11.1</c:v>
                </c:pt>
                <c:pt idx="667">
                  <c:v>11.116666666666667</c:v>
                </c:pt>
                <c:pt idx="668">
                  <c:v>11.133333333333333</c:v>
                </c:pt>
                <c:pt idx="669">
                  <c:v>11.15</c:v>
                </c:pt>
                <c:pt idx="670">
                  <c:v>11.166666666666666</c:v>
                </c:pt>
                <c:pt idx="671">
                  <c:v>11.183333333333334</c:v>
                </c:pt>
                <c:pt idx="672">
                  <c:v>11.2</c:v>
                </c:pt>
                <c:pt idx="673">
                  <c:v>11.216666666666667</c:v>
                </c:pt>
                <c:pt idx="674">
                  <c:v>11.233333333333333</c:v>
                </c:pt>
                <c:pt idx="675">
                  <c:v>11.25</c:v>
                </c:pt>
                <c:pt idx="676">
                  <c:v>11.266666666666667</c:v>
                </c:pt>
                <c:pt idx="677">
                  <c:v>11.283333333333333</c:v>
                </c:pt>
                <c:pt idx="678">
                  <c:v>11.3</c:v>
                </c:pt>
                <c:pt idx="679">
                  <c:v>11.316666666666666</c:v>
                </c:pt>
                <c:pt idx="680">
                  <c:v>11.333333333333334</c:v>
                </c:pt>
                <c:pt idx="681">
                  <c:v>11.35</c:v>
                </c:pt>
                <c:pt idx="682">
                  <c:v>11.366666666666667</c:v>
                </c:pt>
                <c:pt idx="683">
                  <c:v>11.383333333333333</c:v>
                </c:pt>
                <c:pt idx="684">
                  <c:v>11.4</c:v>
                </c:pt>
                <c:pt idx="685">
                  <c:v>11.416666666666666</c:v>
                </c:pt>
                <c:pt idx="686">
                  <c:v>11.433333333333334</c:v>
                </c:pt>
                <c:pt idx="687">
                  <c:v>11.45</c:v>
                </c:pt>
                <c:pt idx="688">
                  <c:v>11.466666666666667</c:v>
                </c:pt>
                <c:pt idx="689">
                  <c:v>11.483333333333333</c:v>
                </c:pt>
                <c:pt idx="690">
                  <c:v>11.5</c:v>
                </c:pt>
                <c:pt idx="691">
                  <c:v>11.516666666666667</c:v>
                </c:pt>
                <c:pt idx="692">
                  <c:v>11.533333333333333</c:v>
                </c:pt>
                <c:pt idx="693">
                  <c:v>11.55</c:v>
                </c:pt>
                <c:pt idx="694">
                  <c:v>11.566666666666666</c:v>
                </c:pt>
                <c:pt idx="695">
                  <c:v>11.583333333333334</c:v>
                </c:pt>
                <c:pt idx="696">
                  <c:v>11.6</c:v>
                </c:pt>
                <c:pt idx="697">
                  <c:v>11.616666666666667</c:v>
                </c:pt>
                <c:pt idx="698">
                  <c:v>11.633333333333333</c:v>
                </c:pt>
                <c:pt idx="699">
                  <c:v>11.65</c:v>
                </c:pt>
                <c:pt idx="700">
                  <c:v>11.666666666666666</c:v>
                </c:pt>
                <c:pt idx="701">
                  <c:v>11.683333333333334</c:v>
                </c:pt>
                <c:pt idx="702">
                  <c:v>11.7</c:v>
                </c:pt>
                <c:pt idx="703">
                  <c:v>11.716666666666667</c:v>
                </c:pt>
                <c:pt idx="704">
                  <c:v>11.733333333333333</c:v>
                </c:pt>
                <c:pt idx="705">
                  <c:v>11.75</c:v>
                </c:pt>
                <c:pt idx="706">
                  <c:v>11.766666666666667</c:v>
                </c:pt>
                <c:pt idx="707">
                  <c:v>11.783333333333333</c:v>
                </c:pt>
                <c:pt idx="708">
                  <c:v>11.8</c:v>
                </c:pt>
                <c:pt idx="709">
                  <c:v>11.816666666666666</c:v>
                </c:pt>
                <c:pt idx="710">
                  <c:v>11.833333333333334</c:v>
                </c:pt>
                <c:pt idx="711">
                  <c:v>11.85</c:v>
                </c:pt>
                <c:pt idx="712">
                  <c:v>11.866666666666667</c:v>
                </c:pt>
                <c:pt idx="713">
                  <c:v>11.883333333333333</c:v>
                </c:pt>
                <c:pt idx="714">
                  <c:v>11.9</c:v>
                </c:pt>
                <c:pt idx="715">
                  <c:v>11.916666666666666</c:v>
                </c:pt>
                <c:pt idx="716">
                  <c:v>11.933333333333334</c:v>
                </c:pt>
                <c:pt idx="717">
                  <c:v>11.95</c:v>
                </c:pt>
                <c:pt idx="718">
                  <c:v>11.966666666666667</c:v>
                </c:pt>
                <c:pt idx="719">
                  <c:v>11.983333333333333</c:v>
                </c:pt>
                <c:pt idx="720">
                  <c:v>12</c:v>
                </c:pt>
                <c:pt idx="721">
                  <c:v>12.016666666666667</c:v>
                </c:pt>
                <c:pt idx="722">
                  <c:v>12.033333333333333</c:v>
                </c:pt>
                <c:pt idx="723">
                  <c:v>12.05</c:v>
                </c:pt>
                <c:pt idx="724">
                  <c:v>12.066666666666666</c:v>
                </c:pt>
                <c:pt idx="725">
                  <c:v>12.083333333333334</c:v>
                </c:pt>
                <c:pt idx="726">
                  <c:v>12.1</c:v>
                </c:pt>
                <c:pt idx="727">
                  <c:v>12.116666666666667</c:v>
                </c:pt>
                <c:pt idx="728">
                  <c:v>12.133333333333333</c:v>
                </c:pt>
                <c:pt idx="729">
                  <c:v>12.15</c:v>
                </c:pt>
                <c:pt idx="730">
                  <c:v>12.166666666666666</c:v>
                </c:pt>
                <c:pt idx="731">
                  <c:v>12.183333333333334</c:v>
                </c:pt>
                <c:pt idx="732">
                  <c:v>12.2</c:v>
                </c:pt>
                <c:pt idx="733">
                  <c:v>12.216666666666667</c:v>
                </c:pt>
                <c:pt idx="734">
                  <c:v>12.233333333333333</c:v>
                </c:pt>
                <c:pt idx="735">
                  <c:v>12.25</c:v>
                </c:pt>
                <c:pt idx="736">
                  <c:v>12.266666666666667</c:v>
                </c:pt>
                <c:pt idx="737">
                  <c:v>12.283333333333333</c:v>
                </c:pt>
                <c:pt idx="738">
                  <c:v>12.3</c:v>
                </c:pt>
                <c:pt idx="739">
                  <c:v>12.316666666666666</c:v>
                </c:pt>
                <c:pt idx="740">
                  <c:v>12.333333333333334</c:v>
                </c:pt>
                <c:pt idx="741">
                  <c:v>12.35</c:v>
                </c:pt>
                <c:pt idx="742">
                  <c:v>12.366666666666667</c:v>
                </c:pt>
                <c:pt idx="743">
                  <c:v>12.383333333333333</c:v>
                </c:pt>
                <c:pt idx="744">
                  <c:v>12.4</c:v>
                </c:pt>
                <c:pt idx="745">
                  <c:v>12.416666666666666</c:v>
                </c:pt>
                <c:pt idx="746">
                  <c:v>12.433333333333334</c:v>
                </c:pt>
                <c:pt idx="747">
                  <c:v>12.45</c:v>
                </c:pt>
                <c:pt idx="748">
                  <c:v>12.466666666666667</c:v>
                </c:pt>
                <c:pt idx="749">
                  <c:v>12.483333333333333</c:v>
                </c:pt>
                <c:pt idx="750">
                  <c:v>12.5</c:v>
                </c:pt>
                <c:pt idx="751">
                  <c:v>12.516666666666667</c:v>
                </c:pt>
                <c:pt idx="752">
                  <c:v>12.533333333333333</c:v>
                </c:pt>
                <c:pt idx="753">
                  <c:v>12.55</c:v>
                </c:pt>
                <c:pt idx="754">
                  <c:v>12.566666666666666</c:v>
                </c:pt>
                <c:pt idx="755">
                  <c:v>12.583333333333334</c:v>
                </c:pt>
                <c:pt idx="756">
                  <c:v>12.6</c:v>
                </c:pt>
                <c:pt idx="757">
                  <c:v>12.616666666666667</c:v>
                </c:pt>
                <c:pt idx="758">
                  <c:v>12.633333333333333</c:v>
                </c:pt>
                <c:pt idx="759">
                  <c:v>12.65</c:v>
                </c:pt>
                <c:pt idx="760">
                  <c:v>12.666666666666666</c:v>
                </c:pt>
                <c:pt idx="761">
                  <c:v>12.683333333333334</c:v>
                </c:pt>
                <c:pt idx="762">
                  <c:v>12.7</c:v>
                </c:pt>
                <c:pt idx="763">
                  <c:v>12.716666666666667</c:v>
                </c:pt>
                <c:pt idx="764">
                  <c:v>12.733333333333333</c:v>
                </c:pt>
                <c:pt idx="765">
                  <c:v>12.75</c:v>
                </c:pt>
                <c:pt idx="766">
                  <c:v>12.766666666666667</c:v>
                </c:pt>
                <c:pt idx="767">
                  <c:v>12.783333333333333</c:v>
                </c:pt>
                <c:pt idx="768">
                  <c:v>12.8</c:v>
                </c:pt>
                <c:pt idx="769">
                  <c:v>12.816666666666666</c:v>
                </c:pt>
              </c:numCache>
            </c:numRef>
          </c:xVal>
          <c:yVal>
            <c:numRef>
              <c:f>'5-5.2'!$D$2:$D$771</c:f>
              <c:numCache>
                <c:formatCode>0.0</c:formatCode>
                <c:ptCount val="770"/>
                <c:pt idx="0">
                  <c:v>83.247</c:v>
                </c:pt>
                <c:pt idx="1">
                  <c:v>83.236000000000004</c:v>
                </c:pt>
                <c:pt idx="2">
                  <c:v>83.245999999999995</c:v>
                </c:pt>
                <c:pt idx="3">
                  <c:v>83.234999999999999</c:v>
                </c:pt>
                <c:pt idx="4">
                  <c:v>83.236999999999995</c:v>
                </c:pt>
                <c:pt idx="5">
                  <c:v>83.238</c:v>
                </c:pt>
                <c:pt idx="6">
                  <c:v>83.221999999999994</c:v>
                </c:pt>
                <c:pt idx="7">
                  <c:v>83.239000000000004</c:v>
                </c:pt>
                <c:pt idx="8">
                  <c:v>83.224000000000004</c:v>
                </c:pt>
                <c:pt idx="9">
                  <c:v>83.204999999999998</c:v>
                </c:pt>
                <c:pt idx="10">
                  <c:v>83.221999999999994</c:v>
                </c:pt>
                <c:pt idx="11">
                  <c:v>83.238</c:v>
                </c:pt>
                <c:pt idx="12">
                  <c:v>83.224999999999994</c:v>
                </c:pt>
                <c:pt idx="13">
                  <c:v>83.191000000000003</c:v>
                </c:pt>
                <c:pt idx="14">
                  <c:v>83.22</c:v>
                </c:pt>
                <c:pt idx="15">
                  <c:v>83.186999999999998</c:v>
                </c:pt>
                <c:pt idx="16">
                  <c:v>83.188000000000002</c:v>
                </c:pt>
                <c:pt idx="17">
                  <c:v>83.186999999999998</c:v>
                </c:pt>
                <c:pt idx="18">
                  <c:v>83.194999999999993</c:v>
                </c:pt>
                <c:pt idx="19">
                  <c:v>83.194999999999993</c:v>
                </c:pt>
                <c:pt idx="20">
                  <c:v>83.174000000000007</c:v>
                </c:pt>
                <c:pt idx="21">
                  <c:v>83.171999999999997</c:v>
                </c:pt>
                <c:pt idx="22">
                  <c:v>83.153000000000006</c:v>
                </c:pt>
                <c:pt idx="23">
                  <c:v>83.156999999999996</c:v>
                </c:pt>
                <c:pt idx="24">
                  <c:v>83.174000000000007</c:v>
                </c:pt>
                <c:pt idx="25">
                  <c:v>83.186000000000007</c:v>
                </c:pt>
                <c:pt idx="26">
                  <c:v>83.257999999999996</c:v>
                </c:pt>
                <c:pt idx="27">
                  <c:v>83.37</c:v>
                </c:pt>
                <c:pt idx="28">
                  <c:v>83.501999999999995</c:v>
                </c:pt>
                <c:pt idx="29">
                  <c:v>83.682000000000002</c:v>
                </c:pt>
                <c:pt idx="30">
                  <c:v>83.957999999999998</c:v>
                </c:pt>
                <c:pt idx="31">
                  <c:v>84.228999999999999</c:v>
                </c:pt>
                <c:pt idx="32">
                  <c:v>84.59</c:v>
                </c:pt>
                <c:pt idx="33">
                  <c:v>85.031000000000006</c:v>
                </c:pt>
                <c:pt idx="34">
                  <c:v>85.570999999999998</c:v>
                </c:pt>
                <c:pt idx="35">
                  <c:v>86.212999999999994</c:v>
                </c:pt>
                <c:pt idx="36">
                  <c:v>86.888999999999996</c:v>
                </c:pt>
                <c:pt idx="37">
                  <c:v>87.692999999999998</c:v>
                </c:pt>
                <c:pt idx="38">
                  <c:v>88.534000000000006</c:v>
                </c:pt>
                <c:pt idx="39">
                  <c:v>89.486999999999995</c:v>
                </c:pt>
                <c:pt idx="40">
                  <c:v>90.527000000000001</c:v>
                </c:pt>
                <c:pt idx="41">
                  <c:v>91.671999999999997</c:v>
                </c:pt>
                <c:pt idx="42">
                  <c:v>92.858999999999995</c:v>
                </c:pt>
                <c:pt idx="43">
                  <c:v>94.143000000000001</c:v>
                </c:pt>
                <c:pt idx="44">
                  <c:v>95.468999999999994</c:v>
                </c:pt>
                <c:pt idx="45">
                  <c:v>96.891000000000005</c:v>
                </c:pt>
                <c:pt idx="46">
                  <c:v>98.337000000000003</c:v>
                </c:pt>
                <c:pt idx="47">
                  <c:v>99.924999999999997</c:v>
                </c:pt>
                <c:pt idx="48">
                  <c:v>101.52</c:v>
                </c:pt>
                <c:pt idx="49">
                  <c:v>103.11</c:v>
                </c:pt>
                <c:pt idx="50">
                  <c:v>104.7</c:v>
                </c:pt>
                <c:pt idx="51">
                  <c:v>106.38</c:v>
                </c:pt>
                <c:pt idx="52">
                  <c:v>108.09</c:v>
                </c:pt>
                <c:pt idx="53">
                  <c:v>109.85</c:v>
                </c:pt>
                <c:pt idx="54">
                  <c:v>111.69</c:v>
                </c:pt>
                <c:pt idx="55">
                  <c:v>113.56</c:v>
                </c:pt>
                <c:pt idx="56">
                  <c:v>115.45</c:v>
                </c:pt>
                <c:pt idx="57">
                  <c:v>117.38</c:v>
                </c:pt>
                <c:pt idx="58">
                  <c:v>119.33</c:v>
                </c:pt>
                <c:pt idx="59">
                  <c:v>121.35</c:v>
                </c:pt>
                <c:pt idx="60">
                  <c:v>123.4</c:v>
                </c:pt>
                <c:pt idx="61">
                  <c:v>125.48</c:v>
                </c:pt>
                <c:pt idx="62">
                  <c:v>127.58</c:v>
                </c:pt>
                <c:pt idx="63">
                  <c:v>129.72999999999999</c:v>
                </c:pt>
                <c:pt idx="64">
                  <c:v>131.85</c:v>
                </c:pt>
                <c:pt idx="65">
                  <c:v>134.01</c:v>
                </c:pt>
                <c:pt idx="66">
                  <c:v>136.22</c:v>
                </c:pt>
                <c:pt idx="67">
                  <c:v>138.41</c:v>
                </c:pt>
                <c:pt idx="68">
                  <c:v>140.65</c:v>
                </c:pt>
                <c:pt idx="69">
                  <c:v>142.88</c:v>
                </c:pt>
                <c:pt idx="70">
                  <c:v>145.16</c:v>
                </c:pt>
                <c:pt idx="71">
                  <c:v>147.44999999999999</c:v>
                </c:pt>
                <c:pt idx="72">
                  <c:v>149.79</c:v>
                </c:pt>
                <c:pt idx="73">
                  <c:v>152.13999999999999</c:v>
                </c:pt>
                <c:pt idx="74">
                  <c:v>154.54</c:v>
                </c:pt>
                <c:pt idx="75">
                  <c:v>157</c:v>
                </c:pt>
                <c:pt idx="76">
                  <c:v>159.43</c:v>
                </c:pt>
                <c:pt idx="77">
                  <c:v>161.9</c:v>
                </c:pt>
                <c:pt idx="78">
                  <c:v>164.40112369251801</c:v>
                </c:pt>
                <c:pt idx="79">
                  <c:v>166.92830851582201</c:v>
                </c:pt>
                <c:pt idx="80">
                  <c:v>169.44924447154801</c:v>
                </c:pt>
                <c:pt idx="81">
                  <c:v>171.984093840844</c:v>
                </c:pt>
                <c:pt idx="82">
                  <c:v>174.51226491738799</c:v>
                </c:pt>
                <c:pt idx="83">
                  <c:v>177.07829281875399</c:v>
                </c:pt>
                <c:pt idx="84">
                  <c:v>179.57759734901001</c:v>
                </c:pt>
                <c:pt idx="85">
                  <c:v>182.11068763102</c:v>
                </c:pt>
                <c:pt idx="86">
                  <c:v>184.655826488169</c:v>
                </c:pt>
                <c:pt idx="87">
                  <c:v>187.166271080293</c:v>
                </c:pt>
                <c:pt idx="88">
                  <c:v>189.67038150897599</c:v>
                </c:pt>
                <c:pt idx="89">
                  <c:v>192.172409968556</c:v>
                </c:pt>
                <c:pt idx="90">
                  <c:v>194.63900234795599</c:v>
                </c:pt>
                <c:pt idx="91">
                  <c:v>197.08246861119201</c:v>
                </c:pt>
                <c:pt idx="92">
                  <c:v>199.526398527574</c:v>
                </c:pt>
                <c:pt idx="93">
                  <c:v>201.957217965279</c:v>
                </c:pt>
                <c:pt idx="94">
                  <c:v>204.39568611206599</c:v>
                </c:pt>
                <c:pt idx="95">
                  <c:v>206.823511018505</c:v>
                </c:pt>
                <c:pt idx="96">
                  <c:v>209.22480830630801</c:v>
                </c:pt>
                <c:pt idx="97">
                  <c:v>211.620437239479</c:v>
                </c:pt>
                <c:pt idx="98">
                  <c:v>213.97015670961301</c:v>
                </c:pt>
                <c:pt idx="99">
                  <c:v>216.26758468626201</c:v>
                </c:pt>
                <c:pt idx="100">
                  <c:v>218.55</c:v>
                </c:pt>
                <c:pt idx="101">
                  <c:v>220.73</c:v>
                </c:pt>
                <c:pt idx="102">
                  <c:v>222.95</c:v>
                </c:pt>
                <c:pt idx="103">
                  <c:v>225.13</c:v>
                </c:pt>
                <c:pt idx="104">
                  <c:v>227.31</c:v>
                </c:pt>
                <c:pt idx="105">
                  <c:v>229.51</c:v>
                </c:pt>
                <c:pt idx="106">
                  <c:v>231.65</c:v>
                </c:pt>
                <c:pt idx="107">
                  <c:v>233.77</c:v>
                </c:pt>
                <c:pt idx="108">
                  <c:v>235.88</c:v>
                </c:pt>
                <c:pt idx="109">
                  <c:v>237.91</c:v>
                </c:pt>
                <c:pt idx="110">
                  <c:v>239.82</c:v>
                </c:pt>
                <c:pt idx="111">
                  <c:v>241.77</c:v>
                </c:pt>
                <c:pt idx="112">
                  <c:v>243.7</c:v>
                </c:pt>
                <c:pt idx="113">
                  <c:v>245.53</c:v>
                </c:pt>
                <c:pt idx="114">
                  <c:v>247.31</c:v>
                </c:pt>
                <c:pt idx="115">
                  <c:v>249.06</c:v>
                </c:pt>
                <c:pt idx="116">
                  <c:v>250.75</c:v>
                </c:pt>
                <c:pt idx="117">
                  <c:v>252.49</c:v>
                </c:pt>
                <c:pt idx="118">
                  <c:v>254.23</c:v>
                </c:pt>
                <c:pt idx="119">
                  <c:v>255.99</c:v>
                </c:pt>
                <c:pt idx="120">
                  <c:v>257.7</c:v>
                </c:pt>
                <c:pt idx="121">
                  <c:v>259.45</c:v>
                </c:pt>
                <c:pt idx="122">
                  <c:v>261.18</c:v>
                </c:pt>
                <c:pt idx="123">
                  <c:v>262.85000000000002</c:v>
                </c:pt>
                <c:pt idx="124">
                  <c:v>264.56</c:v>
                </c:pt>
                <c:pt idx="125">
                  <c:v>266.3</c:v>
                </c:pt>
                <c:pt idx="126">
                  <c:v>268.08999999999997</c:v>
                </c:pt>
                <c:pt idx="127">
                  <c:v>269.95</c:v>
                </c:pt>
                <c:pt idx="128">
                  <c:v>271.91000000000003</c:v>
                </c:pt>
                <c:pt idx="129">
                  <c:v>273.89</c:v>
                </c:pt>
                <c:pt idx="130">
                  <c:v>275.88</c:v>
                </c:pt>
                <c:pt idx="131">
                  <c:v>277.88</c:v>
                </c:pt>
                <c:pt idx="132">
                  <c:v>279.81</c:v>
                </c:pt>
                <c:pt idx="133">
                  <c:v>281.77999999999997</c:v>
                </c:pt>
                <c:pt idx="134">
                  <c:v>283.77</c:v>
                </c:pt>
                <c:pt idx="135">
                  <c:v>285.70999999999998</c:v>
                </c:pt>
                <c:pt idx="136">
                  <c:v>287.64</c:v>
                </c:pt>
                <c:pt idx="137">
                  <c:v>289.58</c:v>
                </c:pt>
                <c:pt idx="138">
                  <c:v>291.5</c:v>
                </c:pt>
                <c:pt idx="139">
                  <c:v>293.33</c:v>
                </c:pt>
                <c:pt idx="140">
                  <c:v>295.17</c:v>
                </c:pt>
                <c:pt idx="141">
                  <c:v>297</c:v>
                </c:pt>
                <c:pt idx="142">
                  <c:v>298.85000000000002</c:v>
                </c:pt>
                <c:pt idx="143">
                  <c:v>300.63</c:v>
                </c:pt>
                <c:pt idx="144">
                  <c:v>302.62</c:v>
                </c:pt>
                <c:pt idx="145">
                  <c:v>304.74</c:v>
                </c:pt>
                <c:pt idx="146">
                  <c:v>306.86</c:v>
                </c:pt>
                <c:pt idx="147">
                  <c:v>308.91000000000003</c:v>
                </c:pt>
                <c:pt idx="148">
                  <c:v>310.93</c:v>
                </c:pt>
                <c:pt idx="149">
                  <c:v>312.87</c:v>
                </c:pt>
                <c:pt idx="150">
                  <c:v>314.77999999999997</c:v>
                </c:pt>
                <c:pt idx="151">
                  <c:v>316.61</c:v>
                </c:pt>
                <c:pt idx="152">
                  <c:v>318.33999999999997</c:v>
                </c:pt>
                <c:pt idx="153">
                  <c:v>320.10000000000002</c:v>
                </c:pt>
                <c:pt idx="154">
                  <c:v>321.85000000000002</c:v>
                </c:pt>
                <c:pt idx="155">
                  <c:v>323.58</c:v>
                </c:pt>
                <c:pt idx="156">
                  <c:v>325.26</c:v>
                </c:pt>
                <c:pt idx="157">
                  <c:v>326.93</c:v>
                </c:pt>
                <c:pt idx="158">
                  <c:v>328.57</c:v>
                </c:pt>
                <c:pt idx="159">
                  <c:v>330.21</c:v>
                </c:pt>
                <c:pt idx="160">
                  <c:v>331.86</c:v>
                </c:pt>
                <c:pt idx="161">
                  <c:v>333.5</c:v>
                </c:pt>
                <c:pt idx="162">
                  <c:v>335.16</c:v>
                </c:pt>
                <c:pt idx="163">
                  <c:v>336.82</c:v>
                </c:pt>
                <c:pt idx="164">
                  <c:v>338.39</c:v>
                </c:pt>
                <c:pt idx="165">
                  <c:v>339.85</c:v>
                </c:pt>
                <c:pt idx="166">
                  <c:v>341.24</c:v>
                </c:pt>
                <c:pt idx="167">
                  <c:v>342.59</c:v>
                </c:pt>
                <c:pt idx="168">
                  <c:v>343.89</c:v>
                </c:pt>
                <c:pt idx="169">
                  <c:v>345.17</c:v>
                </c:pt>
                <c:pt idx="170">
                  <c:v>346.39</c:v>
                </c:pt>
                <c:pt idx="171">
                  <c:v>347.62</c:v>
                </c:pt>
                <c:pt idx="172">
                  <c:v>348.78</c:v>
                </c:pt>
                <c:pt idx="173">
                  <c:v>349.96</c:v>
                </c:pt>
                <c:pt idx="174">
                  <c:v>351.06</c:v>
                </c:pt>
                <c:pt idx="175">
                  <c:v>352.13</c:v>
                </c:pt>
                <c:pt idx="176">
                  <c:v>353.18</c:v>
                </c:pt>
                <c:pt idx="177">
                  <c:v>354.21</c:v>
                </c:pt>
                <c:pt idx="178">
                  <c:v>355.23</c:v>
                </c:pt>
                <c:pt idx="179">
                  <c:v>356.26</c:v>
                </c:pt>
                <c:pt idx="180">
                  <c:v>357.24</c:v>
                </c:pt>
                <c:pt idx="181">
                  <c:v>358.23</c:v>
                </c:pt>
                <c:pt idx="182">
                  <c:v>359.21</c:v>
                </c:pt>
                <c:pt idx="183">
                  <c:v>360.23</c:v>
                </c:pt>
                <c:pt idx="184">
                  <c:v>361.22</c:v>
                </c:pt>
                <c:pt idx="185">
                  <c:v>362.2</c:v>
                </c:pt>
                <c:pt idx="186">
                  <c:v>363.2</c:v>
                </c:pt>
                <c:pt idx="187">
                  <c:v>364.15</c:v>
                </c:pt>
                <c:pt idx="188">
                  <c:v>365.11</c:v>
                </c:pt>
                <c:pt idx="189">
                  <c:v>366.01</c:v>
                </c:pt>
                <c:pt idx="190">
                  <c:v>366.91</c:v>
                </c:pt>
                <c:pt idx="191">
                  <c:v>367.75</c:v>
                </c:pt>
                <c:pt idx="192">
                  <c:v>368.62</c:v>
                </c:pt>
                <c:pt idx="193">
                  <c:v>369.48</c:v>
                </c:pt>
                <c:pt idx="194">
                  <c:v>370.32</c:v>
                </c:pt>
                <c:pt idx="195">
                  <c:v>371.18</c:v>
                </c:pt>
                <c:pt idx="196">
                  <c:v>372.03</c:v>
                </c:pt>
                <c:pt idx="197">
                  <c:v>372.87</c:v>
                </c:pt>
                <c:pt idx="198">
                  <c:v>373.74</c:v>
                </c:pt>
                <c:pt idx="199">
                  <c:v>374.59</c:v>
                </c:pt>
                <c:pt idx="200">
                  <c:v>375.46</c:v>
                </c:pt>
                <c:pt idx="201">
                  <c:v>376.27</c:v>
                </c:pt>
                <c:pt idx="202">
                  <c:v>377.04</c:v>
                </c:pt>
                <c:pt idx="203">
                  <c:v>377.84</c:v>
                </c:pt>
                <c:pt idx="204">
                  <c:v>378.63</c:v>
                </c:pt>
                <c:pt idx="205">
                  <c:v>379.42</c:v>
                </c:pt>
                <c:pt idx="206">
                  <c:v>380.25</c:v>
                </c:pt>
                <c:pt idx="207">
                  <c:v>381.06</c:v>
                </c:pt>
                <c:pt idx="208">
                  <c:v>381.96</c:v>
                </c:pt>
                <c:pt idx="209">
                  <c:v>382.85</c:v>
                </c:pt>
                <c:pt idx="210">
                  <c:v>383.69</c:v>
                </c:pt>
                <c:pt idx="211">
                  <c:v>384.54</c:v>
                </c:pt>
                <c:pt idx="212">
                  <c:v>385.31</c:v>
                </c:pt>
                <c:pt idx="213">
                  <c:v>386.09</c:v>
                </c:pt>
                <c:pt idx="214">
                  <c:v>386.85</c:v>
                </c:pt>
                <c:pt idx="215">
                  <c:v>387.56</c:v>
                </c:pt>
                <c:pt idx="216">
                  <c:v>388.3</c:v>
                </c:pt>
                <c:pt idx="217">
                  <c:v>388.98</c:v>
                </c:pt>
                <c:pt idx="218">
                  <c:v>389.62</c:v>
                </c:pt>
                <c:pt idx="219">
                  <c:v>390.23</c:v>
                </c:pt>
                <c:pt idx="220">
                  <c:v>390.84</c:v>
                </c:pt>
                <c:pt idx="221">
                  <c:v>391.52</c:v>
                </c:pt>
                <c:pt idx="222">
                  <c:v>392.2</c:v>
                </c:pt>
                <c:pt idx="223">
                  <c:v>392.88</c:v>
                </c:pt>
                <c:pt idx="224">
                  <c:v>393.52</c:v>
                </c:pt>
                <c:pt idx="225">
                  <c:v>394.24</c:v>
                </c:pt>
                <c:pt idx="226">
                  <c:v>394.97</c:v>
                </c:pt>
                <c:pt idx="227">
                  <c:v>395.71</c:v>
                </c:pt>
                <c:pt idx="228">
                  <c:v>396.58</c:v>
                </c:pt>
                <c:pt idx="229">
                  <c:v>397.4</c:v>
                </c:pt>
                <c:pt idx="230">
                  <c:v>398.21</c:v>
                </c:pt>
                <c:pt idx="231">
                  <c:v>399</c:v>
                </c:pt>
                <c:pt idx="232">
                  <c:v>399.89</c:v>
                </c:pt>
                <c:pt idx="233">
                  <c:v>400.71</c:v>
                </c:pt>
                <c:pt idx="234">
                  <c:v>401.47</c:v>
                </c:pt>
                <c:pt idx="235">
                  <c:v>402.19</c:v>
                </c:pt>
                <c:pt idx="236">
                  <c:v>402.89</c:v>
                </c:pt>
                <c:pt idx="237">
                  <c:v>403.55</c:v>
                </c:pt>
                <c:pt idx="238">
                  <c:v>404.22</c:v>
                </c:pt>
                <c:pt idx="239">
                  <c:v>404.95</c:v>
                </c:pt>
                <c:pt idx="240">
                  <c:v>405.7</c:v>
                </c:pt>
                <c:pt idx="241">
                  <c:v>406.47</c:v>
                </c:pt>
                <c:pt idx="242">
                  <c:v>407.23</c:v>
                </c:pt>
                <c:pt idx="243">
                  <c:v>407.99</c:v>
                </c:pt>
                <c:pt idx="244">
                  <c:v>408.7</c:v>
                </c:pt>
                <c:pt idx="245">
                  <c:v>409.41</c:v>
                </c:pt>
                <c:pt idx="246">
                  <c:v>410.08</c:v>
                </c:pt>
                <c:pt idx="247">
                  <c:v>410.71</c:v>
                </c:pt>
                <c:pt idx="248">
                  <c:v>411.35</c:v>
                </c:pt>
                <c:pt idx="249">
                  <c:v>411.96</c:v>
                </c:pt>
                <c:pt idx="250">
                  <c:v>412.6</c:v>
                </c:pt>
                <c:pt idx="251">
                  <c:v>413.23</c:v>
                </c:pt>
                <c:pt idx="252">
                  <c:v>413.88</c:v>
                </c:pt>
                <c:pt idx="253">
                  <c:v>414.54</c:v>
                </c:pt>
                <c:pt idx="254">
                  <c:v>415.21</c:v>
                </c:pt>
                <c:pt idx="255">
                  <c:v>415.93</c:v>
                </c:pt>
                <c:pt idx="256">
                  <c:v>416.65</c:v>
                </c:pt>
                <c:pt idx="257">
                  <c:v>417.39</c:v>
                </c:pt>
                <c:pt idx="258">
                  <c:v>418.11</c:v>
                </c:pt>
                <c:pt idx="259">
                  <c:v>418.91</c:v>
                </c:pt>
                <c:pt idx="260">
                  <c:v>184.53</c:v>
                </c:pt>
                <c:pt idx="261">
                  <c:v>195.62</c:v>
                </c:pt>
                <c:pt idx="262">
                  <c:v>204.19</c:v>
                </c:pt>
                <c:pt idx="263">
                  <c:v>208.4</c:v>
                </c:pt>
                <c:pt idx="264">
                  <c:v>208.97</c:v>
                </c:pt>
                <c:pt idx="265">
                  <c:v>209.23</c:v>
                </c:pt>
                <c:pt idx="266">
                  <c:v>209.23</c:v>
                </c:pt>
                <c:pt idx="267">
                  <c:v>209.16</c:v>
                </c:pt>
                <c:pt idx="268">
                  <c:v>209.36</c:v>
                </c:pt>
                <c:pt idx="269">
                  <c:v>209.33</c:v>
                </c:pt>
                <c:pt idx="270">
                  <c:v>209.21</c:v>
                </c:pt>
                <c:pt idx="271">
                  <c:v>209.32</c:v>
                </c:pt>
                <c:pt idx="272">
                  <c:v>209.29</c:v>
                </c:pt>
                <c:pt idx="273">
                  <c:v>209.5</c:v>
                </c:pt>
                <c:pt idx="274">
                  <c:v>209.35</c:v>
                </c:pt>
                <c:pt idx="275">
                  <c:v>209.59</c:v>
                </c:pt>
                <c:pt idx="276">
                  <c:v>209.63</c:v>
                </c:pt>
                <c:pt idx="277">
                  <c:v>209.69</c:v>
                </c:pt>
                <c:pt idx="278">
                  <c:v>209.56</c:v>
                </c:pt>
                <c:pt idx="279">
                  <c:v>210.22</c:v>
                </c:pt>
                <c:pt idx="280">
                  <c:v>210.84</c:v>
                </c:pt>
                <c:pt idx="281">
                  <c:v>208.75</c:v>
                </c:pt>
                <c:pt idx="282">
                  <c:v>209.29</c:v>
                </c:pt>
                <c:pt idx="283">
                  <c:v>209.37</c:v>
                </c:pt>
                <c:pt idx="284">
                  <c:v>209.53</c:v>
                </c:pt>
                <c:pt idx="285">
                  <c:v>209.87</c:v>
                </c:pt>
                <c:pt idx="286">
                  <c:v>210.43</c:v>
                </c:pt>
                <c:pt idx="287">
                  <c:v>213.95</c:v>
                </c:pt>
                <c:pt idx="288">
                  <c:v>209.96</c:v>
                </c:pt>
                <c:pt idx="289">
                  <c:v>210.1</c:v>
                </c:pt>
                <c:pt idx="290">
                  <c:v>210.02</c:v>
                </c:pt>
                <c:pt idx="291">
                  <c:v>210.23</c:v>
                </c:pt>
                <c:pt idx="292">
                  <c:v>210.05</c:v>
                </c:pt>
                <c:pt idx="293">
                  <c:v>209.88</c:v>
                </c:pt>
                <c:pt idx="294">
                  <c:v>210.22</c:v>
                </c:pt>
                <c:pt idx="295">
                  <c:v>210.13</c:v>
                </c:pt>
                <c:pt idx="296">
                  <c:v>210.01</c:v>
                </c:pt>
                <c:pt idx="297">
                  <c:v>210.11</c:v>
                </c:pt>
                <c:pt idx="298">
                  <c:v>209.93</c:v>
                </c:pt>
                <c:pt idx="299">
                  <c:v>209.8</c:v>
                </c:pt>
                <c:pt idx="300">
                  <c:v>209.88</c:v>
                </c:pt>
                <c:pt idx="301">
                  <c:v>209.83</c:v>
                </c:pt>
                <c:pt idx="302">
                  <c:v>210.01</c:v>
                </c:pt>
                <c:pt idx="303">
                  <c:v>209.95</c:v>
                </c:pt>
                <c:pt idx="304">
                  <c:v>209.89</c:v>
                </c:pt>
                <c:pt idx="305">
                  <c:v>209.92</c:v>
                </c:pt>
                <c:pt idx="306">
                  <c:v>209.85</c:v>
                </c:pt>
                <c:pt idx="307">
                  <c:v>209.9</c:v>
                </c:pt>
                <c:pt idx="308">
                  <c:v>209.88</c:v>
                </c:pt>
                <c:pt idx="309">
                  <c:v>209.82</c:v>
                </c:pt>
                <c:pt idx="310">
                  <c:v>209.79</c:v>
                </c:pt>
                <c:pt idx="311">
                  <c:v>209.64</c:v>
                </c:pt>
                <c:pt idx="312">
                  <c:v>209.53</c:v>
                </c:pt>
                <c:pt idx="313">
                  <c:v>209.61</c:v>
                </c:pt>
                <c:pt idx="314">
                  <c:v>209.64</c:v>
                </c:pt>
                <c:pt idx="315">
                  <c:v>209.52</c:v>
                </c:pt>
                <c:pt idx="316">
                  <c:v>209.52</c:v>
                </c:pt>
                <c:pt idx="317">
                  <c:v>209.33</c:v>
                </c:pt>
                <c:pt idx="318">
                  <c:v>209.04</c:v>
                </c:pt>
                <c:pt idx="319">
                  <c:v>209.24</c:v>
                </c:pt>
                <c:pt idx="320">
                  <c:v>209.44</c:v>
                </c:pt>
                <c:pt idx="321">
                  <c:v>209.06</c:v>
                </c:pt>
                <c:pt idx="322">
                  <c:v>209.37</c:v>
                </c:pt>
                <c:pt idx="323">
                  <c:v>209.46</c:v>
                </c:pt>
                <c:pt idx="324">
                  <c:v>209.43</c:v>
                </c:pt>
                <c:pt idx="325">
                  <c:v>209.39</c:v>
                </c:pt>
                <c:pt idx="326">
                  <c:v>209.55</c:v>
                </c:pt>
                <c:pt idx="327">
                  <c:v>209.4</c:v>
                </c:pt>
                <c:pt idx="328">
                  <c:v>209.5</c:v>
                </c:pt>
                <c:pt idx="329">
                  <c:v>209.61</c:v>
                </c:pt>
                <c:pt idx="330">
                  <c:v>209.5</c:v>
                </c:pt>
                <c:pt idx="331">
                  <c:v>209.37</c:v>
                </c:pt>
                <c:pt idx="332">
                  <c:v>209.59</c:v>
                </c:pt>
                <c:pt idx="333">
                  <c:v>209.7</c:v>
                </c:pt>
                <c:pt idx="334">
                  <c:v>209.69</c:v>
                </c:pt>
                <c:pt idx="335">
                  <c:v>209.67</c:v>
                </c:pt>
                <c:pt idx="336">
                  <c:v>209.72</c:v>
                </c:pt>
                <c:pt idx="337">
                  <c:v>209.72</c:v>
                </c:pt>
                <c:pt idx="338">
                  <c:v>209.7</c:v>
                </c:pt>
                <c:pt idx="339">
                  <c:v>209.68</c:v>
                </c:pt>
                <c:pt idx="340">
                  <c:v>209.74</c:v>
                </c:pt>
                <c:pt idx="341">
                  <c:v>209.58</c:v>
                </c:pt>
                <c:pt idx="342">
                  <c:v>209.65</c:v>
                </c:pt>
                <c:pt idx="343">
                  <c:v>209.43</c:v>
                </c:pt>
                <c:pt idx="344">
                  <c:v>209.69</c:v>
                </c:pt>
                <c:pt idx="345">
                  <c:v>209.56</c:v>
                </c:pt>
                <c:pt idx="346">
                  <c:v>209.59</c:v>
                </c:pt>
                <c:pt idx="347">
                  <c:v>209.54</c:v>
                </c:pt>
                <c:pt idx="348">
                  <c:v>209.62</c:v>
                </c:pt>
                <c:pt idx="349">
                  <c:v>209.64</c:v>
                </c:pt>
                <c:pt idx="350">
                  <c:v>209.73</c:v>
                </c:pt>
                <c:pt idx="351">
                  <c:v>209.61</c:v>
                </c:pt>
                <c:pt idx="352">
                  <c:v>209.67</c:v>
                </c:pt>
                <c:pt idx="353">
                  <c:v>209.56</c:v>
                </c:pt>
                <c:pt idx="354">
                  <c:v>209.64</c:v>
                </c:pt>
                <c:pt idx="355">
                  <c:v>209.73</c:v>
                </c:pt>
                <c:pt idx="356">
                  <c:v>209.7</c:v>
                </c:pt>
                <c:pt idx="357">
                  <c:v>209.75</c:v>
                </c:pt>
                <c:pt idx="358">
                  <c:v>209.53</c:v>
                </c:pt>
                <c:pt idx="359">
                  <c:v>209.58</c:v>
                </c:pt>
                <c:pt idx="360">
                  <c:v>209.62</c:v>
                </c:pt>
                <c:pt idx="361">
                  <c:v>209.7</c:v>
                </c:pt>
                <c:pt idx="362">
                  <c:v>209.81</c:v>
                </c:pt>
                <c:pt idx="363">
                  <c:v>209.74</c:v>
                </c:pt>
                <c:pt idx="364">
                  <c:v>209.8</c:v>
                </c:pt>
                <c:pt idx="365">
                  <c:v>209.76</c:v>
                </c:pt>
                <c:pt idx="366">
                  <c:v>209.86</c:v>
                </c:pt>
                <c:pt idx="367">
                  <c:v>209.87</c:v>
                </c:pt>
                <c:pt idx="368">
                  <c:v>209.84</c:v>
                </c:pt>
                <c:pt idx="369">
                  <c:v>209.88</c:v>
                </c:pt>
                <c:pt idx="370">
                  <c:v>209.68</c:v>
                </c:pt>
                <c:pt idx="371">
                  <c:v>209.72</c:v>
                </c:pt>
                <c:pt idx="372">
                  <c:v>209.66</c:v>
                </c:pt>
                <c:pt idx="373">
                  <c:v>209.76</c:v>
                </c:pt>
                <c:pt idx="374">
                  <c:v>209.96</c:v>
                </c:pt>
                <c:pt idx="375">
                  <c:v>209.96</c:v>
                </c:pt>
                <c:pt idx="376">
                  <c:v>209.98</c:v>
                </c:pt>
                <c:pt idx="377">
                  <c:v>210</c:v>
                </c:pt>
                <c:pt idx="378">
                  <c:v>210.03</c:v>
                </c:pt>
                <c:pt idx="379">
                  <c:v>210.03</c:v>
                </c:pt>
                <c:pt idx="380">
                  <c:v>210.01</c:v>
                </c:pt>
                <c:pt idx="381">
                  <c:v>209.99</c:v>
                </c:pt>
                <c:pt idx="382">
                  <c:v>209.97</c:v>
                </c:pt>
                <c:pt idx="383">
                  <c:v>209.92</c:v>
                </c:pt>
                <c:pt idx="384">
                  <c:v>210.09</c:v>
                </c:pt>
                <c:pt idx="385">
                  <c:v>210.01</c:v>
                </c:pt>
                <c:pt idx="386">
                  <c:v>210.04</c:v>
                </c:pt>
                <c:pt idx="387">
                  <c:v>210.04</c:v>
                </c:pt>
                <c:pt idx="388">
                  <c:v>209.96</c:v>
                </c:pt>
                <c:pt idx="389">
                  <c:v>210.05</c:v>
                </c:pt>
                <c:pt idx="390">
                  <c:v>210.09</c:v>
                </c:pt>
                <c:pt idx="391">
                  <c:v>210.06</c:v>
                </c:pt>
                <c:pt idx="392">
                  <c:v>210.11</c:v>
                </c:pt>
                <c:pt idx="393">
                  <c:v>210.12</c:v>
                </c:pt>
                <c:pt idx="394">
                  <c:v>210.07</c:v>
                </c:pt>
                <c:pt idx="395">
                  <c:v>210.07</c:v>
                </c:pt>
                <c:pt idx="396">
                  <c:v>210.02</c:v>
                </c:pt>
                <c:pt idx="397">
                  <c:v>210.01</c:v>
                </c:pt>
                <c:pt idx="398">
                  <c:v>210.16</c:v>
                </c:pt>
                <c:pt idx="399">
                  <c:v>210.09</c:v>
                </c:pt>
                <c:pt idx="400">
                  <c:v>210.1</c:v>
                </c:pt>
                <c:pt idx="401">
                  <c:v>210.1</c:v>
                </c:pt>
                <c:pt idx="402">
                  <c:v>210.09</c:v>
                </c:pt>
                <c:pt idx="403">
                  <c:v>210.13</c:v>
                </c:pt>
                <c:pt idx="404">
                  <c:v>210.14</c:v>
                </c:pt>
                <c:pt idx="405">
                  <c:v>210.12</c:v>
                </c:pt>
                <c:pt idx="406">
                  <c:v>210.18</c:v>
                </c:pt>
                <c:pt idx="407">
                  <c:v>210.13</c:v>
                </c:pt>
                <c:pt idx="408">
                  <c:v>210.1</c:v>
                </c:pt>
                <c:pt idx="409">
                  <c:v>210.2</c:v>
                </c:pt>
                <c:pt idx="410">
                  <c:v>210.08</c:v>
                </c:pt>
                <c:pt idx="411">
                  <c:v>210.11</c:v>
                </c:pt>
                <c:pt idx="412">
                  <c:v>210.14</c:v>
                </c:pt>
                <c:pt idx="413">
                  <c:v>210.12</c:v>
                </c:pt>
                <c:pt idx="414">
                  <c:v>210.16</c:v>
                </c:pt>
                <c:pt idx="415">
                  <c:v>210.09</c:v>
                </c:pt>
                <c:pt idx="416">
                  <c:v>210.12</c:v>
                </c:pt>
                <c:pt idx="417">
                  <c:v>210.1</c:v>
                </c:pt>
                <c:pt idx="418">
                  <c:v>210.16</c:v>
                </c:pt>
                <c:pt idx="419">
                  <c:v>210.14</c:v>
                </c:pt>
                <c:pt idx="420">
                  <c:v>210.1</c:v>
                </c:pt>
                <c:pt idx="421">
                  <c:v>210.09</c:v>
                </c:pt>
                <c:pt idx="422">
                  <c:v>210.13</c:v>
                </c:pt>
                <c:pt idx="423">
                  <c:v>210.1</c:v>
                </c:pt>
                <c:pt idx="424">
                  <c:v>210.15</c:v>
                </c:pt>
                <c:pt idx="425">
                  <c:v>210.14</c:v>
                </c:pt>
                <c:pt idx="426">
                  <c:v>210.14</c:v>
                </c:pt>
                <c:pt idx="427">
                  <c:v>210.18</c:v>
                </c:pt>
                <c:pt idx="428">
                  <c:v>210.15</c:v>
                </c:pt>
                <c:pt idx="429">
                  <c:v>210.12</c:v>
                </c:pt>
                <c:pt idx="430">
                  <c:v>210.12</c:v>
                </c:pt>
                <c:pt idx="431">
                  <c:v>210.16</c:v>
                </c:pt>
                <c:pt idx="432">
                  <c:v>210.19</c:v>
                </c:pt>
                <c:pt idx="433">
                  <c:v>210.13</c:v>
                </c:pt>
                <c:pt idx="434">
                  <c:v>210.11</c:v>
                </c:pt>
                <c:pt idx="435">
                  <c:v>210.23</c:v>
                </c:pt>
                <c:pt idx="436">
                  <c:v>210.18</c:v>
                </c:pt>
                <c:pt idx="437">
                  <c:v>210.18</c:v>
                </c:pt>
                <c:pt idx="438">
                  <c:v>210.21</c:v>
                </c:pt>
                <c:pt idx="439">
                  <c:v>210.19</c:v>
                </c:pt>
                <c:pt idx="440">
                  <c:v>210.18</c:v>
                </c:pt>
                <c:pt idx="441">
                  <c:v>210.1</c:v>
                </c:pt>
                <c:pt idx="442">
                  <c:v>210.18</c:v>
                </c:pt>
                <c:pt idx="443">
                  <c:v>210.18</c:v>
                </c:pt>
                <c:pt idx="444">
                  <c:v>210.23</c:v>
                </c:pt>
                <c:pt idx="445">
                  <c:v>210.26</c:v>
                </c:pt>
                <c:pt idx="446">
                  <c:v>210.23</c:v>
                </c:pt>
                <c:pt idx="447">
                  <c:v>210.25</c:v>
                </c:pt>
                <c:pt idx="448">
                  <c:v>210.23</c:v>
                </c:pt>
                <c:pt idx="449">
                  <c:v>210.2</c:v>
                </c:pt>
                <c:pt idx="450">
                  <c:v>210.29</c:v>
                </c:pt>
                <c:pt idx="451">
                  <c:v>210.26</c:v>
                </c:pt>
                <c:pt idx="452">
                  <c:v>210.29</c:v>
                </c:pt>
                <c:pt idx="453">
                  <c:v>210.3</c:v>
                </c:pt>
                <c:pt idx="454">
                  <c:v>210.22</c:v>
                </c:pt>
                <c:pt idx="455">
                  <c:v>210.24</c:v>
                </c:pt>
                <c:pt idx="456">
                  <c:v>210.25</c:v>
                </c:pt>
                <c:pt idx="457">
                  <c:v>210.28</c:v>
                </c:pt>
                <c:pt idx="458">
                  <c:v>210.29</c:v>
                </c:pt>
                <c:pt idx="459">
                  <c:v>210.27</c:v>
                </c:pt>
                <c:pt idx="460">
                  <c:v>210.3</c:v>
                </c:pt>
                <c:pt idx="461">
                  <c:v>210.26</c:v>
                </c:pt>
                <c:pt idx="462">
                  <c:v>210.26</c:v>
                </c:pt>
                <c:pt idx="463">
                  <c:v>210.25</c:v>
                </c:pt>
                <c:pt idx="464">
                  <c:v>210.21</c:v>
                </c:pt>
                <c:pt idx="465">
                  <c:v>210.21</c:v>
                </c:pt>
                <c:pt idx="466">
                  <c:v>210.13</c:v>
                </c:pt>
                <c:pt idx="467">
                  <c:v>210.22</c:v>
                </c:pt>
                <c:pt idx="468">
                  <c:v>210.21</c:v>
                </c:pt>
                <c:pt idx="469">
                  <c:v>210.2</c:v>
                </c:pt>
                <c:pt idx="470">
                  <c:v>210.23</c:v>
                </c:pt>
                <c:pt idx="471">
                  <c:v>210.17</c:v>
                </c:pt>
                <c:pt idx="472">
                  <c:v>210.18</c:v>
                </c:pt>
                <c:pt idx="473">
                  <c:v>210.19</c:v>
                </c:pt>
                <c:pt idx="474">
                  <c:v>210.22</c:v>
                </c:pt>
                <c:pt idx="475">
                  <c:v>210.22</c:v>
                </c:pt>
                <c:pt idx="476">
                  <c:v>210.2</c:v>
                </c:pt>
                <c:pt idx="477">
                  <c:v>210.18</c:v>
                </c:pt>
                <c:pt idx="478">
                  <c:v>210.29</c:v>
                </c:pt>
                <c:pt idx="479">
                  <c:v>210.28</c:v>
                </c:pt>
                <c:pt idx="480">
                  <c:v>210.32</c:v>
                </c:pt>
                <c:pt idx="481">
                  <c:v>210.31</c:v>
                </c:pt>
                <c:pt idx="482">
                  <c:v>210.3</c:v>
                </c:pt>
                <c:pt idx="483">
                  <c:v>210.33</c:v>
                </c:pt>
                <c:pt idx="484">
                  <c:v>210.31</c:v>
                </c:pt>
                <c:pt idx="485">
                  <c:v>210.26</c:v>
                </c:pt>
                <c:pt idx="486">
                  <c:v>210.26</c:v>
                </c:pt>
                <c:pt idx="487">
                  <c:v>210.24</c:v>
                </c:pt>
                <c:pt idx="488">
                  <c:v>210.22</c:v>
                </c:pt>
                <c:pt idx="489">
                  <c:v>210.23</c:v>
                </c:pt>
                <c:pt idx="490">
                  <c:v>210.27</c:v>
                </c:pt>
                <c:pt idx="491">
                  <c:v>210.32</c:v>
                </c:pt>
                <c:pt idx="492">
                  <c:v>210.3</c:v>
                </c:pt>
                <c:pt idx="493">
                  <c:v>210.31</c:v>
                </c:pt>
                <c:pt idx="494">
                  <c:v>210.34</c:v>
                </c:pt>
                <c:pt idx="495">
                  <c:v>210.35</c:v>
                </c:pt>
                <c:pt idx="496">
                  <c:v>210.31</c:v>
                </c:pt>
                <c:pt idx="497">
                  <c:v>210.35</c:v>
                </c:pt>
                <c:pt idx="498">
                  <c:v>210.36</c:v>
                </c:pt>
                <c:pt idx="499">
                  <c:v>210.36</c:v>
                </c:pt>
                <c:pt idx="500">
                  <c:v>210.39</c:v>
                </c:pt>
                <c:pt idx="501">
                  <c:v>210.38</c:v>
                </c:pt>
                <c:pt idx="502">
                  <c:v>210.38</c:v>
                </c:pt>
                <c:pt idx="503">
                  <c:v>210.38</c:v>
                </c:pt>
                <c:pt idx="504">
                  <c:v>210.37</c:v>
                </c:pt>
                <c:pt idx="505">
                  <c:v>210.38</c:v>
                </c:pt>
                <c:pt idx="506">
                  <c:v>210.42</c:v>
                </c:pt>
                <c:pt idx="507">
                  <c:v>210.43</c:v>
                </c:pt>
                <c:pt idx="508">
                  <c:v>210.44</c:v>
                </c:pt>
                <c:pt idx="509">
                  <c:v>210.43</c:v>
                </c:pt>
                <c:pt idx="510">
                  <c:v>210.46</c:v>
                </c:pt>
                <c:pt idx="511">
                  <c:v>210.43</c:v>
                </c:pt>
                <c:pt idx="512">
                  <c:v>210.42</c:v>
                </c:pt>
                <c:pt idx="513">
                  <c:v>210.42</c:v>
                </c:pt>
                <c:pt idx="514">
                  <c:v>210.48</c:v>
                </c:pt>
                <c:pt idx="515">
                  <c:v>210.45</c:v>
                </c:pt>
                <c:pt idx="516">
                  <c:v>210.48</c:v>
                </c:pt>
                <c:pt idx="517">
                  <c:v>210.55</c:v>
                </c:pt>
                <c:pt idx="518">
                  <c:v>210.54</c:v>
                </c:pt>
                <c:pt idx="519">
                  <c:v>210.54</c:v>
                </c:pt>
                <c:pt idx="520">
                  <c:v>210.54</c:v>
                </c:pt>
                <c:pt idx="521">
                  <c:v>210.52</c:v>
                </c:pt>
                <c:pt idx="522">
                  <c:v>210.49</c:v>
                </c:pt>
                <c:pt idx="523">
                  <c:v>210.5</c:v>
                </c:pt>
                <c:pt idx="524">
                  <c:v>210.5</c:v>
                </c:pt>
                <c:pt idx="525">
                  <c:v>210.47</c:v>
                </c:pt>
                <c:pt idx="526">
                  <c:v>210.54</c:v>
                </c:pt>
                <c:pt idx="527">
                  <c:v>210.47</c:v>
                </c:pt>
                <c:pt idx="528">
                  <c:v>210.48</c:v>
                </c:pt>
                <c:pt idx="529">
                  <c:v>210.51778119802299</c:v>
                </c:pt>
                <c:pt idx="530">
                  <c:v>210.507456951752</c:v>
                </c:pt>
                <c:pt idx="531">
                  <c:v>210.539353595828</c:v>
                </c:pt>
                <c:pt idx="532">
                  <c:v>210.53738221490801</c:v>
                </c:pt>
                <c:pt idx="533">
                  <c:v>210.540711813531</c:v>
                </c:pt>
                <c:pt idx="534">
                  <c:v>210.52103795048501</c:v>
                </c:pt>
                <c:pt idx="535">
                  <c:v>210.53913120080901</c:v>
                </c:pt>
                <c:pt idx="536">
                  <c:v>210.552106130032</c:v>
                </c:pt>
                <c:pt idx="537">
                  <c:v>210.51582138117001</c:v>
                </c:pt>
                <c:pt idx="538">
                  <c:v>210.538572990928</c:v>
                </c:pt>
                <c:pt idx="539">
                  <c:v>210.50056895476399</c:v>
                </c:pt>
                <c:pt idx="540">
                  <c:v>210.49946294912399</c:v>
                </c:pt>
                <c:pt idx="541">
                  <c:v>210.49156655446399</c:v>
                </c:pt>
                <c:pt idx="542">
                  <c:v>210.50031389646699</c:v>
                </c:pt>
                <c:pt idx="543">
                  <c:v>210.52111599494401</c:v>
                </c:pt>
                <c:pt idx="544">
                  <c:v>210.51380748822899</c:v>
                </c:pt>
                <c:pt idx="545">
                  <c:v>210.52627495783599</c:v>
                </c:pt>
                <c:pt idx="546">
                  <c:v>210.485328559023</c:v>
                </c:pt>
                <c:pt idx="547">
                  <c:v>210.53718394703</c:v>
                </c:pt>
                <c:pt idx="548">
                  <c:v>210.553985071733</c:v>
                </c:pt>
                <c:pt idx="549">
                  <c:v>210.57073515650501</c:v>
                </c:pt>
                <c:pt idx="550">
                  <c:v>210.59001902104299</c:v>
                </c:pt>
                <c:pt idx="551">
                  <c:v>210.583794613945</c:v>
                </c:pt>
                <c:pt idx="552">
                  <c:v>210.56179530583799</c:v>
                </c:pt>
                <c:pt idx="553">
                  <c:v>210.61005196594601</c:v>
                </c:pt>
                <c:pt idx="554">
                  <c:v>210.58070710211001</c:v>
                </c:pt>
                <c:pt idx="555">
                  <c:v>210.590517162949</c:v>
                </c:pt>
                <c:pt idx="556">
                  <c:v>210.56261446310401</c:v>
                </c:pt>
                <c:pt idx="557">
                  <c:v>210.57602433643501</c:v>
                </c:pt>
                <c:pt idx="558">
                  <c:v>210.60442435287999</c:v>
                </c:pt>
                <c:pt idx="559">
                  <c:v>210.61380371450201</c:v>
                </c:pt>
                <c:pt idx="560">
                  <c:v>210.59517028174699</c:v>
                </c:pt>
                <c:pt idx="561">
                  <c:v>210.575927168465</c:v>
                </c:pt>
                <c:pt idx="562">
                  <c:v>210.586547777411</c:v>
                </c:pt>
                <c:pt idx="563">
                  <c:v>210.54806176374601</c:v>
                </c:pt>
                <c:pt idx="564">
                  <c:v>210.58499722885199</c:v>
                </c:pt>
                <c:pt idx="565">
                  <c:v>210.582876482752</c:v>
                </c:pt>
                <c:pt idx="566">
                  <c:v>210.57460432807201</c:v>
                </c:pt>
                <c:pt idx="567">
                  <c:v>210.57041015365999</c:v>
                </c:pt>
                <c:pt idx="568">
                  <c:v>210.586025431617</c:v>
                </c:pt>
                <c:pt idx="569">
                  <c:v>210.607430361095</c:v>
                </c:pt>
                <c:pt idx="570">
                  <c:v>210.61531674114599</c:v>
                </c:pt>
                <c:pt idx="571">
                  <c:v>210.634601126273</c:v>
                </c:pt>
                <c:pt idx="572">
                  <c:v>210.62769811637199</c:v>
                </c:pt>
                <c:pt idx="573">
                  <c:v>210.624412843491</c:v>
                </c:pt>
                <c:pt idx="574">
                  <c:v>210.609729644922</c:v>
                </c:pt>
                <c:pt idx="575">
                  <c:v>210.605509979451</c:v>
                </c:pt>
                <c:pt idx="576">
                  <c:v>210.656275647482</c:v>
                </c:pt>
                <c:pt idx="577">
                  <c:v>210.634097293156</c:v>
                </c:pt>
                <c:pt idx="578">
                  <c:v>210.663133376465</c:v>
                </c:pt>
                <c:pt idx="579">
                  <c:v>210.66276159031699</c:v>
                </c:pt>
                <c:pt idx="580">
                  <c:v>210.671407569042</c:v>
                </c:pt>
                <c:pt idx="581">
                  <c:v>210.67995127854101</c:v>
                </c:pt>
                <c:pt idx="582">
                  <c:v>210.72058664129199</c:v>
                </c:pt>
                <c:pt idx="583">
                  <c:v>210.71616236103699</c:v>
                </c:pt>
                <c:pt idx="584">
                  <c:v>210.671545539851</c:v>
                </c:pt>
                <c:pt idx="585">
                  <c:v>210.68328411932299</c:v>
                </c:pt>
                <c:pt idx="586">
                  <c:v>210.70626349879299</c:v>
                </c:pt>
                <c:pt idx="587">
                  <c:v>210.70511086741001</c:v>
                </c:pt>
                <c:pt idx="588">
                  <c:v>210.702968708969</c:v>
                </c:pt>
                <c:pt idx="589">
                  <c:v>210.691501791326</c:v>
                </c:pt>
                <c:pt idx="590">
                  <c:v>210.71035600368501</c:v>
                </c:pt>
                <c:pt idx="591">
                  <c:v>210.744281504078</c:v>
                </c:pt>
                <c:pt idx="592">
                  <c:v>210.76984633500899</c:v>
                </c:pt>
                <c:pt idx="593">
                  <c:v>210.73959203413401</c:v>
                </c:pt>
                <c:pt idx="594">
                  <c:v>210.752670620945</c:v>
                </c:pt>
                <c:pt idx="595">
                  <c:v>210.75303279258901</c:v>
                </c:pt>
                <c:pt idx="596">
                  <c:v>210.72204087208601</c:v>
                </c:pt>
                <c:pt idx="597">
                  <c:v>210.74682474020199</c:v>
                </c:pt>
                <c:pt idx="598">
                  <c:v>210.724164151884</c:v>
                </c:pt>
                <c:pt idx="599">
                  <c:v>210.72260242546599</c:v>
                </c:pt>
                <c:pt idx="600">
                  <c:v>210.70579460147201</c:v>
                </c:pt>
                <c:pt idx="601">
                  <c:v>210.723079200375</c:v>
                </c:pt>
                <c:pt idx="602">
                  <c:v>210.72390195139801</c:v>
                </c:pt>
                <c:pt idx="603">
                  <c:v>210.744859554138</c:v>
                </c:pt>
                <c:pt idx="604">
                  <c:v>210.739855262285</c:v>
                </c:pt>
                <c:pt idx="605">
                  <c:v>210.759972782533</c:v>
                </c:pt>
                <c:pt idx="606">
                  <c:v>210.794129232307</c:v>
                </c:pt>
                <c:pt idx="607">
                  <c:v>210.760249181099</c:v>
                </c:pt>
                <c:pt idx="608">
                  <c:v>210.79217055926199</c:v>
                </c:pt>
                <c:pt idx="609">
                  <c:v>210.78179555269901</c:v>
                </c:pt>
                <c:pt idx="610">
                  <c:v>210.758554674447</c:v>
                </c:pt>
                <c:pt idx="611">
                  <c:v>210.79126514007399</c:v>
                </c:pt>
                <c:pt idx="612">
                  <c:v>210.80312835858999</c:v>
                </c:pt>
                <c:pt idx="613">
                  <c:v>210.78085145048701</c:v>
                </c:pt>
                <c:pt idx="614">
                  <c:v>210.84899518183599</c:v>
                </c:pt>
                <c:pt idx="615">
                  <c:v>210.77742961733099</c:v>
                </c:pt>
                <c:pt idx="616">
                  <c:v>210.81299859047601</c:v>
                </c:pt>
                <c:pt idx="617">
                  <c:v>210.79915541871</c:v>
                </c:pt>
                <c:pt idx="618">
                  <c:v>210.760792055086</c:v>
                </c:pt>
                <c:pt idx="619">
                  <c:v>210.76325756256699</c:v>
                </c:pt>
                <c:pt idx="620">
                  <c:v>210.699999225987</c:v>
                </c:pt>
                <c:pt idx="621">
                  <c:v>210.568431098546</c:v>
                </c:pt>
                <c:pt idx="622">
                  <c:v>210.31153147024199</c:v>
                </c:pt>
                <c:pt idx="623">
                  <c:v>209.928736508067</c:v>
                </c:pt>
                <c:pt idx="624">
                  <c:v>209.47642458147999</c:v>
                </c:pt>
                <c:pt idx="625">
                  <c:v>209.031430143504</c:v>
                </c:pt>
                <c:pt idx="626">
                  <c:v>208.629798718274</c:v>
                </c:pt>
                <c:pt idx="627">
                  <c:v>208.24190072625399</c:v>
                </c:pt>
                <c:pt idx="628">
                  <c:v>207.89026073151001</c:v>
                </c:pt>
                <c:pt idx="629">
                  <c:v>207.57410616220301</c:v>
                </c:pt>
                <c:pt idx="630">
                  <c:v>207.265976089801</c:v>
                </c:pt>
                <c:pt idx="631">
                  <c:v>207.005520829912</c:v>
                </c:pt>
                <c:pt idx="632">
                  <c:v>206.76913883735099</c:v>
                </c:pt>
                <c:pt idx="633">
                  <c:v>206.51627457672799</c:v>
                </c:pt>
                <c:pt idx="634">
                  <c:v>206.30851271455199</c:v>
                </c:pt>
                <c:pt idx="635">
                  <c:v>206.10534173213799</c:v>
                </c:pt>
                <c:pt idx="636">
                  <c:v>205.88464771179201</c:v>
                </c:pt>
                <c:pt idx="637">
                  <c:v>205.679899557629</c:v>
                </c:pt>
                <c:pt idx="638">
                  <c:v>205.485381845945</c:v>
                </c:pt>
                <c:pt idx="639">
                  <c:v>205.284022861208</c:v>
                </c:pt>
                <c:pt idx="640">
                  <c:v>205.08942539155299</c:v>
                </c:pt>
                <c:pt idx="641">
                  <c:v>204.914512520036</c:v>
                </c:pt>
                <c:pt idx="642">
                  <c:v>204.722406654412</c:v>
                </c:pt>
                <c:pt idx="643">
                  <c:v>204.56012936848899</c:v>
                </c:pt>
                <c:pt idx="644">
                  <c:v>204.35893747937899</c:v>
                </c:pt>
                <c:pt idx="645">
                  <c:v>204.190579208217</c:v>
                </c:pt>
                <c:pt idx="646">
                  <c:v>204.04460356193101</c:v>
                </c:pt>
                <c:pt idx="647">
                  <c:v>203.870742390798</c:v>
                </c:pt>
                <c:pt idx="648">
                  <c:v>203.71640941465</c:v>
                </c:pt>
                <c:pt idx="649">
                  <c:v>203.55038427527001</c:v>
                </c:pt>
                <c:pt idx="650">
                  <c:v>203.37830985596401</c:v>
                </c:pt>
                <c:pt idx="651">
                  <c:v>203.219697858079</c:v>
                </c:pt>
                <c:pt idx="652">
                  <c:v>203.096334657451</c:v>
                </c:pt>
                <c:pt idx="653">
                  <c:v>202.941926657186</c:v>
                </c:pt>
                <c:pt idx="654">
                  <c:v>202.78939749937001</c:v>
                </c:pt>
                <c:pt idx="655">
                  <c:v>202.674212322648</c:v>
                </c:pt>
                <c:pt idx="656">
                  <c:v>202.533344890569</c:v>
                </c:pt>
                <c:pt idx="657">
                  <c:v>202.40175855120401</c:v>
                </c:pt>
                <c:pt idx="658">
                  <c:v>202.25915863610601</c:v>
                </c:pt>
                <c:pt idx="659">
                  <c:v>202.15485097341301</c:v>
                </c:pt>
                <c:pt idx="660">
                  <c:v>202.02140699787799</c:v>
                </c:pt>
                <c:pt idx="661">
                  <c:v>201.861123442045</c:v>
                </c:pt>
                <c:pt idx="662">
                  <c:v>201.76231197688699</c:v>
                </c:pt>
                <c:pt idx="663">
                  <c:v>201.64305828977101</c:v>
                </c:pt>
                <c:pt idx="664">
                  <c:v>201.49145856749601</c:v>
                </c:pt>
                <c:pt idx="665">
                  <c:v>201.387675130899</c:v>
                </c:pt>
                <c:pt idx="666">
                  <c:v>201.26570305557701</c:v>
                </c:pt>
                <c:pt idx="667">
                  <c:v>201.14491718109099</c:v>
                </c:pt>
                <c:pt idx="668">
                  <c:v>201.042461273876</c:v>
                </c:pt>
                <c:pt idx="669">
                  <c:v>200.90924976976299</c:v>
                </c:pt>
                <c:pt idx="670">
                  <c:v>200.801973034204</c:v>
                </c:pt>
                <c:pt idx="671">
                  <c:v>200.67808818805</c:v>
                </c:pt>
                <c:pt idx="672">
                  <c:v>200.575212826599</c:v>
                </c:pt>
                <c:pt idx="673">
                  <c:v>200.45401514993699</c:v>
                </c:pt>
                <c:pt idx="674">
                  <c:v>200.340961514876</c:v>
                </c:pt>
                <c:pt idx="675">
                  <c:v>200.23326356671001</c:v>
                </c:pt>
                <c:pt idx="676">
                  <c:v>200.113993755926</c:v>
                </c:pt>
                <c:pt idx="677">
                  <c:v>200.01062440536299</c:v>
                </c:pt>
                <c:pt idx="678">
                  <c:v>199.88474848123099</c:v>
                </c:pt>
                <c:pt idx="679">
                  <c:v>199.79150595724499</c:v>
                </c:pt>
                <c:pt idx="680">
                  <c:v>199.69084538722601</c:v>
                </c:pt>
                <c:pt idx="681">
                  <c:v>199.54969056781599</c:v>
                </c:pt>
                <c:pt idx="682">
                  <c:v>199.45350673532499</c:v>
                </c:pt>
                <c:pt idx="683">
                  <c:v>199.33807295956001</c:v>
                </c:pt>
                <c:pt idx="684">
                  <c:v>199.23937079523401</c:v>
                </c:pt>
                <c:pt idx="685">
                  <c:v>199.12181918451901</c:v>
                </c:pt>
                <c:pt idx="686">
                  <c:v>199.043196739834</c:v>
                </c:pt>
                <c:pt idx="687">
                  <c:v>198.90865499430001</c:v>
                </c:pt>
                <c:pt idx="688">
                  <c:v>198.81852049943001</c:v>
                </c:pt>
                <c:pt idx="689">
                  <c:v>198.724648354306</c:v>
                </c:pt>
                <c:pt idx="690">
                  <c:v>198.62799564057201</c:v>
                </c:pt>
                <c:pt idx="691">
                  <c:v>198.530520384825</c:v>
                </c:pt>
                <c:pt idx="692">
                  <c:v>198.44644982079001</c:v>
                </c:pt>
                <c:pt idx="693">
                  <c:v>198.342180559659</c:v>
                </c:pt>
                <c:pt idx="694">
                  <c:v>198.26284391116599</c:v>
                </c:pt>
                <c:pt idx="695">
                  <c:v>198.14645617325701</c:v>
                </c:pt>
                <c:pt idx="696">
                  <c:v>198.05956368803299</c:v>
                </c:pt>
                <c:pt idx="697">
                  <c:v>197.97457001642101</c:v>
                </c:pt>
                <c:pt idx="698">
                  <c:v>197.872735118131</c:v>
                </c:pt>
                <c:pt idx="699">
                  <c:v>197.803830061486</c:v>
                </c:pt>
                <c:pt idx="700">
                  <c:v>197.69626543100301</c:v>
                </c:pt>
                <c:pt idx="701">
                  <c:v>197.61963975597899</c:v>
                </c:pt>
                <c:pt idx="702">
                  <c:v>197.53629057984699</c:v>
                </c:pt>
                <c:pt idx="703">
                  <c:v>197.436157400594</c:v>
                </c:pt>
                <c:pt idx="704">
                  <c:v>197.334635355171</c:v>
                </c:pt>
                <c:pt idx="705">
                  <c:v>197.25319271255799</c:v>
                </c:pt>
                <c:pt idx="706">
                  <c:v>197.169578113885</c:v>
                </c:pt>
                <c:pt idx="707">
                  <c:v>197.09290469418801</c:v>
                </c:pt>
                <c:pt idx="708">
                  <c:v>196.981208507167</c:v>
                </c:pt>
                <c:pt idx="709">
                  <c:v>196.89540924442699</c:v>
                </c:pt>
                <c:pt idx="710">
                  <c:v>196.79427650881601</c:v>
                </c:pt>
                <c:pt idx="711">
                  <c:v>196.74214851515299</c:v>
                </c:pt>
                <c:pt idx="712">
                  <c:v>196.640563768438</c:v>
                </c:pt>
                <c:pt idx="713">
                  <c:v>196.557894941846</c:v>
                </c:pt>
                <c:pt idx="714">
                  <c:v>196.460225566124</c:v>
                </c:pt>
                <c:pt idx="715">
                  <c:v>196.38422224541301</c:v>
                </c:pt>
                <c:pt idx="716">
                  <c:v>196.28638215663401</c:v>
                </c:pt>
                <c:pt idx="717">
                  <c:v>196.184806419604</c:v>
                </c:pt>
                <c:pt idx="718">
                  <c:v>196.13829809648499</c:v>
                </c:pt>
                <c:pt idx="719">
                  <c:v>196.007868748231</c:v>
                </c:pt>
                <c:pt idx="720">
                  <c:v>195.92273559779699</c:v>
                </c:pt>
                <c:pt idx="721">
                  <c:v>195.836944479024</c:v>
                </c:pt>
                <c:pt idx="722">
                  <c:v>195.75027521460399</c:v>
                </c:pt>
                <c:pt idx="723">
                  <c:v>195.67750854777299</c:v>
                </c:pt>
                <c:pt idx="724">
                  <c:v>195.56900700983499</c:v>
                </c:pt>
                <c:pt idx="725">
                  <c:v>195.48193343733999</c:v>
                </c:pt>
                <c:pt idx="726">
                  <c:v>195.40102633671501</c:v>
                </c:pt>
                <c:pt idx="727">
                  <c:v>195.310371920356</c:v>
                </c:pt>
                <c:pt idx="728">
                  <c:v>195.21384013549499</c:v>
                </c:pt>
                <c:pt idx="729">
                  <c:v>195.139547035357</c:v>
                </c:pt>
                <c:pt idx="730">
                  <c:v>195.04107089618901</c:v>
                </c:pt>
                <c:pt idx="731">
                  <c:v>194.946287051193</c:v>
                </c:pt>
                <c:pt idx="732">
                  <c:v>194.87222762196001</c:v>
                </c:pt>
                <c:pt idx="733">
                  <c:v>194.77701247571301</c:v>
                </c:pt>
                <c:pt idx="734">
                  <c:v>194.69273238528501</c:v>
                </c:pt>
                <c:pt idx="735">
                  <c:v>194.59353346318699</c:v>
                </c:pt>
                <c:pt idx="736">
                  <c:v>194.505575942588</c:v>
                </c:pt>
                <c:pt idx="737">
                  <c:v>194.43626096759601</c:v>
                </c:pt>
                <c:pt idx="738">
                  <c:v>194.35289100121</c:v>
                </c:pt>
                <c:pt idx="739">
                  <c:v>194.27803222478701</c:v>
                </c:pt>
                <c:pt idx="740">
                  <c:v>194.174501558278</c:v>
                </c:pt>
                <c:pt idx="741">
                  <c:v>194.102798744767</c:v>
                </c:pt>
                <c:pt idx="742">
                  <c:v>194.030437641068</c:v>
                </c:pt>
                <c:pt idx="743">
                  <c:v>193.930141684239</c:v>
                </c:pt>
                <c:pt idx="744">
                  <c:v>193.88062282807201</c:v>
                </c:pt>
                <c:pt idx="745">
                  <c:v>193.77889848938</c:v>
                </c:pt>
                <c:pt idx="746">
                  <c:v>193.713328585959</c:v>
                </c:pt>
                <c:pt idx="747">
                  <c:v>193.632923493357</c:v>
                </c:pt>
                <c:pt idx="748">
                  <c:v>193.535557970399</c:v>
                </c:pt>
                <c:pt idx="749">
                  <c:v>193.440728758727</c:v>
                </c:pt>
                <c:pt idx="750">
                  <c:v>193.38167339974501</c:v>
                </c:pt>
                <c:pt idx="751">
                  <c:v>193.28552843018599</c:v>
                </c:pt>
                <c:pt idx="752">
                  <c:v>193.23035847346799</c:v>
                </c:pt>
                <c:pt idx="753">
                  <c:v>193.153067278468</c:v>
                </c:pt>
                <c:pt idx="754">
                  <c:v>193.072971754614</c:v>
                </c:pt>
                <c:pt idx="755">
                  <c:v>192.96928974928699</c:v>
                </c:pt>
                <c:pt idx="756">
                  <c:v>192.89994803210101</c:v>
                </c:pt>
                <c:pt idx="757">
                  <c:v>192.82914064748701</c:v>
                </c:pt>
                <c:pt idx="758">
                  <c:v>192.736382609451</c:v>
                </c:pt>
                <c:pt idx="759">
                  <c:v>192.671688466387</c:v>
                </c:pt>
                <c:pt idx="760">
                  <c:v>192.59770573598101</c:v>
                </c:pt>
                <c:pt idx="761">
                  <c:v>192.50664270351899</c:v>
                </c:pt>
                <c:pt idx="762">
                  <c:v>192.438216141753</c:v>
                </c:pt>
                <c:pt idx="763">
                  <c:v>192.352632942773</c:v>
                </c:pt>
                <c:pt idx="764">
                  <c:v>192.28511254601599</c:v>
                </c:pt>
                <c:pt idx="765">
                  <c:v>192.20409933553799</c:v>
                </c:pt>
                <c:pt idx="766">
                  <c:v>192.152322231684</c:v>
                </c:pt>
                <c:pt idx="767">
                  <c:v>192.06078592422</c:v>
                </c:pt>
                <c:pt idx="768">
                  <c:v>191.975259397721</c:v>
                </c:pt>
                <c:pt idx="769">
                  <c:v>191.914328970821</c:v>
                </c:pt>
              </c:numCache>
            </c:numRef>
          </c:yVal>
          <c:smooth val="1"/>
        </c:ser>
        <c:ser>
          <c:idx val="2"/>
          <c:order val="2"/>
          <c:tx>
            <c:strRef>
              <c:f>'5-5.2'!$E$1</c:f>
              <c:strCache>
                <c:ptCount val="1"/>
                <c:pt idx="0">
                  <c:v>Thermocouple - TC3</c:v>
                </c:pt>
              </c:strCache>
            </c:strRef>
          </c:tx>
          <c:marker>
            <c:symbol val="none"/>
          </c:marker>
          <c:xVal>
            <c:numRef>
              <c:f>'5-5.2'!$B$2:$B$771</c:f>
              <c:numCache>
                <c:formatCode>0.0</c:formatCode>
                <c:ptCount val="770"/>
                <c:pt idx="0">
                  <c:v>0</c:v>
                </c:pt>
                <c:pt idx="1">
                  <c:v>1.6666666666666666E-2</c:v>
                </c:pt>
                <c:pt idx="2">
                  <c:v>3.3333333333333333E-2</c:v>
                </c:pt>
                <c:pt idx="3">
                  <c:v>0.05</c:v>
                </c:pt>
                <c:pt idx="4">
                  <c:v>6.6666666666666666E-2</c:v>
                </c:pt>
                <c:pt idx="5">
                  <c:v>8.3333333333333329E-2</c:v>
                </c:pt>
                <c:pt idx="6">
                  <c:v>0.1</c:v>
                </c:pt>
                <c:pt idx="7">
                  <c:v>0.11666666666666667</c:v>
                </c:pt>
                <c:pt idx="8">
                  <c:v>0.13333333333333333</c:v>
                </c:pt>
                <c:pt idx="9">
                  <c:v>0.15</c:v>
                </c:pt>
                <c:pt idx="10">
                  <c:v>0.16666666666666666</c:v>
                </c:pt>
                <c:pt idx="11">
                  <c:v>0.18333333333333332</c:v>
                </c:pt>
                <c:pt idx="12">
                  <c:v>0.2</c:v>
                </c:pt>
                <c:pt idx="13">
                  <c:v>0.21666666666666667</c:v>
                </c:pt>
                <c:pt idx="14">
                  <c:v>0.23333333333333334</c:v>
                </c:pt>
                <c:pt idx="15">
                  <c:v>0.25</c:v>
                </c:pt>
                <c:pt idx="16">
                  <c:v>0.26666666666666666</c:v>
                </c:pt>
                <c:pt idx="17">
                  <c:v>0.28333333333333333</c:v>
                </c:pt>
                <c:pt idx="18">
                  <c:v>0.3</c:v>
                </c:pt>
                <c:pt idx="19">
                  <c:v>0.31666666666666665</c:v>
                </c:pt>
                <c:pt idx="20">
                  <c:v>0.33333333333333331</c:v>
                </c:pt>
                <c:pt idx="21">
                  <c:v>0.35</c:v>
                </c:pt>
                <c:pt idx="22">
                  <c:v>0.36666666666666664</c:v>
                </c:pt>
                <c:pt idx="23">
                  <c:v>0.38333333333333336</c:v>
                </c:pt>
                <c:pt idx="24">
                  <c:v>0.4</c:v>
                </c:pt>
                <c:pt idx="25">
                  <c:v>0.41666666666666669</c:v>
                </c:pt>
                <c:pt idx="26">
                  <c:v>0.43333333333333335</c:v>
                </c:pt>
                <c:pt idx="27">
                  <c:v>0.45</c:v>
                </c:pt>
                <c:pt idx="28">
                  <c:v>0.46666666666666667</c:v>
                </c:pt>
                <c:pt idx="29">
                  <c:v>0.48333333333333334</c:v>
                </c:pt>
                <c:pt idx="30">
                  <c:v>0.5</c:v>
                </c:pt>
                <c:pt idx="31">
                  <c:v>0.51666666666666672</c:v>
                </c:pt>
                <c:pt idx="32">
                  <c:v>0.53333333333333333</c:v>
                </c:pt>
                <c:pt idx="33">
                  <c:v>0.55000000000000004</c:v>
                </c:pt>
                <c:pt idx="34">
                  <c:v>0.56666666666666665</c:v>
                </c:pt>
                <c:pt idx="35">
                  <c:v>0.58333333333333337</c:v>
                </c:pt>
                <c:pt idx="36">
                  <c:v>0.6</c:v>
                </c:pt>
                <c:pt idx="37">
                  <c:v>0.6166666666666667</c:v>
                </c:pt>
                <c:pt idx="38">
                  <c:v>0.6333333333333333</c:v>
                </c:pt>
                <c:pt idx="39">
                  <c:v>0.65</c:v>
                </c:pt>
                <c:pt idx="40">
                  <c:v>0.66666666666666663</c:v>
                </c:pt>
                <c:pt idx="41">
                  <c:v>0.68333333333333335</c:v>
                </c:pt>
                <c:pt idx="42">
                  <c:v>0.7</c:v>
                </c:pt>
                <c:pt idx="43">
                  <c:v>0.71666666666666667</c:v>
                </c:pt>
                <c:pt idx="44">
                  <c:v>0.73333333333333328</c:v>
                </c:pt>
                <c:pt idx="45">
                  <c:v>0.75</c:v>
                </c:pt>
                <c:pt idx="46">
                  <c:v>0.76666666666666672</c:v>
                </c:pt>
                <c:pt idx="47">
                  <c:v>0.78333333333333333</c:v>
                </c:pt>
                <c:pt idx="48">
                  <c:v>0.8</c:v>
                </c:pt>
                <c:pt idx="49">
                  <c:v>0.81666666666666665</c:v>
                </c:pt>
                <c:pt idx="50">
                  <c:v>0.83333333333333337</c:v>
                </c:pt>
                <c:pt idx="51">
                  <c:v>0.85</c:v>
                </c:pt>
                <c:pt idx="52">
                  <c:v>0.8666666666666667</c:v>
                </c:pt>
                <c:pt idx="53">
                  <c:v>0.8833333333333333</c:v>
                </c:pt>
                <c:pt idx="54">
                  <c:v>0.9</c:v>
                </c:pt>
                <c:pt idx="55">
                  <c:v>0.91666666666666663</c:v>
                </c:pt>
                <c:pt idx="56">
                  <c:v>0.93333333333333335</c:v>
                </c:pt>
                <c:pt idx="57">
                  <c:v>0.95</c:v>
                </c:pt>
                <c:pt idx="58">
                  <c:v>0.96666666666666667</c:v>
                </c:pt>
                <c:pt idx="59">
                  <c:v>0.98333333333333328</c:v>
                </c:pt>
                <c:pt idx="60">
                  <c:v>1</c:v>
                </c:pt>
                <c:pt idx="61">
                  <c:v>1.0166666666666666</c:v>
                </c:pt>
                <c:pt idx="62">
                  <c:v>1.0333333333333334</c:v>
                </c:pt>
                <c:pt idx="63">
                  <c:v>1.05</c:v>
                </c:pt>
                <c:pt idx="64">
                  <c:v>1.0666666666666667</c:v>
                </c:pt>
                <c:pt idx="65">
                  <c:v>1.0833333333333333</c:v>
                </c:pt>
                <c:pt idx="66">
                  <c:v>1.1000000000000001</c:v>
                </c:pt>
                <c:pt idx="67">
                  <c:v>1.1166666666666667</c:v>
                </c:pt>
                <c:pt idx="68">
                  <c:v>1.1333333333333333</c:v>
                </c:pt>
                <c:pt idx="69">
                  <c:v>1.1499999999999999</c:v>
                </c:pt>
                <c:pt idx="70">
                  <c:v>1.1666666666666667</c:v>
                </c:pt>
                <c:pt idx="71">
                  <c:v>1.1833333333333333</c:v>
                </c:pt>
                <c:pt idx="72">
                  <c:v>1.2</c:v>
                </c:pt>
                <c:pt idx="73">
                  <c:v>1.2166666666666666</c:v>
                </c:pt>
                <c:pt idx="74">
                  <c:v>1.2333333333333334</c:v>
                </c:pt>
                <c:pt idx="75">
                  <c:v>1.25</c:v>
                </c:pt>
                <c:pt idx="76">
                  <c:v>1.2666666666666666</c:v>
                </c:pt>
                <c:pt idx="77">
                  <c:v>1.2833333333333334</c:v>
                </c:pt>
                <c:pt idx="78">
                  <c:v>1.3</c:v>
                </c:pt>
                <c:pt idx="79">
                  <c:v>1.3166666666666667</c:v>
                </c:pt>
                <c:pt idx="80">
                  <c:v>1.3333333333333333</c:v>
                </c:pt>
                <c:pt idx="81">
                  <c:v>1.35</c:v>
                </c:pt>
                <c:pt idx="82">
                  <c:v>1.3666666666666667</c:v>
                </c:pt>
                <c:pt idx="83">
                  <c:v>1.3833333333333333</c:v>
                </c:pt>
                <c:pt idx="84">
                  <c:v>1.4</c:v>
                </c:pt>
                <c:pt idx="85">
                  <c:v>1.4166666666666667</c:v>
                </c:pt>
                <c:pt idx="86">
                  <c:v>1.4333333333333333</c:v>
                </c:pt>
                <c:pt idx="87">
                  <c:v>1.45</c:v>
                </c:pt>
                <c:pt idx="88">
                  <c:v>1.4666666666666666</c:v>
                </c:pt>
                <c:pt idx="89">
                  <c:v>1.4833333333333334</c:v>
                </c:pt>
                <c:pt idx="90">
                  <c:v>1.5</c:v>
                </c:pt>
                <c:pt idx="91">
                  <c:v>1.5166666666666666</c:v>
                </c:pt>
                <c:pt idx="92">
                  <c:v>1.5333333333333334</c:v>
                </c:pt>
                <c:pt idx="93">
                  <c:v>1.55</c:v>
                </c:pt>
                <c:pt idx="94">
                  <c:v>1.5666666666666667</c:v>
                </c:pt>
                <c:pt idx="95">
                  <c:v>1.5833333333333333</c:v>
                </c:pt>
                <c:pt idx="96">
                  <c:v>1.6</c:v>
                </c:pt>
                <c:pt idx="97">
                  <c:v>1.6166666666666667</c:v>
                </c:pt>
                <c:pt idx="98">
                  <c:v>1.6333333333333333</c:v>
                </c:pt>
                <c:pt idx="99">
                  <c:v>1.65</c:v>
                </c:pt>
                <c:pt idx="100">
                  <c:v>1.6666666666666667</c:v>
                </c:pt>
                <c:pt idx="101">
                  <c:v>1.6833333333333333</c:v>
                </c:pt>
                <c:pt idx="102">
                  <c:v>1.7</c:v>
                </c:pt>
                <c:pt idx="103">
                  <c:v>1.7166666666666666</c:v>
                </c:pt>
                <c:pt idx="104">
                  <c:v>1.7333333333333334</c:v>
                </c:pt>
                <c:pt idx="105">
                  <c:v>1.75</c:v>
                </c:pt>
                <c:pt idx="106">
                  <c:v>1.7666666666666666</c:v>
                </c:pt>
                <c:pt idx="107">
                  <c:v>1.7833333333333334</c:v>
                </c:pt>
                <c:pt idx="108">
                  <c:v>1.8</c:v>
                </c:pt>
                <c:pt idx="109">
                  <c:v>1.8166666666666667</c:v>
                </c:pt>
                <c:pt idx="110">
                  <c:v>1.8333333333333333</c:v>
                </c:pt>
                <c:pt idx="111">
                  <c:v>1.85</c:v>
                </c:pt>
                <c:pt idx="112">
                  <c:v>1.8666666666666667</c:v>
                </c:pt>
                <c:pt idx="113">
                  <c:v>1.8833333333333333</c:v>
                </c:pt>
                <c:pt idx="114">
                  <c:v>1.9</c:v>
                </c:pt>
                <c:pt idx="115">
                  <c:v>1.9166666666666667</c:v>
                </c:pt>
                <c:pt idx="116">
                  <c:v>1.9333333333333333</c:v>
                </c:pt>
                <c:pt idx="117">
                  <c:v>1.95</c:v>
                </c:pt>
                <c:pt idx="118">
                  <c:v>1.9666666666666666</c:v>
                </c:pt>
                <c:pt idx="119">
                  <c:v>1.9833333333333334</c:v>
                </c:pt>
                <c:pt idx="120">
                  <c:v>2</c:v>
                </c:pt>
                <c:pt idx="121">
                  <c:v>2.0166666666666666</c:v>
                </c:pt>
                <c:pt idx="122">
                  <c:v>2.0333333333333332</c:v>
                </c:pt>
                <c:pt idx="123">
                  <c:v>2.0499999999999998</c:v>
                </c:pt>
                <c:pt idx="124">
                  <c:v>2.0666666666666669</c:v>
                </c:pt>
                <c:pt idx="125">
                  <c:v>2.0833333333333335</c:v>
                </c:pt>
                <c:pt idx="126">
                  <c:v>2.1</c:v>
                </c:pt>
                <c:pt idx="127">
                  <c:v>2.1166666666666667</c:v>
                </c:pt>
                <c:pt idx="128">
                  <c:v>2.1333333333333333</c:v>
                </c:pt>
                <c:pt idx="129">
                  <c:v>2.15</c:v>
                </c:pt>
                <c:pt idx="130">
                  <c:v>2.1666666666666665</c:v>
                </c:pt>
                <c:pt idx="131">
                  <c:v>2.1833333333333331</c:v>
                </c:pt>
                <c:pt idx="132">
                  <c:v>2.2000000000000002</c:v>
                </c:pt>
                <c:pt idx="133">
                  <c:v>2.2166666666666668</c:v>
                </c:pt>
                <c:pt idx="134">
                  <c:v>2.2333333333333334</c:v>
                </c:pt>
                <c:pt idx="135">
                  <c:v>2.25</c:v>
                </c:pt>
                <c:pt idx="136">
                  <c:v>2.2666666666666666</c:v>
                </c:pt>
                <c:pt idx="137">
                  <c:v>2.2833333333333332</c:v>
                </c:pt>
                <c:pt idx="138">
                  <c:v>2.2999999999999998</c:v>
                </c:pt>
                <c:pt idx="139">
                  <c:v>2.3166666666666669</c:v>
                </c:pt>
                <c:pt idx="140">
                  <c:v>2.3333333333333335</c:v>
                </c:pt>
                <c:pt idx="141">
                  <c:v>2.35</c:v>
                </c:pt>
                <c:pt idx="142">
                  <c:v>2.3666666666666667</c:v>
                </c:pt>
                <c:pt idx="143">
                  <c:v>2.3833333333333333</c:v>
                </c:pt>
                <c:pt idx="144">
                  <c:v>2.4</c:v>
                </c:pt>
                <c:pt idx="145">
                  <c:v>2.4166666666666665</c:v>
                </c:pt>
                <c:pt idx="146">
                  <c:v>2.4333333333333331</c:v>
                </c:pt>
                <c:pt idx="147">
                  <c:v>2.4500000000000002</c:v>
                </c:pt>
                <c:pt idx="148">
                  <c:v>2.4666666666666668</c:v>
                </c:pt>
                <c:pt idx="149">
                  <c:v>2.4833333333333334</c:v>
                </c:pt>
                <c:pt idx="150">
                  <c:v>2.5</c:v>
                </c:pt>
                <c:pt idx="151">
                  <c:v>2.5166666666666666</c:v>
                </c:pt>
                <c:pt idx="152">
                  <c:v>2.5333333333333332</c:v>
                </c:pt>
                <c:pt idx="153">
                  <c:v>2.5499999999999998</c:v>
                </c:pt>
                <c:pt idx="154">
                  <c:v>2.5666666666666669</c:v>
                </c:pt>
                <c:pt idx="155">
                  <c:v>2.5833333333333335</c:v>
                </c:pt>
                <c:pt idx="156">
                  <c:v>2.6</c:v>
                </c:pt>
                <c:pt idx="157">
                  <c:v>2.6166666666666667</c:v>
                </c:pt>
                <c:pt idx="158">
                  <c:v>2.6333333333333333</c:v>
                </c:pt>
                <c:pt idx="159">
                  <c:v>2.65</c:v>
                </c:pt>
                <c:pt idx="160">
                  <c:v>2.6666666666666665</c:v>
                </c:pt>
                <c:pt idx="161">
                  <c:v>2.6833333333333331</c:v>
                </c:pt>
                <c:pt idx="162">
                  <c:v>2.7</c:v>
                </c:pt>
                <c:pt idx="163">
                  <c:v>2.7166666666666668</c:v>
                </c:pt>
                <c:pt idx="164">
                  <c:v>2.7333333333333334</c:v>
                </c:pt>
                <c:pt idx="165">
                  <c:v>2.75</c:v>
                </c:pt>
                <c:pt idx="166">
                  <c:v>2.7666666666666666</c:v>
                </c:pt>
                <c:pt idx="167">
                  <c:v>2.7833333333333332</c:v>
                </c:pt>
                <c:pt idx="168">
                  <c:v>2.8</c:v>
                </c:pt>
                <c:pt idx="169">
                  <c:v>2.8166666666666669</c:v>
                </c:pt>
                <c:pt idx="170">
                  <c:v>2.8333333333333335</c:v>
                </c:pt>
                <c:pt idx="171">
                  <c:v>2.85</c:v>
                </c:pt>
                <c:pt idx="172">
                  <c:v>2.8666666666666667</c:v>
                </c:pt>
                <c:pt idx="173">
                  <c:v>2.8833333333333333</c:v>
                </c:pt>
                <c:pt idx="174">
                  <c:v>2.9</c:v>
                </c:pt>
                <c:pt idx="175">
                  <c:v>2.9166666666666665</c:v>
                </c:pt>
                <c:pt idx="176">
                  <c:v>2.9333333333333331</c:v>
                </c:pt>
                <c:pt idx="177">
                  <c:v>2.95</c:v>
                </c:pt>
                <c:pt idx="178">
                  <c:v>2.9666666666666668</c:v>
                </c:pt>
                <c:pt idx="179">
                  <c:v>2.9833333333333334</c:v>
                </c:pt>
                <c:pt idx="180">
                  <c:v>3</c:v>
                </c:pt>
                <c:pt idx="181">
                  <c:v>3.0166666666666666</c:v>
                </c:pt>
                <c:pt idx="182">
                  <c:v>3.0333333333333332</c:v>
                </c:pt>
                <c:pt idx="183">
                  <c:v>3.05</c:v>
                </c:pt>
                <c:pt idx="184">
                  <c:v>3.0666666666666669</c:v>
                </c:pt>
                <c:pt idx="185">
                  <c:v>3.0833333333333335</c:v>
                </c:pt>
                <c:pt idx="186">
                  <c:v>3.1</c:v>
                </c:pt>
                <c:pt idx="187">
                  <c:v>3.1166666666666667</c:v>
                </c:pt>
                <c:pt idx="188">
                  <c:v>3.1333333333333333</c:v>
                </c:pt>
                <c:pt idx="189">
                  <c:v>3.15</c:v>
                </c:pt>
                <c:pt idx="190">
                  <c:v>3.1666666666666665</c:v>
                </c:pt>
                <c:pt idx="191">
                  <c:v>3.1833333333333331</c:v>
                </c:pt>
                <c:pt idx="192">
                  <c:v>3.2</c:v>
                </c:pt>
                <c:pt idx="193">
                  <c:v>3.2166666666666668</c:v>
                </c:pt>
                <c:pt idx="194">
                  <c:v>3.2333333333333334</c:v>
                </c:pt>
                <c:pt idx="195">
                  <c:v>3.25</c:v>
                </c:pt>
                <c:pt idx="196">
                  <c:v>3.2666666666666666</c:v>
                </c:pt>
                <c:pt idx="197">
                  <c:v>3.2833333333333332</c:v>
                </c:pt>
                <c:pt idx="198">
                  <c:v>3.3</c:v>
                </c:pt>
                <c:pt idx="199">
                  <c:v>3.3166666666666669</c:v>
                </c:pt>
                <c:pt idx="200">
                  <c:v>3.3333333333333335</c:v>
                </c:pt>
                <c:pt idx="201">
                  <c:v>3.35</c:v>
                </c:pt>
                <c:pt idx="202">
                  <c:v>3.3666666666666667</c:v>
                </c:pt>
                <c:pt idx="203">
                  <c:v>3.3833333333333333</c:v>
                </c:pt>
                <c:pt idx="204">
                  <c:v>3.4</c:v>
                </c:pt>
                <c:pt idx="205">
                  <c:v>3.4166666666666665</c:v>
                </c:pt>
                <c:pt idx="206">
                  <c:v>3.4333333333333331</c:v>
                </c:pt>
                <c:pt idx="207">
                  <c:v>3.45</c:v>
                </c:pt>
                <c:pt idx="208">
                  <c:v>3.4666666666666668</c:v>
                </c:pt>
                <c:pt idx="209">
                  <c:v>3.4833333333333334</c:v>
                </c:pt>
                <c:pt idx="210">
                  <c:v>3.5</c:v>
                </c:pt>
                <c:pt idx="211">
                  <c:v>3.5166666666666666</c:v>
                </c:pt>
                <c:pt idx="212">
                  <c:v>3.5333333333333332</c:v>
                </c:pt>
                <c:pt idx="213">
                  <c:v>3.55</c:v>
                </c:pt>
                <c:pt idx="214">
                  <c:v>3.5666666666666669</c:v>
                </c:pt>
                <c:pt idx="215">
                  <c:v>3.5833333333333335</c:v>
                </c:pt>
                <c:pt idx="216">
                  <c:v>3.6</c:v>
                </c:pt>
                <c:pt idx="217">
                  <c:v>3.6166666666666667</c:v>
                </c:pt>
                <c:pt idx="218">
                  <c:v>3.6333333333333333</c:v>
                </c:pt>
                <c:pt idx="219">
                  <c:v>3.65</c:v>
                </c:pt>
                <c:pt idx="220">
                  <c:v>3.6666666666666665</c:v>
                </c:pt>
                <c:pt idx="221">
                  <c:v>3.6833333333333331</c:v>
                </c:pt>
                <c:pt idx="222">
                  <c:v>3.7</c:v>
                </c:pt>
                <c:pt idx="223">
                  <c:v>3.7166666666666668</c:v>
                </c:pt>
                <c:pt idx="224">
                  <c:v>3.7333333333333334</c:v>
                </c:pt>
                <c:pt idx="225">
                  <c:v>3.75</c:v>
                </c:pt>
                <c:pt idx="226">
                  <c:v>3.7666666666666666</c:v>
                </c:pt>
                <c:pt idx="227">
                  <c:v>3.7833333333333332</c:v>
                </c:pt>
                <c:pt idx="228">
                  <c:v>3.8</c:v>
                </c:pt>
                <c:pt idx="229">
                  <c:v>3.8166666666666669</c:v>
                </c:pt>
                <c:pt idx="230">
                  <c:v>3.8333333333333335</c:v>
                </c:pt>
                <c:pt idx="231">
                  <c:v>3.85</c:v>
                </c:pt>
                <c:pt idx="232">
                  <c:v>3.8666666666666667</c:v>
                </c:pt>
                <c:pt idx="233">
                  <c:v>3.8833333333333333</c:v>
                </c:pt>
                <c:pt idx="234">
                  <c:v>3.9</c:v>
                </c:pt>
                <c:pt idx="235">
                  <c:v>3.9166666666666665</c:v>
                </c:pt>
                <c:pt idx="236">
                  <c:v>3.9333333333333331</c:v>
                </c:pt>
                <c:pt idx="237">
                  <c:v>3.95</c:v>
                </c:pt>
                <c:pt idx="238">
                  <c:v>3.9666666666666668</c:v>
                </c:pt>
                <c:pt idx="239">
                  <c:v>3.9833333333333334</c:v>
                </c:pt>
                <c:pt idx="240">
                  <c:v>4</c:v>
                </c:pt>
                <c:pt idx="241">
                  <c:v>4.0166666666666666</c:v>
                </c:pt>
                <c:pt idx="242">
                  <c:v>4.0333333333333332</c:v>
                </c:pt>
                <c:pt idx="243">
                  <c:v>4.05</c:v>
                </c:pt>
                <c:pt idx="244">
                  <c:v>4.0666666666666664</c:v>
                </c:pt>
                <c:pt idx="245">
                  <c:v>4.083333333333333</c:v>
                </c:pt>
                <c:pt idx="246">
                  <c:v>4.0999999999999996</c:v>
                </c:pt>
                <c:pt idx="247">
                  <c:v>4.1166666666666663</c:v>
                </c:pt>
                <c:pt idx="248">
                  <c:v>4.1333333333333337</c:v>
                </c:pt>
                <c:pt idx="249">
                  <c:v>4.1500000000000004</c:v>
                </c:pt>
                <c:pt idx="250">
                  <c:v>4.166666666666667</c:v>
                </c:pt>
                <c:pt idx="251">
                  <c:v>4.1833333333333336</c:v>
                </c:pt>
                <c:pt idx="252">
                  <c:v>4.2</c:v>
                </c:pt>
                <c:pt idx="253">
                  <c:v>4.2166666666666668</c:v>
                </c:pt>
                <c:pt idx="254">
                  <c:v>4.2333333333333334</c:v>
                </c:pt>
                <c:pt idx="255">
                  <c:v>4.25</c:v>
                </c:pt>
                <c:pt idx="256">
                  <c:v>4.2666666666666666</c:v>
                </c:pt>
                <c:pt idx="257">
                  <c:v>4.2833333333333332</c:v>
                </c:pt>
                <c:pt idx="258">
                  <c:v>4.3</c:v>
                </c:pt>
                <c:pt idx="259">
                  <c:v>4.3166666666666664</c:v>
                </c:pt>
                <c:pt idx="260">
                  <c:v>4.333333333333333</c:v>
                </c:pt>
                <c:pt idx="261">
                  <c:v>4.3499999999999996</c:v>
                </c:pt>
                <c:pt idx="262">
                  <c:v>4.3666666666666663</c:v>
                </c:pt>
                <c:pt idx="263">
                  <c:v>4.3833333333333337</c:v>
                </c:pt>
                <c:pt idx="264">
                  <c:v>4.4000000000000004</c:v>
                </c:pt>
                <c:pt idx="265">
                  <c:v>4.416666666666667</c:v>
                </c:pt>
                <c:pt idx="266">
                  <c:v>4.4333333333333336</c:v>
                </c:pt>
                <c:pt idx="267">
                  <c:v>4.45</c:v>
                </c:pt>
                <c:pt idx="268">
                  <c:v>4.4666666666666668</c:v>
                </c:pt>
                <c:pt idx="269">
                  <c:v>4.4833333333333334</c:v>
                </c:pt>
                <c:pt idx="270">
                  <c:v>4.5</c:v>
                </c:pt>
                <c:pt idx="271">
                  <c:v>4.5166666666666666</c:v>
                </c:pt>
                <c:pt idx="272">
                  <c:v>4.5333333333333332</c:v>
                </c:pt>
                <c:pt idx="273">
                  <c:v>4.55</c:v>
                </c:pt>
                <c:pt idx="274">
                  <c:v>4.5666666666666664</c:v>
                </c:pt>
                <c:pt idx="275">
                  <c:v>4.583333333333333</c:v>
                </c:pt>
                <c:pt idx="276">
                  <c:v>4.5999999999999996</c:v>
                </c:pt>
                <c:pt idx="277">
                  <c:v>4.6166666666666663</c:v>
                </c:pt>
                <c:pt idx="278">
                  <c:v>4.6333333333333337</c:v>
                </c:pt>
                <c:pt idx="279">
                  <c:v>4.6500000000000004</c:v>
                </c:pt>
                <c:pt idx="280">
                  <c:v>4.666666666666667</c:v>
                </c:pt>
                <c:pt idx="281">
                  <c:v>4.6833333333333336</c:v>
                </c:pt>
                <c:pt idx="282">
                  <c:v>4.7</c:v>
                </c:pt>
                <c:pt idx="283">
                  <c:v>4.7166666666666668</c:v>
                </c:pt>
                <c:pt idx="284">
                  <c:v>4.7333333333333334</c:v>
                </c:pt>
                <c:pt idx="285">
                  <c:v>4.75</c:v>
                </c:pt>
                <c:pt idx="286">
                  <c:v>4.7666666666666666</c:v>
                </c:pt>
                <c:pt idx="287">
                  <c:v>4.7833333333333332</c:v>
                </c:pt>
                <c:pt idx="288">
                  <c:v>4.8</c:v>
                </c:pt>
                <c:pt idx="289">
                  <c:v>4.8166666666666664</c:v>
                </c:pt>
                <c:pt idx="290">
                  <c:v>4.833333333333333</c:v>
                </c:pt>
                <c:pt idx="291">
                  <c:v>4.8499999999999996</c:v>
                </c:pt>
                <c:pt idx="292">
                  <c:v>4.8666666666666663</c:v>
                </c:pt>
                <c:pt idx="293">
                  <c:v>4.8833333333333337</c:v>
                </c:pt>
                <c:pt idx="294">
                  <c:v>4.9000000000000004</c:v>
                </c:pt>
                <c:pt idx="295">
                  <c:v>4.916666666666667</c:v>
                </c:pt>
                <c:pt idx="296">
                  <c:v>4.9333333333333336</c:v>
                </c:pt>
                <c:pt idx="297">
                  <c:v>4.95</c:v>
                </c:pt>
                <c:pt idx="298">
                  <c:v>4.9666666666666668</c:v>
                </c:pt>
                <c:pt idx="299">
                  <c:v>4.9833333333333334</c:v>
                </c:pt>
                <c:pt idx="300">
                  <c:v>5</c:v>
                </c:pt>
                <c:pt idx="301">
                  <c:v>5.0166666666666666</c:v>
                </c:pt>
                <c:pt idx="302">
                  <c:v>5.0333333333333332</c:v>
                </c:pt>
                <c:pt idx="303">
                  <c:v>5.05</c:v>
                </c:pt>
                <c:pt idx="304">
                  <c:v>5.0666666666666664</c:v>
                </c:pt>
                <c:pt idx="305">
                  <c:v>5.083333333333333</c:v>
                </c:pt>
                <c:pt idx="306">
                  <c:v>5.0999999999999996</c:v>
                </c:pt>
                <c:pt idx="307">
                  <c:v>5.1166666666666663</c:v>
                </c:pt>
                <c:pt idx="308">
                  <c:v>5.1333333333333337</c:v>
                </c:pt>
                <c:pt idx="309">
                  <c:v>5.15</c:v>
                </c:pt>
                <c:pt idx="310">
                  <c:v>5.166666666666667</c:v>
                </c:pt>
                <c:pt idx="311">
                  <c:v>5.1833333333333336</c:v>
                </c:pt>
                <c:pt idx="312">
                  <c:v>5.2</c:v>
                </c:pt>
                <c:pt idx="313">
                  <c:v>5.2166666666666668</c:v>
                </c:pt>
                <c:pt idx="314">
                  <c:v>5.2333333333333334</c:v>
                </c:pt>
                <c:pt idx="315">
                  <c:v>5.25</c:v>
                </c:pt>
                <c:pt idx="316">
                  <c:v>5.2666666666666666</c:v>
                </c:pt>
                <c:pt idx="317">
                  <c:v>5.2833333333333332</c:v>
                </c:pt>
                <c:pt idx="318">
                  <c:v>5.3</c:v>
                </c:pt>
                <c:pt idx="319">
                  <c:v>5.3166666666666664</c:v>
                </c:pt>
                <c:pt idx="320">
                  <c:v>5.333333333333333</c:v>
                </c:pt>
                <c:pt idx="321">
                  <c:v>5.35</c:v>
                </c:pt>
                <c:pt idx="322">
                  <c:v>5.3666666666666663</c:v>
                </c:pt>
                <c:pt idx="323">
                  <c:v>5.3833333333333337</c:v>
                </c:pt>
                <c:pt idx="324">
                  <c:v>5.4</c:v>
                </c:pt>
                <c:pt idx="325">
                  <c:v>5.416666666666667</c:v>
                </c:pt>
                <c:pt idx="326">
                  <c:v>5.4333333333333336</c:v>
                </c:pt>
                <c:pt idx="327">
                  <c:v>5.45</c:v>
                </c:pt>
                <c:pt idx="328">
                  <c:v>5.4666666666666668</c:v>
                </c:pt>
                <c:pt idx="329">
                  <c:v>5.4833333333333334</c:v>
                </c:pt>
                <c:pt idx="330">
                  <c:v>5.5</c:v>
                </c:pt>
                <c:pt idx="331">
                  <c:v>5.5166666666666666</c:v>
                </c:pt>
                <c:pt idx="332">
                  <c:v>5.5333333333333332</c:v>
                </c:pt>
                <c:pt idx="333">
                  <c:v>5.55</c:v>
                </c:pt>
                <c:pt idx="334">
                  <c:v>5.5666666666666664</c:v>
                </c:pt>
                <c:pt idx="335">
                  <c:v>5.583333333333333</c:v>
                </c:pt>
                <c:pt idx="336">
                  <c:v>5.6</c:v>
                </c:pt>
                <c:pt idx="337">
                  <c:v>5.6166666666666663</c:v>
                </c:pt>
                <c:pt idx="338">
                  <c:v>5.6333333333333337</c:v>
                </c:pt>
                <c:pt idx="339">
                  <c:v>5.65</c:v>
                </c:pt>
                <c:pt idx="340">
                  <c:v>5.666666666666667</c:v>
                </c:pt>
                <c:pt idx="341">
                  <c:v>5.6833333333333336</c:v>
                </c:pt>
                <c:pt idx="342">
                  <c:v>5.7</c:v>
                </c:pt>
                <c:pt idx="343">
                  <c:v>5.7166666666666668</c:v>
                </c:pt>
                <c:pt idx="344">
                  <c:v>5.7333333333333334</c:v>
                </c:pt>
                <c:pt idx="345">
                  <c:v>5.75</c:v>
                </c:pt>
                <c:pt idx="346">
                  <c:v>5.7666666666666666</c:v>
                </c:pt>
                <c:pt idx="347">
                  <c:v>5.7833333333333332</c:v>
                </c:pt>
                <c:pt idx="348">
                  <c:v>5.8</c:v>
                </c:pt>
                <c:pt idx="349">
                  <c:v>5.8166666666666664</c:v>
                </c:pt>
                <c:pt idx="350">
                  <c:v>5.833333333333333</c:v>
                </c:pt>
                <c:pt idx="351">
                  <c:v>5.85</c:v>
                </c:pt>
                <c:pt idx="352">
                  <c:v>5.8666666666666663</c:v>
                </c:pt>
                <c:pt idx="353">
                  <c:v>5.8833333333333337</c:v>
                </c:pt>
                <c:pt idx="354">
                  <c:v>5.9</c:v>
                </c:pt>
                <c:pt idx="355">
                  <c:v>5.916666666666667</c:v>
                </c:pt>
                <c:pt idx="356">
                  <c:v>5.9333333333333336</c:v>
                </c:pt>
                <c:pt idx="357">
                  <c:v>5.95</c:v>
                </c:pt>
                <c:pt idx="358">
                  <c:v>5.9666666666666668</c:v>
                </c:pt>
                <c:pt idx="359">
                  <c:v>5.9833333333333334</c:v>
                </c:pt>
                <c:pt idx="360">
                  <c:v>6</c:v>
                </c:pt>
                <c:pt idx="361">
                  <c:v>6.0166666666666666</c:v>
                </c:pt>
                <c:pt idx="362">
                  <c:v>6.0333333333333332</c:v>
                </c:pt>
                <c:pt idx="363">
                  <c:v>6.05</c:v>
                </c:pt>
                <c:pt idx="364">
                  <c:v>6.0666666666666664</c:v>
                </c:pt>
                <c:pt idx="365">
                  <c:v>6.083333333333333</c:v>
                </c:pt>
                <c:pt idx="366">
                  <c:v>6.1</c:v>
                </c:pt>
                <c:pt idx="367">
                  <c:v>6.1166666666666663</c:v>
                </c:pt>
                <c:pt idx="368">
                  <c:v>6.1333333333333337</c:v>
                </c:pt>
                <c:pt idx="369">
                  <c:v>6.15</c:v>
                </c:pt>
                <c:pt idx="370">
                  <c:v>6.166666666666667</c:v>
                </c:pt>
                <c:pt idx="371">
                  <c:v>6.1833333333333336</c:v>
                </c:pt>
                <c:pt idx="372">
                  <c:v>6.2</c:v>
                </c:pt>
                <c:pt idx="373">
                  <c:v>6.2166666666666668</c:v>
                </c:pt>
                <c:pt idx="374">
                  <c:v>6.2333333333333334</c:v>
                </c:pt>
                <c:pt idx="375">
                  <c:v>6.25</c:v>
                </c:pt>
                <c:pt idx="376">
                  <c:v>6.2666666666666666</c:v>
                </c:pt>
                <c:pt idx="377">
                  <c:v>6.2833333333333332</c:v>
                </c:pt>
                <c:pt idx="378">
                  <c:v>6.3</c:v>
                </c:pt>
                <c:pt idx="379">
                  <c:v>6.3166666666666664</c:v>
                </c:pt>
                <c:pt idx="380">
                  <c:v>6.333333333333333</c:v>
                </c:pt>
                <c:pt idx="381">
                  <c:v>6.35</c:v>
                </c:pt>
                <c:pt idx="382">
                  <c:v>6.3666666666666663</c:v>
                </c:pt>
                <c:pt idx="383">
                  <c:v>6.3833333333333337</c:v>
                </c:pt>
                <c:pt idx="384">
                  <c:v>6.4</c:v>
                </c:pt>
                <c:pt idx="385">
                  <c:v>6.416666666666667</c:v>
                </c:pt>
                <c:pt idx="386">
                  <c:v>6.4333333333333336</c:v>
                </c:pt>
                <c:pt idx="387">
                  <c:v>6.45</c:v>
                </c:pt>
                <c:pt idx="388">
                  <c:v>6.4666666666666668</c:v>
                </c:pt>
                <c:pt idx="389">
                  <c:v>6.4833333333333334</c:v>
                </c:pt>
                <c:pt idx="390">
                  <c:v>6.5</c:v>
                </c:pt>
                <c:pt idx="391">
                  <c:v>6.5166666666666666</c:v>
                </c:pt>
                <c:pt idx="392">
                  <c:v>6.5333333333333332</c:v>
                </c:pt>
                <c:pt idx="393">
                  <c:v>6.55</c:v>
                </c:pt>
                <c:pt idx="394">
                  <c:v>6.5666666666666664</c:v>
                </c:pt>
                <c:pt idx="395">
                  <c:v>6.583333333333333</c:v>
                </c:pt>
                <c:pt idx="396">
                  <c:v>6.6</c:v>
                </c:pt>
                <c:pt idx="397">
                  <c:v>6.6166666666666663</c:v>
                </c:pt>
                <c:pt idx="398">
                  <c:v>6.6333333333333337</c:v>
                </c:pt>
                <c:pt idx="399">
                  <c:v>6.65</c:v>
                </c:pt>
                <c:pt idx="400">
                  <c:v>6.666666666666667</c:v>
                </c:pt>
                <c:pt idx="401">
                  <c:v>6.6833333333333336</c:v>
                </c:pt>
                <c:pt idx="402">
                  <c:v>6.7</c:v>
                </c:pt>
                <c:pt idx="403">
                  <c:v>6.7166666666666668</c:v>
                </c:pt>
                <c:pt idx="404">
                  <c:v>6.7333333333333334</c:v>
                </c:pt>
                <c:pt idx="405">
                  <c:v>6.75</c:v>
                </c:pt>
                <c:pt idx="406">
                  <c:v>6.7666666666666666</c:v>
                </c:pt>
                <c:pt idx="407">
                  <c:v>6.7833333333333332</c:v>
                </c:pt>
                <c:pt idx="408">
                  <c:v>6.8</c:v>
                </c:pt>
                <c:pt idx="409">
                  <c:v>6.8166666666666664</c:v>
                </c:pt>
                <c:pt idx="410">
                  <c:v>6.833333333333333</c:v>
                </c:pt>
                <c:pt idx="411">
                  <c:v>6.85</c:v>
                </c:pt>
                <c:pt idx="412">
                  <c:v>6.8666666666666663</c:v>
                </c:pt>
                <c:pt idx="413">
                  <c:v>6.8833333333333337</c:v>
                </c:pt>
                <c:pt idx="414">
                  <c:v>6.9</c:v>
                </c:pt>
                <c:pt idx="415">
                  <c:v>6.916666666666667</c:v>
                </c:pt>
                <c:pt idx="416">
                  <c:v>6.9333333333333336</c:v>
                </c:pt>
                <c:pt idx="417">
                  <c:v>6.95</c:v>
                </c:pt>
                <c:pt idx="418">
                  <c:v>6.9666666666666668</c:v>
                </c:pt>
                <c:pt idx="419">
                  <c:v>6.9833333333333334</c:v>
                </c:pt>
                <c:pt idx="420">
                  <c:v>7</c:v>
                </c:pt>
                <c:pt idx="421">
                  <c:v>7.0166666666666666</c:v>
                </c:pt>
                <c:pt idx="422">
                  <c:v>7.0333333333333332</c:v>
                </c:pt>
                <c:pt idx="423">
                  <c:v>7.05</c:v>
                </c:pt>
                <c:pt idx="424">
                  <c:v>7.0666666666666664</c:v>
                </c:pt>
                <c:pt idx="425">
                  <c:v>7.083333333333333</c:v>
                </c:pt>
                <c:pt idx="426">
                  <c:v>7.1</c:v>
                </c:pt>
                <c:pt idx="427">
                  <c:v>7.1166666666666663</c:v>
                </c:pt>
                <c:pt idx="428">
                  <c:v>7.1333333333333337</c:v>
                </c:pt>
                <c:pt idx="429">
                  <c:v>7.15</c:v>
                </c:pt>
                <c:pt idx="430">
                  <c:v>7.166666666666667</c:v>
                </c:pt>
                <c:pt idx="431">
                  <c:v>7.1833333333333336</c:v>
                </c:pt>
                <c:pt idx="432">
                  <c:v>7.2</c:v>
                </c:pt>
                <c:pt idx="433">
                  <c:v>7.2166666666666668</c:v>
                </c:pt>
                <c:pt idx="434">
                  <c:v>7.2333333333333334</c:v>
                </c:pt>
                <c:pt idx="435">
                  <c:v>7.25</c:v>
                </c:pt>
                <c:pt idx="436">
                  <c:v>7.2666666666666666</c:v>
                </c:pt>
                <c:pt idx="437">
                  <c:v>7.2833333333333332</c:v>
                </c:pt>
                <c:pt idx="438">
                  <c:v>7.3</c:v>
                </c:pt>
                <c:pt idx="439">
                  <c:v>7.3166666666666664</c:v>
                </c:pt>
                <c:pt idx="440">
                  <c:v>7.333333333333333</c:v>
                </c:pt>
                <c:pt idx="441">
                  <c:v>7.35</c:v>
                </c:pt>
                <c:pt idx="442">
                  <c:v>7.3666666666666663</c:v>
                </c:pt>
                <c:pt idx="443">
                  <c:v>7.3833333333333337</c:v>
                </c:pt>
                <c:pt idx="444">
                  <c:v>7.4</c:v>
                </c:pt>
                <c:pt idx="445">
                  <c:v>7.416666666666667</c:v>
                </c:pt>
                <c:pt idx="446">
                  <c:v>7.4333333333333336</c:v>
                </c:pt>
                <c:pt idx="447">
                  <c:v>7.45</c:v>
                </c:pt>
                <c:pt idx="448">
                  <c:v>7.4666666666666668</c:v>
                </c:pt>
                <c:pt idx="449">
                  <c:v>7.4833333333333334</c:v>
                </c:pt>
                <c:pt idx="450">
                  <c:v>7.5</c:v>
                </c:pt>
                <c:pt idx="451">
                  <c:v>7.5166666666666666</c:v>
                </c:pt>
                <c:pt idx="452">
                  <c:v>7.5333333333333332</c:v>
                </c:pt>
                <c:pt idx="453">
                  <c:v>7.55</c:v>
                </c:pt>
                <c:pt idx="454">
                  <c:v>7.5666666666666664</c:v>
                </c:pt>
                <c:pt idx="455">
                  <c:v>7.583333333333333</c:v>
                </c:pt>
                <c:pt idx="456">
                  <c:v>7.6</c:v>
                </c:pt>
                <c:pt idx="457">
                  <c:v>7.6166666666666663</c:v>
                </c:pt>
                <c:pt idx="458">
                  <c:v>7.6333333333333337</c:v>
                </c:pt>
                <c:pt idx="459">
                  <c:v>7.65</c:v>
                </c:pt>
                <c:pt idx="460">
                  <c:v>7.666666666666667</c:v>
                </c:pt>
                <c:pt idx="461">
                  <c:v>7.6833333333333336</c:v>
                </c:pt>
                <c:pt idx="462">
                  <c:v>7.7</c:v>
                </c:pt>
                <c:pt idx="463">
                  <c:v>7.7166666666666668</c:v>
                </c:pt>
                <c:pt idx="464">
                  <c:v>7.7333333333333334</c:v>
                </c:pt>
                <c:pt idx="465">
                  <c:v>7.75</c:v>
                </c:pt>
                <c:pt idx="466">
                  <c:v>7.7666666666666666</c:v>
                </c:pt>
                <c:pt idx="467">
                  <c:v>7.7833333333333332</c:v>
                </c:pt>
                <c:pt idx="468">
                  <c:v>7.8</c:v>
                </c:pt>
                <c:pt idx="469">
                  <c:v>7.8166666666666664</c:v>
                </c:pt>
                <c:pt idx="470">
                  <c:v>7.833333333333333</c:v>
                </c:pt>
                <c:pt idx="471">
                  <c:v>7.85</c:v>
                </c:pt>
                <c:pt idx="472">
                  <c:v>7.8666666666666663</c:v>
                </c:pt>
                <c:pt idx="473">
                  <c:v>7.8833333333333337</c:v>
                </c:pt>
                <c:pt idx="474">
                  <c:v>7.9</c:v>
                </c:pt>
                <c:pt idx="475">
                  <c:v>7.916666666666667</c:v>
                </c:pt>
                <c:pt idx="476">
                  <c:v>7.9333333333333336</c:v>
                </c:pt>
                <c:pt idx="477">
                  <c:v>7.95</c:v>
                </c:pt>
                <c:pt idx="478">
                  <c:v>7.9666666666666668</c:v>
                </c:pt>
                <c:pt idx="479">
                  <c:v>7.9833333333333334</c:v>
                </c:pt>
                <c:pt idx="480">
                  <c:v>8</c:v>
                </c:pt>
                <c:pt idx="481">
                  <c:v>8.0166666666666675</c:v>
                </c:pt>
                <c:pt idx="482">
                  <c:v>8.0333333333333332</c:v>
                </c:pt>
                <c:pt idx="483">
                  <c:v>8.0500000000000007</c:v>
                </c:pt>
                <c:pt idx="484">
                  <c:v>8.0666666666666664</c:v>
                </c:pt>
                <c:pt idx="485">
                  <c:v>8.0833333333333339</c:v>
                </c:pt>
                <c:pt idx="486">
                  <c:v>8.1</c:v>
                </c:pt>
                <c:pt idx="487">
                  <c:v>8.1166666666666671</c:v>
                </c:pt>
                <c:pt idx="488">
                  <c:v>8.1333333333333329</c:v>
                </c:pt>
                <c:pt idx="489">
                  <c:v>8.15</c:v>
                </c:pt>
                <c:pt idx="490">
                  <c:v>8.1666666666666661</c:v>
                </c:pt>
                <c:pt idx="491">
                  <c:v>8.1833333333333336</c:v>
                </c:pt>
                <c:pt idx="492">
                  <c:v>8.1999999999999993</c:v>
                </c:pt>
                <c:pt idx="493">
                  <c:v>8.2166666666666668</c:v>
                </c:pt>
                <c:pt idx="494">
                  <c:v>8.2333333333333325</c:v>
                </c:pt>
                <c:pt idx="495">
                  <c:v>8.25</c:v>
                </c:pt>
                <c:pt idx="496">
                  <c:v>8.2666666666666675</c:v>
                </c:pt>
                <c:pt idx="497">
                  <c:v>8.2833333333333332</c:v>
                </c:pt>
                <c:pt idx="498">
                  <c:v>8.3000000000000007</c:v>
                </c:pt>
                <c:pt idx="499">
                  <c:v>8.3166666666666664</c:v>
                </c:pt>
                <c:pt idx="500">
                  <c:v>8.3333333333333339</c:v>
                </c:pt>
                <c:pt idx="501">
                  <c:v>8.35</c:v>
                </c:pt>
                <c:pt idx="502">
                  <c:v>8.3666666666666671</c:v>
                </c:pt>
                <c:pt idx="503">
                  <c:v>8.3833333333333329</c:v>
                </c:pt>
                <c:pt idx="504">
                  <c:v>8.4</c:v>
                </c:pt>
                <c:pt idx="505">
                  <c:v>8.4166666666666661</c:v>
                </c:pt>
                <c:pt idx="506">
                  <c:v>8.4333333333333336</c:v>
                </c:pt>
                <c:pt idx="507">
                  <c:v>8.4499999999999993</c:v>
                </c:pt>
                <c:pt idx="508">
                  <c:v>8.4666666666666668</c:v>
                </c:pt>
                <c:pt idx="509">
                  <c:v>8.4833333333333325</c:v>
                </c:pt>
                <c:pt idx="510">
                  <c:v>8.5</c:v>
                </c:pt>
                <c:pt idx="511">
                  <c:v>8.5166666666666675</c:v>
                </c:pt>
                <c:pt idx="512">
                  <c:v>8.5333333333333332</c:v>
                </c:pt>
                <c:pt idx="513">
                  <c:v>8.5500000000000007</c:v>
                </c:pt>
                <c:pt idx="514">
                  <c:v>8.5666666666666664</c:v>
                </c:pt>
                <c:pt idx="515">
                  <c:v>8.5833333333333339</c:v>
                </c:pt>
                <c:pt idx="516">
                  <c:v>8.6</c:v>
                </c:pt>
                <c:pt idx="517">
                  <c:v>8.6166666666666671</c:v>
                </c:pt>
                <c:pt idx="518">
                  <c:v>8.6333333333333329</c:v>
                </c:pt>
                <c:pt idx="519">
                  <c:v>8.65</c:v>
                </c:pt>
                <c:pt idx="520">
                  <c:v>8.6666666666666661</c:v>
                </c:pt>
                <c:pt idx="521">
                  <c:v>8.6833333333333336</c:v>
                </c:pt>
                <c:pt idx="522">
                  <c:v>8.6999999999999993</c:v>
                </c:pt>
                <c:pt idx="523">
                  <c:v>8.7166666666666668</c:v>
                </c:pt>
                <c:pt idx="524">
                  <c:v>8.7333333333333325</c:v>
                </c:pt>
                <c:pt idx="525">
                  <c:v>8.75</c:v>
                </c:pt>
                <c:pt idx="526">
                  <c:v>8.7666666666666675</c:v>
                </c:pt>
                <c:pt idx="527">
                  <c:v>8.7833333333333332</c:v>
                </c:pt>
                <c:pt idx="528">
                  <c:v>8.8000000000000007</c:v>
                </c:pt>
                <c:pt idx="529">
                  <c:v>8.8166666666666664</c:v>
                </c:pt>
                <c:pt idx="530">
                  <c:v>8.8333333333333339</c:v>
                </c:pt>
                <c:pt idx="531">
                  <c:v>8.85</c:v>
                </c:pt>
                <c:pt idx="532">
                  <c:v>8.8666666666666671</c:v>
                </c:pt>
                <c:pt idx="533">
                  <c:v>8.8833333333333329</c:v>
                </c:pt>
                <c:pt idx="534">
                  <c:v>8.9</c:v>
                </c:pt>
                <c:pt idx="535">
                  <c:v>8.9166666666666661</c:v>
                </c:pt>
                <c:pt idx="536">
                  <c:v>8.9333333333333336</c:v>
                </c:pt>
                <c:pt idx="537">
                  <c:v>8.9499999999999993</c:v>
                </c:pt>
                <c:pt idx="538">
                  <c:v>8.9666666666666668</c:v>
                </c:pt>
                <c:pt idx="539">
                  <c:v>8.9833333333333325</c:v>
                </c:pt>
                <c:pt idx="540">
                  <c:v>9</c:v>
                </c:pt>
                <c:pt idx="541">
                  <c:v>9.0166666666666675</c:v>
                </c:pt>
                <c:pt idx="542">
                  <c:v>9.0333333333333332</c:v>
                </c:pt>
                <c:pt idx="543">
                  <c:v>9.0500000000000007</c:v>
                </c:pt>
                <c:pt idx="544">
                  <c:v>9.0666666666666664</c:v>
                </c:pt>
                <c:pt idx="545">
                  <c:v>9.0833333333333339</c:v>
                </c:pt>
                <c:pt idx="546">
                  <c:v>9.1</c:v>
                </c:pt>
                <c:pt idx="547">
                  <c:v>9.1166666666666671</c:v>
                </c:pt>
                <c:pt idx="548">
                  <c:v>9.1333333333333329</c:v>
                </c:pt>
                <c:pt idx="549">
                  <c:v>9.15</c:v>
                </c:pt>
                <c:pt idx="550">
                  <c:v>9.1666666666666661</c:v>
                </c:pt>
                <c:pt idx="551">
                  <c:v>9.1833333333333336</c:v>
                </c:pt>
                <c:pt idx="552">
                  <c:v>9.1999999999999993</c:v>
                </c:pt>
                <c:pt idx="553">
                  <c:v>9.2166666666666668</c:v>
                </c:pt>
                <c:pt idx="554">
                  <c:v>9.2333333333333325</c:v>
                </c:pt>
                <c:pt idx="555">
                  <c:v>9.25</c:v>
                </c:pt>
                <c:pt idx="556">
                  <c:v>9.2666666666666675</c:v>
                </c:pt>
                <c:pt idx="557">
                  <c:v>9.2833333333333332</c:v>
                </c:pt>
                <c:pt idx="558">
                  <c:v>9.3000000000000007</c:v>
                </c:pt>
                <c:pt idx="559">
                  <c:v>9.3166666666666664</c:v>
                </c:pt>
                <c:pt idx="560">
                  <c:v>9.3333333333333339</c:v>
                </c:pt>
                <c:pt idx="561">
                  <c:v>9.35</c:v>
                </c:pt>
                <c:pt idx="562">
                  <c:v>9.3666666666666671</c:v>
                </c:pt>
                <c:pt idx="563">
                  <c:v>9.3833333333333329</c:v>
                </c:pt>
                <c:pt idx="564">
                  <c:v>9.4</c:v>
                </c:pt>
                <c:pt idx="565">
                  <c:v>9.4166666666666661</c:v>
                </c:pt>
                <c:pt idx="566">
                  <c:v>9.4333333333333336</c:v>
                </c:pt>
                <c:pt idx="567">
                  <c:v>9.4499999999999993</c:v>
                </c:pt>
                <c:pt idx="568">
                  <c:v>9.4666666666666668</c:v>
                </c:pt>
                <c:pt idx="569">
                  <c:v>9.4833333333333325</c:v>
                </c:pt>
                <c:pt idx="570">
                  <c:v>9.5</c:v>
                </c:pt>
                <c:pt idx="571">
                  <c:v>9.5166666666666675</c:v>
                </c:pt>
                <c:pt idx="572">
                  <c:v>9.5333333333333332</c:v>
                </c:pt>
                <c:pt idx="573">
                  <c:v>9.5500000000000007</c:v>
                </c:pt>
                <c:pt idx="574">
                  <c:v>9.5666666666666664</c:v>
                </c:pt>
                <c:pt idx="575">
                  <c:v>9.5833333333333339</c:v>
                </c:pt>
                <c:pt idx="576">
                  <c:v>9.6</c:v>
                </c:pt>
                <c:pt idx="577">
                  <c:v>9.6166666666666671</c:v>
                </c:pt>
                <c:pt idx="578">
                  <c:v>9.6333333333333329</c:v>
                </c:pt>
                <c:pt idx="579">
                  <c:v>9.65</c:v>
                </c:pt>
                <c:pt idx="580">
                  <c:v>9.6666666666666661</c:v>
                </c:pt>
                <c:pt idx="581">
                  <c:v>9.6833333333333336</c:v>
                </c:pt>
                <c:pt idx="582">
                  <c:v>9.6999999999999993</c:v>
                </c:pt>
                <c:pt idx="583">
                  <c:v>9.7166666666666668</c:v>
                </c:pt>
                <c:pt idx="584">
                  <c:v>9.7333333333333325</c:v>
                </c:pt>
                <c:pt idx="585">
                  <c:v>9.75</c:v>
                </c:pt>
                <c:pt idx="586">
                  <c:v>9.7666666666666675</c:v>
                </c:pt>
                <c:pt idx="587">
                  <c:v>9.7833333333333332</c:v>
                </c:pt>
                <c:pt idx="588">
                  <c:v>9.8000000000000007</c:v>
                </c:pt>
                <c:pt idx="589">
                  <c:v>9.8166666666666664</c:v>
                </c:pt>
                <c:pt idx="590">
                  <c:v>9.8333333333333339</c:v>
                </c:pt>
                <c:pt idx="591">
                  <c:v>9.85</c:v>
                </c:pt>
                <c:pt idx="592">
                  <c:v>9.8666666666666671</c:v>
                </c:pt>
                <c:pt idx="593">
                  <c:v>9.8833333333333329</c:v>
                </c:pt>
                <c:pt idx="594">
                  <c:v>9.9</c:v>
                </c:pt>
                <c:pt idx="595">
                  <c:v>9.9166666666666661</c:v>
                </c:pt>
                <c:pt idx="596">
                  <c:v>9.9333333333333336</c:v>
                </c:pt>
                <c:pt idx="597">
                  <c:v>9.9499999999999993</c:v>
                </c:pt>
                <c:pt idx="598">
                  <c:v>9.9666666666666668</c:v>
                </c:pt>
                <c:pt idx="599">
                  <c:v>9.9833333333333325</c:v>
                </c:pt>
                <c:pt idx="600">
                  <c:v>10</c:v>
                </c:pt>
                <c:pt idx="601">
                  <c:v>10.016666666666667</c:v>
                </c:pt>
                <c:pt idx="602">
                  <c:v>10.033333333333333</c:v>
                </c:pt>
                <c:pt idx="603">
                  <c:v>10.050000000000001</c:v>
                </c:pt>
                <c:pt idx="604">
                  <c:v>10.066666666666666</c:v>
                </c:pt>
                <c:pt idx="605">
                  <c:v>10.083333333333334</c:v>
                </c:pt>
                <c:pt idx="606">
                  <c:v>10.1</c:v>
                </c:pt>
                <c:pt idx="607">
                  <c:v>10.116666666666667</c:v>
                </c:pt>
                <c:pt idx="608">
                  <c:v>10.133333333333333</c:v>
                </c:pt>
                <c:pt idx="609">
                  <c:v>10.15</c:v>
                </c:pt>
                <c:pt idx="610">
                  <c:v>10.166666666666666</c:v>
                </c:pt>
                <c:pt idx="611">
                  <c:v>10.183333333333334</c:v>
                </c:pt>
                <c:pt idx="612">
                  <c:v>10.199999999999999</c:v>
                </c:pt>
                <c:pt idx="613">
                  <c:v>10.216666666666667</c:v>
                </c:pt>
                <c:pt idx="614">
                  <c:v>10.233333333333333</c:v>
                </c:pt>
                <c:pt idx="615">
                  <c:v>10.25</c:v>
                </c:pt>
                <c:pt idx="616">
                  <c:v>10.266666666666667</c:v>
                </c:pt>
                <c:pt idx="617">
                  <c:v>10.283333333333333</c:v>
                </c:pt>
                <c:pt idx="618">
                  <c:v>10.3</c:v>
                </c:pt>
                <c:pt idx="619">
                  <c:v>10.316666666666666</c:v>
                </c:pt>
                <c:pt idx="620">
                  <c:v>10.333333333333334</c:v>
                </c:pt>
                <c:pt idx="621">
                  <c:v>10.35</c:v>
                </c:pt>
                <c:pt idx="622">
                  <c:v>10.366666666666667</c:v>
                </c:pt>
                <c:pt idx="623">
                  <c:v>10.383333333333333</c:v>
                </c:pt>
                <c:pt idx="624">
                  <c:v>10.4</c:v>
                </c:pt>
                <c:pt idx="625">
                  <c:v>10.416666666666666</c:v>
                </c:pt>
                <c:pt idx="626">
                  <c:v>10.433333333333334</c:v>
                </c:pt>
                <c:pt idx="627">
                  <c:v>10.45</c:v>
                </c:pt>
                <c:pt idx="628">
                  <c:v>10.466666666666667</c:v>
                </c:pt>
                <c:pt idx="629">
                  <c:v>10.483333333333333</c:v>
                </c:pt>
                <c:pt idx="630">
                  <c:v>10.5</c:v>
                </c:pt>
                <c:pt idx="631">
                  <c:v>10.516666666666667</c:v>
                </c:pt>
                <c:pt idx="632">
                  <c:v>10.533333333333333</c:v>
                </c:pt>
                <c:pt idx="633">
                  <c:v>10.55</c:v>
                </c:pt>
                <c:pt idx="634">
                  <c:v>10.566666666666666</c:v>
                </c:pt>
                <c:pt idx="635">
                  <c:v>10.583333333333334</c:v>
                </c:pt>
                <c:pt idx="636">
                  <c:v>10.6</c:v>
                </c:pt>
                <c:pt idx="637">
                  <c:v>10.616666666666667</c:v>
                </c:pt>
                <c:pt idx="638">
                  <c:v>10.633333333333333</c:v>
                </c:pt>
                <c:pt idx="639">
                  <c:v>10.65</c:v>
                </c:pt>
                <c:pt idx="640">
                  <c:v>10.666666666666666</c:v>
                </c:pt>
                <c:pt idx="641">
                  <c:v>10.683333333333334</c:v>
                </c:pt>
                <c:pt idx="642">
                  <c:v>10.7</c:v>
                </c:pt>
                <c:pt idx="643">
                  <c:v>10.716666666666667</c:v>
                </c:pt>
                <c:pt idx="644">
                  <c:v>10.733333333333333</c:v>
                </c:pt>
                <c:pt idx="645">
                  <c:v>10.75</c:v>
                </c:pt>
                <c:pt idx="646">
                  <c:v>10.766666666666667</c:v>
                </c:pt>
                <c:pt idx="647">
                  <c:v>10.783333333333333</c:v>
                </c:pt>
                <c:pt idx="648">
                  <c:v>10.8</c:v>
                </c:pt>
                <c:pt idx="649">
                  <c:v>10.816666666666666</c:v>
                </c:pt>
                <c:pt idx="650">
                  <c:v>10.833333333333334</c:v>
                </c:pt>
                <c:pt idx="651">
                  <c:v>10.85</c:v>
                </c:pt>
                <c:pt idx="652">
                  <c:v>10.866666666666667</c:v>
                </c:pt>
                <c:pt idx="653">
                  <c:v>10.883333333333333</c:v>
                </c:pt>
                <c:pt idx="654">
                  <c:v>10.9</c:v>
                </c:pt>
                <c:pt idx="655">
                  <c:v>10.916666666666666</c:v>
                </c:pt>
                <c:pt idx="656">
                  <c:v>10.933333333333334</c:v>
                </c:pt>
                <c:pt idx="657">
                  <c:v>10.95</c:v>
                </c:pt>
                <c:pt idx="658">
                  <c:v>10.966666666666667</c:v>
                </c:pt>
                <c:pt idx="659">
                  <c:v>10.983333333333333</c:v>
                </c:pt>
                <c:pt idx="660">
                  <c:v>11</c:v>
                </c:pt>
                <c:pt idx="661">
                  <c:v>11.016666666666667</c:v>
                </c:pt>
                <c:pt idx="662">
                  <c:v>11.033333333333333</c:v>
                </c:pt>
                <c:pt idx="663">
                  <c:v>11.05</c:v>
                </c:pt>
                <c:pt idx="664">
                  <c:v>11.066666666666666</c:v>
                </c:pt>
                <c:pt idx="665">
                  <c:v>11.083333333333334</c:v>
                </c:pt>
                <c:pt idx="666">
                  <c:v>11.1</c:v>
                </c:pt>
                <c:pt idx="667">
                  <c:v>11.116666666666667</c:v>
                </c:pt>
                <c:pt idx="668">
                  <c:v>11.133333333333333</c:v>
                </c:pt>
                <c:pt idx="669">
                  <c:v>11.15</c:v>
                </c:pt>
                <c:pt idx="670">
                  <c:v>11.166666666666666</c:v>
                </c:pt>
                <c:pt idx="671">
                  <c:v>11.183333333333334</c:v>
                </c:pt>
                <c:pt idx="672">
                  <c:v>11.2</c:v>
                </c:pt>
                <c:pt idx="673">
                  <c:v>11.216666666666667</c:v>
                </c:pt>
                <c:pt idx="674">
                  <c:v>11.233333333333333</c:v>
                </c:pt>
                <c:pt idx="675">
                  <c:v>11.25</c:v>
                </c:pt>
                <c:pt idx="676">
                  <c:v>11.266666666666667</c:v>
                </c:pt>
                <c:pt idx="677">
                  <c:v>11.283333333333333</c:v>
                </c:pt>
                <c:pt idx="678">
                  <c:v>11.3</c:v>
                </c:pt>
                <c:pt idx="679">
                  <c:v>11.316666666666666</c:v>
                </c:pt>
                <c:pt idx="680">
                  <c:v>11.333333333333334</c:v>
                </c:pt>
                <c:pt idx="681">
                  <c:v>11.35</c:v>
                </c:pt>
                <c:pt idx="682">
                  <c:v>11.366666666666667</c:v>
                </c:pt>
                <c:pt idx="683">
                  <c:v>11.383333333333333</c:v>
                </c:pt>
                <c:pt idx="684">
                  <c:v>11.4</c:v>
                </c:pt>
                <c:pt idx="685">
                  <c:v>11.416666666666666</c:v>
                </c:pt>
                <c:pt idx="686">
                  <c:v>11.433333333333334</c:v>
                </c:pt>
                <c:pt idx="687">
                  <c:v>11.45</c:v>
                </c:pt>
                <c:pt idx="688">
                  <c:v>11.466666666666667</c:v>
                </c:pt>
                <c:pt idx="689">
                  <c:v>11.483333333333333</c:v>
                </c:pt>
                <c:pt idx="690">
                  <c:v>11.5</c:v>
                </c:pt>
                <c:pt idx="691">
                  <c:v>11.516666666666667</c:v>
                </c:pt>
                <c:pt idx="692">
                  <c:v>11.533333333333333</c:v>
                </c:pt>
                <c:pt idx="693">
                  <c:v>11.55</c:v>
                </c:pt>
                <c:pt idx="694">
                  <c:v>11.566666666666666</c:v>
                </c:pt>
                <c:pt idx="695">
                  <c:v>11.583333333333334</c:v>
                </c:pt>
                <c:pt idx="696">
                  <c:v>11.6</c:v>
                </c:pt>
                <c:pt idx="697">
                  <c:v>11.616666666666667</c:v>
                </c:pt>
                <c:pt idx="698">
                  <c:v>11.633333333333333</c:v>
                </c:pt>
                <c:pt idx="699">
                  <c:v>11.65</c:v>
                </c:pt>
                <c:pt idx="700">
                  <c:v>11.666666666666666</c:v>
                </c:pt>
                <c:pt idx="701">
                  <c:v>11.683333333333334</c:v>
                </c:pt>
                <c:pt idx="702">
                  <c:v>11.7</c:v>
                </c:pt>
                <c:pt idx="703">
                  <c:v>11.716666666666667</c:v>
                </c:pt>
                <c:pt idx="704">
                  <c:v>11.733333333333333</c:v>
                </c:pt>
                <c:pt idx="705">
                  <c:v>11.75</c:v>
                </c:pt>
                <c:pt idx="706">
                  <c:v>11.766666666666667</c:v>
                </c:pt>
                <c:pt idx="707">
                  <c:v>11.783333333333333</c:v>
                </c:pt>
                <c:pt idx="708">
                  <c:v>11.8</c:v>
                </c:pt>
                <c:pt idx="709">
                  <c:v>11.816666666666666</c:v>
                </c:pt>
                <c:pt idx="710">
                  <c:v>11.833333333333334</c:v>
                </c:pt>
                <c:pt idx="711">
                  <c:v>11.85</c:v>
                </c:pt>
                <c:pt idx="712">
                  <c:v>11.866666666666667</c:v>
                </c:pt>
                <c:pt idx="713">
                  <c:v>11.883333333333333</c:v>
                </c:pt>
                <c:pt idx="714">
                  <c:v>11.9</c:v>
                </c:pt>
                <c:pt idx="715">
                  <c:v>11.916666666666666</c:v>
                </c:pt>
                <c:pt idx="716">
                  <c:v>11.933333333333334</c:v>
                </c:pt>
                <c:pt idx="717">
                  <c:v>11.95</c:v>
                </c:pt>
                <c:pt idx="718">
                  <c:v>11.966666666666667</c:v>
                </c:pt>
                <c:pt idx="719">
                  <c:v>11.983333333333333</c:v>
                </c:pt>
                <c:pt idx="720">
                  <c:v>12</c:v>
                </c:pt>
                <c:pt idx="721">
                  <c:v>12.016666666666667</c:v>
                </c:pt>
                <c:pt idx="722">
                  <c:v>12.033333333333333</c:v>
                </c:pt>
                <c:pt idx="723">
                  <c:v>12.05</c:v>
                </c:pt>
                <c:pt idx="724">
                  <c:v>12.066666666666666</c:v>
                </c:pt>
                <c:pt idx="725">
                  <c:v>12.083333333333334</c:v>
                </c:pt>
                <c:pt idx="726">
                  <c:v>12.1</c:v>
                </c:pt>
                <c:pt idx="727">
                  <c:v>12.116666666666667</c:v>
                </c:pt>
                <c:pt idx="728">
                  <c:v>12.133333333333333</c:v>
                </c:pt>
                <c:pt idx="729">
                  <c:v>12.15</c:v>
                </c:pt>
                <c:pt idx="730">
                  <c:v>12.166666666666666</c:v>
                </c:pt>
                <c:pt idx="731">
                  <c:v>12.183333333333334</c:v>
                </c:pt>
                <c:pt idx="732">
                  <c:v>12.2</c:v>
                </c:pt>
                <c:pt idx="733">
                  <c:v>12.216666666666667</c:v>
                </c:pt>
                <c:pt idx="734">
                  <c:v>12.233333333333333</c:v>
                </c:pt>
                <c:pt idx="735">
                  <c:v>12.25</c:v>
                </c:pt>
                <c:pt idx="736">
                  <c:v>12.266666666666667</c:v>
                </c:pt>
                <c:pt idx="737">
                  <c:v>12.283333333333333</c:v>
                </c:pt>
                <c:pt idx="738">
                  <c:v>12.3</c:v>
                </c:pt>
                <c:pt idx="739">
                  <c:v>12.316666666666666</c:v>
                </c:pt>
                <c:pt idx="740">
                  <c:v>12.333333333333334</c:v>
                </c:pt>
                <c:pt idx="741">
                  <c:v>12.35</c:v>
                </c:pt>
                <c:pt idx="742">
                  <c:v>12.366666666666667</c:v>
                </c:pt>
                <c:pt idx="743">
                  <c:v>12.383333333333333</c:v>
                </c:pt>
                <c:pt idx="744">
                  <c:v>12.4</c:v>
                </c:pt>
                <c:pt idx="745">
                  <c:v>12.416666666666666</c:v>
                </c:pt>
                <c:pt idx="746">
                  <c:v>12.433333333333334</c:v>
                </c:pt>
                <c:pt idx="747">
                  <c:v>12.45</c:v>
                </c:pt>
                <c:pt idx="748">
                  <c:v>12.466666666666667</c:v>
                </c:pt>
                <c:pt idx="749">
                  <c:v>12.483333333333333</c:v>
                </c:pt>
                <c:pt idx="750">
                  <c:v>12.5</c:v>
                </c:pt>
                <c:pt idx="751">
                  <c:v>12.516666666666667</c:v>
                </c:pt>
                <c:pt idx="752">
                  <c:v>12.533333333333333</c:v>
                </c:pt>
                <c:pt idx="753">
                  <c:v>12.55</c:v>
                </c:pt>
                <c:pt idx="754">
                  <c:v>12.566666666666666</c:v>
                </c:pt>
                <c:pt idx="755">
                  <c:v>12.583333333333334</c:v>
                </c:pt>
                <c:pt idx="756">
                  <c:v>12.6</c:v>
                </c:pt>
                <c:pt idx="757">
                  <c:v>12.616666666666667</c:v>
                </c:pt>
                <c:pt idx="758">
                  <c:v>12.633333333333333</c:v>
                </c:pt>
                <c:pt idx="759">
                  <c:v>12.65</c:v>
                </c:pt>
                <c:pt idx="760">
                  <c:v>12.666666666666666</c:v>
                </c:pt>
                <c:pt idx="761">
                  <c:v>12.683333333333334</c:v>
                </c:pt>
                <c:pt idx="762">
                  <c:v>12.7</c:v>
                </c:pt>
                <c:pt idx="763">
                  <c:v>12.716666666666667</c:v>
                </c:pt>
                <c:pt idx="764">
                  <c:v>12.733333333333333</c:v>
                </c:pt>
                <c:pt idx="765">
                  <c:v>12.75</c:v>
                </c:pt>
                <c:pt idx="766">
                  <c:v>12.766666666666667</c:v>
                </c:pt>
                <c:pt idx="767">
                  <c:v>12.783333333333333</c:v>
                </c:pt>
                <c:pt idx="768">
                  <c:v>12.8</c:v>
                </c:pt>
                <c:pt idx="769">
                  <c:v>12.816666666666666</c:v>
                </c:pt>
              </c:numCache>
            </c:numRef>
          </c:xVal>
          <c:yVal>
            <c:numRef>
              <c:f>'5-5.2'!$E$2:$E$771</c:f>
              <c:numCache>
                <c:formatCode>0.0</c:formatCode>
                <c:ptCount val="770"/>
                <c:pt idx="0">
                  <c:v>82.915000000000006</c:v>
                </c:pt>
                <c:pt idx="1">
                  <c:v>82.884</c:v>
                </c:pt>
                <c:pt idx="2">
                  <c:v>82.89</c:v>
                </c:pt>
                <c:pt idx="3">
                  <c:v>82.894999999999996</c:v>
                </c:pt>
                <c:pt idx="4">
                  <c:v>82.905000000000001</c:v>
                </c:pt>
                <c:pt idx="5">
                  <c:v>82.897000000000006</c:v>
                </c:pt>
                <c:pt idx="6">
                  <c:v>82.89</c:v>
                </c:pt>
                <c:pt idx="7">
                  <c:v>82.897000000000006</c:v>
                </c:pt>
                <c:pt idx="8">
                  <c:v>82.876000000000005</c:v>
                </c:pt>
                <c:pt idx="9">
                  <c:v>82.872</c:v>
                </c:pt>
                <c:pt idx="10">
                  <c:v>82.882999999999996</c:v>
                </c:pt>
                <c:pt idx="11">
                  <c:v>82.896000000000001</c:v>
                </c:pt>
                <c:pt idx="12">
                  <c:v>82.88</c:v>
                </c:pt>
                <c:pt idx="13">
                  <c:v>82.858000000000004</c:v>
                </c:pt>
                <c:pt idx="14">
                  <c:v>82.872</c:v>
                </c:pt>
                <c:pt idx="15">
                  <c:v>82.844999999999999</c:v>
                </c:pt>
                <c:pt idx="16">
                  <c:v>82.855000000000004</c:v>
                </c:pt>
                <c:pt idx="17">
                  <c:v>82.881</c:v>
                </c:pt>
                <c:pt idx="18">
                  <c:v>82.867999999999995</c:v>
                </c:pt>
                <c:pt idx="19">
                  <c:v>82.867000000000004</c:v>
                </c:pt>
                <c:pt idx="20">
                  <c:v>82.855000000000004</c:v>
                </c:pt>
                <c:pt idx="21">
                  <c:v>82.879000000000005</c:v>
                </c:pt>
                <c:pt idx="22">
                  <c:v>82.837999999999994</c:v>
                </c:pt>
                <c:pt idx="23">
                  <c:v>82.846999999999994</c:v>
                </c:pt>
                <c:pt idx="24">
                  <c:v>82.846000000000004</c:v>
                </c:pt>
                <c:pt idx="25">
                  <c:v>82.828999999999994</c:v>
                </c:pt>
                <c:pt idx="26">
                  <c:v>82.834999999999994</c:v>
                </c:pt>
                <c:pt idx="27">
                  <c:v>82.855000000000004</c:v>
                </c:pt>
                <c:pt idx="28">
                  <c:v>82.858999999999995</c:v>
                </c:pt>
                <c:pt idx="29">
                  <c:v>82.867000000000004</c:v>
                </c:pt>
                <c:pt idx="30">
                  <c:v>82.897999999999996</c:v>
                </c:pt>
                <c:pt idx="31">
                  <c:v>82.957999999999998</c:v>
                </c:pt>
                <c:pt idx="32">
                  <c:v>82.965999999999994</c:v>
                </c:pt>
                <c:pt idx="33">
                  <c:v>83.037999999999997</c:v>
                </c:pt>
                <c:pt idx="34">
                  <c:v>83.072000000000003</c:v>
                </c:pt>
                <c:pt idx="35">
                  <c:v>83.182000000000002</c:v>
                </c:pt>
                <c:pt idx="36">
                  <c:v>83.269000000000005</c:v>
                </c:pt>
                <c:pt idx="37">
                  <c:v>83.411000000000001</c:v>
                </c:pt>
                <c:pt idx="38">
                  <c:v>83.503</c:v>
                </c:pt>
                <c:pt idx="39">
                  <c:v>83.644999999999996</c:v>
                </c:pt>
                <c:pt idx="40">
                  <c:v>83.823999999999998</c:v>
                </c:pt>
                <c:pt idx="41">
                  <c:v>84.001999999999995</c:v>
                </c:pt>
                <c:pt idx="42">
                  <c:v>84.177999999999997</c:v>
                </c:pt>
                <c:pt idx="43">
                  <c:v>84.388999999999996</c:v>
                </c:pt>
                <c:pt idx="44">
                  <c:v>84.619</c:v>
                </c:pt>
                <c:pt idx="45">
                  <c:v>84.882999999999996</c:v>
                </c:pt>
                <c:pt idx="46">
                  <c:v>85.117999999999995</c:v>
                </c:pt>
                <c:pt idx="47">
                  <c:v>85.387</c:v>
                </c:pt>
                <c:pt idx="48">
                  <c:v>85.707999999999998</c:v>
                </c:pt>
                <c:pt idx="49">
                  <c:v>85.986000000000004</c:v>
                </c:pt>
                <c:pt idx="50">
                  <c:v>86.295000000000002</c:v>
                </c:pt>
                <c:pt idx="51">
                  <c:v>86.637</c:v>
                </c:pt>
                <c:pt idx="52">
                  <c:v>87</c:v>
                </c:pt>
                <c:pt idx="53">
                  <c:v>87.375</c:v>
                </c:pt>
                <c:pt idx="54">
                  <c:v>87.762</c:v>
                </c:pt>
                <c:pt idx="55">
                  <c:v>88.168999999999997</c:v>
                </c:pt>
                <c:pt idx="56">
                  <c:v>88.611999999999995</c:v>
                </c:pt>
                <c:pt idx="57">
                  <c:v>89.075999999999993</c:v>
                </c:pt>
                <c:pt idx="58">
                  <c:v>89.540999999999997</c:v>
                </c:pt>
                <c:pt idx="59">
                  <c:v>90.043999999999997</c:v>
                </c:pt>
                <c:pt idx="60">
                  <c:v>90.563000000000002</c:v>
                </c:pt>
                <c:pt idx="61">
                  <c:v>91.102999999999994</c:v>
                </c:pt>
                <c:pt idx="62">
                  <c:v>91.674000000000007</c:v>
                </c:pt>
                <c:pt idx="63">
                  <c:v>92.263000000000005</c:v>
                </c:pt>
                <c:pt idx="64">
                  <c:v>92.85</c:v>
                </c:pt>
                <c:pt idx="65">
                  <c:v>93.460999999999999</c:v>
                </c:pt>
                <c:pt idx="66">
                  <c:v>94.099000000000004</c:v>
                </c:pt>
                <c:pt idx="67">
                  <c:v>94.731999999999999</c:v>
                </c:pt>
                <c:pt idx="68">
                  <c:v>95.396000000000001</c:v>
                </c:pt>
                <c:pt idx="69">
                  <c:v>96.084999999999994</c:v>
                </c:pt>
                <c:pt idx="70">
                  <c:v>96.778999999999996</c:v>
                </c:pt>
                <c:pt idx="71">
                  <c:v>97.488</c:v>
                </c:pt>
                <c:pt idx="72">
                  <c:v>98.245999999999995</c:v>
                </c:pt>
                <c:pt idx="73">
                  <c:v>98.986999999999995</c:v>
                </c:pt>
                <c:pt idx="74">
                  <c:v>99.733999999999995</c:v>
                </c:pt>
                <c:pt idx="75">
                  <c:v>100.54</c:v>
                </c:pt>
                <c:pt idx="76">
                  <c:v>101.31</c:v>
                </c:pt>
                <c:pt idx="77">
                  <c:v>102.08</c:v>
                </c:pt>
                <c:pt idx="78">
                  <c:v>102.89388835718501</c:v>
                </c:pt>
                <c:pt idx="79">
                  <c:v>103.698196055642</c:v>
                </c:pt>
                <c:pt idx="80">
                  <c:v>104.479087769077</c:v>
                </c:pt>
                <c:pt idx="81">
                  <c:v>105.25694823245099</c:v>
                </c:pt>
                <c:pt idx="82">
                  <c:v>106.042240274695</c:v>
                </c:pt>
                <c:pt idx="83">
                  <c:v>106.855911323412</c:v>
                </c:pt>
                <c:pt idx="84">
                  <c:v>107.61828211210801</c:v>
                </c:pt>
                <c:pt idx="85">
                  <c:v>108.45696485968099</c:v>
                </c:pt>
                <c:pt idx="86">
                  <c:v>109.261908678724</c:v>
                </c:pt>
                <c:pt idx="87">
                  <c:v>110.034301017064</c:v>
                </c:pt>
                <c:pt idx="88">
                  <c:v>110.84891913165499</c:v>
                </c:pt>
                <c:pt idx="89">
                  <c:v>111.671986321414</c:v>
                </c:pt>
                <c:pt idx="90">
                  <c:v>112.45911685162</c:v>
                </c:pt>
                <c:pt idx="91">
                  <c:v>113.273697807736</c:v>
                </c:pt>
                <c:pt idx="92">
                  <c:v>114.095835606067</c:v>
                </c:pt>
                <c:pt idx="93">
                  <c:v>114.919924030057</c:v>
                </c:pt>
                <c:pt idx="94">
                  <c:v>115.7456328201</c:v>
                </c:pt>
                <c:pt idx="95">
                  <c:v>116.57729002376701</c:v>
                </c:pt>
                <c:pt idx="96">
                  <c:v>117.399706542483</c:v>
                </c:pt>
                <c:pt idx="97">
                  <c:v>118.22812794027099</c:v>
                </c:pt>
                <c:pt idx="98">
                  <c:v>119.038428732499</c:v>
                </c:pt>
                <c:pt idx="99">
                  <c:v>119.83159612055</c:v>
                </c:pt>
                <c:pt idx="100">
                  <c:v>120.7</c:v>
                </c:pt>
                <c:pt idx="101">
                  <c:v>121.49</c:v>
                </c:pt>
                <c:pt idx="102">
                  <c:v>122.32</c:v>
                </c:pt>
                <c:pt idx="103">
                  <c:v>123.17</c:v>
                </c:pt>
                <c:pt idx="104">
                  <c:v>124</c:v>
                </c:pt>
                <c:pt idx="105">
                  <c:v>124.85</c:v>
                </c:pt>
                <c:pt idx="106">
                  <c:v>125.7</c:v>
                </c:pt>
                <c:pt idx="107">
                  <c:v>126.51</c:v>
                </c:pt>
                <c:pt idx="108">
                  <c:v>127.37</c:v>
                </c:pt>
                <c:pt idx="109">
                  <c:v>128.21</c:v>
                </c:pt>
                <c:pt idx="110">
                  <c:v>129.07</c:v>
                </c:pt>
                <c:pt idx="111">
                  <c:v>129.91999999999999</c:v>
                </c:pt>
                <c:pt idx="112">
                  <c:v>130.81</c:v>
                </c:pt>
                <c:pt idx="113">
                  <c:v>131.63999999999999</c:v>
                </c:pt>
                <c:pt idx="114">
                  <c:v>132.49</c:v>
                </c:pt>
                <c:pt idx="115">
                  <c:v>133.36000000000001</c:v>
                </c:pt>
                <c:pt idx="116">
                  <c:v>134.22</c:v>
                </c:pt>
                <c:pt idx="117">
                  <c:v>135.08000000000001</c:v>
                </c:pt>
                <c:pt idx="118">
                  <c:v>135.94</c:v>
                </c:pt>
                <c:pt idx="119">
                  <c:v>136.81</c:v>
                </c:pt>
                <c:pt idx="120">
                  <c:v>137.63999999999999</c:v>
                </c:pt>
                <c:pt idx="121">
                  <c:v>138.5</c:v>
                </c:pt>
                <c:pt idx="122">
                  <c:v>139.38</c:v>
                </c:pt>
                <c:pt idx="123">
                  <c:v>140.22</c:v>
                </c:pt>
                <c:pt idx="124">
                  <c:v>141.1</c:v>
                </c:pt>
                <c:pt idx="125">
                  <c:v>141.96</c:v>
                </c:pt>
                <c:pt idx="126">
                  <c:v>142.81</c:v>
                </c:pt>
                <c:pt idx="127">
                  <c:v>143.65</c:v>
                </c:pt>
                <c:pt idx="128">
                  <c:v>144.51</c:v>
                </c:pt>
                <c:pt idx="129">
                  <c:v>145.33000000000001</c:v>
                </c:pt>
                <c:pt idx="130">
                  <c:v>146.15</c:v>
                </c:pt>
                <c:pt idx="131">
                  <c:v>147</c:v>
                </c:pt>
                <c:pt idx="132">
                  <c:v>147.81</c:v>
                </c:pt>
                <c:pt idx="133">
                  <c:v>148.62</c:v>
                </c:pt>
                <c:pt idx="134">
                  <c:v>149.43</c:v>
                </c:pt>
                <c:pt idx="135">
                  <c:v>150.21</c:v>
                </c:pt>
                <c:pt idx="136">
                  <c:v>151</c:v>
                </c:pt>
                <c:pt idx="137">
                  <c:v>151.78</c:v>
                </c:pt>
                <c:pt idx="138">
                  <c:v>152.57</c:v>
                </c:pt>
                <c:pt idx="139">
                  <c:v>153.30000000000001</c:v>
                </c:pt>
                <c:pt idx="140">
                  <c:v>154.04</c:v>
                </c:pt>
                <c:pt idx="141">
                  <c:v>154.78</c:v>
                </c:pt>
                <c:pt idx="142">
                  <c:v>155.56</c:v>
                </c:pt>
                <c:pt idx="143">
                  <c:v>156.29</c:v>
                </c:pt>
                <c:pt idx="144">
                  <c:v>157.08000000000001</c:v>
                </c:pt>
                <c:pt idx="145">
                  <c:v>157.85</c:v>
                </c:pt>
                <c:pt idx="146">
                  <c:v>158.63999999999999</c:v>
                </c:pt>
                <c:pt idx="147">
                  <c:v>159.41</c:v>
                </c:pt>
                <c:pt idx="148">
                  <c:v>160.21</c:v>
                </c:pt>
                <c:pt idx="149">
                  <c:v>160.97</c:v>
                </c:pt>
                <c:pt idx="150">
                  <c:v>161.72</c:v>
                </c:pt>
                <c:pt idx="151">
                  <c:v>162.49</c:v>
                </c:pt>
                <c:pt idx="152">
                  <c:v>163.21</c:v>
                </c:pt>
                <c:pt idx="153">
                  <c:v>163.98</c:v>
                </c:pt>
                <c:pt idx="154">
                  <c:v>164.73</c:v>
                </c:pt>
                <c:pt idx="155">
                  <c:v>165.48</c:v>
                </c:pt>
                <c:pt idx="156">
                  <c:v>166.22</c:v>
                </c:pt>
                <c:pt idx="157">
                  <c:v>166.96</c:v>
                </c:pt>
                <c:pt idx="158">
                  <c:v>167.69</c:v>
                </c:pt>
                <c:pt idx="159">
                  <c:v>168.43</c:v>
                </c:pt>
                <c:pt idx="160">
                  <c:v>169.14</c:v>
                </c:pt>
                <c:pt idx="161">
                  <c:v>169.87</c:v>
                </c:pt>
                <c:pt idx="162">
                  <c:v>170.6</c:v>
                </c:pt>
                <c:pt idx="163">
                  <c:v>171.29</c:v>
                </c:pt>
                <c:pt idx="164">
                  <c:v>171.97</c:v>
                </c:pt>
                <c:pt idx="165">
                  <c:v>172.64</c:v>
                </c:pt>
                <c:pt idx="166">
                  <c:v>173.29</c:v>
                </c:pt>
                <c:pt idx="167">
                  <c:v>173.98</c:v>
                </c:pt>
                <c:pt idx="168">
                  <c:v>174.62</c:v>
                </c:pt>
                <c:pt idx="169">
                  <c:v>175.3</c:v>
                </c:pt>
                <c:pt idx="170">
                  <c:v>175.95</c:v>
                </c:pt>
                <c:pt idx="171">
                  <c:v>176.62</c:v>
                </c:pt>
                <c:pt idx="172">
                  <c:v>177.28</c:v>
                </c:pt>
                <c:pt idx="173">
                  <c:v>177.98</c:v>
                </c:pt>
                <c:pt idx="174">
                  <c:v>178.65</c:v>
                </c:pt>
                <c:pt idx="175">
                  <c:v>179.35</c:v>
                </c:pt>
                <c:pt idx="176">
                  <c:v>180.03</c:v>
                </c:pt>
                <c:pt idx="177">
                  <c:v>180.71</c:v>
                </c:pt>
                <c:pt idx="178">
                  <c:v>181.41</c:v>
                </c:pt>
                <c:pt idx="179">
                  <c:v>182.09</c:v>
                </c:pt>
                <c:pt idx="180">
                  <c:v>182.77</c:v>
                </c:pt>
                <c:pt idx="181">
                  <c:v>183.43</c:v>
                </c:pt>
                <c:pt idx="182">
                  <c:v>184.08</c:v>
                </c:pt>
                <c:pt idx="183">
                  <c:v>184.71</c:v>
                </c:pt>
                <c:pt idx="184">
                  <c:v>185.36</c:v>
                </c:pt>
                <c:pt idx="185">
                  <c:v>185.99</c:v>
                </c:pt>
                <c:pt idx="186">
                  <c:v>186.64</c:v>
                </c:pt>
                <c:pt idx="187">
                  <c:v>187.25</c:v>
                </c:pt>
                <c:pt idx="188">
                  <c:v>187.9</c:v>
                </c:pt>
                <c:pt idx="189">
                  <c:v>188.69</c:v>
                </c:pt>
                <c:pt idx="190">
                  <c:v>189.56</c:v>
                </c:pt>
                <c:pt idx="191">
                  <c:v>190.45</c:v>
                </c:pt>
                <c:pt idx="192">
                  <c:v>191.24</c:v>
                </c:pt>
                <c:pt idx="193">
                  <c:v>191.96</c:v>
                </c:pt>
                <c:pt idx="194">
                  <c:v>192.65</c:v>
                </c:pt>
                <c:pt idx="195">
                  <c:v>193.36</c:v>
                </c:pt>
                <c:pt idx="196">
                  <c:v>194.11</c:v>
                </c:pt>
                <c:pt idx="197">
                  <c:v>194.82</c:v>
                </c:pt>
                <c:pt idx="198">
                  <c:v>195.49</c:v>
                </c:pt>
                <c:pt idx="199">
                  <c:v>196.11</c:v>
                </c:pt>
                <c:pt idx="200">
                  <c:v>196.79</c:v>
                </c:pt>
                <c:pt idx="201">
                  <c:v>197.4</c:v>
                </c:pt>
                <c:pt idx="202">
                  <c:v>197.96</c:v>
                </c:pt>
                <c:pt idx="203">
                  <c:v>198.52</c:v>
                </c:pt>
                <c:pt idx="204">
                  <c:v>199</c:v>
                </c:pt>
                <c:pt idx="205">
                  <c:v>199.47</c:v>
                </c:pt>
                <c:pt idx="206">
                  <c:v>199.95</c:v>
                </c:pt>
                <c:pt idx="207">
                  <c:v>200.41</c:v>
                </c:pt>
                <c:pt idx="208">
                  <c:v>200.83</c:v>
                </c:pt>
                <c:pt idx="209">
                  <c:v>201.26</c:v>
                </c:pt>
                <c:pt idx="210">
                  <c:v>201.72</c:v>
                </c:pt>
                <c:pt idx="211">
                  <c:v>202.21</c:v>
                </c:pt>
                <c:pt idx="212">
                  <c:v>202.66</c:v>
                </c:pt>
                <c:pt idx="213">
                  <c:v>203.15</c:v>
                </c:pt>
                <c:pt idx="214">
                  <c:v>203.61</c:v>
                </c:pt>
                <c:pt idx="215">
                  <c:v>204.09</c:v>
                </c:pt>
                <c:pt idx="216">
                  <c:v>204.61</c:v>
                </c:pt>
                <c:pt idx="217">
                  <c:v>205.14</c:v>
                </c:pt>
                <c:pt idx="218">
                  <c:v>205.69</c:v>
                </c:pt>
                <c:pt idx="219">
                  <c:v>206.16</c:v>
                </c:pt>
                <c:pt idx="220">
                  <c:v>206.58</c:v>
                </c:pt>
                <c:pt idx="221">
                  <c:v>207</c:v>
                </c:pt>
                <c:pt idx="222">
                  <c:v>207.45</c:v>
                </c:pt>
                <c:pt idx="223">
                  <c:v>207.87</c:v>
                </c:pt>
                <c:pt idx="224">
                  <c:v>208.26</c:v>
                </c:pt>
                <c:pt idx="225">
                  <c:v>208.68</c:v>
                </c:pt>
                <c:pt idx="226">
                  <c:v>209.11</c:v>
                </c:pt>
                <c:pt idx="227">
                  <c:v>209.51</c:v>
                </c:pt>
                <c:pt idx="228">
                  <c:v>209.96</c:v>
                </c:pt>
                <c:pt idx="229">
                  <c:v>210.39</c:v>
                </c:pt>
                <c:pt idx="230">
                  <c:v>210.82</c:v>
                </c:pt>
                <c:pt idx="231">
                  <c:v>211.29</c:v>
                </c:pt>
                <c:pt idx="232">
                  <c:v>211.74</c:v>
                </c:pt>
                <c:pt idx="233">
                  <c:v>212.2</c:v>
                </c:pt>
                <c:pt idx="234">
                  <c:v>212.64</c:v>
                </c:pt>
                <c:pt idx="235">
                  <c:v>213.07</c:v>
                </c:pt>
                <c:pt idx="236">
                  <c:v>213.49</c:v>
                </c:pt>
                <c:pt idx="237">
                  <c:v>213.9</c:v>
                </c:pt>
                <c:pt idx="238">
                  <c:v>214.32</c:v>
                </c:pt>
                <c:pt idx="239">
                  <c:v>214.73</c:v>
                </c:pt>
                <c:pt idx="240">
                  <c:v>215.13</c:v>
                </c:pt>
                <c:pt idx="241">
                  <c:v>215.52</c:v>
                </c:pt>
                <c:pt idx="242">
                  <c:v>215.92</c:v>
                </c:pt>
                <c:pt idx="243">
                  <c:v>216.34</c:v>
                </c:pt>
                <c:pt idx="244">
                  <c:v>216.77</c:v>
                </c:pt>
                <c:pt idx="245">
                  <c:v>217.19</c:v>
                </c:pt>
                <c:pt idx="246">
                  <c:v>217.6</c:v>
                </c:pt>
                <c:pt idx="247">
                  <c:v>217.99</c:v>
                </c:pt>
                <c:pt idx="248">
                  <c:v>218.35</c:v>
                </c:pt>
                <c:pt idx="249">
                  <c:v>218.67</c:v>
                </c:pt>
                <c:pt idx="250">
                  <c:v>219.02</c:v>
                </c:pt>
                <c:pt idx="251">
                  <c:v>219.36</c:v>
                </c:pt>
                <c:pt idx="252">
                  <c:v>219.67</c:v>
                </c:pt>
                <c:pt idx="253">
                  <c:v>220</c:v>
                </c:pt>
                <c:pt idx="254">
                  <c:v>220.3</c:v>
                </c:pt>
                <c:pt idx="255">
                  <c:v>220.61</c:v>
                </c:pt>
                <c:pt idx="256">
                  <c:v>220.89</c:v>
                </c:pt>
                <c:pt idx="257">
                  <c:v>221.2</c:v>
                </c:pt>
                <c:pt idx="258">
                  <c:v>221.41</c:v>
                </c:pt>
                <c:pt idx="259">
                  <c:v>221.1</c:v>
                </c:pt>
              </c:numCache>
            </c:numRef>
          </c:yVal>
          <c:smooth val="1"/>
        </c:ser>
        <c:ser>
          <c:idx val="3"/>
          <c:order val="3"/>
          <c:tx>
            <c:strRef>
              <c:f>'5-5.2'!$F$1</c:f>
              <c:strCache>
                <c:ptCount val="1"/>
                <c:pt idx="0">
                  <c:v>Thermocouple - TC4</c:v>
                </c:pt>
              </c:strCache>
            </c:strRef>
          </c:tx>
          <c:marker>
            <c:symbol val="none"/>
          </c:marker>
          <c:xVal>
            <c:numRef>
              <c:f>'5-5.2'!$B$2:$B$771</c:f>
              <c:numCache>
                <c:formatCode>0.0</c:formatCode>
                <c:ptCount val="770"/>
                <c:pt idx="0">
                  <c:v>0</c:v>
                </c:pt>
                <c:pt idx="1">
                  <c:v>1.6666666666666666E-2</c:v>
                </c:pt>
                <c:pt idx="2">
                  <c:v>3.3333333333333333E-2</c:v>
                </c:pt>
                <c:pt idx="3">
                  <c:v>0.05</c:v>
                </c:pt>
                <c:pt idx="4">
                  <c:v>6.6666666666666666E-2</c:v>
                </c:pt>
                <c:pt idx="5">
                  <c:v>8.3333333333333329E-2</c:v>
                </c:pt>
                <c:pt idx="6">
                  <c:v>0.1</c:v>
                </c:pt>
                <c:pt idx="7">
                  <c:v>0.11666666666666667</c:v>
                </c:pt>
                <c:pt idx="8">
                  <c:v>0.13333333333333333</c:v>
                </c:pt>
                <c:pt idx="9">
                  <c:v>0.15</c:v>
                </c:pt>
                <c:pt idx="10">
                  <c:v>0.16666666666666666</c:v>
                </c:pt>
                <c:pt idx="11">
                  <c:v>0.18333333333333332</c:v>
                </c:pt>
                <c:pt idx="12">
                  <c:v>0.2</c:v>
                </c:pt>
                <c:pt idx="13">
                  <c:v>0.21666666666666667</c:v>
                </c:pt>
                <c:pt idx="14">
                  <c:v>0.23333333333333334</c:v>
                </c:pt>
                <c:pt idx="15">
                  <c:v>0.25</c:v>
                </c:pt>
                <c:pt idx="16">
                  <c:v>0.26666666666666666</c:v>
                </c:pt>
                <c:pt idx="17">
                  <c:v>0.28333333333333333</c:v>
                </c:pt>
                <c:pt idx="18">
                  <c:v>0.3</c:v>
                </c:pt>
                <c:pt idx="19">
                  <c:v>0.31666666666666665</c:v>
                </c:pt>
                <c:pt idx="20">
                  <c:v>0.33333333333333331</c:v>
                </c:pt>
                <c:pt idx="21">
                  <c:v>0.35</c:v>
                </c:pt>
                <c:pt idx="22">
                  <c:v>0.36666666666666664</c:v>
                </c:pt>
                <c:pt idx="23">
                  <c:v>0.38333333333333336</c:v>
                </c:pt>
                <c:pt idx="24">
                  <c:v>0.4</c:v>
                </c:pt>
                <c:pt idx="25">
                  <c:v>0.41666666666666669</c:v>
                </c:pt>
                <c:pt idx="26">
                  <c:v>0.43333333333333335</c:v>
                </c:pt>
                <c:pt idx="27">
                  <c:v>0.45</c:v>
                </c:pt>
                <c:pt idx="28">
                  <c:v>0.46666666666666667</c:v>
                </c:pt>
                <c:pt idx="29">
                  <c:v>0.48333333333333334</c:v>
                </c:pt>
                <c:pt idx="30">
                  <c:v>0.5</c:v>
                </c:pt>
                <c:pt idx="31">
                  <c:v>0.51666666666666672</c:v>
                </c:pt>
                <c:pt idx="32">
                  <c:v>0.53333333333333333</c:v>
                </c:pt>
                <c:pt idx="33">
                  <c:v>0.55000000000000004</c:v>
                </c:pt>
                <c:pt idx="34">
                  <c:v>0.56666666666666665</c:v>
                </c:pt>
                <c:pt idx="35">
                  <c:v>0.58333333333333337</c:v>
                </c:pt>
                <c:pt idx="36">
                  <c:v>0.6</c:v>
                </c:pt>
                <c:pt idx="37">
                  <c:v>0.6166666666666667</c:v>
                </c:pt>
                <c:pt idx="38">
                  <c:v>0.6333333333333333</c:v>
                </c:pt>
                <c:pt idx="39">
                  <c:v>0.65</c:v>
                </c:pt>
                <c:pt idx="40">
                  <c:v>0.66666666666666663</c:v>
                </c:pt>
                <c:pt idx="41">
                  <c:v>0.68333333333333335</c:v>
                </c:pt>
                <c:pt idx="42">
                  <c:v>0.7</c:v>
                </c:pt>
                <c:pt idx="43">
                  <c:v>0.71666666666666667</c:v>
                </c:pt>
                <c:pt idx="44">
                  <c:v>0.73333333333333328</c:v>
                </c:pt>
                <c:pt idx="45">
                  <c:v>0.75</c:v>
                </c:pt>
                <c:pt idx="46">
                  <c:v>0.76666666666666672</c:v>
                </c:pt>
                <c:pt idx="47">
                  <c:v>0.78333333333333333</c:v>
                </c:pt>
                <c:pt idx="48">
                  <c:v>0.8</c:v>
                </c:pt>
                <c:pt idx="49">
                  <c:v>0.81666666666666665</c:v>
                </c:pt>
                <c:pt idx="50">
                  <c:v>0.83333333333333337</c:v>
                </c:pt>
                <c:pt idx="51">
                  <c:v>0.85</c:v>
                </c:pt>
                <c:pt idx="52">
                  <c:v>0.8666666666666667</c:v>
                </c:pt>
                <c:pt idx="53">
                  <c:v>0.8833333333333333</c:v>
                </c:pt>
                <c:pt idx="54">
                  <c:v>0.9</c:v>
                </c:pt>
                <c:pt idx="55">
                  <c:v>0.91666666666666663</c:v>
                </c:pt>
                <c:pt idx="56">
                  <c:v>0.93333333333333335</c:v>
                </c:pt>
                <c:pt idx="57">
                  <c:v>0.95</c:v>
                </c:pt>
                <c:pt idx="58">
                  <c:v>0.96666666666666667</c:v>
                </c:pt>
                <c:pt idx="59">
                  <c:v>0.98333333333333328</c:v>
                </c:pt>
                <c:pt idx="60">
                  <c:v>1</c:v>
                </c:pt>
                <c:pt idx="61">
                  <c:v>1.0166666666666666</c:v>
                </c:pt>
                <c:pt idx="62">
                  <c:v>1.0333333333333334</c:v>
                </c:pt>
                <c:pt idx="63">
                  <c:v>1.05</c:v>
                </c:pt>
                <c:pt idx="64">
                  <c:v>1.0666666666666667</c:v>
                </c:pt>
                <c:pt idx="65">
                  <c:v>1.0833333333333333</c:v>
                </c:pt>
                <c:pt idx="66">
                  <c:v>1.1000000000000001</c:v>
                </c:pt>
                <c:pt idx="67">
                  <c:v>1.1166666666666667</c:v>
                </c:pt>
                <c:pt idx="68">
                  <c:v>1.1333333333333333</c:v>
                </c:pt>
                <c:pt idx="69">
                  <c:v>1.1499999999999999</c:v>
                </c:pt>
                <c:pt idx="70">
                  <c:v>1.1666666666666667</c:v>
                </c:pt>
                <c:pt idx="71">
                  <c:v>1.1833333333333333</c:v>
                </c:pt>
                <c:pt idx="72">
                  <c:v>1.2</c:v>
                </c:pt>
                <c:pt idx="73">
                  <c:v>1.2166666666666666</c:v>
                </c:pt>
                <c:pt idx="74">
                  <c:v>1.2333333333333334</c:v>
                </c:pt>
                <c:pt idx="75">
                  <c:v>1.25</c:v>
                </c:pt>
                <c:pt idx="76">
                  <c:v>1.2666666666666666</c:v>
                </c:pt>
                <c:pt idx="77">
                  <c:v>1.2833333333333334</c:v>
                </c:pt>
                <c:pt idx="78">
                  <c:v>1.3</c:v>
                </c:pt>
                <c:pt idx="79">
                  <c:v>1.3166666666666667</c:v>
                </c:pt>
                <c:pt idx="80">
                  <c:v>1.3333333333333333</c:v>
                </c:pt>
                <c:pt idx="81">
                  <c:v>1.35</c:v>
                </c:pt>
                <c:pt idx="82">
                  <c:v>1.3666666666666667</c:v>
                </c:pt>
                <c:pt idx="83">
                  <c:v>1.3833333333333333</c:v>
                </c:pt>
                <c:pt idx="84">
                  <c:v>1.4</c:v>
                </c:pt>
                <c:pt idx="85">
                  <c:v>1.4166666666666667</c:v>
                </c:pt>
                <c:pt idx="86">
                  <c:v>1.4333333333333333</c:v>
                </c:pt>
                <c:pt idx="87">
                  <c:v>1.45</c:v>
                </c:pt>
                <c:pt idx="88">
                  <c:v>1.4666666666666666</c:v>
                </c:pt>
                <c:pt idx="89">
                  <c:v>1.4833333333333334</c:v>
                </c:pt>
                <c:pt idx="90">
                  <c:v>1.5</c:v>
                </c:pt>
                <c:pt idx="91">
                  <c:v>1.5166666666666666</c:v>
                </c:pt>
                <c:pt idx="92">
                  <c:v>1.5333333333333334</c:v>
                </c:pt>
                <c:pt idx="93">
                  <c:v>1.55</c:v>
                </c:pt>
                <c:pt idx="94">
                  <c:v>1.5666666666666667</c:v>
                </c:pt>
                <c:pt idx="95">
                  <c:v>1.5833333333333333</c:v>
                </c:pt>
                <c:pt idx="96">
                  <c:v>1.6</c:v>
                </c:pt>
                <c:pt idx="97">
                  <c:v>1.6166666666666667</c:v>
                </c:pt>
                <c:pt idx="98">
                  <c:v>1.6333333333333333</c:v>
                </c:pt>
                <c:pt idx="99">
                  <c:v>1.65</c:v>
                </c:pt>
                <c:pt idx="100">
                  <c:v>1.6666666666666667</c:v>
                </c:pt>
                <c:pt idx="101">
                  <c:v>1.6833333333333333</c:v>
                </c:pt>
                <c:pt idx="102">
                  <c:v>1.7</c:v>
                </c:pt>
                <c:pt idx="103">
                  <c:v>1.7166666666666666</c:v>
                </c:pt>
                <c:pt idx="104">
                  <c:v>1.7333333333333334</c:v>
                </c:pt>
                <c:pt idx="105">
                  <c:v>1.75</c:v>
                </c:pt>
                <c:pt idx="106">
                  <c:v>1.7666666666666666</c:v>
                </c:pt>
                <c:pt idx="107">
                  <c:v>1.7833333333333334</c:v>
                </c:pt>
                <c:pt idx="108">
                  <c:v>1.8</c:v>
                </c:pt>
                <c:pt idx="109">
                  <c:v>1.8166666666666667</c:v>
                </c:pt>
                <c:pt idx="110">
                  <c:v>1.8333333333333333</c:v>
                </c:pt>
                <c:pt idx="111">
                  <c:v>1.85</c:v>
                </c:pt>
                <c:pt idx="112">
                  <c:v>1.8666666666666667</c:v>
                </c:pt>
                <c:pt idx="113">
                  <c:v>1.8833333333333333</c:v>
                </c:pt>
                <c:pt idx="114">
                  <c:v>1.9</c:v>
                </c:pt>
                <c:pt idx="115">
                  <c:v>1.9166666666666667</c:v>
                </c:pt>
                <c:pt idx="116">
                  <c:v>1.9333333333333333</c:v>
                </c:pt>
                <c:pt idx="117">
                  <c:v>1.95</c:v>
                </c:pt>
                <c:pt idx="118">
                  <c:v>1.9666666666666666</c:v>
                </c:pt>
                <c:pt idx="119">
                  <c:v>1.9833333333333334</c:v>
                </c:pt>
                <c:pt idx="120">
                  <c:v>2</c:v>
                </c:pt>
                <c:pt idx="121">
                  <c:v>2.0166666666666666</c:v>
                </c:pt>
                <c:pt idx="122">
                  <c:v>2.0333333333333332</c:v>
                </c:pt>
                <c:pt idx="123">
                  <c:v>2.0499999999999998</c:v>
                </c:pt>
                <c:pt idx="124">
                  <c:v>2.0666666666666669</c:v>
                </c:pt>
                <c:pt idx="125">
                  <c:v>2.0833333333333335</c:v>
                </c:pt>
                <c:pt idx="126">
                  <c:v>2.1</c:v>
                </c:pt>
                <c:pt idx="127">
                  <c:v>2.1166666666666667</c:v>
                </c:pt>
                <c:pt idx="128">
                  <c:v>2.1333333333333333</c:v>
                </c:pt>
                <c:pt idx="129">
                  <c:v>2.15</c:v>
                </c:pt>
                <c:pt idx="130">
                  <c:v>2.1666666666666665</c:v>
                </c:pt>
                <c:pt idx="131">
                  <c:v>2.1833333333333331</c:v>
                </c:pt>
                <c:pt idx="132">
                  <c:v>2.2000000000000002</c:v>
                </c:pt>
                <c:pt idx="133">
                  <c:v>2.2166666666666668</c:v>
                </c:pt>
                <c:pt idx="134">
                  <c:v>2.2333333333333334</c:v>
                </c:pt>
                <c:pt idx="135">
                  <c:v>2.25</c:v>
                </c:pt>
                <c:pt idx="136">
                  <c:v>2.2666666666666666</c:v>
                </c:pt>
                <c:pt idx="137">
                  <c:v>2.2833333333333332</c:v>
                </c:pt>
                <c:pt idx="138">
                  <c:v>2.2999999999999998</c:v>
                </c:pt>
                <c:pt idx="139">
                  <c:v>2.3166666666666669</c:v>
                </c:pt>
                <c:pt idx="140">
                  <c:v>2.3333333333333335</c:v>
                </c:pt>
                <c:pt idx="141">
                  <c:v>2.35</c:v>
                </c:pt>
                <c:pt idx="142">
                  <c:v>2.3666666666666667</c:v>
                </c:pt>
                <c:pt idx="143">
                  <c:v>2.3833333333333333</c:v>
                </c:pt>
                <c:pt idx="144">
                  <c:v>2.4</c:v>
                </c:pt>
                <c:pt idx="145">
                  <c:v>2.4166666666666665</c:v>
                </c:pt>
                <c:pt idx="146">
                  <c:v>2.4333333333333331</c:v>
                </c:pt>
                <c:pt idx="147">
                  <c:v>2.4500000000000002</c:v>
                </c:pt>
                <c:pt idx="148">
                  <c:v>2.4666666666666668</c:v>
                </c:pt>
                <c:pt idx="149">
                  <c:v>2.4833333333333334</c:v>
                </c:pt>
                <c:pt idx="150">
                  <c:v>2.5</c:v>
                </c:pt>
                <c:pt idx="151">
                  <c:v>2.5166666666666666</c:v>
                </c:pt>
                <c:pt idx="152">
                  <c:v>2.5333333333333332</c:v>
                </c:pt>
                <c:pt idx="153">
                  <c:v>2.5499999999999998</c:v>
                </c:pt>
                <c:pt idx="154">
                  <c:v>2.5666666666666669</c:v>
                </c:pt>
                <c:pt idx="155">
                  <c:v>2.5833333333333335</c:v>
                </c:pt>
                <c:pt idx="156">
                  <c:v>2.6</c:v>
                </c:pt>
                <c:pt idx="157">
                  <c:v>2.6166666666666667</c:v>
                </c:pt>
                <c:pt idx="158">
                  <c:v>2.6333333333333333</c:v>
                </c:pt>
                <c:pt idx="159">
                  <c:v>2.65</c:v>
                </c:pt>
                <c:pt idx="160">
                  <c:v>2.6666666666666665</c:v>
                </c:pt>
                <c:pt idx="161">
                  <c:v>2.6833333333333331</c:v>
                </c:pt>
                <c:pt idx="162">
                  <c:v>2.7</c:v>
                </c:pt>
                <c:pt idx="163">
                  <c:v>2.7166666666666668</c:v>
                </c:pt>
                <c:pt idx="164">
                  <c:v>2.7333333333333334</c:v>
                </c:pt>
                <c:pt idx="165">
                  <c:v>2.75</c:v>
                </c:pt>
                <c:pt idx="166">
                  <c:v>2.7666666666666666</c:v>
                </c:pt>
                <c:pt idx="167">
                  <c:v>2.7833333333333332</c:v>
                </c:pt>
                <c:pt idx="168">
                  <c:v>2.8</c:v>
                </c:pt>
                <c:pt idx="169">
                  <c:v>2.8166666666666669</c:v>
                </c:pt>
                <c:pt idx="170">
                  <c:v>2.8333333333333335</c:v>
                </c:pt>
                <c:pt idx="171">
                  <c:v>2.85</c:v>
                </c:pt>
                <c:pt idx="172">
                  <c:v>2.8666666666666667</c:v>
                </c:pt>
                <c:pt idx="173">
                  <c:v>2.8833333333333333</c:v>
                </c:pt>
                <c:pt idx="174">
                  <c:v>2.9</c:v>
                </c:pt>
                <c:pt idx="175">
                  <c:v>2.9166666666666665</c:v>
                </c:pt>
                <c:pt idx="176">
                  <c:v>2.9333333333333331</c:v>
                </c:pt>
                <c:pt idx="177">
                  <c:v>2.95</c:v>
                </c:pt>
                <c:pt idx="178">
                  <c:v>2.9666666666666668</c:v>
                </c:pt>
                <c:pt idx="179">
                  <c:v>2.9833333333333334</c:v>
                </c:pt>
                <c:pt idx="180">
                  <c:v>3</c:v>
                </c:pt>
                <c:pt idx="181">
                  <c:v>3.0166666666666666</c:v>
                </c:pt>
                <c:pt idx="182">
                  <c:v>3.0333333333333332</c:v>
                </c:pt>
                <c:pt idx="183">
                  <c:v>3.05</c:v>
                </c:pt>
                <c:pt idx="184">
                  <c:v>3.0666666666666669</c:v>
                </c:pt>
                <c:pt idx="185">
                  <c:v>3.0833333333333335</c:v>
                </c:pt>
                <c:pt idx="186">
                  <c:v>3.1</c:v>
                </c:pt>
                <c:pt idx="187">
                  <c:v>3.1166666666666667</c:v>
                </c:pt>
                <c:pt idx="188">
                  <c:v>3.1333333333333333</c:v>
                </c:pt>
                <c:pt idx="189">
                  <c:v>3.15</c:v>
                </c:pt>
                <c:pt idx="190">
                  <c:v>3.1666666666666665</c:v>
                </c:pt>
                <c:pt idx="191">
                  <c:v>3.1833333333333331</c:v>
                </c:pt>
                <c:pt idx="192">
                  <c:v>3.2</c:v>
                </c:pt>
                <c:pt idx="193">
                  <c:v>3.2166666666666668</c:v>
                </c:pt>
                <c:pt idx="194">
                  <c:v>3.2333333333333334</c:v>
                </c:pt>
                <c:pt idx="195">
                  <c:v>3.25</c:v>
                </c:pt>
                <c:pt idx="196">
                  <c:v>3.2666666666666666</c:v>
                </c:pt>
                <c:pt idx="197">
                  <c:v>3.2833333333333332</c:v>
                </c:pt>
                <c:pt idx="198">
                  <c:v>3.3</c:v>
                </c:pt>
                <c:pt idx="199">
                  <c:v>3.3166666666666669</c:v>
                </c:pt>
                <c:pt idx="200">
                  <c:v>3.3333333333333335</c:v>
                </c:pt>
                <c:pt idx="201">
                  <c:v>3.35</c:v>
                </c:pt>
                <c:pt idx="202">
                  <c:v>3.3666666666666667</c:v>
                </c:pt>
                <c:pt idx="203">
                  <c:v>3.3833333333333333</c:v>
                </c:pt>
                <c:pt idx="204">
                  <c:v>3.4</c:v>
                </c:pt>
                <c:pt idx="205">
                  <c:v>3.4166666666666665</c:v>
                </c:pt>
                <c:pt idx="206">
                  <c:v>3.4333333333333331</c:v>
                </c:pt>
                <c:pt idx="207">
                  <c:v>3.45</c:v>
                </c:pt>
                <c:pt idx="208">
                  <c:v>3.4666666666666668</c:v>
                </c:pt>
                <c:pt idx="209">
                  <c:v>3.4833333333333334</c:v>
                </c:pt>
                <c:pt idx="210">
                  <c:v>3.5</c:v>
                </c:pt>
                <c:pt idx="211">
                  <c:v>3.5166666666666666</c:v>
                </c:pt>
                <c:pt idx="212">
                  <c:v>3.5333333333333332</c:v>
                </c:pt>
                <c:pt idx="213">
                  <c:v>3.55</c:v>
                </c:pt>
                <c:pt idx="214">
                  <c:v>3.5666666666666669</c:v>
                </c:pt>
                <c:pt idx="215">
                  <c:v>3.5833333333333335</c:v>
                </c:pt>
                <c:pt idx="216">
                  <c:v>3.6</c:v>
                </c:pt>
                <c:pt idx="217">
                  <c:v>3.6166666666666667</c:v>
                </c:pt>
                <c:pt idx="218">
                  <c:v>3.6333333333333333</c:v>
                </c:pt>
                <c:pt idx="219">
                  <c:v>3.65</c:v>
                </c:pt>
                <c:pt idx="220">
                  <c:v>3.6666666666666665</c:v>
                </c:pt>
                <c:pt idx="221">
                  <c:v>3.6833333333333331</c:v>
                </c:pt>
                <c:pt idx="222">
                  <c:v>3.7</c:v>
                </c:pt>
                <c:pt idx="223">
                  <c:v>3.7166666666666668</c:v>
                </c:pt>
                <c:pt idx="224">
                  <c:v>3.7333333333333334</c:v>
                </c:pt>
                <c:pt idx="225">
                  <c:v>3.75</c:v>
                </c:pt>
                <c:pt idx="226">
                  <c:v>3.7666666666666666</c:v>
                </c:pt>
                <c:pt idx="227">
                  <c:v>3.7833333333333332</c:v>
                </c:pt>
                <c:pt idx="228">
                  <c:v>3.8</c:v>
                </c:pt>
                <c:pt idx="229">
                  <c:v>3.8166666666666669</c:v>
                </c:pt>
                <c:pt idx="230">
                  <c:v>3.8333333333333335</c:v>
                </c:pt>
                <c:pt idx="231">
                  <c:v>3.85</c:v>
                </c:pt>
                <c:pt idx="232">
                  <c:v>3.8666666666666667</c:v>
                </c:pt>
                <c:pt idx="233">
                  <c:v>3.8833333333333333</c:v>
                </c:pt>
                <c:pt idx="234">
                  <c:v>3.9</c:v>
                </c:pt>
                <c:pt idx="235">
                  <c:v>3.9166666666666665</c:v>
                </c:pt>
                <c:pt idx="236">
                  <c:v>3.9333333333333331</c:v>
                </c:pt>
                <c:pt idx="237">
                  <c:v>3.95</c:v>
                </c:pt>
                <c:pt idx="238">
                  <c:v>3.9666666666666668</c:v>
                </c:pt>
                <c:pt idx="239">
                  <c:v>3.9833333333333334</c:v>
                </c:pt>
                <c:pt idx="240">
                  <c:v>4</c:v>
                </c:pt>
                <c:pt idx="241">
                  <c:v>4.0166666666666666</c:v>
                </c:pt>
                <c:pt idx="242">
                  <c:v>4.0333333333333332</c:v>
                </c:pt>
                <c:pt idx="243">
                  <c:v>4.05</c:v>
                </c:pt>
                <c:pt idx="244">
                  <c:v>4.0666666666666664</c:v>
                </c:pt>
                <c:pt idx="245">
                  <c:v>4.083333333333333</c:v>
                </c:pt>
                <c:pt idx="246">
                  <c:v>4.0999999999999996</c:v>
                </c:pt>
                <c:pt idx="247">
                  <c:v>4.1166666666666663</c:v>
                </c:pt>
                <c:pt idx="248">
                  <c:v>4.1333333333333337</c:v>
                </c:pt>
                <c:pt idx="249">
                  <c:v>4.1500000000000004</c:v>
                </c:pt>
                <c:pt idx="250">
                  <c:v>4.166666666666667</c:v>
                </c:pt>
                <c:pt idx="251">
                  <c:v>4.1833333333333336</c:v>
                </c:pt>
                <c:pt idx="252">
                  <c:v>4.2</c:v>
                </c:pt>
                <c:pt idx="253">
                  <c:v>4.2166666666666668</c:v>
                </c:pt>
                <c:pt idx="254">
                  <c:v>4.2333333333333334</c:v>
                </c:pt>
                <c:pt idx="255">
                  <c:v>4.25</c:v>
                </c:pt>
                <c:pt idx="256">
                  <c:v>4.2666666666666666</c:v>
                </c:pt>
                <c:pt idx="257">
                  <c:v>4.2833333333333332</c:v>
                </c:pt>
                <c:pt idx="258">
                  <c:v>4.3</c:v>
                </c:pt>
                <c:pt idx="259">
                  <c:v>4.3166666666666664</c:v>
                </c:pt>
                <c:pt idx="260">
                  <c:v>4.333333333333333</c:v>
                </c:pt>
                <c:pt idx="261">
                  <c:v>4.3499999999999996</c:v>
                </c:pt>
                <c:pt idx="262">
                  <c:v>4.3666666666666663</c:v>
                </c:pt>
                <c:pt idx="263">
                  <c:v>4.3833333333333337</c:v>
                </c:pt>
                <c:pt idx="264">
                  <c:v>4.4000000000000004</c:v>
                </c:pt>
                <c:pt idx="265">
                  <c:v>4.416666666666667</c:v>
                </c:pt>
                <c:pt idx="266">
                  <c:v>4.4333333333333336</c:v>
                </c:pt>
                <c:pt idx="267">
                  <c:v>4.45</c:v>
                </c:pt>
                <c:pt idx="268">
                  <c:v>4.4666666666666668</c:v>
                </c:pt>
                <c:pt idx="269">
                  <c:v>4.4833333333333334</c:v>
                </c:pt>
                <c:pt idx="270">
                  <c:v>4.5</c:v>
                </c:pt>
                <c:pt idx="271">
                  <c:v>4.5166666666666666</c:v>
                </c:pt>
                <c:pt idx="272">
                  <c:v>4.5333333333333332</c:v>
                </c:pt>
                <c:pt idx="273">
                  <c:v>4.55</c:v>
                </c:pt>
                <c:pt idx="274">
                  <c:v>4.5666666666666664</c:v>
                </c:pt>
                <c:pt idx="275">
                  <c:v>4.583333333333333</c:v>
                </c:pt>
                <c:pt idx="276">
                  <c:v>4.5999999999999996</c:v>
                </c:pt>
                <c:pt idx="277">
                  <c:v>4.6166666666666663</c:v>
                </c:pt>
                <c:pt idx="278">
                  <c:v>4.6333333333333337</c:v>
                </c:pt>
                <c:pt idx="279">
                  <c:v>4.6500000000000004</c:v>
                </c:pt>
                <c:pt idx="280">
                  <c:v>4.666666666666667</c:v>
                </c:pt>
                <c:pt idx="281">
                  <c:v>4.6833333333333336</c:v>
                </c:pt>
                <c:pt idx="282">
                  <c:v>4.7</c:v>
                </c:pt>
                <c:pt idx="283">
                  <c:v>4.7166666666666668</c:v>
                </c:pt>
                <c:pt idx="284">
                  <c:v>4.7333333333333334</c:v>
                </c:pt>
                <c:pt idx="285">
                  <c:v>4.75</c:v>
                </c:pt>
                <c:pt idx="286">
                  <c:v>4.7666666666666666</c:v>
                </c:pt>
                <c:pt idx="287">
                  <c:v>4.7833333333333332</c:v>
                </c:pt>
                <c:pt idx="288">
                  <c:v>4.8</c:v>
                </c:pt>
                <c:pt idx="289">
                  <c:v>4.8166666666666664</c:v>
                </c:pt>
                <c:pt idx="290">
                  <c:v>4.833333333333333</c:v>
                </c:pt>
                <c:pt idx="291">
                  <c:v>4.8499999999999996</c:v>
                </c:pt>
                <c:pt idx="292">
                  <c:v>4.8666666666666663</c:v>
                </c:pt>
                <c:pt idx="293">
                  <c:v>4.8833333333333337</c:v>
                </c:pt>
                <c:pt idx="294">
                  <c:v>4.9000000000000004</c:v>
                </c:pt>
                <c:pt idx="295">
                  <c:v>4.916666666666667</c:v>
                </c:pt>
                <c:pt idx="296">
                  <c:v>4.9333333333333336</c:v>
                </c:pt>
                <c:pt idx="297">
                  <c:v>4.95</c:v>
                </c:pt>
                <c:pt idx="298">
                  <c:v>4.9666666666666668</c:v>
                </c:pt>
                <c:pt idx="299">
                  <c:v>4.9833333333333334</c:v>
                </c:pt>
                <c:pt idx="300">
                  <c:v>5</c:v>
                </c:pt>
                <c:pt idx="301">
                  <c:v>5.0166666666666666</c:v>
                </c:pt>
                <c:pt idx="302">
                  <c:v>5.0333333333333332</c:v>
                </c:pt>
                <c:pt idx="303">
                  <c:v>5.05</c:v>
                </c:pt>
                <c:pt idx="304">
                  <c:v>5.0666666666666664</c:v>
                </c:pt>
                <c:pt idx="305">
                  <c:v>5.083333333333333</c:v>
                </c:pt>
                <c:pt idx="306">
                  <c:v>5.0999999999999996</c:v>
                </c:pt>
                <c:pt idx="307">
                  <c:v>5.1166666666666663</c:v>
                </c:pt>
                <c:pt idx="308">
                  <c:v>5.1333333333333337</c:v>
                </c:pt>
                <c:pt idx="309">
                  <c:v>5.15</c:v>
                </c:pt>
                <c:pt idx="310">
                  <c:v>5.166666666666667</c:v>
                </c:pt>
                <c:pt idx="311">
                  <c:v>5.1833333333333336</c:v>
                </c:pt>
                <c:pt idx="312">
                  <c:v>5.2</c:v>
                </c:pt>
                <c:pt idx="313">
                  <c:v>5.2166666666666668</c:v>
                </c:pt>
                <c:pt idx="314">
                  <c:v>5.2333333333333334</c:v>
                </c:pt>
                <c:pt idx="315">
                  <c:v>5.25</c:v>
                </c:pt>
                <c:pt idx="316">
                  <c:v>5.2666666666666666</c:v>
                </c:pt>
                <c:pt idx="317">
                  <c:v>5.2833333333333332</c:v>
                </c:pt>
                <c:pt idx="318">
                  <c:v>5.3</c:v>
                </c:pt>
                <c:pt idx="319">
                  <c:v>5.3166666666666664</c:v>
                </c:pt>
                <c:pt idx="320">
                  <c:v>5.333333333333333</c:v>
                </c:pt>
                <c:pt idx="321">
                  <c:v>5.35</c:v>
                </c:pt>
                <c:pt idx="322">
                  <c:v>5.3666666666666663</c:v>
                </c:pt>
                <c:pt idx="323">
                  <c:v>5.3833333333333337</c:v>
                </c:pt>
                <c:pt idx="324">
                  <c:v>5.4</c:v>
                </c:pt>
                <c:pt idx="325">
                  <c:v>5.416666666666667</c:v>
                </c:pt>
                <c:pt idx="326">
                  <c:v>5.4333333333333336</c:v>
                </c:pt>
                <c:pt idx="327">
                  <c:v>5.45</c:v>
                </c:pt>
                <c:pt idx="328">
                  <c:v>5.4666666666666668</c:v>
                </c:pt>
                <c:pt idx="329">
                  <c:v>5.4833333333333334</c:v>
                </c:pt>
                <c:pt idx="330">
                  <c:v>5.5</c:v>
                </c:pt>
                <c:pt idx="331">
                  <c:v>5.5166666666666666</c:v>
                </c:pt>
                <c:pt idx="332">
                  <c:v>5.5333333333333332</c:v>
                </c:pt>
                <c:pt idx="333">
                  <c:v>5.55</c:v>
                </c:pt>
                <c:pt idx="334">
                  <c:v>5.5666666666666664</c:v>
                </c:pt>
                <c:pt idx="335">
                  <c:v>5.583333333333333</c:v>
                </c:pt>
                <c:pt idx="336">
                  <c:v>5.6</c:v>
                </c:pt>
                <c:pt idx="337">
                  <c:v>5.6166666666666663</c:v>
                </c:pt>
                <c:pt idx="338">
                  <c:v>5.6333333333333337</c:v>
                </c:pt>
                <c:pt idx="339">
                  <c:v>5.65</c:v>
                </c:pt>
                <c:pt idx="340">
                  <c:v>5.666666666666667</c:v>
                </c:pt>
                <c:pt idx="341">
                  <c:v>5.6833333333333336</c:v>
                </c:pt>
                <c:pt idx="342">
                  <c:v>5.7</c:v>
                </c:pt>
                <c:pt idx="343">
                  <c:v>5.7166666666666668</c:v>
                </c:pt>
                <c:pt idx="344">
                  <c:v>5.7333333333333334</c:v>
                </c:pt>
                <c:pt idx="345">
                  <c:v>5.75</c:v>
                </c:pt>
                <c:pt idx="346">
                  <c:v>5.7666666666666666</c:v>
                </c:pt>
                <c:pt idx="347">
                  <c:v>5.7833333333333332</c:v>
                </c:pt>
                <c:pt idx="348">
                  <c:v>5.8</c:v>
                </c:pt>
                <c:pt idx="349">
                  <c:v>5.8166666666666664</c:v>
                </c:pt>
                <c:pt idx="350">
                  <c:v>5.833333333333333</c:v>
                </c:pt>
                <c:pt idx="351">
                  <c:v>5.85</c:v>
                </c:pt>
                <c:pt idx="352">
                  <c:v>5.8666666666666663</c:v>
                </c:pt>
                <c:pt idx="353">
                  <c:v>5.8833333333333337</c:v>
                </c:pt>
                <c:pt idx="354">
                  <c:v>5.9</c:v>
                </c:pt>
                <c:pt idx="355">
                  <c:v>5.916666666666667</c:v>
                </c:pt>
                <c:pt idx="356">
                  <c:v>5.9333333333333336</c:v>
                </c:pt>
                <c:pt idx="357">
                  <c:v>5.95</c:v>
                </c:pt>
                <c:pt idx="358">
                  <c:v>5.9666666666666668</c:v>
                </c:pt>
                <c:pt idx="359">
                  <c:v>5.9833333333333334</c:v>
                </c:pt>
                <c:pt idx="360">
                  <c:v>6</c:v>
                </c:pt>
                <c:pt idx="361">
                  <c:v>6.0166666666666666</c:v>
                </c:pt>
                <c:pt idx="362">
                  <c:v>6.0333333333333332</c:v>
                </c:pt>
                <c:pt idx="363">
                  <c:v>6.05</c:v>
                </c:pt>
                <c:pt idx="364">
                  <c:v>6.0666666666666664</c:v>
                </c:pt>
                <c:pt idx="365">
                  <c:v>6.083333333333333</c:v>
                </c:pt>
                <c:pt idx="366">
                  <c:v>6.1</c:v>
                </c:pt>
                <c:pt idx="367">
                  <c:v>6.1166666666666663</c:v>
                </c:pt>
                <c:pt idx="368">
                  <c:v>6.1333333333333337</c:v>
                </c:pt>
                <c:pt idx="369">
                  <c:v>6.15</c:v>
                </c:pt>
                <c:pt idx="370">
                  <c:v>6.166666666666667</c:v>
                </c:pt>
                <c:pt idx="371">
                  <c:v>6.1833333333333336</c:v>
                </c:pt>
                <c:pt idx="372">
                  <c:v>6.2</c:v>
                </c:pt>
                <c:pt idx="373">
                  <c:v>6.2166666666666668</c:v>
                </c:pt>
                <c:pt idx="374">
                  <c:v>6.2333333333333334</c:v>
                </c:pt>
                <c:pt idx="375">
                  <c:v>6.25</c:v>
                </c:pt>
                <c:pt idx="376">
                  <c:v>6.2666666666666666</c:v>
                </c:pt>
                <c:pt idx="377">
                  <c:v>6.2833333333333332</c:v>
                </c:pt>
                <c:pt idx="378">
                  <c:v>6.3</c:v>
                </c:pt>
                <c:pt idx="379">
                  <c:v>6.3166666666666664</c:v>
                </c:pt>
                <c:pt idx="380">
                  <c:v>6.333333333333333</c:v>
                </c:pt>
                <c:pt idx="381">
                  <c:v>6.35</c:v>
                </c:pt>
                <c:pt idx="382">
                  <c:v>6.3666666666666663</c:v>
                </c:pt>
                <c:pt idx="383">
                  <c:v>6.3833333333333337</c:v>
                </c:pt>
                <c:pt idx="384">
                  <c:v>6.4</c:v>
                </c:pt>
                <c:pt idx="385">
                  <c:v>6.416666666666667</c:v>
                </c:pt>
                <c:pt idx="386">
                  <c:v>6.4333333333333336</c:v>
                </c:pt>
                <c:pt idx="387">
                  <c:v>6.45</c:v>
                </c:pt>
                <c:pt idx="388">
                  <c:v>6.4666666666666668</c:v>
                </c:pt>
                <c:pt idx="389">
                  <c:v>6.4833333333333334</c:v>
                </c:pt>
                <c:pt idx="390">
                  <c:v>6.5</c:v>
                </c:pt>
                <c:pt idx="391">
                  <c:v>6.5166666666666666</c:v>
                </c:pt>
                <c:pt idx="392">
                  <c:v>6.5333333333333332</c:v>
                </c:pt>
                <c:pt idx="393">
                  <c:v>6.55</c:v>
                </c:pt>
                <c:pt idx="394">
                  <c:v>6.5666666666666664</c:v>
                </c:pt>
                <c:pt idx="395">
                  <c:v>6.583333333333333</c:v>
                </c:pt>
                <c:pt idx="396">
                  <c:v>6.6</c:v>
                </c:pt>
                <c:pt idx="397">
                  <c:v>6.6166666666666663</c:v>
                </c:pt>
                <c:pt idx="398">
                  <c:v>6.6333333333333337</c:v>
                </c:pt>
                <c:pt idx="399">
                  <c:v>6.65</c:v>
                </c:pt>
                <c:pt idx="400">
                  <c:v>6.666666666666667</c:v>
                </c:pt>
                <c:pt idx="401">
                  <c:v>6.6833333333333336</c:v>
                </c:pt>
                <c:pt idx="402">
                  <c:v>6.7</c:v>
                </c:pt>
                <c:pt idx="403">
                  <c:v>6.7166666666666668</c:v>
                </c:pt>
                <c:pt idx="404">
                  <c:v>6.7333333333333334</c:v>
                </c:pt>
                <c:pt idx="405">
                  <c:v>6.75</c:v>
                </c:pt>
                <c:pt idx="406">
                  <c:v>6.7666666666666666</c:v>
                </c:pt>
                <c:pt idx="407">
                  <c:v>6.7833333333333332</c:v>
                </c:pt>
                <c:pt idx="408">
                  <c:v>6.8</c:v>
                </c:pt>
                <c:pt idx="409">
                  <c:v>6.8166666666666664</c:v>
                </c:pt>
                <c:pt idx="410">
                  <c:v>6.833333333333333</c:v>
                </c:pt>
                <c:pt idx="411">
                  <c:v>6.85</c:v>
                </c:pt>
                <c:pt idx="412">
                  <c:v>6.8666666666666663</c:v>
                </c:pt>
                <c:pt idx="413">
                  <c:v>6.8833333333333337</c:v>
                </c:pt>
                <c:pt idx="414">
                  <c:v>6.9</c:v>
                </c:pt>
                <c:pt idx="415">
                  <c:v>6.916666666666667</c:v>
                </c:pt>
                <c:pt idx="416">
                  <c:v>6.9333333333333336</c:v>
                </c:pt>
                <c:pt idx="417">
                  <c:v>6.95</c:v>
                </c:pt>
                <c:pt idx="418">
                  <c:v>6.9666666666666668</c:v>
                </c:pt>
                <c:pt idx="419">
                  <c:v>6.9833333333333334</c:v>
                </c:pt>
                <c:pt idx="420">
                  <c:v>7</c:v>
                </c:pt>
                <c:pt idx="421">
                  <c:v>7.0166666666666666</c:v>
                </c:pt>
                <c:pt idx="422">
                  <c:v>7.0333333333333332</c:v>
                </c:pt>
                <c:pt idx="423">
                  <c:v>7.05</c:v>
                </c:pt>
                <c:pt idx="424">
                  <c:v>7.0666666666666664</c:v>
                </c:pt>
                <c:pt idx="425">
                  <c:v>7.083333333333333</c:v>
                </c:pt>
                <c:pt idx="426">
                  <c:v>7.1</c:v>
                </c:pt>
                <c:pt idx="427">
                  <c:v>7.1166666666666663</c:v>
                </c:pt>
                <c:pt idx="428">
                  <c:v>7.1333333333333337</c:v>
                </c:pt>
                <c:pt idx="429">
                  <c:v>7.15</c:v>
                </c:pt>
                <c:pt idx="430">
                  <c:v>7.166666666666667</c:v>
                </c:pt>
                <c:pt idx="431">
                  <c:v>7.1833333333333336</c:v>
                </c:pt>
                <c:pt idx="432">
                  <c:v>7.2</c:v>
                </c:pt>
                <c:pt idx="433">
                  <c:v>7.2166666666666668</c:v>
                </c:pt>
                <c:pt idx="434">
                  <c:v>7.2333333333333334</c:v>
                </c:pt>
                <c:pt idx="435">
                  <c:v>7.25</c:v>
                </c:pt>
                <c:pt idx="436">
                  <c:v>7.2666666666666666</c:v>
                </c:pt>
                <c:pt idx="437">
                  <c:v>7.2833333333333332</c:v>
                </c:pt>
                <c:pt idx="438">
                  <c:v>7.3</c:v>
                </c:pt>
                <c:pt idx="439">
                  <c:v>7.3166666666666664</c:v>
                </c:pt>
                <c:pt idx="440">
                  <c:v>7.333333333333333</c:v>
                </c:pt>
                <c:pt idx="441">
                  <c:v>7.35</c:v>
                </c:pt>
                <c:pt idx="442">
                  <c:v>7.3666666666666663</c:v>
                </c:pt>
                <c:pt idx="443">
                  <c:v>7.3833333333333337</c:v>
                </c:pt>
                <c:pt idx="444">
                  <c:v>7.4</c:v>
                </c:pt>
                <c:pt idx="445">
                  <c:v>7.416666666666667</c:v>
                </c:pt>
                <c:pt idx="446">
                  <c:v>7.4333333333333336</c:v>
                </c:pt>
                <c:pt idx="447">
                  <c:v>7.45</c:v>
                </c:pt>
                <c:pt idx="448">
                  <c:v>7.4666666666666668</c:v>
                </c:pt>
                <c:pt idx="449">
                  <c:v>7.4833333333333334</c:v>
                </c:pt>
                <c:pt idx="450">
                  <c:v>7.5</c:v>
                </c:pt>
                <c:pt idx="451">
                  <c:v>7.5166666666666666</c:v>
                </c:pt>
                <c:pt idx="452">
                  <c:v>7.5333333333333332</c:v>
                </c:pt>
                <c:pt idx="453">
                  <c:v>7.55</c:v>
                </c:pt>
                <c:pt idx="454">
                  <c:v>7.5666666666666664</c:v>
                </c:pt>
                <c:pt idx="455">
                  <c:v>7.583333333333333</c:v>
                </c:pt>
                <c:pt idx="456">
                  <c:v>7.6</c:v>
                </c:pt>
                <c:pt idx="457">
                  <c:v>7.6166666666666663</c:v>
                </c:pt>
                <c:pt idx="458">
                  <c:v>7.6333333333333337</c:v>
                </c:pt>
                <c:pt idx="459">
                  <c:v>7.65</c:v>
                </c:pt>
                <c:pt idx="460">
                  <c:v>7.666666666666667</c:v>
                </c:pt>
                <c:pt idx="461">
                  <c:v>7.6833333333333336</c:v>
                </c:pt>
                <c:pt idx="462">
                  <c:v>7.7</c:v>
                </c:pt>
                <c:pt idx="463">
                  <c:v>7.7166666666666668</c:v>
                </c:pt>
                <c:pt idx="464">
                  <c:v>7.7333333333333334</c:v>
                </c:pt>
                <c:pt idx="465">
                  <c:v>7.75</c:v>
                </c:pt>
                <c:pt idx="466">
                  <c:v>7.7666666666666666</c:v>
                </c:pt>
                <c:pt idx="467">
                  <c:v>7.7833333333333332</c:v>
                </c:pt>
                <c:pt idx="468">
                  <c:v>7.8</c:v>
                </c:pt>
                <c:pt idx="469">
                  <c:v>7.8166666666666664</c:v>
                </c:pt>
                <c:pt idx="470">
                  <c:v>7.833333333333333</c:v>
                </c:pt>
                <c:pt idx="471">
                  <c:v>7.85</c:v>
                </c:pt>
                <c:pt idx="472">
                  <c:v>7.8666666666666663</c:v>
                </c:pt>
                <c:pt idx="473">
                  <c:v>7.8833333333333337</c:v>
                </c:pt>
                <c:pt idx="474">
                  <c:v>7.9</c:v>
                </c:pt>
                <c:pt idx="475">
                  <c:v>7.916666666666667</c:v>
                </c:pt>
                <c:pt idx="476">
                  <c:v>7.9333333333333336</c:v>
                </c:pt>
                <c:pt idx="477">
                  <c:v>7.95</c:v>
                </c:pt>
                <c:pt idx="478">
                  <c:v>7.9666666666666668</c:v>
                </c:pt>
                <c:pt idx="479">
                  <c:v>7.9833333333333334</c:v>
                </c:pt>
                <c:pt idx="480">
                  <c:v>8</c:v>
                </c:pt>
                <c:pt idx="481">
                  <c:v>8.0166666666666675</c:v>
                </c:pt>
                <c:pt idx="482">
                  <c:v>8.0333333333333332</c:v>
                </c:pt>
                <c:pt idx="483">
                  <c:v>8.0500000000000007</c:v>
                </c:pt>
                <c:pt idx="484">
                  <c:v>8.0666666666666664</c:v>
                </c:pt>
                <c:pt idx="485">
                  <c:v>8.0833333333333339</c:v>
                </c:pt>
                <c:pt idx="486">
                  <c:v>8.1</c:v>
                </c:pt>
                <c:pt idx="487">
                  <c:v>8.1166666666666671</c:v>
                </c:pt>
                <c:pt idx="488">
                  <c:v>8.1333333333333329</c:v>
                </c:pt>
                <c:pt idx="489">
                  <c:v>8.15</c:v>
                </c:pt>
                <c:pt idx="490">
                  <c:v>8.1666666666666661</c:v>
                </c:pt>
                <c:pt idx="491">
                  <c:v>8.1833333333333336</c:v>
                </c:pt>
                <c:pt idx="492">
                  <c:v>8.1999999999999993</c:v>
                </c:pt>
                <c:pt idx="493">
                  <c:v>8.2166666666666668</c:v>
                </c:pt>
                <c:pt idx="494">
                  <c:v>8.2333333333333325</c:v>
                </c:pt>
                <c:pt idx="495">
                  <c:v>8.25</c:v>
                </c:pt>
                <c:pt idx="496">
                  <c:v>8.2666666666666675</c:v>
                </c:pt>
                <c:pt idx="497">
                  <c:v>8.2833333333333332</c:v>
                </c:pt>
                <c:pt idx="498">
                  <c:v>8.3000000000000007</c:v>
                </c:pt>
                <c:pt idx="499">
                  <c:v>8.3166666666666664</c:v>
                </c:pt>
                <c:pt idx="500">
                  <c:v>8.3333333333333339</c:v>
                </c:pt>
                <c:pt idx="501">
                  <c:v>8.35</c:v>
                </c:pt>
                <c:pt idx="502">
                  <c:v>8.3666666666666671</c:v>
                </c:pt>
                <c:pt idx="503">
                  <c:v>8.3833333333333329</c:v>
                </c:pt>
                <c:pt idx="504">
                  <c:v>8.4</c:v>
                </c:pt>
                <c:pt idx="505">
                  <c:v>8.4166666666666661</c:v>
                </c:pt>
                <c:pt idx="506">
                  <c:v>8.4333333333333336</c:v>
                </c:pt>
                <c:pt idx="507">
                  <c:v>8.4499999999999993</c:v>
                </c:pt>
                <c:pt idx="508">
                  <c:v>8.4666666666666668</c:v>
                </c:pt>
                <c:pt idx="509">
                  <c:v>8.4833333333333325</c:v>
                </c:pt>
                <c:pt idx="510">
                  <c:v>8.5</c:v>
                </c:pt>
                <c:pt idx="511">
                  <c:v>8.5166666666666675</c:v>
                </c:pt>
                <c:pt idx="512">
                  <c:v>8.5333333333333332</c:v>
                </c:pt>
                <c:pt idx="513">
                  <c:v>8.5500000000000007</c:v>
                </c:pt>
                <c:pt idx="514">
                  <c:v>8.5666666666666664</c:v>
                </c:pt>
                <c:pt idx="515">
                  <c:v>8.5833333333333339</c:v>
                </c:pt>
                <c:pt idx="516">
                  <c:v>8.6</c:v>
                </c:pt>
                <c:pt idx="517">
                  <c:v>8.6166666666666671</c:v>
                </c:pt>
                <c:pt idx="518">
                  <c:v>8.6333333333333329</c:v>
                </c:pt>
                <c:pt idx="519">
                  <c:v>8.65</c:v>
                </c:pt>
                <c:pt idx="520">
                  <c:v>8.6666666666666661</c:v>
                </c:pt>
                <c:pt idx="521">
                  <c:v>8.6833333333333336</c:v>
                </c:pt>
                <c:pt idx="522">
                  <c:v>8.6999999999999993</c:v>
                </c:pt>
                <c:pt idx="523">
                  <c:v>8.7166666666666668</c:v>
                </c:pt>
                <c:pt idx="524">
                  <c:v>8.7333333333333325</c:v>
                </c:pt>
                <c:pt idx="525">
                  <c:v>8.75</c:v>
                </c:pt>
                <c:pt idx="526">
                  <c:v>8.7666666666666675</c:v>
                </c:pt>
                <c:pt idx="527">
                  <c:v>8.7833333333333332</c:v>
                </c:pt>
                <c:pt idx="528">
                  <c:v>8.8000000000000007</c:v>
                </c:pt>
                <c:pt idx="529">
                  <c:v>8.8166666666666664</c:v>
                </c:pt>
                <c:pt idx="530">
                  <c:v>8.8333333333333339</c:v>
                </c:pt>
                <c:pt idx="531">
                  <c:v>8.85</c:v>
                </c:pt>
                <c:pt idx="532">
                  <c:v>8.8666666666666671</c:v>
                </c:pt>
                <c:pt idx="533">
                  <c:v>8.8833333333333329</c:v>
                </c:pt>
                <c:pt idx="534">
                  <c:v>8.9</c:v>
                </c:pt>
                <c:pt idx="535">
                  <c:v>8.9166666666666661</c:v>
                </c:pt>
                <c:pt idx="536">
                  <c:v>8.9333333333333336</c:v>
                </c:pt>
                <c:pt idx="537">
                  <c:v>8.9499999999999993</c:v>
                </c:pt>
                <c:pt idx="538">
                  <c:v>8.9666666666666668</c:v>
                </c:pt>
                <c:pt idx="539">
                  <c:v>8.9833333333333325</c:v>
                </c:pt>
                <c:pt idx="540">
                  <c:v>9</c:v>
                </c:pt>
                <c:pt idx="541">
                  <c:v>9.0166666666666675</c:v>
                </c:pt>
                <c:pt idx="542">
                  <c:v>9.0333333333333332</c:v>
                </c:pt>
                <c:pt idx="543">
                  <c:v>9.0500000000000007</c:v>
                </c:pt>
                <c:pt idx="544">
                  <c:v>9.0666666666666664</c:v>
                </c:pt>
                <c:pt idx="545">
                  <c:v>9.0833333333333339</c:v>
                </c:pt>
                <c:pt idx="546">
                  <c:v>9.1</c:v>
                </c:pt>
                <c:pt idx="547">
                  <c:v>9.1166666666666671</c:v>
                </c:pt>
                <c:pt idx="548">
                  <c:v>9.1333333333333329</c:v>
                </c:pt>
                <c:pt idx="549">
                  <c:v>9.15</c:v>
                </c:pt>
                <c:pt idx="550">
                  <c:v>9.1666666666666661</c:v>
                </c:pt>
                <c:pt idx="551">
                  <c:v>9.1833333333333336</c:v>
                </c:pt>
                <c:pt idx="552">
                  <c:v>9.1999999999999993</c:v>
                </c:pt>
                <c:pt idx="553">
                  <c:v>9.2166666666666668</c:v>
                </c:pt>
                <c:pt idx="554">
                  <c:v>9.2333333333333325</c:v>
                </c:pt>
                <c:pt idx="555">
                  <c:v>9.25</c:v>
                </c:pt>
                <c:pt idx="556">
                  <c:v>9.2666666666666675</c:v>
                </c:pt>
                <c:pt idx="557">
                  <c:v>9.2833333333333332</c:v>
                </c:pt>
                <c:pt idx="558">
                  <c:v>9.3000000000000007</c:v>
                </c:pt>
                <c:pt idx="559">
                  <c:v>9.3166666666666664</c:v>
                </c:pt>
                <c:pt idx="560">
                  <c:v>9.3333333333333339</c:v>
                </c:pt>
                <c:pt idx="561">
                  <c:v>9.35</c:v>
                </c:pt>
                <c:pt idx="562">
                  <c:v>9.3666666666666671</c:v>
                </c:pt>
                <c:pt idx="563">
                  <c:v>9.3833333333333329</c:v>
                </c:pt>
                <c:pt idx="564">
                  <c:v>9.4</c:v>
                </c:pt>
                <c:pt idx="565">
                  <c:v>9.4166666666666661</c:v>
                </c:pt>
                <c:pt idx="566">
                  <c:v>9.4333333333333336</c:v>
                </c:pt>
                <c:pt idx="567">
                  <c:v>9.4499999999999993</c:v>
                </c:pt>
                <c:pt idx="568">
                  <c:v>9.4666666666666668</c:v>
                </c:pt>
                <c:pt idx="569">
                  <c:v>9.4833333333333325</c:v>
                </c:pt>
                <c:pt idx="570">
                  <c:v>9.5</c:v>
                </c:pt>
                <c:pt idx="571">
                  <c:v>9.5166666666666675</c:v>
                </c:pt>
                <c:pt idx="572">
                  <c:v>9.5333333333333332</c:v>
                </c:pt>
                <c:pt idx="573">
                  <c:v>9.5500000000000007</c:v>
                </c:pt>
                <c:pt idx="574">
                  <c:v>9.5666666666666664</c:v>
                </c:pt>
                <c:pt idx="575">
                  <c:v>9.5833333333333339</c:v>
                </c:pt>
                <c:pt idx="576">
                  <c:v>9.6</c:v>
                </c:pt>
                <c:pt idx="577">
                  <c:v>9.6166666666666671</c:v>
                </c:pt>
                <c:pt idx="578">
                  <c:v>9.6333333333333329</c:v>
                </c:pt>
                <c:pt idx="579">
                  <c:v>9.65</c:v>
                </c:pt>
                <c:pt idx="580">
                  <c:v>9.6666666666666661</c:v>
                </c:pt>
                <c:pt idx="581">
                  <c:v>9.6833333333333336</c:v>
                </c:pt>
                <c:pt idx="582">
                  <c:v>9.6999999999999993</c:v>
                </c:pt>
                <c:pt idx="583">
                  <c:v>9.7166666666666668</c:v>
                </c:pt>
                <c:pt idx="584">
                  <c:v>9.7333333333333325</c:v>
                </c:pt>
                <c:pt idx="585">
                  <c:v>9.75</c:v>
                </c:pt>
                <c:pt idx="586">
                  <c:v>9.7666666666666675</c:v>
                </c:pt>
                <c:pt idx="587">
                  <c:v>9.7833333333333332</c:v>
                </c:pt>
                <c:pt idx="588">
                  <c:v>9.8000000000000007</c:v>
                </c:pt>
                <c:pt idx="589">
                  <c:v>9.8166666666666664</c:v>
                </c:pt>
                <c:pt idx="590">
                  <c:v>9.8333333333333339</c:v>
                </c:pt>
                <c:pt idx="591">
                  <c:v>9.85</c:v>
                </c:pt>
                <c:pt idx="592">
                  <c:v>9.8666666666666671</c:v>
                </c:pt>
                <c:pt idx="593">
                  <c:v>9.8833333333333329</c:v>
                </c:pt>
                <c:pt idx="594">
                  <c:v>9.9</c:v>
                </c:pt>
                <c:pt idx="595">
                  <c:v>9.9166666666666661</c:v>
                </c:pt>
                <c:pt idx="596">
                  <c:v>9.9333333333333336</c:v>
                </c:pt>
                <c:pt idx="597">
                  <c:v>9.9499999999999993</c:v>
                </c:pt>
                <c:pt idx="598">
                  <c:v>9.9666666666666668</c:v>
                </c:pt>
                <c:pt idx="599">
                  <c:v>9.9833333333333325</c:v>
                </c:pt>
                <c:pt idx="600">
                  <c:v>10</c:v>
                </c:pt>
                <c:pt idx="601">
                  <c:v>10.016666666666667</c:v>
                </c:pt>
                <c:pt idx="602">
                  <c:v>10.033333333333333</c:v>
                </c:pt>
                <c:pt idx="603">
                  <c:v>10.050000000000001</c:v>
                </c:pt>
                <c:pt idx="604">
                  <c:v>10.066666666666666</c:v>
                </c:pt>
                <c:pt idx="605">
                  <c:v>10.083333333333334</c:v>
                </c:pt>
                <c:pt idx="606">
                  <c:v>10.1</c:v>
                </c:pt>
                <c:pt idx="607">
                  <c:v>10.116666666666667</c:v>
                </c:pt>
                <c:pt idx="608">
                  <c:v>10.133333333333333</c:v>
                </c:pt>
                <c:pt idx="609">
                  <c:v>10.15</c:v>
                </c:pt>
                <c:pt idx="610">
                  <c:v>10.166666666666666</c:v>
                </c:pt>
                <c:pt idx="611">
                  <c:v>10.183333333333334</c:v>
                </c:pt>
                <c:pt idx="612">
                  <c:v>10.199999999999999</c:v>
                </c:pt>
                <c:pt idx="613">
                  <c:v>10.216666666666667</c:v>
                </c:pt>
                <c:pt idx="614">
                  <c:v>10.233333333333333</c:v>
                </c:pt>
                <c:pt idx="615">
                  <c:v>10.25</c:v>
                </c:pt>
                <c:pt idx="616">
                  <c:v>10.266666666666667</c:v>
                </c:pt>
                <c:pt idx="617">
                  <c:v>10.283333333333333</c:v>
                </c:pt>
                <c:pt idx="618">
                  <c:v>10.3</c:v>
                </c:pt>
                <c:pt idx="619">
                  <c:v>10.316666666666666</c:v>
                </c:pt>
                <c:pt idx="620">
                  <c:v>10.333333333333334</c:v>
                </c:pt>
                <c:pt idx="621">
                  <c:v>10.35</c:v>
                </c:pt>
                <c:pt idx="622">
                  <c:v>10.366666666666667</c:v>
                </c:pt>
                <c:pt idx="623">
                  <c:v>10.383333333333333</c:v>
                </c:pt>
                <c:pt idx="624">
                  <c:v>10.4</c:v>
                </c:pt>
                <c:pt idx="625">
                  <c:v>10.416666666666666</c:v>
                </c:pt>
                <c:pt idx="626">
                  <c:v>10.433333333333334</c:v>
                </c:pt>
                <c:pt idx="627">
                  <c:v>10.45</c:v>
                </c:pt>
                <c:pt idx="628">
                  <c:v>10.466666666666667</c:v>
                </c:pt>
                <c:pt idx="629">
                  <c:v>10.483333333333333</c:v>
                </c:pt>
                <c:pt idx="630">
                  <c:v>10.5</c:v>
                </c:pt>
                <c:pt idx="631">
                  <c:v>10.516666666666667</c:v>
                </c:pt>
                <c:pt idx="632">
                  <c:v>10.533333333333333</c:v>
                </c:pt>
                <c:pt idx="633">
                  <c:v>10.55</c:v>
                </c:pt>
                <c:pt idx="634">
                  <c:v>10.566666666666666</c:v>
                </c:pt>
                <c:pt idx="635">
                  <c:v>10.583333333333334</c:v>
                </c:pt>
                <c:pt idx="636">
                  <c:v>10.6</c:v>
                </c:pt>
                <c:pt idx="637">
                  <c:v>10.616666666666667</c:v>
                </c:pt>
                <c:pt idx="638">
                  <c:v>10.633333333333333</c:v>
                </c:pt>
                <c:pt idx="639">
                  <c:v>10.65</c:v>
                </c:pt>
                <c:pt idx="640">
                  <c:v>10.666666666666666</c:v>
                </c:pt>
                <c:pt idx="641">
                  <c:v>10.683333333333334</c:v>
                </c:pt>
                <c:pt idx="642">
                  <c:v>10.7</c:v>
                </c:pt>
                <c:pt idx="643">
                  <c:v>10.716666666666667</c:v>
                </c:pt>
                <c:pt idx="644">
                  <c:v>10.733333333333333</c:v>
                </c:pt>
                <c:pt idx="645">
                  <c:v>10.75</c:v>
                </c:pt>
                <c:pt idx="646">
                  <c:v>10.766666666666667</c:v>
                </c:pt>
                <c:pt idx="647">
                  <c:v>10.783333333333333</c:v>
                </c:pt>
                <c:pt idx="648">
                  <c:v>10.8</c:v>
                </c:pt>
                <c:pt idx="649">
                  <c:v>10.816666666666666</c:v>
                </c:pt>
                <c:pt idx="650">
                  <c:v>10.833333333333334</c:v>
                </c:pt>
                <c:pt idx="651">
                  <c:v>10.85</c:v>
                </c:pt>
                <c:pt idx="652">
                  <c:v>10.866666666666667</c:v>
                </c:pt>
                <c:pt idx="653">
                  <c:v>10.883333333333333</c:v>
                </c:pt>
                <c:pt idx="654">
                  <c:v>10.9</c:v>
                </c:pt>
                <c:pt idx="655">
                  <c:v>10.916666666666666</c:v>
                </c:pt>
                <c:pt idx="656">
                  <c:v>10.933333333333334</c:v>
                </c:pt>
                <c:pt idx="657">
                  <c:v>10.95</c:v>
                </c:pt>
                <c:pt idx="658">
                  <c:v>10.966666666666667</c:v>
                </c:pt>
                <c:pt idx="659">
                  <c:v>10.983333333333333</c:v>
                </c:pt>
                <c:pt idx="660">
                  <c:v>11</c:v>
                </c:pt>
                <c:pt idx="661">
                  <c:v>11.016666666666667</c:v>
                </c:pt>
                <c:pt idx="662">
                  <c:v>11.033333333333333</c:v>
                </c:pt>
                <c:pt idx="663">
                  <c:v>11.05</c:v>
                </c:pt>
                <c:pt idx="664">
                  <c:v>11.066666666666666</c:v>
                </c:pt>
                <c:pt idx="665">
                  <c:v>11.083333333333334</c:v>
                </c:pt>
                <c:pt idx="666">
                  <c:v>11.1</c:v>
                </c:pt>
                <c:pt idx="667">
                  <c:v>11.116666666666667</c:v>
                </c:pt>
                <c:pt idx="668">
                  <c:v>11.133333333333333</c:v>
                </c:pt>
                <c:pt idx="669">
                  <c:v>11.15</c:v>
                </c:pt>
                <c:pt idx="670">
                  <c:v>11.166666666666666</c:v>
                </c:pt>
                <c:pt idx="671">
                  <c:v>11.183333333333334</c:v>
                </c:pt>
                <c:pt idx="672">
                  <c:v>11.2</c:v>
                </c:pt>
                <c:pt idx="673">
                  <c:v>11.216666666666667</c:v>
                </c:pt>
                <c:pt idx="674">
                  <c:v>11.233333333333333</c:v>
                </c:pt>
                <c:pt idx="675">
                  <c:v>11.25</c:v>
                </c:pt>
                <c:pt idx="676">
                  <c:v>11.266666666666667</c:v>
                </c:pt>
                <c:pt idx="677">
                  <c:v>11.283333333333333</c:v>
                </c:pt>
                <c:pt idx="678">
                  <c:v>11.3</c:v>
                </c:pt>
                <c:pt idx="679">
                  <c:v>11.316666666666666</c:v>
                </c:pt>
                <c:pt idx="680">
                  <c:v>11.333333333333334</c:v>
                </c:pt>
                <c:pt idx="681">
                  <c:v>11.35</c:v>
                </c:pt>
                <c:pt idx="682">
                  <c:v>11.366666666666667</c:v>
                </c:pt>
                <c:pt idx="683">
                  <c:v>11.383333333333333</c:v>
                </c:pt>
                <c:pt idx="684">
                  <c:v>11.4</c:v>
                </c:pt>
                <c:pt idx="685">
                  <c:v>11.416666666666666</c:v>
                </c:pt>
                <c:pt idx="686">
                  <c:v>11.433333333333334</c:v>
                </c:pt>
                <c:pt idx="687">
                  <c:v>11.45</c:v>
                </c:pt>
                <c:pt idx="688">
                  <c:v>11.466666666666667</c:v>
                </c:pt>
                <c:pt idx="689">
                  <c:v>11.483333333333333</c:v>
                </c:pt>
                <c:pt idx="690">
                  <c:v>11.5</c:v>
                </c:pt>
                <c:pt idx="691">
                  <c:v>11.516666666666667</c:v>
                </c:pt>
                <c:pt idx="692">
                  <c:v>11.533333333333333</c:v>
                </c:pt>
                <c:pt idx="693">
                  <c:v>11.55</c:v>
                </c:pt>
                <c:pt idx="694">
                  <c:v>11.566666666666666</c:v>
                </c:pt>
                <c:pt idx="695">
                  <c:v>11.583333333333334</c:v>
                </c:pt>
                <c:pt idx="696">
                  <c:v>11.6</c:v>
                </c:pt>
                <c:pt idx="697">
                  <c:v>11.616666666666667</c:v>
                </c:pt>
                <c:pt idx="698">
                  <c:v>11.633333333333333</c:v>
                </c:pt>
                <c:pt idx="699">
                  <c:v>11.65</c:v>
                </c:pt>
                <c:pt idx="700">
                  <c:v>11.666666666666666</c:v>
                </c:pt>
                <c:pt idx="701">
                  <c:v>11.683333333333334</c:v>
                </c:pt>
                <c:pt idx="702">
                  <c:v>11.7</c:v>
                </c:pt>
                <c:pt idx="703">
                  <c:v>11.716666666666667</c:v>
                </c:pt>
                <c:pt idx="704">
                  <c:v>11.733333333333333</c:v>
                </c:pt>
                <c:pt idx="705">
                  <c:v>11.75</c:v>
                </c:pt>
                <c:pt idx="706">
                  <c:v>11.766666666666667</c:v>
                </c:pt>
                <c:pt idx="707">
                  <c:v>11.783333333333333</c:v>
                </c:pt>
                <c:pt idx="708">
                  <c:v>11.8</c:v>
                </c:pt>
                <c:pt idx="709">
                  <c:v>11.816666666666666</c:v>
                </c:pt>
                <c:pt idx="710">
                  <c:v>11.833333333333334</c:v>
                </c:pt>
                <c:pt idx="711">
                  <c:v>11.85</c:v>
                </c:pt>
                <c:pt idx="712">
                  <c:v>11.866666666666667</c:v>
                </c:pt>
                <c:pt idx="713">
                  <c:v>11.883333333333333</c:v>
                </c:pt>
                <c:pt idx="714">
                  <c:v>11.9</c:v>
                </c:pt>
                <c:pt idx="715">
                  <c:v>11.916666666666666</c:v>
                </c:pt>
                <c:pt idx="716">
                  <c:v>11.933333333333334</c:v>
                </c:pt>
                <c:pt idx="717">
                  <c:v>11.95</c:v>
                </c:pt>
                <c:pt idx="718">
                  <c:v>11.966666666666667</c:v>
                </c:pt>
                <c:pt idx="719">
                  <c:v>11.983333333333333</c:v>
                </c:pt>
                <c:pt idx="720">
                  <c:v>12</c:v>
                </c:pt>
                <c:pt idx="721">
                  <c:v>12.016666666666667</c:v>
                </c:pt>
                <c:pt idx="722">
                  <c:v>12.033333333333333</c:v>
                </c:pt>
                <c:pt idx="723">
                  <c:v>12.05</c:v>
                </c:pt>
                <c:pt idx="724">
                  <c:v>12.066666666666666</c:v>
                </c:pt>
                <c:pt idx="725">
                  <c:v>12.083333333333334</c:v>
                </c:pt>
                <c:pt idx="726">
                  <c:v>12.1</c:v>
                </c:pt>
                <c:pt idx="727">
                  <c:v>12.116666666666667</c:v>
                </c:pt>
                <c:pt idx="728">
                  <c:v>12.133333333333333</c:v>
                </c:pt>
                <c:pt idx="729">
                  <c:v>12.15</c:v>
                </c:pt>
                <c:pt idx="730">
                  <c:v>12.166666666666666</c:v>
                </c:pt>
                <c:pt idx="731">
                  <c:v>12.183333333333334</c:v>
                </c:pt>
                <c:pt idx="732">
                  <c:v>12.2</c:v>
                </c:pt>
                <c:pt idx="733">
                  <c:v>12.216666666666667</c:v>
                </c:pt>
                <c:pt idx="734">
                  <c:v>12.233333333333333</c:v>
                </c:pt>
                <c:pt idx="735">
                  <c:v>12.25</c:v>
                </c:pt>
                <c:pt idx="736">
                  <c:v>12.266666666666667</c:v>
                </c:pt>
                <c:pt idx="737">
                  <c:v>12.283333333333333</c:v>
                </c:pt>
                <c:pt idx="738">
                  <c:v>12.3</c:v>
                </c:pt>
                <c:pt idx="739">
                  <c:v>12.316666666666666</c:v>
                </c:pt>
                <c:pt idx="740">
                  <c:v>12.333333333333334</c:v>
                </c:pt>
                <c:pt idx="741">
                  <c:v>12.35</c:v>
                </c:pt>
                <c:pt idx="742">
                  <c:v>12.366666666666667</c:v>
                </c:pt>
                <c:pt idx="743">
                  <c:v>12.383333333333333</c:v>
                </c:pt>
                <c:pt idx="744">
                  <c:v>12.4</c:v>
                </c:pt>
                <c:pt idx="745">
                  <c:v>12.416666666666666</c:v>
                </c:pt>
                <c:pt idx="746">
                  <c:v>12.433333333333334</c:v>
                </c:pt>
                <c:pt idx="747">
                  <c:v>12.45</c:v>
                </c:pt>
                <c:pt idx="748">
                  <c:v>12.466666666666667</c:v>
                </c:pt>
                <c:pt idx="749">
                  <c:v>12.483333333333333</c:v>
                </c:pt>
                <c:pt idx="750">
                  <c:v>12.5</c:v>
                </c:pt>
                <c:pt idx="751">
                  <c:v>12.516666666666667</c:v>
                </c:pt>
                <c:pt idx="752">
                  <c:v>12.533333333333333</c:v>
                </c:pt>
                <c:pt idx="753">
                  <c:v>12.55</c:v>
                </c:pt>
                <c:pt idx="754">
                  <c:v>12.566666666666666</c:v>
                </c:pt>
                <c:pt idx="755">
                  <c:v>12.583333333333334</c:v>
                </c:pt>
                <c:pt idx="756">
                  <c:v>12.6</c:v>
                </c:pt>
                <c:pt idx="757">
                  <c:v>12.616666666666667</c:v>
                </c:pt>
                <c:pt idx="758">
                  <c:v>12.633333333333333</c:v>
                </c:pt>
                <c:pt idx="759">
                  <c:v>12.65</c:v>
                </c:pt>
                <c:pt idx="760">
                  <c:v>12.666666666666666</c:v>
                </c:pt>
                <c:pt idx="761">
                  <c:v>12.683333333333334</c:v>
                </c:pt>
                <c:pt idx="762">
                  <c:v>12.7</c:v>
                </c:pt>
                <c:pt idx="763">
                  <c:v>12.716666666666667</c:v>
                </c:pt>
                <c:pt idx="764">
                  <c:v>12.733333333333333</c:v>
                </c:pt>
                <c:pt idx="765">
                  <c:v>12.75</c:v>
                </c:pt>
                <c:pt idx="766">
                  <c:v>12.766666666666667</c:v>
                </c:pt>
                <c:pt idx="767">
                  <c:v>12.783333333333333</c:v>
                </c:pt>
                <c:pt idx="768">
                  <c:v>12.8</c:v>
                </c:pt>
                <c:pt idx="769">
                  <c:v>12.816666666666666</c:v>
                </c:pt>
              </c:numCache>
            </c:numRef>
          </c:xVal>
          <c:yVal>
            <c:numRef>
              <c:f>'5-5.2'!$F$2:$F$771</c:f>
              <c:numCache>
                <c:formatCode>0.0</c:formatCode>
                <c:ptCount val="770"/>
                <c:pt idx="0">
                  <c:v>81.59</c:v>
                </c:pt>
                <c:pt idx="1">
                  <c:v>81.584999999999994</c:v>
                </c:pt>
                <c:pt idx="2">
                  <c:v>81.602000000000004</c:v>
                </c:pt>
                <c:pt idx="3">
                  <c:v>81.581000000000003</c:v>
                </c:pt>
                <c:pt idx="4">
                  <c:v>81.593000000000004</c:v>
                </c:pt>
                <c:pt idx="5">
                  <c:v>81.591999999999999</c:v>
                </c:pt>
                <c:pt idx="6">
                  <c:v>81.584000000000003</c:v>
                </c:pt>
                <c:pt idx="7">
                  <c:v>81.600999999999999</c:v>
                </c:pt>
                <c:pt idx="8">
                  <c:v>81.563999999999993</c:v>
                </c:pt>
                <c:pt idx="9">
                  <c:v>81.575999999999993</c:v>
                </c:pt>
                <c:pt idx="10">
                  <c:v>81.575000000000003</c:v>
                </c:pt>
                <c:pt idx="11">
                  <c:v>81.600999999999999</c:v>
                </c:pt>
                <c:pt idx="12">
                  <c:v>81.572000000000003</c:v>
                </c:pt>
                <c:pt idx="13">
                  <c:v>81.549000000000007</c:v>
                </c:pt>
                <c:pt idx="14">
                  <c:v>81.573999999999998</c:v>
                </c:pt>
                <c:pt idx="15">
                  <c:v>81.561999999999998</c:v>
                </c:pt>
                <c:pt idx="16">
                  <c:v>81.561999999999998</c:v>
                </c:pt>
                <c:pt idx="17">
                  <c:v>81.555000000000007</c:v>
                </c:pt>
                <c:pt idx="18">
                  <c:v>81.572999999999993</c:v>
                </c:pt>
                <c:pt idx="19">
                  <c:v>81.581999999999994</c:v>
                </c:pt>
                <c:pt idx="20">
                  <c:v>81.557000000000002</c:v>
                </c:pt>
                <c:pt idx="21">
                  <c:v>81.578000000000003</c:v>
                </c:pt>
                <c:pt idx="22">
                  <c:v>81.569999999999993</c:v>
                </c:pt>
                <c:pt idx="23">
                  <c:v>81.572000000000003</c:v>
                </c:pt>
                <c:pt idx="24">
                  <c:v>81.608999999999995</c:v>
                </c:pt>
                <c:pt idx="25">
                  <c:v>81.664000000000001</c:v>
                </c:pt>
                <c:pt idx="26">
                  <c:v>81.813000000000002</c:v>
                </c:pt>
                <c:pt idx="27">
                  <c:v>82.097999999999999</c:v>
                </c:pt>
                <c:pt idx="28">
                  <c:v>82.561999999999998</c:v>
                </c:pt>
                <c:pt idx="29">
                  <c:v>83.331000000000003</c:v>
                </c:pt>
                <c:pt idx="30">
                  <c:v>84.55</c:v>
                </c:pt>
                <c:pt idx="31">
                  <c:v>86.165000000000006</c:v>
                </c:pt>
                <c:pt idx="32">
                  <c:v>88.055999999999997</c:v>
                </c:pt>
                <c:pt idx="33">
                  <c:v>90.153000000000006</c:v>
                </c:pt>
                <c:pt idx="34">
                  <c:v>92.290999999999997</c:v>
                </c:pt>
                <c:pt idx="35">
                  <c:v>94.394000000000005</c:v>
                </c:pt>
                <c:pt idx="36">
                  <c:v>96.349000000000004</c:v>
                </c:pt>
                <c:pt idx="37">
                  <c:v>98.207999999999998</c:v>
                </c:pt>
                <c:pt idx="38">
                  <c:v>99.870999999999995</c:v>
                </c:pt>
                <c:pt idx="39">
                  <c:v>101.38</c:v>
                </c:pt>
                <c:pt idx="40">
                  <c:v>102.8</c:v>
                </c:pt>
                <c:pt idx="41">
                  <c:v>104.14</c:v>
                </c:pt>
                <c:pt idx="42">
                  <c:v>105.44</c:v>
                </c:pt>
                <c:pt idx="43">
                  <c:v>106.78</c:v>
                </c:pt>
                <c:pt idx="44">
                  <c:v>108.14</c:v>
                </c:pt>
                <c:pt idx="45">
                  <c:v>109.58</c:v>
                </c:pt>
                <c:pt idx="46">
                  <c:v>111.15</c:v>
                </c:pt>
                <c:pt idx="47">
                  <c:v>112.95</c:v>
                </c:pt>
                <c:pt idx="48">
                  <c:v>114.7</c:v>
                </c:pt>
                <c:pt idx="49">
                  <c:v>116.54</c:v>
                </c:pt>
                <c:pt idx="50">
                  <c:v>118.56</c:v>
                </c:pt>
                <c:pt idx="51">
                  <c:v>120.87</c:v>
                </c:pt>
                <c:pt idx="52">
                  <c:v>123.4</c:v>
                </c:pt>
                <c:pt idx="53">
                  <c:v>126.17</c:v>
                </c:pt>
                <c:pt idx="54">
                  <c:v>129.19999999999999</c:v>
                </c:pt>
                <c:pt idx="55">
                  <c:v>132.58000000000001</c:v>
                </c:pt>
                <c:pt idx="56">
                  <c:v>136.19999999999999</c:v>
                </c:pt>
                <c:pt idx="57">
                  <c:v>140.13</c:v>
                </c:pt>
                <c:pt idx="58">
                  <c:v>144.27000000000001</c:v>
                </c:pt>
                <c:pt idx="59">
                  <c:v>148.61000000000001</c:v>
                </c:pt>
                <c:pt idx="60">
                  <c:v>153.03</c:v>
                </c:pt>
                <c:pt idx="61">
                  <c:v>157.54</c:v>
                </c:pt>
                <c:pt idx="62">
                  <c:v>162.12</c:v>
                </c:pt>
                <c:pt idx="63">
                  <c:v>166.72</c:v>
                </c:pt>
                <c:pt idx="64">
                  <c:v>171.41</c:v>
                </c:pt>
                <c:pt idx="65">
                  <c:v>176.16</c:v>
                </c:pt>
                <c:pt idx="66">
                  <c:v>180.99</c:v>
                </c:pt>
                <c:pt idx="67">
                  <c:v>185.88</c:v>
                </c:pt>
                <c:pt idx="68">
                  <c:v>190.84</c:v>
                </c:pt>
                <c:pt idx="69">
                  <c:v>195.83</c:v>
                </c:pt>
                <c:pt idx="70">
                  <c:v>200.88</c:v>
                </c:pt>
                <c:pt idx="71">
                  <c:v>205.94</c:v>
                </c:pt>
                <c:pt idx="72">
                  <c:v>211.02</c:v>
                </c:pt>
                <c:pt idx="73">
                  <c:v>216.1</c:v>
                </c:pt>
                <c:pt idx="74">
                  <c:v>221.16</c:v>
                </c:pt>
                <c:pt idx="75">
                  <c:v>226.23</c:v>
                </c:pt>
                <c:pt idx="76">
                  <c:v>231.25</c:v>
                </c:pt>
                <c:pt idx="77">
                  <c:v>236.27</c:v>
                </c:pt>
                <c:pt idx="78">
                  <c:v>241.23142069851801</c:v>
                </c:pt>
                <c:pt idx="79">
                  <c:v>246.11640862750301</c:v>
                </c:pt>
                <c:pt idx="80">
                  <c:v>250.97696604645</c:v>
                </c:pt>
                <c:pt idx="81">
                  <c:v>255.79765736697999</c:v>
                </c:pt>
                <c:pt idx="82">
                  <c:v>260.51797926454498</c:v>
                </c:pt>
                <c:pt idx="83">
                  <c:v>265.06454231340899</c:v>
                </c:pt>
                <c:pt idx="84">
                  <c:v>269.45799310597403</c:v>
                </c:pt>
                <c:pt idx="85">
                  <c:v>273.76789701048801</c:v>
                </c:pt>
                <c:pt idx="86">
                  <c:v>277.24865280352401</c:v>
                </c:pt>
                <c:pt idx="87">
                  <c:v>280.55244503244199</c:v>
                </c:pt>
                <c:pt idx="88">
                  <c:v>284.11636190486399</c:v>
                </c:pt>
                <c:pt idx="89">
                  <c:v>288.05198554727201</c:v>
                </c:pt>
                <c:pt idx="90">
                  <c:v>292.22876885446698</c:v>
                </c:pt>
                <c:pt idx="91">
                  <c:v>296.63998108474101</c:v>
                </c:pt>
                <c:pt idx="92">
                  <c:v>301.22173765574502</c:v>
                </c:pt>
                <c:pt idx="93">
                  <c:v>305.85981737803399</c:v>
                </c:pt>
                <c:pt idx="94">
                  <c:v>310.49617954849998</c:v>
                </c:pt>
                <c:pt idx="95">
                  <c:v>315.12365476229297</c:v>
                </c:pt>
                <c:pt idx="96">
                  <c:v>319.766818943678</c:v>
                </c:pt>
                <c:pt idx="97">
                  <c:v>324.40756637971799</c:v>
                </c:pt>
                <c:pt idx="98">
                  <c:v>329.01318704993901</c:v>
                </c:pt>
                <c:pt idx="99">
                  <c:v>333.560388490707</c:v>
                </c:pt>
                <c:pt idx="100">
                  <c:v>338.09</c:v>
                </c:pt>
                <c:pt idx="101">
                  <c:v>342.55</c:v>
                </c:pt>
                <c:pt idx="102">
                  <c:v>346.94</c:v>
                </c:pt>
                <c:pt idx="103">
                  <c:v>351.29</c:v>
                </c:pt>
                <c:pt idx="104">
                  <c:v>355.59</c:v>
                </c:pt>
                <c:pt idx="105">
                  <c:v>359.84</c:v>
                </c:pt>
                <c:pt idx="106">
                  <c:v>363.98</c:v>
                </c:pt>
                <c:pt idx="107">
                  <c:v>368.05</c:v>
                </c:pt>
                <c:pt idx="108">
                  <c:v>372.13</c:v>
                </c:pt>
                <c:pt idx="109">
                  <c:v>376.17</c:v>
                </c:pt>
                <c:pt idx="110">
                  <c:v>380.15</c:v>
                </c:pt>
                <c:pt idx="111">
                  <c:v>384.14</c:v>
                </c:pt>
                <c:pt idx="112">
                  <c:v>388.13</c:v>
                </c:pt>
                <c:pt idx="113">
                  <c:v>392.06</c:v>
                </c:pt>
                <c:pt idx="114">
                  <c:v>395.96</c:v>
                </c:pt>
                <c:pt idx="115">
                  <c:v>399.87</c:v>
                </c:pt>
                <c:pt idx="116">
                  <c:v>403.71</c:v>
                </c:pt>
                <c:pt idx="117">
                  <c:v>407.45</c:v>
                </c:pt>
                <c:pt idx="118">
                  <c:v>409.4</c:v>
                </c:pt>
                <c:pt idx="119">
                  <c:v>409.85</c:v>
                </c:pt>
                <c:pt idx="120">
                  <c:v>408.85</c:v>
                </c:pt>
                <c:pt idx="121">
                  <c:v>394.52</c:v>
                </c:pt>
                <c:pt idx="122">
                  <c:v>381.85</c:v>
                </c:pt>
                <c:pt idx="123">
                  <c:v>375.41</c:v>
                </c:pt>
                <c:pt idx="124">
                  <c:v>373.01</c:v>
                </c:pt>
                <c:pt idx="125">
                  <c:v>373.38</c:v>
                </c:pt>
                <c:pt idx="126">
                  <c:v>375.99</c:v>
                </c:pt>
                <c:pt idx="127">
                  <c:v>380.43</c:v>
                </c:pt>
                <c:pt idx="128">
                  <c:v>386.16</c:v>
                </c:pt>
                <c:pt idx="129">
                  <c:v>392.7</c:v>
                </c:pt>
                <c:pt idx="130">
                  <c:v>399.77</c:v>
                </c:pt>
                <c:pt idx="131">
                  <c:v>407.04</c:v>
                </c:pt>
                <c:pt idx="132">
                  <c:v>414.27</c:v>
                </c:pt>
                <c:pt idx="133">
                  <c:v>421.3</c:v>
                </c:pt>
                <c:pt idx="134">
                  <c:v>428.1</c:v>
                </c:pt>
                <c:pt idx="135">
                  <c:v>434.43</c:v>
                </c:pt>
                <c:pt idx="136">
                  <c:v>439.97</c:v>
                </c:pt>
                <c:pt idx="137">
                  <c:v>445.03</c:v>
                </c:pt>
                <c:pt idx="138">
                  <c:v>449.9</c:v>
                </c:pt>
                <c:pt idx="139">
                  <c:v>454.61</c:v>
                </c:pt>
                <c:pt idx="140">
                  <c:v>459.14</c:v>
                </c:pt>
                <c:pt idx="141">
                  <c:v>463.45</c:v>
                </c:pt>
                <c:pt idx="142">
                  <c:v>467.51</c:v>
                </c:pt>
                <c:pt idx="143">
                  <c:v>471.34</c:v>
                </c:pt>
                <c:pt idx="144">
                  <c:v>474.96</c:v>
                </c:pt>
                <c:pt idx="145">
                  <c:v>478.4</c:v>
                </c:pt>
                <c:pt idx="146">
                  <c:v>481.62</c:v>
                </c:pt>
                <c:pt idx="147">
                  <c:v>484.66</c:v>
                </c:pt>
                <c:pt idx="148">
                  <c:v>487.55</c:v>
                </c:pt>
                <c:pt idx="149">
                  <c:v>490.31</c:v>
                </c:pt>
                <c:pt idx="150">
                  <c:v>492.26</c:v>
                </c:pt>
                <c:pt idx="151">
                  <c:v>489.35</c:v>
                </c:pt>
                <c:pt idx="152">
                  <c:v>485</c:v>
                </c:pt>
                <c:pt idx="153">
                  <c:v>482.17</c:v>
                </c:pt>
                <c:pt idx="154">
                  <c:v>481.04</c:v>
                </c:pt>
                <c:pt idx="155">
                  <c:v>481.59</c:v>
                </c:pt>
                <c:pt idx="156">
                  <c:v>483.32</c:v>
                </c:pt>
                <c:pt idx="157">
                  <c:v>485.86</c:v>
                </c:pt>
                <c:pt idx="158">
                  <c:v>487.49</c:v>
                </c:pt>
                <c:pt idx="159">
                  <c:v>488.87</c:v>
                </c:pt>
                <c:pt idx="160">
                  <c:v>489.46</c:v>
                </c:pt>
                <c:pt idx="161">
                  <c:v>489.38</c:v>
                </c:pt>
                <c:pt idx="162">
                  <c:v>490.24</c:v>
                </c:pt>
                <c:pt idx="163">
                  <c:v>491.86</c:v>
                </c:pt>
                <c:pt idx="164">
                  <c:v>493.6</c:v>
                </c:pt>
                <c:pt idx="165">
                  <c:v>495.66</c:v>
                </c:pt>
                <c:pt idx="166">
                  <c:v>498.08</c:v>
                </c:pt>
                <c:pt idx="167">
                  <c:v>500.71</c:v>
                </c:pt>
                <c:pt idx="168">
                  <c:v>503.47</c:v>
                </c:pt>
                <c:pt idx="169">
                  <c:v>506.31</c:v>
                </c:pt>
                <c:pt idx="170">
                  <c:v>509.22</c:v>
                </c:pt>
                <c:pt idx="171">
                  <c:v>512.12</c:v>
                </c:pt>
                <c:pt idx="172">
                  <c:v>514.97</c:v>
                </c:pt>
                <c:pt idx="173">
                  <c:v>517.77</c:v>
                </c:pt>
                <c:pt idx="174">
                  <c:v>520.42999999999995</c:v>
                </c:pt>
                <c:pt idx="175">
                  <c:v>522.91</c:v>
                </c:pt>
                <c:pt idx="176">
                  <c:v>525.25</c:v>
                </c:pt>
                <c:pt idx="177">
                  <c:v>527.45000000000005</c:v>
                </c:pt>
                <c:pt idx="178">
                  <c:v>529.48</c:v>
                </c:pt>
                <c:pt idx="179">
                  <c:v>531.41</c:v>
                </c:pt>
                <c:pt idx="180">
                  <c:v>533.21</c:v>
                </c:pt>
                <c:pt idx="181">
                  <c:v>534.89</c:v>
                </c:pt>
                <c:pt idx="182">
                  <c:v>536.46</c:v>
                </c:pt>
                <c:pt idx="183">
                  <c:v>537.97</c:v>
                </c:pt>
                <c:pt idx="184">
                  <c:v>539.26</c:v>
                </c:pt>
                <c:pt idx="185">
                  <c:v>539.41</c:v>
                </c:pt>
                <c:pt idx="186">
                  <c:v>538.74</c:v>
                </c:pt>
                <c:pt idx="187">
                  <c:v>538.09</c:v>
                </c:pt>
                <c:pt idx="188">
                  <c:v>537.69000000000005</c:v>
                </c:pt>
                <c:pt idx="189">
                  <c:v>537.66</c:v>
                </c:pt>
                <c:pt idx="190">
                  <c:v>537.98</c:v>
                </c:pt>
                <c:pt idx="191">
                  <c:v>538.64</c:v>
                </c:pt>
                <c:pt idx="192">
                  <c:v>539.57000000000005</c:v>
                </c:pt>
                <c:pt idx="193">
                  <c:v>540.70000000000005</c:v>
                </c:pt>
                <c:pt idx="194">
                  <c:v>541.95000000000005</c:v>
                </c:pt>
                <c:pt idx="195">
                  <c:v>543.33000000000004</c:v>
                </c:pt>
                <c:pt idx="196">
                  <c:v>544.67999999999995</c:v>
                </c:pt>
                <c:pt idx="197">
                  <c:v>546.04</c:v>
                </c:pt>
                <c:pt idx="198">
                  <c:v>547.37</c:v>
                </c:pt>
                <c:pt idx="199">
                  <c:v>548.64</c:v>
                </c:pt>
                <c:pt idx="200">
                  <c:v>549.85</c:v>
                </c:pt>
                <c:pt idx="201">
                  <c:v>551</c:v>
                </c:pt>
                <c:pt idx="202">
                  <c:v>552.04</c:v>
                </c:pt>
                <c:pt idx="203">
                  <c:v>553.03</c:v>
                </c:pt>
                <c:pt idx="204">
                  <c:v>553.98</c:v>
                </c:pt>
                <c:pt idx="205">
                  <c:v>554.83000000000004</c:v>
                </c:pt>
                <c:pt idx="206">
                  <c:v>555.65</c:v>
                </c:pt>
                <c:pt idx="207">
                  <c:v>556.4</c:v>
                </c:pt>
                <c:pt idx="208">
                  <c:v>557.04999999999995</c:v>
                </c:pt>
                <c:pt idx="209">
                  <c:v>557.53</c:v>
                </c:pt>
                <c:pt idx="210">
                  <c:v>557.92999999999995</c:v>
                </c:pt>
                <c:pt idx="211">
                  <c:v>558.35</c:v>
                </c:pt>
                <c:pt idx="212">
                  <c:v>558.75</c:v>
                </c:pt>
                <c:pt idx="213">
                  <c:v>559.21</c:v>
                </c:pt>
                <c:pt idx="214">
                  <c:v>559.65</c:v>
                </c:pt>
                <c:pt idx="215">
                  <c:v>560.13</c:v>
                </c:pt>
                <c:pt idx="216">
                  <c:v>560.6</c:v>
                </c:pt>
                <c:pt idx="217">
                  <c:v>561.09</c:v>
                </c:pt>
                <c:pt idx="218">
                  <c:v>561.59</c:v>
                </c:pt>
                <c:pt idx="219">
                  <c:v>562.13</c:v>
                </c:pt>
                <c:pt idx="220">
                  <c:v>562.67999999999995</c:v>
                </c:pt>
                <c:pt idx="221">
                  <c:v>563.20000000000005</c:v>
                </c:pt>
                <c:pt idx="222">
                  <c:v>563.71</c:v>
                </c:pt>
                <c:pt idx="223">
                  <c:v>564.20000000000005</c:v>
                </c:pt>
                <c:pt idx="224">
                  <c:v>564.6</c:v>
                </c:pt>
                <c:pt idx="225">
                  <c:v>565.02</c:v>
                </c:pt>
                <c:pt idx="226">
                  <c:v>565.41</c:v>
                </c:pt>
                <c:pt idx="227">
                  <c:v>565.70000000000005</c:v>
                </c:pt>
                <c:pt idx="228">
                  <c:v>565.99</c:v>
                </c:pt>
                <c:pt idx="229">
                  <c:v>566.22</c:v>
                </c:pt>
                <c:pt idx="230">
                  <c:v>566.39</c:v>
                </c:pt>
                <c:pt idx="231">
                  <c:v>566.51</c:v>
                </c:pt>
                <c:pt idx="232">
                  <c:v>566.73</c:v>
                </c:pt>
                <c:pt idx="233">
                  <c:v>555.6</c:v>
                </c:pt>
                <c:pt idx="234">
                  <c:v>226.28</c:v>
                </c:pt>
                <c:pt idx="235">
                  <c:v>203.49</c:v>
                </c:pt>
                <c:pt idx="236">
                  <c:v>193.8</c:v>
                </c:pt>
                <c:pt idx="237">
                  <c:v>189.3</c:v>
                </c:pt>
                <c:pt idx="238">
                  <c:v>187.03</c:v>
                </c:pt>
                <c:pt idx="239">
                  <c:v>186.11</c:v>
                </c:pt>
                <c:pt idx="240">
                  <c:v>185.59</c:v>
                </c:pt>
                <c:pt idx="241">
                  <c:v>185.08</c:v>
                </c:pt>
                <c:pt idx="242">
                  <c:v>184.9</c:v>
                </c:pt>
                <c:pt idx="243">
                  <c:v>184.57</c:v>
                </c:pt>
                <c:pt idx="244">
                  <c:v>184.25</c:v>
                </c:pt>
                <c:pt idx="245">
                  <c:v>183.67</c:v>
                </c:pt>
                <c:pt idx="246">
                  <c:v>183.15</c:v>
                </c:pt>
                <c:pt idx="247">
                  <c:v>182.75</c:v>
                </c:pt>
                <c:pt idx="248">
                  <c:v>183.03</c:v>
                </c:pt>
                <c:pt idx="249">
                  <c:v>183.52</c:v>
                </c:pt>
                <c:pt idx="250">
                  <c:v>184.59</c:v>
                </c:pt>
                <c:pt idx="251">
                  <c:v>186.5</c:v>
                </c:pt>
                <c:pt idx="252">
                  <c:v>187.79</c:v>
                </c:pt>
                <c:pt idx="253">
                  <c:v>188.62</c:v>
                </c:pt>
                <c:pt idx="254">
                  <c:v>189.58</c:v>
                </c:pt>
                <c:pt idx="255">
                  <c:v>190.12</c:v>
                </c:pt>
                <c:pt idx="256">
                  <c:v>190.21</c:v>
                </c:pt>
                <c:pt idx="257">
                  <c:v>188.7</c:v>
                </c:pt>
                <c:pt idx="258">
                  <c:v>185.73</c:v>
                </c:pt>
                <c:pt idx="259">
                  <c:v>183.12</c:v>
                </c:pt>
                <c:pt idx="260">
                  <c:v>98.207999999999998</c:v>
                </c:pt>
                <c:pt idx="261">
                  <c:v>96.850999999999999</c:v>
                </c:pt>
                <c:pt idx="262">
                  <c:v>100.18</c:v>
                </c:pt>
                <c:pt idx="263">
                  <c:v>102.52</c:v>
                </c:pt>
                <c:pt idx="264">
                  <c:v>103.92</c:v>
                </c:pt>
                <c:pt idx="265">
                  <c:v>105.35</c:v>
                </c:pt>
                <c:pt idx="266">
                  <c:v>107.91</c:v>
                </c:pt>
                <c:pt idx="267">
                  <c:v>113.81</c:v>
                </c:pt>
                <c:pt idx="268">
                  <c:v>120.89</c:v>
                </c:pt>
                <c:pt idx="269">
                  <c:v>125.91</c:v>
                </c:pt>
                <c:pt idx="270">
                  <c:v>130.51</c:v>
                </c:pt>
                <c:pt idx="271">
                  <c:v>136.28</c:v>
                </c:pt>
                <c:pt idx="272">
                  <c:v>137.74</c:v>
                </c:pt>
                <c:pt idx="273">
                  <c:v>138.27000000000001</c:v>
                </c:pt>
                <c:pt idx="274">
                  <c:v>137.72</c:v>
                </c:pt>
                <c:pt idx="275">
                  <c:v>138.33000000000001</c:v>
                </c:pt>
                <c:pt idx="276">
                  <c:v>140.61000000000001</c:v>
                </c:pt>
                <c:pt idx="277">
                  <c:v>155.66</c:v>
                </c:pt>
                <c:pt idx="278">
                  <c:v>163.53</c:v>
                </c:pt>
                <c:pt idx="279">
                  <c:v>166.54</c:v>
                </c:pt>
                <c:pt idx="280">
                  <c:v>176.34</c:v>
                </c:pt>
                <c:pt idx="281">
                  <c:v>186.74</c:v>
                </c:pt>
                <c:pt idx="282">
                  <c:v>193.32</c:v>
                </c:pt>
                <c:pt idx="283">
                  <c:v>189.02</c:v>
                </c:pt>
                <c:pt idx="284">
                  <c:v>186.72</c:v>
                </c:pt>
                <c:pt idx="285">
                  <c:v>187.13</c:v>
                </c:pt>
                <c:pt idx="286">
                  <c:v>190.45</c:v>
                </c:pt>
                <c:pt idx="287">
                  <c:v>193</c:v>
                </c:pt>
                <c:pt idx="288">
                  <c:v>191.96</c:v>
                </c:pt>
                <c:pt idx="289">
                  <c:v>196.75</c:v>
                </c:pt>
                <c:pt idx="290">
                  <c:v>196.87</c:v>
                </c:pt>
                <c:pt idx="291">
                  <c:v>198.52</c:v>
                </c:pt>
                <c:pt idx="292">
                  <c:v>203.02</c:v>
                </c:pt>
                <c:pt idx="293">
                  <c:v>203.22</c:v>
                </c:pt>
                <c:pt idx="294">
                  <c:v>205.37</c:v>
                </c:pt>
                <c:pt idx="295">
                  <c:v>205.27</c:v>
                </c:pt>
                <c:pt idx="296">
                  <c:v>206.01</c:v>
                </c:pt>
                <c:pt idx="297">
                  <c:v>206.57</c:v>
                </c:pt>
                <c:pt idx="298">
                  <c:v>206.72</c:v>
                </c:pt>
                <c:pt idx="299">
                  <c:v>207.34</c:v>
                </c:pt>
                <c:pt idx="300">
                  <c:v>207.45</c:v>
                </c:pt>
                <c:pt idx="301">
                  <c:v>207.92</c:v>
                </c:pt>
                <c:pt idx="302">
                  <c:v>207.64</c:v>
                </c:pt>
                <c:pt idx="303">
                  <c:v>207.31</c:v>
                </c:pt>
                <c:pt idx="304">
                  <c:v>206.77</c:v>
                </c:pt>
                <c:pt idx="305">
                  <c:v>205.46</c:v>
                </c:pt>
                <c:pt idx="306">
                  <c:v>205.41</c:v>
                </c:pt>
                <c:pt idx="307">
                  <c:v>205.14</c:v>
                </c:pt>
                <c:pt idx="308">
                  <c:v>204.86</c:v>
                </c:pt>
                <c:pt idx="309">
                  <c:v>206.38</c:v>
                </c:pt>
                <c:pt idx="310">
                  <c:v>206.41</c:v>
                </c:pt>
                <c:pt idx="311">
                  <c:v>205.89</c:v>
                </c:pt>
                <c:pt idx="312">
                  <c:v>205.66</c:v>
                </c:pt>
                <c:pt idx="313">
                  <c:v>205.56</c:v>
                </c:pt>
                <c:pt idx="314">
                  <c:v>205.36</c:v>
                </c:pt>
                <c:pt idx="315">
                  <c:v>207.1</c:v>
                </c:pt>
                <c:pt idx="316">
                  <c:v>207.06</c:v>
                </c:pt>
                <c:pt idx="317">
                  <c:v>206.6</c:v>
                </c:pt>
                <c:pt idx="318">
                  <c:v>206.73</c:v>
                </c:pt>
                <c:pt idx="319">
                  <c:v>206.75</c:v>
                </c:pt>
                <c:pt idx="320">
                  <c:v>206.87</c:v>
                </c:pt>
                <c:pt idx="321">
                  <c:v>207.08</c:v>
                </c:pt>
                <c:pt idx="322">
                  <c:v>207.55</c:v>
                </c:pt>
                <c:pt idx="323">
                  <c:v>207.26</c:v>
                </c:pt>
                <c:pt idx="324">
                  <c:v>207.82</c:v>
                </c:pt>
                <c:pt idx="325">
                  <c:v>207.72</c:v>
                </c:pt>
                <c:pt idx="326">
                  <c:v>208.07</c:v>
                </c:pt>
                <c:pt idx="327">
                  <c:v>207.77</c:v>
                </c:pt>
                <c:pt idx="328">
                  <c:v>207.9</c:v>
                </c:pt>
                <c:pt idx="329">
                  <c:v>208.2</c:v>
                </c:pt>
                <c:pt idx="330">
                  <c:v>208.36</c:v>
                </c:pt>
                <c:pt idx="331">
                  <c:v>208.2</c:v>
                </c:pt>
                <c:pt idx="332">
                  <c:v>208.07</c:v>
                </c:pt>
                <c:pt idx="333">
                  <c:v>208.29</c:v>
                </c:pt>
                <c:pt idx="334">
                  <c:v>208.27</c:v>
                </c:pt>
                <c:pt idx="335">
                  <c:v>207.99</c:v>
                </c:pt>
                <c:pt idx="336">
                  <c:v>208.11</c:v>
                </c:pt>
                <c:pt idx="337">
                  <c:v>208.04</c:v>
                </c:pt>
                <c:pt idx="338">
                  <c:v>208.24</c:v>
                </c:pt>
                <c:pt idx="339">
                  <c:v>208.19</c:v>
                </c:pt>
                <c:pt idx="340">
                  <c:v>208.23</c:v>
                </c:pt>
                <c:pt idx="341">
                  <c:v>208.03</c:v>
                </c:pt>
                <c:pt idx="342">
                  <c:v>208.05</c:v>
                </c:pt>
                <c:pt idx="343">
                  <c:v>208.15</c:v>
                </c:pt>
                <c:pt idx="344">
                  <c:v>208.35</c:v>
                </c:pt>
                <c:pt idx="345">
                  <c:v>208.27</c:v>
                </c:pt>
                <c:pt idx="346">
                  <c:v>208.33</c:v>
                </c:pt>
                <c:pt idx="347">
                  <c:v>208.28</c:v>
                </c:pt>
                <c:pt idx="348">
                  <c:v>208.46</c:v>
                </c:pt>
                <c:pt idx="349">
                  <c:v>208.61</c:v>
                </c:pt>
                <c:pt idx="350">
                  <c:v>208.61</c:v>
                </c:pt>
                <c:pt idx="351">
                  <c:v>208.35</c:v>
                </c:pt>
                <c:pt idx="352">
                  <c:v>208.7</c:v>
                </c:pt>
                <c:pt idx="353">
                  <c:v>208.65</c:v>
                </c:pt>
                <c:pt idx="354">
                  <c:v>208.39</c:v>
                </c:pt>
                <c:pt idx="355">
                  <c:v>208.37</c:v>
                </c:pt>
                <c:pt idx="356">
                  <c:v>208.67</c:v>
                </c:pt>
                <c:pt idx="357">
                  <c:v>208.61</c:v>
                </c:pt>
                <c:pt idx="358">
                  <c:v>208.76</c:v>
                </c:pt>
                <c:pt idx="359">
                  <c:v>208.68</c:v>
                </c:pt>
                <c:pt idx="360">
                  <c:v>208.51</c:v>
                </c:pt>
                <c:pt idx="361">
                  <c:v>208.56</c:v>
                </c:pt>
                <c:pt idx="362">
                  <c:v>208.58</c:v>
                </c:pt>
                <c:pt idx="363">
                  <c:v>208.19</c:v>
                </c:pt>
                <c:pt idx="364">
                  <c:v>208.32</c:v>
                </c:pt>
                <c:pt idx="365">
                  <c:v>208.49</c:v>
                </c:pt>
                <c:pt idx="366">
                  <c:v>208.26</c:v>
                </c:pt>
                <c:pt idx="367">
                  <c:v>208.09</c:v>
                </c:pt>
                <c:pt idx="368">
                  <c:v>207.82</c:v>
                </c:pt>
                <c:pt idx="369">
                  <c:v>208.09</c:v>
                </c:pt>
                <c:pt idx="370">
                  <c:v>207.84</c:v>
                </c:pt>
                <c:pt idx="371">
                  <c:v>208.6</c:v>
                </c:pt>
                <c:pt idx="372">
                  <c:v>208.36</c:v>
                </c:pt>
                <c:pt idx="373">
                  <c:v>208.51</c:v>
                </c:pt>
                <c:pt idx="374">
                  <c:v>208.39</c:v>
                </c:pt>
                <c:pt idx="375">
                  <c:v>208.35</c:v>
                </c:pt>
                <c:pt idx="376">
                  <c:v>208.54</c:v>
                </c:pt>
                <c:pt idx="377">
                  <c:v>208.55</c:v>
                </c:pt>
                <c:pt idx="378">
                  <c:v>208.54</c:v>
                </c:pt>
                <c:pt idx="379">
                  <c:v>208.62</c:v>
                </c:pt>
                <c:pt idx="380">
                  <c:v>208.59</c:v>
                </c:pt>
                <c:pt idx="381">
                  <c:v>208.48</c:v>
                </c:pt>
                <c:pt idx="382">
                  <c:v>208.37</c:v>
                </c:pt>
                <c:pt idx="383">
                  <c:v>208.27</c:v>
                </c:pt>
                <c:pt idx="384">
                  <c:v>208.06</c:v>
                </c:pt>
                <c:pt idx="385">
                  <c:v>208.25</c:v>
                </c:pt>
                <c:pt idx="386">
                  <c:v>208.44</c:v>
                </c:pt>
                <c:pt idx="387">
                  <c:v>208.42</c:v>
                </c:pt>
                <c:pt idx="388">
                  <c:v>208.48</c:v>
                </c:pt>
                <c:pt idx="389">
                  <c:v>208.67</c:v>
                </c:pt>
                <c:pt idx="390">
                  <c:v>208.51</c:v>
                </c:pt>
                <c:pt idx="391">
                  <c:v>208.14</c:v>
                </c:pt>
                <c:pt idx="392">
                  <c:v>208.27</c:v>
                </c:pt>
                <c:pt idx="393">
                  <c:v>208.51</c:v>
                </c:pt>
                <c:pt idx="394">
                  <c:v>208.73</c:v>
                </c:pt>
                <c:pt idx="395">
                  <c:v>208.5</c:v>
                </c:pt>
                <c:pt idx="396">
                  <c:v>208.68</c:v>
                </c:pt>
                <c:pt idx="397">
                  <c:v>208.63</c:v>
                </c:pt>
                <c:pt idx="398">
                  <c:v>208.79</c:v>
                </c:pt>
                <c:pt idx="399">
                  <c:v>208.68</c:v>
                </c:pt>
                <c:pt idx="400">
                  <c:v>208.67</c:v>
                </c:pt>
                <c:pt idx="401">
                  <c:v>208.7</c:v>
                </c:pt>
                <c:pt idx="402">
                  <c:v>208.54</c:v>
                </c:pt>
                <c:pt idx="403">
                  <c:v>208.74</c:v>
                </c:pt>
                <c:pt idx="404">
                  <c:v>208.71</c:v>
                </c:pt>
                <c:pt idx="405">
                  <c:v>208.84</c:v>
                </c:pt>
                <c:pt idx="406">
                  <c:v>208.85</c:v>
                </c:pt>
                <c:pt idx="407">
                  <c:v>208.72</c:v>
                </c:pt>
                <c:pt idx="408">
                  <c:v>208.59</c:v>
                </c:pt>
                <c:pt idx="409">
                  <c:v>208.63</c:v>
                </c:pt>
                <c:pt idx="410">
                  <c:v>208.6</c:v>
                </c:pt>
                <c:pt idx="411">
                  <c:v>208.26</c:v>
                </c:pt>
                <c:pt idx="412">
                  <c:v>208.54</c:v>
                </c:pt>
                <c:pt idx="413">
                  <c:v>208.45</c:v>
                </c:pt>
                <c:pt idx="414">
                  <c:v>208.54</c:v>
                </c:pt>
                <c:pt idx="415">
                  <c:v>208.72</c:v>
                </c:pt>
                <c:pt idx="416">
                  <c:v>208.56</c:v>
                </c:pt>
                <c:pt idx="417">
                  <c:v>208.78</c:v>
                </c:pt>
                <c:pt idx="418">
                  <c:v>208.58</c:v>
                </c:pt>
                <c:pt idx="419">
                  <c:v>208.24</c:v>
                </c:pt>
                <c:pt idx="420">
                  <c:v>208.65</c:v>
                </c:pt>
                <c:pt idx="421">
                  <c:v>208.65</c:v>
                </c:pt>
                <c:pt idx="422">
                  <c:v>208.49</c:v>
                </c:pt>
                <c:pt idx="423">
                  <c:v>208.84</c:v>
                </c:pt>
                <c:pt idx="424">
                  <c:v>208.66</c:v>
                </c:pt>
                <c:pt idx="425">
                  <c:v>208.56</c:v>
                </c:pt>
                <c:pt idx="426">
                  <c:v>208.45</c:v>
                </c:pt>
                <c:pt idx="427">
                  <c:v>208.33</c:v>
                </c:pt>
                <c:pt idx="428">
                  <c:v>208.24</c:v>
                </c:pt>
                <c:pt idx="429">
                  <c:v>208.14</c:v>
                </c:pt>
                <c:pt idx="430">
                  <c:v>208.16</c:v>
                </c:pt>
                <c:pt idx="431">
                  <c:v>208.45</c:v>
                </c:pt>
                <c:pt idx="432">
                  <c:v>208.51</c:v>
                </c:pt>
                <c:pt idx="433">
                  <c:v>208.27</c:v>
                </c:pt>
                <c:pt idx="434">
                  <c:v>208.95</c:v>
                </c:pt>
                <c:pt idx="435">
                  <c:v>208.93</c:v>
                </c:pt>
                <c:pt idx="436">
                  <c:v>208.73</c:v>
                </c:pt>
                <c:pt idx="437">
                  <c:v>208.97</c:v>
                </c:pt>
                <c:pt idx="438">
                  <c:v>208.82</c:v>
                </c:pt>
                <c:pt idx="439">
                  <c:v>208.89</c:v>
                </c:pt>
                <c:pt idx="440">
                  <c:v>208.88</c:v>
                </c:pt>
                <c:pt idx="441">
                  <c:v>208.74</c:v>
                </c:pt>
                <c:pt idx="442">
                  <c:v>208.94</c:v>
                </c:pt>
                <c:pt idx="443">
                  <c:v>209.11</c:v>
                </c:pt>
                <c:pt idx="444">
                  <c:v>209.1</c:v>
                </c:pt>
                <c:pt idx="445">
                  <c:v>208.95</c:v>
                </c:pt>
                <c:pt idx="446">
                  <c:v>208.99</c:v>
                </c:pt>
                <c:pt idx="447">
                  <c:v>208.98</c:v>
                </c:pt>
                <c:pt idx="448">
                  <c:v>208.86</c:v>
                </c:pt>
                <c:pt idx="449">
                  <c:v>209.15</c:v>
                </c:pt>
                <c:pt idx="450">
                  <c:v>209.16</c:v>
                </c:pt>
                <c:pt idx="451">
                  <c:v>209.12</c:v>
                </c:pt>
                <c:pt idx="452">
                  <c:v>209.21</c:v>
                </c:pt>
                <c:pt idx="453">
                  <c:v>209.1</c:v>
                </c:pt>
                <c:pt idx="454">
                  <c:v>209.13</c:v>
                </c:pt>
                <c:pt idx="455">
                  <c:v>209.26</c:v>
                </c:pt>
                <c:pt idx="456">
                  <c:v>209.35</c:v>
                </c:pt>
                <c:pt idx="457">
                  <c:v>209.29</c:v>
                </c:pt>
                <c:pt idx="458">
                  <c:v>209.45</c:v>
                </c:pt>
                <c:pt idx="459">
                  <c:v>209.44</c:v>
                </c:pt>
                <c:pt idx="460">
                  <c:v>209.44</c:v>
                </c:pt>
                <c:pt idx="461">
                  <c:v>209.41</c:v>
                </c:pt>
                <c:pt idx="462">
                  <c:v>209.46</c:v>
                </c:pt>
                <c:pt idx="463">
                  <c:v>209.47</c:v>
                </c:pt>
                <c:pt idx="464">
                  <c:v>209.43</c:v>
                </c:pt>
                <c:pt idx="465">
                  <c:v>209.4</c:v>
                </c:pt>
                <c:pt idx="466">
                  <c:v>209.34</c:v>
                </c:pt>
                <c:pt idx="467">
                  <c:v>209.33</c:v>
                </c:pt>
                <c:pt idx="468">
                  <c:v>209.28</c:v>
                </c:pt>
                <c:pt idx="469">
                  <c:v>209.27</c:v>
                </c:pt>
                <c:pt idx="470">
                  <c:v>209.31</c:v>
                </c:pt>
                <c:pt idx="471">
                  <c:v>209.52</c:v>
                </c:pt>
                <c:pt idx="472">
                  <c:v>209.54</c:v>
                </c:pt>
                <c:pt idx="473">
                  <c:v>209.49</c:v>
                </c:pt>
                <c:pt idx="474">
                  <c:v>209.51</c:v>
                </c:pt>
                <c:pt idx="475">
                  <c:v>209.62</c:v>
                </c:pt>
                <c:pt idx="476">
                  <c:v>209.58</c:v>
                </c:pt>
                <c:pt idx="477">
                  <c:v>209.62</c:v>
                </c:pt>
                <c:pt idx="478">
                  <c:v>209.59</c:v>
                </c:pt>
                <c:pt idx="479">
                  <c:v>209.6</c:v>
                </c:pt>
                <c:pt idx="480">
                  <c:v>209.59</c:v>
                </c:pt>
                <c:pt idx="481">
                  <c:v>209.56</c:v>
                </c:pt>
                <c:pt idx="482">
                  <c:v>209.53</c:v>
                </c:pt>
                <c:pt idx="483">
                  <c:v>209.63</c:v>
                </c:pt>
                <c:pt idx="484">
                  <c:v>209.65</c:v>
                </c:pt>
                <c:pt idx="485">
                  <c:v>209.65</c:v>
                </c:pt>
                <c:pt idx="486">
                  <c:v>209.65</c:v>
                </c:pt>
                <c:pt idx="487">
                  <c:v>209.62</c:v>
                </c:pt>
                <c:pt idx="488">
                  <c:v>209.55</c:v>
                </c:pt>
                <c:pt idx="489">
                  <c:v>209.61</c:v>
                </c:pt>
                <c:pt idx="490">
                  <c:v>209.59</c:v>
                </c:pt>
                <c:pt idx="491">
                  <c:v>209.6</c:v>
                </c:pt>
                <c:pt idx="492">
                  <c:v>209.55</c:v>
                </c:pt>
                <c:pt idx="493">
                  <c:v>209.53</c:v>
                </c:pt>
                <c:pt idx="494">
                  <c:v>209.53</c:v>
                </c:pt>
                <c:pt idx="495">
                  <c:v>209.52</c:v>
                </c:pt>
                <c:pt idx="496">
                  <c:v>209.53</c:v>
                </c:pt>
                <c:pt idx="497">
                  <c:v>209.58</c:v>
                </c:pt>
                <c:pt idx="498">
                  <c:v>209.58</c:v>
                </c:pt>
                <c:pt idx="499">
                  <c:v>209.58</c:v>
                </c:pt>
                <c:pt idx="500">
                  <c:v>209.53</c:v>
                </c:pt>
                <c:pt idx="501">
                  <c:v>209.57</c:v>
                </c:pt>
                <c:pt idx="502">
                  <c:v>209.55</c:v>
                </c:pt>
                <c:pt idx="503">
                  <c:v>209.53</c:v>
                </c:pt>
                <c:pt idx="504">
                  <c:v>209.59</c:v>
                </c:pt>
                <c:pt idx="505">
                  <c:v>209.56</c:v>
                </c:pt>
                <c:pt idx="506">
                  <c:v>209.55</c:v>
                </c:pt>
                <c:pt idx="507">
                  <c:v>209.6</c:v>
                </c:pt>
                <c:pt idx="508">
                  <c:v>209.59</c:v>
                </c:pt>
                <c:pt idx="509">
                  <c:v>209.61</c:v>
                </c:pt>
                <c:pt idx="510">
                  <c:v>209.61</c:v>
                </c:pt>
                <c:pt idx="511">
                  <c:v>209.57</c:v>
                </c:pt>
                <c:pt idx="512">
                  <c:v>209.62</c:v>
                </c:pt>
                <c:pt idx="513">
                  <c:v>209.59</c:v>
                </c:pt>
                <c:pt idx="514">
                  <c:v>209.57</c:v>
                </c:pt>
                <c:pt idx="515">
                  <c:v>209.61</c:v>
                </c:pt>
                <c:pt idx="516">
                  <c:v>209.58</c:v>
                </c:pt>
                <c:pt idx="517">
                  <c:v>209.57</c:v>
                </c:pt>
                <c:pt idx="518">
                  <c:v>209.62</c:v>
                </c:pt>
                <c:pt idx="519">
                  <c:v>209.6</c:v>
                </c:pt>
                <c:pt idx="520">
                  <c:v>209.5</c:v>
                </c:pt>
                <c:pt idx="521">
                  <c:v>209.58</c:v>
                </c:pt>
                <c:pt idx="522">
                  <c:v>209.49</c:v>
                </c:pt>
                <c:pt idx="523">
                  <c:v>209.42</c:v>
                </c:pt>
                <c:pt idx="524">
                  <c:v>209.42</c:v>
                </c:pt>
                <c:pt idx="525">
                  <c:v>209.46</c:v>
                </c:pt>
                <c:pt idx="526">
                  <c:v>209.47</c:v>
                </c:pt>
                <c:pt idx="527">
                  <c:v>209.51</c:v>
                </c:pt>
                <c:pt idx="528">
                  <c:v>209.52</c:v>
                </c:pt>
                <c:pt idx="529">
                  <c:v>209.464318407728</c:v>
                </c:pt>
                <c:pt idx="530">
                  <c:v>209.52408379267999</c:v>
                </c:pt>
                <c:pt idx="531">
                  <c:v>209.553946789398</c:v>
                </c:pt>
                <c:pt idx="532">
                  <c:v>209.53009879059601</c:v>
                </c:pt>
                <c:pt idx="533">
                  <c:v>209.69669867025601</c:v>
                </c:pt>
                <c:pt idx="534">
                  <c:v>209.812350001341</c:v>
                </c:pt>
                <c:pt idx="535">
                  <c:v>209.806535531821</c:v>
                </c:pt>
                <c:pt idx="536">
                  <c:v>209.738476815198</c:v>
                </c:pt>
                <c:pt idx="537">
                  <c:v>209.692881191494</c:v>
                </c:pt>
                <c:pt idx="538">
                  <c:v>209.69415516019399</c:v>
                </c:pt>
                <c:pt idx="539">
                  <c:v>209.64278958537901</c:v>
                </c:pt>
                <c:pt idx="540">
                  <c:v>209.63074500194901</c:v>
                </c:pt>
                <c:pt idx="541">
                  <c:v>209.686457859288</c:v>
                </c:pt>
                <c:pt idx="542">
                  <c:v>209.75516569377299</c:v>
                </c:pt>
                <c:pt idx="543">
                  <c:v>209.74395666333999</c:v>
                </c:pt>
                <c:pt idx="544">
                  <c:v>209.71071997665899</c:v>
                </c:pt>
                <c:pt idx="545">
                  <c:v>209.697255356038</c:v>
                </c:pt>
                <c:pt idx="546">
                  <c:v>209.707366016149</c:v>
                </c:pt>
                <c:pt idx="547">
                  <c:v>209.712213531336</c:v>
                </c:pt>
                <c:pt idx="548">
                  <c:v>209.67634184807599</c:v>
                </c:pt>
                <c:pt idx="549">
                  <c:v>209.63839368140799</c:v>
                </c:pt>
                <c:pt idx="550">
                  <c:v>209.62647702668801</c:v>
                </c:pt>
                <c:pt idx="551">
                  <c:v>209.63443406661699</c:v>
                </c:pt>
                <c:pt idx="552">
                  <c:v>209.65579019133301</c:v>
                </c:pt>
                <c:pt idx="553">
                  <c:v>209.663926219784</c:v>
                </c:pt>
                <c:pt idx="554">
                  <c:v>209.64390669118299</c:v>
                </c:pt>
                <c:pt idx="555">
                  <c:v>209.60347696653</c:v>
                </c:pt>
                <c:pt idx="556">
                  <c:v>209.69752886979799</c:v>
                </c:pt>
                <c:pt idx="557">
                  <c:v>209.53145880166099</c:v>
                </c:pt>
                <c:pt idx="558">
                  <c:v>209.83575690195499</c:v>
                </c:pt>
                <c:pt idx="559">
                  <c:v>209.85202219903201</c:v>
                </c:pt>
                <c:pt idx="560">
                  <c:v>209.83946981894701</c:v>
                </c:pt>
                <c:pt idx="561">
                  <c:v>209.81091173904699</c:v>
                </c:pt>
                <c:pt idx="562">
                  <c:v>209.84827095755</c:v>
                </c:pt>
                <c:pt idx="563">
                  <c:v>209.82356763165799</c:v>
                </c:pt>
                <c:pt idx="564">
                  <c:v>209.83051421169199</c:v>
                </c:pt>
                <c:pt idx="565">
                  <c:v>209.876203183608</c:v>
                </c:pt>
                <c:pt idx="566">
                  <c:v>209.84483816927599</c:v>
                </c:pt>
                <c:pt idx="567">
                  <c:v>209.866575257525</c:v>
                </c:pt>
                <c:pt idx="568">
                  <c:v>209.831137055038</c:v>
                </c:pt>
                <c:pt idx="569">
                  <c:v>209.87239093078099</c:v>
                </c:pt>
                <c:pt idx="570">
                  <c:v>209.867715688928</c:v>
                </c:pt>
                <c:pt idx="571">
                  <c:v>209.85620380557501</c:v>
                </c:pt>
                <c:pt idx="572">
                  <c:v>209.82823373028799</c:v>
                </c:pt>
                <c:pt idx="573">
                  <c:v>209.80144986961301</c:v>
                </c:pt>
                <c:pt idx="574">
                  <c:v>209.87631044729699</c:v>
                </c:pt>
                <c:pt idx="575">
                  <c:v>209.84454040209101</c:v>
                </c:pt>
                <c:pt idx="576">
                  <c:v>209.74011989387401</c:v>
                </c:pt>
                <c:pt idx="577">
                  <c:v>209.95456132759401</c:v>
                </c:pt>
                <c:pt idx="578">
                  <c:v>209.99007520886701</c:v>
                </c:pt>
                <c:pt idx="579">
                  <c:v>209.994160444865</c:v>
                </c:pt>
                <c:pt idx="580">
                  <c:v>209.98619263637801</c:v>
                </c:pt>
                <c:pt idx="581">
                  <c:v>209.98501058208399</c:v>
                </c:pt>
                <c:pt idx="582">
                  <c:v>210.02969054117099</c:v>
                </c:pt>
                <c:pt idx="583">
                  <c:v>210.011896077529</c:v>
                </c:pt>
                <c:pt idx="584">
                  <c:v>209.977821865995</c:v>
                </c:pt>
                <c:pt idx="585">
                  <c:v>209.982265170798</c:v>
                </c:pt>
                <c:pt idx="586">
                  <c:v>209.942438128097</c:v>
                </c:pt>
                <c:pt idx="587">
                  <c:v>209.98058767960799</c:v>
                </c:pt>
                <c:pt idx="588">
                  <c:v>210.00113587454101</c:v>
                </c:pt>
                <c:pt idx="589">
                  <c:v>210.055715548156</c:v>
                </c:pt>
                <c:pt idx="590">
                  <c:v>210.02229797836401</c:v>
                </c:pt>
                <c:pt idx="591">
                  <c:v>210.03879460630299</c:v>
                </c:pt>
                <c:pt idx="592">
                  <c:v>210.08056227491599</c:v>
                </c:pt>
                <c:pt idx="593">
                  <c:v>210.05031331075901</c:v>
                </c:pt>
                <c:pt idx="594">
                  <c:v>210.07878666568399</c:v>
                </c:pt>
                <c:pt idx="595">
                  <c:v>210.037009551777</c:v>
                </c:pt>
                <c:pt idx="596">
                  <c:v>210.01493726602899</c:v>
                </c:pt>
                <c:pt idx="597">
                  <c:v>210.061596591143</c:v>
                </c:pt>
                <c:pt idx="598">
                  <c:v>210.011387637431</c:v>
                </c:pt>
                <c:pt idx="599">
                  <c:v>210.01509353742901</c:v>
                </c:pt>
                <c:pt idx="600">
                  <c:v>210.009633773605</c:v>
                </c:pt>
                <c:pt idx="601">
                  <c:v>210.01030288370001</c:v>
                </c:pt>
                <c:pt idx="602">
                  <c:v>210.011530664758</c:v>
                </c:pt>
                <c:pt idx="603">
                  <c:v>210.033294813114</c:v>
                </c:pt>
                <c:pt idx="604">
                  <c:v>210.012084195033</c:v>
                </c:pt>
                <c:pt idx="605">
                  <c:v>210.01153373359901</c:v>
                </c:pt>
                <c:pt idx="606">
                  <c:v>210.06553768651301</c:v>
                </c:pt>
                <c:pt idx="607">
                  <c:v>210.01707742363001</c:v>
                </c:pt>
                <c:pt idx="608">
                  <c:v>210.02346622851999</c:v>
                </c:pt>
                <c:pt idx="609">
                  <c:v>210.03335232480401</c:v>
                </c:pt>
                <c:pt idx="610">
                  <c:v>209.97810681594501</c:v>
                </c:pt>
                <c:pt idx="611">
                  <c:v>209.939094551588</c:v>
                </c:pt>
                <c:pt idx="612">
                  <c:v>209.956627621736</c:v>
                </c:pt>
                <c:pt idx="613">
                  <c:v>209.91814868633901</c:v>
                </c:pt>
                <c:pt idx="614">
                  <c:v>209.91456162729199</c:v>
                </c:pt>
                <c:pt idx="615">
                  <c:v>209.89527949284201</c:v>
                </c:pt>
                <c:pt idx="616">
                  <c:v>209.88586663860599</c:v>
                </c:pt>
                <c:pt idx="617">
                  <c:v>209.88215590273001</c:v>
                </c:pt>
                <c:pt idx="618">
                  <c:v>209.887964519029</c:v>
                </c:pt>
                <c:pt idx="619">
                  <c:v>209.81952579087701</c:v>
                </c:pt>
                <c:pt idx="620">
                  <c:v>209.80611692647301</c:v>
                </c:pt>
                <c:pt idx="621">
                  <c:v>209.75034171019101</c:v>
                </c:pt>
                <c:pt idx="622">
                  <c:v>209.60085563085099</c:v>
                </c:pt>
                <c:pt idx="623">
                  <c:v>209.03948507676299</c:v>
                </c:pt>
                <c:pt idx="624">
                  <c:v>208.31874516695299</c:v>
                </c:pt>
                <c:pt idx="625">
                  <c:v>207.607421942478</c:v>
                </c:pt>
                <c:pt idx="626">
                  <c:v>206.99174672927899</c:v>
                </c:pt>
                <c:pt idx="627">
                  <c:v>206.39025529024599</c:v>
                </c:pt>
                <c:pt idx="628">
                  <c:v>205.84772008713199</c:v>
                </c:pt>
                <c:pt idx="629">
                  <c:v>205.29900521866199</c:v>
                </c:pt>
                <c:pt idx="630">
                  <c:v>204.819056032596</c:v>
                </c:pt>
                <c:pt idx="631">
                  <c:v>204.346724875082</c:v>
                </c:pt>
                <c:pt idx="632">
                  <c:v>203.91911951133901</c:v>
                </c:pt>
                <c:pt idx="633">
                  <c:v>203.47264476615001</c:v>
                </c:pt>
                <c:pt idx="634">
                  <c:v>203.07612247117899</c:v>
                </c:pt>
                <c:pt idx="635">
                  <c:v>202.680167828658</c:v>
                </c:pt>
                <c:pt idx="636">
                  <c:v>202.277245159518</c:v>
                </c:pt>
                <c:pt idx="637">
                  <c:v>201.92465297280401</c:v>
                </c:pt>
                <c:pt idx="638">
                  <c:v>201.56572039609301</c:v>
                </c:pt>
                <c:pt idx="639">
                  <c:v>201.215741255095</c:v>
                </c:pt>
                <c:pt idx="640">
                  <c:v>200.879407491054</c:v>
                </c:pt>
                <c:pt idx="641">
                  <c:v>200.57043600230801</c:v>
                </c:pt>
                <c:pt idx="642">
                  <c:v>200.249152955932</c:v>
                </c:pt>
                <c:pt idx="643">
                  <c:v>199.96374486834401</c:v>
                </c:pt>
                <c:pt idx="644">
                  <c:v>199.647961957219</c:v>
                </c:pt>
                <c:pt idx="645">
                  <c:v>199.38236923978999</c:v>
                </c:pt>
                <c:pt idx="646">
                  <c:v>199.116106184302</c:v>
                </c:pt>
                <c:pt idx="647">
                  <c:v>198.85149985444599</c:v>
                </c:pt>
                <c:pt idx="648">
                  <c:v>198.581756517538</c:v>
                </c:pt>
                <c:pt idx="649">
                  <c:v>198.34398573912401</c:v>
                </c:pt>
                <c:pt idx="650">
                  <c:v>198.071084342029</c:v>
                </c:pt>
                <c:pt idx="651">
                  <c:v>197.83466916418601</c:v>
                </c:pt>
                <c:pt idx="652">
                  <c:v>197.60639694302901</c:v>
                </c:pt>
                <c:pt idx="653">
                  <c:v>197.37419263249001</c:v>
                </c:pt>
                <c:pt idx="654">
                  <c:v>197.14427423203401</c:v>
                </c:pt>
                <c:pt idx="655">
                  <c:v>196.93226903608101</c:v>
                </c:pt>
                <c:pt idx="656">
                  <c:v>196.73339932404301</c:v>
                </c:pt>
                <c:pt idx="657">
                  <c:v>196.532492033213</c:v>
                </c:pt>
                <c:pt idx="658">
                  <c:v>196.316549319828</c:v>
                </c:pt>
                <c:pt idx="659">
                  <c:v>196.12916173780999</c:v>
                </c:pt>
                <c:pt idx="660">
                  <c:v>195.92641142867399</c:v>
                </c:pt>
                <c:pt idx="661">
                  <c:v>195.72109249277301</c:v>
                </c:pt>
                <c:pt idx="662">
                  <c:v>195.53314808115499</c:v>
                </c:pt>
                <c:pt idx="663">
                  <c:v>195.353870022487</c:v>
                </c:pt>
                <c:pt idx="664">
                  <c:v>195.170559527054</c:v>
                </c:pt>
                <c:pt idx="665">
                  <c:v>195.003910067417</c:v>
                </c:pt>
                <c:pt idx="666">
                  <c:v>194.817483023081</c:v>
                </c:pt>
                <c:pt idx="667">
                  <c:v>194.661721751035</c:v>
                </c:pt>
                <c:pt idx="668">
                  <c:v>194.49196414669399</c:v>
                </c:pt>
                <c:pt idx="669">
                  <c:v>194.32016288007</c:v>
                </c:pt>
                <c:pt idx="670">
                  <c:v>194.17547524362101</c:v>
                </c:pt>
                <c:pt idx="671">
                  <c:v>194.01541390805599</c:v>
                </c:pt>
                <c:pt idx="672">
                  <c:v>193.862204460692</c:v>
                </c:pt>
                <c:pt idx="673">
                  <c:v>193.69675495821801</c:v>
                </c:pt>
                <c:pt idx="674">
                  <c:v>193.55922309710201</c:v>
                </c:pt>
                <c:pt idx="675">
                  <c:v>193.413314046143</c:v>
                </c:pt>
                <c:pt idx="676">
                  <c:v>193.24777566808999</c:v>
                </c:pt>
                <c:pt idx="677">
                  <c:v>193.12637711560001</c:v>
                </c:pt>
                <c:pt idx="678">
                  <c:v>192.965951030784</c:v>
                </c:pt>
                <c:pt idx="679">
                  <c:v>192.83084982698699</c:v>
                </c:pt>
                <c:pt idx="680">
                  <c:v>192.69116750500899</c:v>
                </c:pt>
                <c:pt idx="681">
                  <c:v>192.57482419991399</c:v>
                </c:pt>
                <c:pt idx="682">
                  <c:v>192.452530532221</c:v>
                </c:pt>
                <c:pt idx="683">
                  <c:v>192.30738036759399</c:v>
                </c:pt>
                <c:pt idx="684">
                  <c:v>192.169253219555</c:v>
                </c:pt>
                <c:pt idx="685">
                  <c:v>192.04580359720501</c:v>
                </c:pt>
                <c:pt idx="686">
                  <c:v>191.936610649057</c:v>
                </c:pt>
                <c:pt idx="687">
                  <c:v>191.807898100659</c:v>
                </c:pt>
                <c:pt idx="688">
                  <c:v>191.67792652070699</c:v>
                </c:pt>
                <c:pt idx="689">
                  <c:v>191.570860346427</c:v>
                </c:pt>
                <c:pt idx="690">
                  <c:v>191.455770805398</c:v>
                </c:pt>
                <c:pt idx="691">
                  <c:v>191.33299931760601</c:v>
                </c:pt>
                <c:pt idx="692">
                  <c:v>191.22119387803201</c:v>
                </c:pt>
                <c:pt idx="693">
                  <c:v>191.10576311742801</c:v>
                </c:pt>
                <c:pt idx="694">
                  <c:v>190.999896917195</c:v>
                </c:pt>
                <c:pt idx="695">
                  <c:v>190.89455900493201</c:v>
                </c:pt>
                <c:pt idx="696">
                  <c:v>190.76540945288201</c:v>
                </c:pt>
                <c:pt idx="697">
                  <c:v>190.67003627243</c:v>
                </c:pt>
                <c:pt idx="698">
                  <c:v>190.55501942822499</c:v>
                </c:pt>
                <c:pt idx="699">
                  <c:v>190.45795888363099</c:v>
                </c:pt>
                <c:pt idx="700">
                  <c:v>190.34327293796801</c:v>
                </c:pt>
                <c:pt idx="701">
                  <c:v>190.253028957456</c:v>
                </c:pt>
                <c:pt idx="702">
                  <c:v>190.17463140371299</c:v>
                </c:pt>
                <c:pt idx="703">
                  <c:v>190.02863139700099</c:v>
                </c:pt>
                <c:pt idx="704">
                  <c:v>189.936119387368</c:v>
                </c:pt>
                <c:pt idx="705">
                  <c:v>189.841468513818</c:v>
                </c:pt>
                <c:pt idx="706">
                  <c:v>189.75796322310001</c:v>
                </c:pt>
                <c:pt idx="707">
                  <c:v>189.669689201637</c:v>
                </c:pt>
                <c:pt idx="708">
                  <c:v>189.56096265179801</c:v>
                </c:pt>
                <c:pt idx="709">
                  <c:v>189.47446778257799</c:v>
                </c:pt>
                <c:pt idx="710">
                  <c:v>189.36216928315699</c:v>
                </c:pt>
                <c:pt idx="711">
                  <c:v>189.27581584786901</c:v>
                </c:pt>
                <c:pt idx="712">
                  <c:v>189.18928974717599</c:v>
                </c:pt>
                <c:pt idx="713">
                  <c:v>189.10632394999499</c:v>
                </c:pt>
                <c:pt idx="714">
                  <c:v>189.019269104964</c:v>
                </c:pt>
                <c:pt idx="715">
                  <c:v>188.91270288078499</c:v>
                </c:pt>
                <c:pt idx="716">
                  <c:v>188.829510974398</c:v>
                </c:pt>
                <c:pt idx="717">
                  <c:v>188.738149839643</c:v>
                </c:pt>
                <c:pt idx="718">
                  <c:v>188.66951311103</c:v>
                </c:pt>
                <c:pt idx="719">
                  <c:v>188.57636197892899</c:v>
                </c:pt>
                <c:pt idx="720">
                  <c:v>188.48084764298801</c:v>
                </c:pt>
                <c:pt idx="721">
                  <c:v>188.389516813917</c:v>
                </c:pt>
                <c:pt idx="722">
                  <c:v>188.32554575363801</c:v>
                </c:pt>
                <c:pt idx="723">
                  <c:v>188.24278524175199</c:v>
                </c:pt>
                <c:pt idx="724">
                  <c:v>188.14046930962101</c:v>
                </c:pt>
                <c:pt idx="725">
                  <c:v>188.06278113985101</c:v>
                </c:pt>
                <c:pt idx="726">
                  <c:v>187.972696462649</c:v>
                </c:pt>
                <c:pt idx="727">
                  <c:v>187.90958225891501</c:v>
                </c:pt>
                <c:pt idx="728">
                  <c:v>187.81518538044699</c:v>
                </c:pt>
                <c:pt idx="729">
                  <c:v>187.74299965874101</c:v>
                </c:pt>
                <c:pt idx="730">
                  <c:v>187.65029009469501</c:v>
                </c:pt>
                <c:pt idx="731">
                  <c:v>187.59434190676501</c:v>
                </c:pt>
                <c:pt idx="732">
                  <c:v>187.51432137993001</c:v>
                </c:pt>
                <c:pt idx="733">
                  <c:v>187.43333708060101</c:v>
                </c:pt>
                <c:pt idx="734">
                  <c:v>187.36367742639399</c:v>
                </c:pt>
                <c:pt idx="735">
                  <c:v>187.29363571962099</c:v>
                </c:pt>
                <c:pt idx="736">
                  <c:v>187.196505504421</c:v>
                </c:pt>
                <c:pt idx="737">
                  <c:v>187.13291855007</c:v>
                </c:pt>
                <c:pt idx="738">
                  <c:v>187.074248495295</c:v>
                </c:pt>
                <c:pt idx="739">
                  <c:v>187.00592997149499</c:v>
                </c:pt>
                <c:pt idx="740">
                  <c:v>186.93639721623401</c:v>
                </c:pt>
                <c:pt idx="741">
                  <c:v>186.87687615895601</c:v>
                </c:pt>
                <c:pt idx="742">
                  <c:v>186.802984939607</c:v>
                </c:pt>
                <c:pt idx="743">
                  <c:v>186.719742146583</c:v>
                </c:pt>
                <c:pt idx="744">
                  <c:v>186.66665007403401</c:v>
                </c:pt>
                <c:pt idx="745">
                  <c:v>186.575526786045</c:v>
                </c:pt>
                <c:pt idx="746">
                  <c:v>186.53301824760501</c:v>
                </c:pt>
                <c:pt idx="747">
                  <c:v>186.45713970883801</c:v>
                </c:pt>
                <c:pt idx="748">
                  <c:v>186.37520778052499</c:v>
                </c:pt>
                <c:pt idx="749">
                  <c:v>186.286533332966</c:v>
                </c:pt>
                <c:pt idx="750">
                  <c:v>186.24569063475599</c:v>
                </c:pt>
                <c:pt idx="751">
                  <c:v>186.17989672649699</c:v>
                </c:pt>
                <c:pt idx="752">
                  <c:v>186.123174273253</c:v>
                </c:pt>
                <c:pt idx="753">
                  <c:v>186.053226359776</c:v>
                </c:pt>
                <c:pt idx="754">
                  <c:v>186.005478604546</c:v>
                </c:pt>
                <c:pt idx="755">
                  <c:v>185.90755434367401</c:v>
                </c:pt>
                <c:pt idx="756">
                  <c:v>185.83949712384501</c:v>
                </c:pt>
                <c:pt idx="757">
                  <c:v>185.78610534254</c:v>
                </c:pt>
                <c:pt idx="758">
                  <c:v>185.72046357787599</c:v>
                </c:pt>
                <c:pt idx="759">
                  <c:v>185.66269320446699</c:v>
                </c:pt>
                <c:pt idx="760">
                  <c:v>185.60411169627099</c:v>
                </c:pt>
                <c:pt idx="761">
                  <c:v>185.54499980309501</c:v>
                </c:pt>
                <c:pt idx="762">
                  <c:v>185.489548100782</c:v>
                </c:pt>
                <c:pt idx="763">
                  <c:v>185.410102335576</c:v>
                </c:pt>
                <c:pt idx="764">
                  <c:v>185.335393955455</c:v>
                </c:pt>
                <c:pt idx="765">
                  <c:v>185.28793161354599</c:v>
                </c:pt>
                <c:pt idx="766">
                  <c:v>185.259594259089</c:v>
                </c:pt>
                <c:pt idx="767">
                  <c:v>185.19718279221101</c:v>
                </c:pt>
                <c:pt idx="768">
                  <c:v>185.12625854768399</c:v>
                </c:pt>
                <c:pt idx="769">
                  <c:v>185.05692226354299</c:v>
                </c:pt>
              </c:numCache>
            </c:numRef>
          </c:yVal>
          <c:smooth val="1"/>
        </c:ser>
        <c:ser>
          <c:idx val="4"/>
          <c:order val="4"/>
          <c:tx>
            <c:strRef>
              <c:f>'5-5.2'!$G$1</c:f>
              <c:strCache>
                <c:ptCount val="1"/>
                <c:pt idx="0">
                  <c:v>Thermocouple - TC5</c:v>
                </c:pt>
              </c:strCache>
            </c:strRef>
          </c:tx>
          <c:marker>
            <c:symbol val="none"/>
          </c:marker>
          <c:xVal>
            <c:numRef>
              <c:f>'5-5.2'!$B$2:$B$771</c:f>
              <c:numCache>
                <c:formatCode>0.0</c:formatCode>
                <c:ptCount val="770"/>
                <c:pt idx="0">
                  <c:v>0</c:v>
                </c:pt>
                <c:pt idx="1">
                  <c:v>1.6666666666666666E-2</c:v>
                </c:pt>
                <c:pt idx="2">
                  <c:v>3.3333333333333333E-2</c:v>
                </c:pt>
                <c:pt idx="3">
                  <c:v>0.05</c:v>
                </c:pt>
                <c:pt idx="4">
                  <c:v>6.6666666666666666E-2</c:v>
                </c:pt>
                <c:pt idx="5">
                  <c:v>8.3333333333333329E-2</c:v>
                </c:pt>
                <c:pt idx="6">
                  <c:v>0.1</c:v>
                </c:pt>
                <c:pt idx="7">
                  <c:v>0.11666666666666667</c:v>
                </c:pt>
                <c:pt idx="8">
                  <c:v>0.13333333333333333</c:v>
                </c:pt>
                <c:pt idx="9">
                  <c:v>0.15</c:v>
                </c:pt>
                <c:pt idx="10">
                  <c:v>0.16666666666666666</c:v>
                </c:pt>
                <c:pt idx="11">
                  <c:v>0.18333333333333332</c:v>
                </c:pt>
                <c:pt idx="12">
                  <c:v>0.2</c:v>
                </c:pt>
                <c:pt idx="13">
                  <c:v>0.21666666666666667</c:v>
                </c:pt>
                <c:pt idx="14">
                  <c:v>0.23333333333333334</c:v>
                </c:pt>
                <c:pt idx="15">
                  <c:v>0.25</c:v>
                </c:pt>
                <c:pt idx="16">
                  <c:v>0.26666666666666666</c:v>
                </c:pt>
                <c:pt idx="17">
                  <c:v>0.28333333333333333</c:v>
                </c:pt>
                <c:pt idx="18">
                  <c:v>0.3</c:v>
                </c:pt>
                <c:pt idx="19">
                  <c:v>0.31666666666666665</c:v>
                </c:pt>
                <c:pt idx="20">
                  <c:v>0.33333333333333331</c:v>
                </c:pt>
                <c:pt idx="21">
                  <c:v>0.35</c:v>
                </c:pt>
                <c:pt idx="22">
                  <c:v>0.36666666666666664</c:v>
                </c:pt>
                <c:pt idx="23">
                  <c:v>0.38333333333333336</c:v>
                </c:pt>
                <c:pt idx="24">
                  <c:v>0.4</c:v>
                </c:pt>
                <c:pt idx="25">
                  <c:v>0.41666666666666669</c:v>
                </c:pt>
                <c:pt idx="26">
                  <c:v>0.43333333333333335</c:v>
                </c:pt>
                <c:pt idx="27">
                  <c:v>0.45</c:v>
                </c:pt>
                <c:pt idx="28">
                  <c:v>0.46666666666666667</c:v>
                </c:pt>
                <c:pt idx="29">
                  <c:v>0.48333333333333334</c:v>
                </c:pt>
                <c:pt idx="30">
                  <c:v>0.5</c:v>
                </c:pt>
                <c:pt idx="31">
                  <c:v>0.51666666666666672</c:v>
                </c:pt>
                <c:pt idx="32">
                  <c:v>0.53333333333333333</c:v>
                </c:pt>
                <c:pt idx="33">
                  <c:v>0.55000000000000004</c:v>
                </c:pt>
                <c:pt idx="34">
                  <c:v>0.56666666666666665</c:v>
                </c:pt>
                <c:pt idx="35">
                  <c:v>0.58333333333333337</c:v>
                </c:pt>
                <c:pt idx="36">
                  <c:v>0.6</c:v>
                </c:pt>
                <c:pt idx="37">
                  <c:v>0.6166666666666667</c:v>
                </c:pt>
                <c:pt idx="38">
                  <c:v>0.6333333333333333</c:v>
                </c:pt>
                <c:pt idx="39">
                  <c:v>0.65</c:v>
                </c:pt>
                <c:pt idx="40">
                  <c:v>0.66666666666666663</c:v>
                </c:pt>
                <c:pt idx="41">
                  <c:v>0.68333333333333335</c:v>
                </c:pt>
                <c:pt idx="42">
                  <c:v>0.7</c:v>
                </c:pt>
                <c:pt idx="43">
                  <c:v>0.71666666666666667</c:v>
                </c:pt>
                <c:pt idx="44">
                  <c:v>0.73333333333333328</c:v>
                </c:pt>
                <c:pt idx="45">
                  <c:v>0.75</c:v>
                </c:pt>
                <c:pt idx="46">
                  <c:v>0.76666666666666672</c:v>
                </c:pt>
                <c:pt idx="47">
                  <c:v>0.78333333333333333</c:v>
                </c:pt>
                <c:pt idx="48">
                  <c:v>0.8</c:v>
                </c:pt>
                <c:pt idx="49">
                  <c:v>0.81666666666666665</c:v>
                </c:pt>
                <c:pt idx="50">
                  <c:v>0.83333333333333337</c:v>
                </c:pt>
                <c:pt idx="51">
                  <c:v>0.85</c:v>
                </c:pt>
                <c:pt idx="52">
                  <c:v>0.8666666666666667</c:v>
                </c:pt>
                <c:pt idx="53">
                  <c:v>0.8833333333333333</c:v>
                </c:pt>
                <c:pt idx="54">
                  <c:v>0.9</c:v>
                </c:pt>
                <c:pt idx="55">
                  <c:v>0.91666666666666663</c:v>
                </c:pt>
                <c:pt idx="56">
                  <c:v>0.93333333333333335</c:v>
                </c:pt>
                <c:pt idx="57">
                  <c:v>0.95</c:v>
                </c:pt>
                <c:pt idx="58">
                  <c:v>0.96666666666666667</c:v>
                </c:pt>
                <c:pt idx="59">
                  <c:v>0.98333333333333328</c:v>
                </c:pt>
                <c:pt idx="60">
                  <c:v>1</c:v>
                </c:pt>
                <c:pt idx="61">
                  <c:v>1.0166666666666666</c:v>
                </c:pt>
                <c:pt idx="62">
                  <c:v>1.0333333333333334</c:v>
                </c:pt>
                <c:pt idx="63">
                  <c:v>1.05</c:v>
                </c:pt>
                <c:pt idx="64">
                  <c:v>1.0666666666666667</c:v>
                </c:pt>
                <c:pt idx="65">
                  <c:v>1.0833333333333333</c:v>
                </c:pt>
                <c:pt idx="66">
                  <c:v>1.1000000000000001</c:v>
                </c:pt>
                <c:pt idx="67">
                  <c:v>1.1166666666666667</c:v>
                </c:pt>
                <c:pt idx="68">
                  <c:v>1.1333333333333333</c:v>
                </c:pt>
                <c:pt idx="69">
                  <c:v>1.1499999999999999</c:v>
                </c:pt>
                <c:pt idx="70">
                  <c:v>1.1666666666666667</c:v>
                </c:pt>
                <c:pt idx="71">
                  <c:v>1.1833333333333333</c:v>
                </c:pt>
                <c:pt idx="72">
                  <c:v>1.2</c:v>
                </c:pt>
                <c:pt idx="73">
                  <c:v>1.2166666666666666</c:v>
                </c:pt>
                <c:pt idx="74">
                  <c:v>1.2333333333333334</c:v>
                </c:pt>
                <c:pt idx="75">
                  <c:v>1.25</c:v>
                </c:pt>
                <c:pt idx="76">
                  <c:v>1.2666666666666666</c:v>
                </c:pt>
                <c:pt idx="77">
                  <c:v>1.2833333333333334</c:v>
                </c:pt>
                <c:pt idx="78">
                  <c:v>1.3</c:v>
                </c:pt>
                <c:pt idx="79">
                  <c:v>1.3166666666666667</c:v>
                </c:pt>
                <c:pt idx="80">
                  <c:v>1.3333333333333333</c:v>
                </c:pt>
                <c:pt idx="81">
                  <c:v>1.35</c:v>
                </c:pt>
                <c:pt idx="82">
                  <c:v>1.3666666666666667</c:v>
                </c:pt>
                <c:pt idx="83">
                  <c:v>1.3833333333333333</c:v>
                </c:pt>
                <c:pt idx="84">
                  <c:v>1.4</c:v>
                </c:pt>
                <c:pt idx="85">
                  <c:v>1.4166666666666667</c:v>
                </c:pt>
                <c:pt idx="86">
                  <c:v>1.4333333333333333</c:v>
                </c:pt>
                <c:pt idx="87">
                  <c:v>1.45</c:v>
                </c:pt>
                <c:pt idx="88">
                  <c:v>1.4666666666666666</c:v>
                </c:pt>
                <c:pt idx="89">
                  <c:v>1.4833333333333334</c:v>
                </c:pt>
                <c:pt idx="90">
                  <c:v>1.5</c:v>
                </c:pt>
                <c:pt idx="91">
                  <c:v>1.5166666666666666</c:v>
                </c:pt>
                <c:pt idx="92">
                  <c:v>1.5333333333333334</c:v>
                </c:pt>
                <c:pt idx="93">
                  <c:v>1.55</c:v>
                </c:pt>
                <c:pt idx="94">
                  <c:v>1.5666666666666667</c:v>
                </c:pt>
                <c:pt idx="95">
                  <c:v>1.5833333333333333</c:v>
                </c:pt>
                <c:pt idx="96">
                  <c:v>1.6</c:v>
                </c:pt>
                <c:pt idx="97">
                  <c:v>1.6166666666666667</c:v>
                </c:pt>
                <c:pt idx="98">
                  <c:v>1.6333333333333333</c:v>
                </c:pt>
                <c:pt idx="99">
                  <c:v>1.65</c:v>
                </c:pt>
                <c:pt idx="100">
                  <c:v>1.6666666666666667</c:v>
                </c:pt>
                <c:pt idx="101">
                  <c:v>1.6833333333333333</c:v>
                </c:pt>
                <c:pt idx="102">
                  <c:v>1.7</c:v>
                </c:pt>
                <c:pt idx="103">
                  <c:v>1.7166666666666666</c:v>
                </c:pt>
                <c:pt idx="104">
                  <c:v>1.7333333333333334</c:v>
                </c:pt>
                <c:pt idx="105">
                  <c:v>1.75</c:v>
                </c:pt>
                <c:pt idx="106">
                  <c:v>1.7666666666666666</c:v>
                </c:pt>
                <c:pt idx="107">
                  <c:v>1.7833333333333334</c:v>
                </c:pt>
                <c:pt idx="108">
                  <c:v>1.8</c:v>
                </c:pt>
                <c:pt idx="109">
                  <c:v>1.8166666666666667</c:v>
                </c:pt>
                <c:pt idx="110">
                  <c:v>1.8333333333333333</c:v>
                </c:pt>
                <c:pt idx="111">
                  <c:v>1.85</c:v>
                </c:pt>
                <c:pt idx="112">
                  <c:v>1.8666666666666667</c:v>
                </c:pt>
                <c:pt idx="113">
                  <c:v>1.8833333333333333</c:v>
                </c:pt>
                <c:pt idx="114">
                  <c:v>1.9</c:v>
                </c:pt>
                <c:pt idx="115">
                  <c:v>1.9166666666666667</c:v>
                </c:pt>
                <c:pt idx="116">
                  <c:v>1.9333333333333333</c:v>
                </c:pt>
                <c:pt idx="117">
                  <c:v>1.95</c:v>
                </c:pt>
                <c:pt idx="118">
                  <c:v>1.9666666666666666</c:v>
                </c:pt>
                <c:pt idx="119">
                  <c:v>1.9833333333333334</c:v>
                </c:pt>
                <c:pt idx="120">
                  <c:v>2</c:v>
                </c:pt>
                <c:pt idx="121">
                  <c:v>2.0166666666666666</c:v>
                </c:pt>
                <c:pt idx="122">
                  <c:v>2.0333333333333332</c:v>
                </c:pt>
                <c:pt idx="123">
                  <c:v>2.0499999999999998</c:v>
                </c:pt>
                <c:pt idx="124">
                  <c:v>2.0666666666666669</c:v>
                </c:pt>
                <c:pt idx="125">
                  <c:v>2.0833333333333335</c:v>
                </c:pt>
                <c:pt idx="126">
                  <c:v>2.1</c:v>
                </c:pt>
                <c:pt idx="127">
                  <c:v>2.1166666666666667</c:v>
                </c:pt>
                <c:pt idx="128">
                  <c:v>2.1333333333333333</c:v>
                </c:pt>
                <c:pt idx="129">
                  <c:v>2.15</c:v>
                </c:pt>
                <c:pt idx="130">
                  <c:v>2.1666666666666665</c:v>
                </c:pt>
                <c:pt idx="131">
                  <c:v>2.1833333333333331</c:v>
                </c:pt>
                <c:pt idx="132">
                  <c:v>2.2000000000000002</c:v>
                </c:pt>
                <c:pt idx="133">
                  <c:v>2.2166666666666668</c:v>
                </c:pt>
                <c:pt idx="134">
                  <c:v>2.2333333333333334</c:v>
                </c:pt>
                <c:pt idx="135">
                  <c:v>2.25</c:v>
                </c:pt>
                <c:pt idx="136">
                  <c:v>2.2666666666666666</c:v>
                </c:pt>
                <c:pt idx="137">
                  <c:v>2.2833333333333332</c:v>
                </c:pt>
                <c:pt idx="138">
                  <c:v>2.2999999999999998</c:v>
                </c:pt>
                <c:pt idx="139">
                  <c:v>2.3166666666666669</c:v>
                </c:pt>
                <c:pt idx="140">
                  <c:v>2.3333333333333335</c:v>
                </c:pt>
                <c:pt idx="141">
                  <c:v>2.35</c:v>
                </c:pt>
                <c:pt idx="142">
                  <c:v>2.3666666666666667</c:v>
                </c:pt>
                <c:pt idx="143">
                  <c:v>2.3833333333333333</c:v>
                </c:pt>
                <c:pt idx="144">
                  <c:v>2.4</c:v>
                </c:pt>
                <c:pt idx="145">
                  <c:v>2.4166666666666665</c:v>
                </c:pt>
                <c:pt idx="146">
                  <c:v>2.4333333333333331</c:v>
                </c:pt>
                <c:pt idx="147">
                  <c:v>2.4500000000000002</c:v>
                </c:pt>
                <c:pt idx="148">
                  <c:v>2.4666666666666668</c:v>
                </c:pt>
                <c:pt idx="149">
                  <c:v>2.4833333333333334</c:v>
                </c:pt>
                <c:pt idx="150">
                  <c:v>2.5</c:v>
                </c:pt>
                <c:pt idx="151">
                  <c:v>2.5166666666666666</c:v>
                </c:pt>
                <c:pt idx="152">
                  <c:v>2.5333333333333332</c:v>
                </c:pt>
                <c:pt idx="153">
                  <c:v>2.5499999999999998</c:v>
                </c:pt>
                <c:pt idx="154">
                  <c:v>2.5666666666666669</c:v>
                </c:pt>
                <c:pt idx="155">
                  <c:v>2.5833333333333335</c:v>
                </c:pt>
                <c:pt idx="156">
                  <c:v>2.6</c:v>
                </c:pt>
                <c:pt idx="157">
                  <c:v>2.6166666666666667</c:v>
                </c:pt>
                <c:pt idx="158">
                  <c:v>2.6333333333333333</c:v>
                </c:pt>
                <c:pt idx="159">
                  <c:v>2.65</c:v>
                </c:pt>
                <c:pt idx="160">
                  <c:v>2.6666666666666665</c:v>
                </c:pt>
                <c:pt idx="161">
                  <c:v>2.6833333333333331</c:v>
                </c:pt>
                <c:pt idx="162">
                  <c:v>2.7</c:v>
                </c:pt>
                <c:pt idx="163">
                  <c:v>2.7166666666666668</c:v>
                </c:pt>
                <c:pt idx="164">
                  <c:v>2.7333333333333334</c:v>
                </c:pt>
                <c:pt idx="165">
                  <c:v>2.75</c:v>
                </c:pt>
                <c:pt idx="166">
                  <c:v>2.7666666666666666</c:v>
                </c:pt>
                <c:pt idx="167">
                  <c:v>2.7833333333333332</c:v>
                </c:pt>
                <c:pt idx="168">
                  <c:v>2.8</c:v>
                </c:pt>
                <c:pt idx="169">
                  <c:v>2.8166666666666669</c:v>
                </c:pt>
                <c:pt idx="170">
                  <c:v>2.8333333333333335</c:v>
                </c:pt>
                <c:pt idx="171">
                  <c:v>2.85</c:v>
                </c:pt>
                <c:pt idx="172">
                  <c:v>2.8666666666666667</c:v>
                </c:pt>
                <c:pt idx="173">
                  <c:v>2.8833333333333333</c:v>
                </c:pt>
                <c:pt idx="174">
                  <c:v>2.9</c:v>
                </c:pt>
                <c:pt idx="175">
                  <c:v>2.9166666666666665</c:v>
                </c:pt>
                <c:pt idx="176">
                  <c:v>2.9333333333333331</c:v>
                </c:pt>
                <c:pt idx="177">
                  <c:v>2.95</c:v>
                </c:pt>
                <c:pt idx="178">
                  <c:v>2.9666666666666668</c:v>
                </c:pt>
                <c:pt idx="179">
                  <c:v>2.9833333333333334</c:v>
                </c:pt>
                <c:pt idx="180">
                  <c:v>3</c:v>
                </c:pt>
                <c:pt idx="181">
                  <c:v>3.0166666666666666</c:v>
                </c:pt>
                <c:pt idx="182">
                  <c:v>3.0333333333333332</c:v>
                </c:pt>
                <c:pt idx="183">
                  <c:v>3.05</c:v>
                </c:pt>
                <c:pt idx="184">
                  <c:v>3.0666666666666669</c:v>
                </c:pt>
                <c:pt idx="185">
                  <c:v>3.0833333333333335</c:v>
                </c:pt>
                <c:pt idx="186">
                  <c:v>3.1</c:v>
                </c:pt>
                <c:pt idx="187">
                  <c:v>3.1166666666666667</c:v>
                </c:pt>
                <c:pt idx="188">
                  <c:v>3.1333333333333333</c:v>
                </c:pt>
                <c:pt idx="189">
                  <c:v>3.15</c:v>
                </c:pt>
                <c:pt idx="190">
                  <c:v>3.1666666666666665</c:v>
                </c:pt>
                <c:pt idx="191">
                  <c:v>3.1833333333333331</c:v>
                </c:pt>
                <c:pt idx="192">
                  <c:v>3.2</c:v>
                </c:pt>
                <c:pt idx="193">
                  <c:v>3.2166666666666668</c:v>
                </c:pt>
                <c:pt idx="194">
                  <c:v>3.2333333333333334</c:v>
                </c:pt>
                <c:pt idx="195">
                  <c:v>3.25</c:v>
                </c:pt>
                <c:pt idx="196">
                  <c:v>3.2666666666666666</c:v>
                </c:pt>
                <c:pt idx="197">
                  <c:v>3.2833333333333332</c:v>
                </c:pt>
                <c:pt idx="198">
                  <c:v>3.3</c:v>
                </c:pt>
                <c:pt idx="199">
                  <c:v>3.3166666666666669</c:v>
                </c:pt>
                <c:pt idx="200">
                  <c:v>3.3333333333333335</c:v>
                </c:pt>
                <c:pt idx="201">
                  <c:v>3.35</c:v>
                </c:pt>
                <c:pt idx="202">
                  <c:v>3.3666666666666667</c:v>
                </c:pt>
                <c:pt idx="203">
                  <c:v>3.3833333333333333</c:v>
                </c:pt>
                <c:pt idx="204">
                  <c:v>3.4</c:v>
                </c:pt>
                <c:pt idx="205">
                  <c:v>3.4166666666666665</c:v>
                </c:pt>
                <c:pt idx="206">
                  <c:v>3.4333333333333331</c:v>
                </c:pt>
                <c:pt idx="207">
                  <c:v>3.45</c:v>
                </c:pt>
                <c:pt idx="208">
                  <c:v>3.4666666666666668</c:v>
                </c:pt>
                <c:pt idx="209">
                  <c:v>3.4833333333333334</c:v>
                </c:pt>
                <c:pt idx="210">
                  <c:v>3.5</c:v>
                </c:pt>
                <c:pt idx="211">
                  <c:v>3.5166666666666666</c:v>
                </c:pt>
                <c:pt idx="212">
                  <c:v>3.5333333333333332</c:v>
                </c:pt>
                <c:pt idx="213">
                  <c:v>3.55</c:v>
                </c:pt>
                <c:pt idx="214">
                  <c:v>3.5666666666666669</c:v>
                </c:pt>
                <c:pt idx="215">
                  <c:v>3.5833333333333335</c:v>
                </c:pt>
                <c:pt idx="216">
                  <c:v>3.6</c:v>
                </c:pt>
                <c:pt idx="217">
                  <c:v>3.6166666666666667</c:v>
                </c:pt>
                <c:pt idx="218">
                  <c:v>3.6333333333333333</c:v>
                </c:pt>
                <c:pt idx="219">
                  <c:v>3.65</c:v>
                </c:pt>
                <c:pt idx="220">
                  <c:v>3.6666666666666665</c:v>
                </c:pt>
                <c:pt idx="221">
                  <c:v>3.6833333333333331</c:v>
                </c:pt>
                <c:pt idx="222">
                  <c:v>3.7</c:v>
                </c:pt>
                <c:pt idx="223">
                  <c:v>3.7166666666666668</c:v>
                </c:pt>
                <c:pt idx="224">
                  <c:v>3.7333333333333334</c:v>
                </c:pt>
                <c:pt idx="225">
                  <c:v>3.75</c:v>
                </c:pt>
                <c:pt idx="226">
                  <c:v>3.7666666666666666</c:v>
                </c:pt>
                <c:pt idx="227">
                  <c:v>3.7833333333333332</c:v>
                </c:pt>
                <c:pt idx="228">
                  <c:v>3.8</c:v>
                </c:pt>
                <c:pt idx="229">
                  <c:v>3.8166666666666669</c:v>
                </c:pt>
                <c:pt idx="230">
                  <c:v>3.8333333333333335</c:v>
                </c:pt>
                <c:pt idx="231">
                  <c:v>3.85</c:v>
                </c:pt>
                <c:pt idx="232">
                  <c:v>3.8666666666666667</c:v>
                </c:pt>
                <c:pt idx="233">
                  <c:v>3.8833333333333333</c:v>
                </c:pt>
                <c:pt idx="234">
                  <c:v>3.9</c:v>
                </c:pt>
                <c:pt idx="235">
                  <c:v>3.9166666666666665</c:v>
                </c:pt>
                <c:pt idx="236">
                  <c:v>3.9333333333333331</c:v>
                </c:pt>
                <c:pt idx="237">
                  <c:v>3.95</c:v>
                </c:pt>
                <c:pt idx="238">
                  <c:v>3.9666666666666668</c:v>
                </c:pt>
                <c:pt idx="239">
                  <c:v>3.9833333333333334</c:v>
                </c:pt>
                <c:pt idx="240">
                  <c:v>4</c:v>
                </c:pt>
                <c:pt idx="241">
                  <c:v>4.0166666666666666</c:v>
                </c:pt>
                <c:pt idx="242">
                  <c:v>4.0333333333333332</c:v>
                </c:pt>
                <c:pt idx="243">
                  <c:v>4.05</c:v>
                </c:pt>
                <c:pt idx="244">
                  <c:v>4.0666666666666664</c:v>
                </c:pt>
                <c:pt idx="245">
                  <c:v>4.083333333333333</c:v>
                </c:pt>
                <c:pt idx="246">
                  <c:v>4.0999999999999996</c:v>
                </c:pt>
                <c:pt idx="247">
                  <c:v>4.1166666666666663</c:v>
                </c:pt>
                <c:pt idx="248">
                  <c:v>4.1333333333333337</c:v>
                </c:pt>
                <c:pt idx="249">
                  <c:v>4.1500000000000004</c:v>
                </c:pt>
                <c:pt idx="250">
                  <c:v>4.166666666666667</c:v>
                </c:pt>
                <c:pt idx="251">
                  <c:v>4.1833333333333336</c:v>
                </c:pt>
                <c:pt idx="252">
                  <c:v>4.2</c:v>
                </c:pt>
                <c:pt idx="253">
                  <c:v>4.2166666666666668</c:v>
                </c:pt>
                <c:pt idx="254">
                  <c:v>4.2333333333333334</c:v>
                </c:pt>
                <c:pt idx="255">
                  <c:v>4.25</c:v>
                </c:pt>
                <c:pt idx="256">
                  <c:v>4.2666666666666666</c:v>
                </c:pt>
                <c:pt idx="257">
                  <c:v>4.2833333333333332</c:v>
                </c:pt>
                <c:pt idx="258">
                  <c:v>4.3</c:v>
                </c:pt>
                <c:pt idx="259">
                  <c:v>4.3166666666666664</c:v>
                </c:pt>
                <c:pt idx="260">
                  <c:v>4.333333333333333</c:v>
                </c:pt>
                <c:pt idx="261">
                  <c:v>4.3499999999999996</c:v>
                </c:pt>
                <c:pt idx="262">
                  <c:v>4.3666666666666663</c:v>
                </c:pt>
                <c:pt idx="263">
                  <c:v>4.3833333333333337</c:v>
                </c:pt>
                <c:pt idx="264">
                  <c:v>4.4000000000000004</c:v>
                </c:pt>
                <c:pt idx="265">
                  <c:v>4.416666666666667</c:v>
                </c:pt>
                <c:pt idx="266">
                  <c:v>4.4333333333333336</c:v>
                </c:pt>
                <c:pt idx="267">
                  <c:v>4.45</c:v>
                </c:pt>
                <c:pt idx="268">
                  <c:v>4.4666666666666668</c:v>
                </c:pt>
                <c:pt idx="269">
                  <c:v>4.4833333333333334</c:v>
                </c:pt>
                <c:pt idx="270">
                  <c:v>4.5</c:v>
                </c:pt>
                <c:pt idx="271">
                  <c:v>4.5166666666666666</c:v>
                </c:pt>
                <c:pt idx="272">
                  <c:v>4.5333333333333332</c:v>
                </c:pt>
                <c:pt idx="273">
                  <c:v>4.55</c:v>
                </c:pt>
                <c:pt idx="274">
                  <c:v>4.5666666666666664</c:v>
                </c:pt>
                <c:pt idx="275">
                  <c:v>4.583333333333333</c:v>
                </c:pt>
                <c:pt idx="276">
                  <c:v>4.5999999999999996</c:v>
                </c:pt>
                <c:pt idx="277">
                  <c:v>4.6166666666666663</c:v>
                </c:pt>
                <c:pt idx="278">
                  <c:v>4.6333333333333337</c:v>
                </c:pt>
                <c:pt idx="279">
                  <c:v>4.6500000000000004</c:v>
                </c:pt>
                <c:pt idx="280">
                  <c:v>4.666666666666667</c:v>
                </c:pt>
                <c:pt idx="281">
                  <c:v>4.6833333333333336</c:v>
                </c:pt>
                <c:pt idx="282">
                  <c:v>4.7</c:v>
                </c:pt>
                <c:pt idx="283">
                  <c:v>4.7166666666666668</c:v>
                </c:pt>
                <c:pt idx="284">
                  <c:v>4.7333333333333334</c:v>
                </c:pt>
                <c:pt idx="285">
                  <c:v>4.75</c:v>
                </c:pt>
                <c:pt idx="286">
                  <c:v>4.7666666666666666</c:v>
                </c:pt>
                <c:pt idx="287">
                  <c:v>4.7833333333333332</c:v>
                </c:pt>
                <c:pt idx="288">
                  <c:v>4.8</c:v>
                </c:pt>
                <c:pt idx="289">
                  <c:v>4.8166666666666664</c:v>
                </c:pt>
                <c:pt idx="290">
                  <c:v>4.833333333333333</c:v>
                </c:pt>
                <c:pt idx="291">
                  <c:v>4.8499999999999996</c:v>
                </c:pt>
                <c:pt idx="292">
                  <c:v>4.8666666666666663</c:v>
                </c:pt>
                <c:pt idx="293">
                  <c:v>4.8833333333333337</c:v>
                </c:pt>
                <c:pt idx="294">
                  <c:v>4.9000000000000004</c:v>
                </c:pt>
                <c:pt idx="295">
                  <c:v>4.916666666666667</c:v>
                </c:pt>
                <c:pt idx="296">
                  <c:v>4.9333333333333336</c:v>
                </c:pt>
                <c:pt idx="297">
                  <c:v>4.95</c:v>
                </c:pt>
                <c:pt idx="298">
                  <c:v>4.9666666666666668</c:v>
                </c:pt>
                <c:pt idx="299">
                  <c:v>4.9833333333333334</c:v>
                </c:pt>
                <c:pt idx="300">
                  <c:v>5</c:v>
                </c:pt>
                <c:pt idx="301">
                  <c:v>5.0166666666666666</c:v>
                </c:pt>
                <c:pt idx="302">
                  <c:v>5.0333333333333332</c:v>
                </c:pt>
                <c:pt idx="303">
                  <c:v>5.05</c:v>
                </c:pt>
                <c:pt idx="304">
                  <c:v>5.0666666666666664</c:v>
                </c:pt>
                <c:pt idx="305">
                  <c:v>5.083333333333333</c:v>
                </c:pt>
                <c:pt idx="306">
                  <c:v>5.0999999999999996</c:v>
                </c:pt>
                <c:pt idx="307">
                  <c:v>5.1166666666666663</c:v>
                </c:pt>
                <c:pt idx="308">
                  <c:v>5.1333333333333337</c:v>
                </c:pt>
                <c:pt idx="309">
                  <c:v>5.15</c:v>
                </c:pt>
                <c:pt idx="310">
                  <c:v>5.166666666666667</c:v>
                </c:pt>
                <c:pt idx="311">
                  <c:v>5.1833333333333336</c:v>
                </c:pt>
                <c:pt idx="312">
                  <c:v>5.2</c:v>
                </c:pt>
                <c:pt idx="313">
                  <c:v>5.2166666666666668</c:v>
                </c:pt>
                <c:pt idx="314">
                  <c:v>5.2333333333333334</c:v>
                </c:pt>
                <c:pt idx="315">
                  <c:v>5.25</c:v>
                </c:pt>
                <c:pt idx="316">
                  <c:v>5.2666666666666666</c:v>
                </c:pt>
                <c:pt idx="317">
                  <c:v>5.2833333333333332</c:v>
                </c:pt>
                <c:pt idx="318">
                  <c:v>5.3</c:v>
                </c:pt>
                <c:pt idx="319">
                  <c:v>5.3166666666666664</c:v>
                </c:pt>
                <c:pt idx="320">
                  <c:v>5.333333333333333</c:v>
                </c:pt>
                <c:pt idx="321">
                  <c:v>5.35</c:v>
                </c:pt>
                <c:pt idx="322">
                  <c:v>5.3666666666666663</c:v>
                </c:pt>
                <c:pt idx="323">
                  <c:v>5.3833333333333337</c:v>
                </c:pt>
                <c:pt idx="324">
                  <c:v>5.4</c:v>
                </c:pt>
                <c:pt idx="325">
                  <c:v>5.416666666666667</c:v>
                </c:pt>
                <c:pt idx="326">
                  <c:v>5.4333333333333336</c:v>
                </c:pt>
                <c:pt idx="327">
                  <c:v>5.45</c:v>
                </c:pt>
                <c:pt idx="328">
                  <c:v>5.4666666666666668</c:v>
                </c:pt>
                <c:pt idx="329">
                  <c:v>5.4833333333333334</c:v>
                </c:pt>
                <c:pt idx="330">
                  <c:v>5.5</c:v>
                </c:pt>
                <c:pt idx="331">
                  <c:v>5.5166666666666666</c:v>
                </c:pt>
                <c:pt idx="332">
                  <c:v>5.5333333333333332</c:v>
                </c:pt>
                <c:pt idx="333">
                  <c:v>5.55</c:v>
                </c:pt>
                <c:pt idx="334">
                  <c:v>5.5666666666666664</c:v>
                </c:pt>
                <c:pt idx="335">
                  <c:v>5.583333333333333</c:v>
                </c:pt>
                <c:pt idx="336">
                  <c:v>5.6</c:v>
                </c:pt>
                <c:pt idx="337">
                  <c:v>5.6166666666666663</c:v>
                </c:pt>
                <c:pt idx="338">
                  <c:v>5.6333333333333337</c:v>
                </c:pt>
                <c:pt idx="339">
                  <c:v>5.65</c:v>
                </c:pt>
                <c:pt idx="340">
                  <c:v>5.666666666666667</c:v>
                </c:pt>
                <c:pt idx="341">
                  <c:v>5.6833333333333336</c:v>
                </c:pt>
                <c:pt idx="342">
                  <c:v>5.7</c:v>
                </c:pt>
                <c:pt idx="343">
                  <c:v>5.7166666666666668</c:v>
                </c:pt>
                <c:pt idx="344">
                  <c:v>5.7333333333333334</c:v>
                </c:pt>
                <c:pt idx="345">
                  <c:v>5.75</c:v>
                </c:pt>
                <c:pt idx="346">
                  <c:v>5.7666666666666666</c:v>
                </c:pt>
                <c:pt idx="347">
                  <c:v>5.7833333333333332</c:v>
                </c:pt>
                <c:pt idx="348">
                  <c:v>5.8</c:v>
                </c:pt>
                <c:pt idx="349">
                  <c:v>5.8166666666666664</c:v>
                </c:pt>
                <c:pt idx="350">
                  <c:v>5.833333333333333</c:v>
                </c:pt>
                <c:pt idx="351">
                  <c:v>5.85</c:v>
                </c:pt>
                <c:pt idx="352">
                  <c:v>5.8666666666666663</c:v>
                </c:pt>
                <c:pt idx="353">
                  <c:v>5.8833333333333337</c:v>
                </c:pt>
                <c:pt idx="354">
                  <c:v>5.9</c:v>
                </c:pt>
                <c:pt idx="355">
                  <c:v>5.916666666666667</c:v>
                </c:pt>
                <c:pt idx="356">
                  <c:v>5.9333333333333336</c:v>
                </c:pt>
                <c:pt idx="357">
                  <c:v>5.95</c:v>
                </c:pt>
                <c:pt idx="358">
                  <c:v>5.9666666666666668</c:v>
                </c:pt>
                <c:pt idx="359">
                  <c:v>5.9833333333333334</c:v>
                </c:pt>
                <c:pt idx="360">
                  <c:v>6</c:v>
                </c:pt>
                <c:pt idx="361">
                  <c:v>6.0166666666666666</c:v>
                </c:pt>
                <c:pt idx="362">
                  <c:v>6.0333333333333332</c:v>
                </c:pt>
                <c:pt idx="363">
                  <c:v>6.05</c:v>
                </c:pt>
                <c:pt idx="364">
                  <c:v>6.0666666666666664</c:v>
                </c:pt>
                <c:pt idx="365">
                  <c:v>6.083333333333333</c:v>
                </c:pt>
                <c:pt idx="366">
                  <c:v>6.1</c:v>
                </c:pt>
                <c:pt idx="367">
                  <c:v>6.1166666666666663</c:v>
                </c:pt>
                <c:pt idx="368">
                  <c:v>6.1333333333333337</c:v>
                </c:pt>
                <c:pt idx="369">
                  <c:v>6.15</c:v>
                </c:pt>
                <c:pt idx="370">
                  <c:v>6.166666666666667</c:v>
                </c:pt>
                <c:pt idx="371">
                  <c:v>6.1833333333333336</c:v>
                </c:pt>
                <c:pt idx="372">
                  <c:v>6.2</c:v>
                </c:pt>
                <c:pt idx="373">
                  <c:v>6.2166666666666668</c:v>
                </c:pt>
                <c:pt idx="374">
                  <c:v>6.2333333333333334</c:v>
                </c:pt>
                <c:pt idx="375">
                  <c:v>6.25</c:v>
                </c:pt>
                <c:pt idx="376">
                  <c:v>6.2666666666666666</c:v>
                </c:pt>
                <c:pt idx="377">
                  <c:v>6.2833333333333332</c:v>
                </c:pt>
                <c:pt idx="378">
                  <c:v>6.3</c:v>
                </c:pt>
                <c:pt idx="379">
                  <c:v>6.3166666666666664</c:v>
                </c:pt>
                <c:pt idx="380">
                  <c:v>6.333333333333333</c:v>
                </c:pt>
                <c:pt idx="381">
                  <c:v>6.35</c:v>
                </c:pt>
                <c:pt idx="382">
                  <c:v>6.3666666666666663</c:v>
                </c:pt>
                <c:pt idx="383">
                  <c:v>6.3833333333333337</c:v>
                </c:pt>
                <c:pt idx="384">
                  <c:v>6.4</c:v>
                </c:pt>
                <c:pt idx="385">
                  <c:v>6.416666666666667</c:v>
                </c:pt>
                <c:pt idx="386">
                  <c:v>6.4333333333333336</c:v>
                </c:pt>
                <c:pt idx="387">
                  <c:v>6.45</c:v>
                </c:pt>
                <c:pt idx="388">
                  <c:v>6.4666666666666668</c:v>
                </c:pt>
                <c:pt idx="389">
                  <c:v>6.4833333333333334</c:v>
                </c:pt>
                <c:pt idx="390">
                  <c:v>6.5</c:v>
                </c:pt>
                <c:pt idx="391">
                  <c:v>6.5166666666666666</c:v>
                </c:pt>
                <c:pt idx="392">
                  <c:v>6.5333333333333332</c:v>
                </c:pt>
                <c:pt idx="393">
                  <c:v>6.55</c:v>
                </c:pt>
                <c:pt idx="394">
                  <c:v>6.5666666666666664</c:v>
                </c:pt>
                <c:pt idx="395">
                  <c:v>6.583333333333333</c:v>
                </c:pt>
                <c:pt idx="396">
                  <c:v>6.6</c:v>
                </c:pt>
                <c:pt idx="397">
                  <c:v>6.6166666666666663</c:v>
                </c:pt>
                <c:pt idx="398">
                  <c:v>6.6333333333333337</c:v>
                </c:pt>
                <c:pt idx="399">
                  <c:v>6.65</c:v>
                </c:pt>
                <c:pt idx="400">
                  <c:v>6.666666666666667</c:v>
                </c:pt>
                <c:pt idx="401">
                  <c:v>6.6833333333333336</c:v>
                </c:pt>
                <c:pt idx="402">
                  <c:v>6.7</c:v>
                </c:pt>
                <c:pt idx="403">
                  <c:v>6.7166666666666668</c:v>
                </c:pt>
                <c:pt idx="404">
                  <c:v>6.7333333333333334</c:v>
                </c:pt>
                <c:pt idx="405">
                  <c:v>6.75</c:v>
                </c:pt>
                <c:pt idx="406">
                  <c:v>6.7666666666666666</c:v>
                </c:pt>
                <c:pt idx="407">
                  <c:v>6.7833333333333332</c:v>
                </c:pt>
                <c:pt idx="408">
                  <c:v>6.8</c:v>
                </c:pt>
                <c:pt idx="409">
                  <c:v>6.8166666666666664</c:v>
                </c:pt>
                <c:pt idx="410">
                  <c:v>6.833333333333333</c:v>
                </c:pt>
                <c:pt idx="411">
                  <c:v>6.85</c:v>
                </c:pt>
                <c:pt idx="412">
                  <c:v>6.8666666666666663</c:v>
                </c:pt>
                <c:pt idx="413">
                  <c:v>6.8833333333333337</c:v>
                </c:pt>
                <c:pt idx="414">
                  <c:v>6.9</c:v>
                </c:pt>
                <c:pt idx="415">
                  <c:v>6.916666666666667</c:v>
                </c:pt>
                <c:pt idx="416">
                  <c:v>6.9333333333333336</c:v>
                </c:pt>
                <c:pt idx="417">
                  <c:v>6.95</c:v>
                </c:pt>
                <c:pt idx="418">
                  <c:v>6.9666666666666668</c:v>
                </c:pt>
                <c:pt idx="419">
                  <c:v>6.9833333333333334</c:v>
                </c:pt>
                <c:pt idx="420">
                  <c:v>7</c:v>
                </c:pt>
                <c:pt idx="421">
                  <c:v>7.0166666666666666</c:v>
                </c:pt>
                <c:pt idx="422">
                  <c:v>7.0333333333333332</c:v>
                </c:pt>
                <c:pt idx="423">
                  <c:v>7.05</c:v>
                </c:pt>
                <c:pt idx="424">
                  <c:v>7.0666666666666664</c:v>
                </c:pt>
                <c:pt idx="425">
                  <c:v>7.083333333333333</c:v>
                </c:pt>
                <c:pt idx="426">
                  <c:v>7.1</c:v>
                </c:pt>
                <c:pt idx="427">
                  <c:v>7.1166666666666663</c:v>
                </c:pt>
                <c:pt idx="428">
                  <c:v>7.1333333333333337</c:v>
                </c:pt>
                <c:pt idx="429">
                  <c:v>7.15</c:v>
                </c:pt>
                <c:pt idx="430">
                  <c:v>7.166666666666667</c:v>
                </c:pt>
                <c:pt idx="431">
                  <c:v>7.1833333333333336</c:v>
                </c:pt>
                <c:pt idx="432">
                  <c:v>7.2</c:v>
                </c:pt>
                <c:pt idx="433">
                  <c:v>7.2166666666666668</c:v>
                </c:pt>
                <c:pt idx="434">
                  <c:v>7.2333333333333334</c:v>
                </c:pt>
                <c:pt idx="435">
                  <c:v>7.25</c:v>
                </c:pt>
                <c:pt idx="436">
                  <c:v>7.2666666666666666</c:v>
                </c:pt>
                <c:pt idx="437">
                  <c:v>7.2833333333333332</c:v>
                </c:pt>
                <c:pt idx="438">
                  <c:v>7.3</c:v>
                </c:pt>
                <c:pt idx="439">
                  <c:v>7.3166666666666664</c:v>
                </c:pt>
                <c:pt idx="440">
                  <c:v>7.333333333333333</c:v>
                </c:pt>
                <c:pt idx="441">
                  <c:v>7.35</c:v>
                </c:pt>
                <c:pt idx="442">
                  <c:v>7.3666666666666663</c:v>
                </c:pt>
                <c:pt idx="443">
                  <c:v>7.3833333333333337</c:v>
                </c:pt>
                <c:pt idx="444">
                  <c:v>7.4</c:v>
                </c:pt>
                <c:pt idx="445">
                  <c:v>7.416666666666667</c:v>
                </c:pt>
                <c:pt idx="446">
                  <c:v>7.4333333333333336</c:v>
                </c:pt>
                <c:pt idx="447">
                  <c:v>7.45</c:v>
                </c:pt>
                <c:pt idx="448">
                  <c:v>7.4666666666666668</c:v>
                </c:pt>
                <c:pt idx="449">
                  <c:v>7.4833333333333334</c:v>
                </c:pt>
                <c:pt idx="450">
                  <c:v>7.5</c:v>
                </c:pt>
                <c:pt idx="451">
                  <c:v>7.5166666666666666</c:v>
                </c:pt>
                <c:pt idx="452">
                  <c:v>7.5333333333333332</c:v>
                </c:pt>
                <c:pt idx="453">
                  <c:v>7.55</c:v>
                </c:pt>
                <c:pt idx="454">
                  <c:v>7.5666666666666664</c:v>
                </c:pt>
                <c:pt idx="455">
                  <c:v>7.583333333333333</c:v>
                </c:pt>
                <c:pt idx="456">
                  <c:v>7.6</c:v>
                </c:pt>
                <c:pt idx="457">
                  <c:v>7.6166666666666663</c:v>
                </c:pt>
                <c:pt idx="458">
                  <c:v>7.6333333333333337</c:v>
                </c:pt>
                <c:pt idx="459">
                  <c:v>7.65</c:v>
                </c:pt>
                <c:pt idx="460">
                  <c:v>7.666666666666667</c:v>
                </c:pt>
                <c:pt idx="461">
                  <c:v>7.6833333333333336</c:v>
                </c:pt>
                <c:pt idx="462">
                  <c:v>7.7</c:v>
                </c:pt>
                <c:pt idx="463">
                  <c:v>7.7166666666666668</c:v>
                </c:pt>
                <c:pt idx="464">
                  <c:v>7.7333333333333334</c:v>
                </c:pt>
                <c:pt idx="465">
                  <c:v>7.75</c:v>
                </c:pt>
                <c:pt idx="466">
                  <c:v>7.7666666666666666</c:v>
                </c:pt>
                <c:pt idx="467">
                  <c:v>7.7833333333333332</c:v>
                </c:pt>
                <c:pt idx="468">
                  <c:v>7.8</c:v>
                </c:pt>
                <c:pt idx="469">
                  <c:v>7.8166666666666664</c:v>
                </c:pt>
                <c:pt idx="470">
                  <c:v>7.833333333333333</c:v>
                </c:pt>
                <c:pt idx="471">
                  <c:v>7.85</c:v>
                </c:pt>
                <c:pt idx="472">
                  <c:v>7.8666666666666663</c:v>
                </c:pt>
                <c:pt idx="473">
                  <c:v>7.8833333333333337</c:v>
                </c:pt>
                <c:pt idx="474">
                  <c:v>7.9</c:v>
                </c:pt>
                <c:pt idx="475">
                  <c:v>7.916666666666667</c:v>
                </c:pt>
                <c:pt idx="476">
                  <c:v>7.9333333333333336</c:v>
                </c:pt>
                <c:pt idx="477">
                  <c:v>7.95</c:v>
                </c:pt>
                <c:pt idx="478">
                  <c:v>7.9666666666666668</c:v>
                </c:pt>
                <c:pt idx="479">
                  <c:v>7.9833333333333334</c:v>
                </c:pt>
                <c:pt idx="480">
                  <c:v>8</c:v>
                </c:pt>
                <c:pt idx="481">
                  <c:v>8.0166666666666675</c:v>
                </c:pt>
                <c:pt idx="482">
                  <c:v>8.0333333333333332</c:v>
                </c:pt>
                <c:pt idx="483">
                  <c:v>8.0500000000000007</c:v>
                </c:pt>
                <c:pt idx="484">
                  <c:v>8.0666666666666664</c:v>
                </c:pt>
                <c:pt idx="485">
                  <c:v>8.0833333333333339</c:v>
                </c:pt>
                <c:pt idx="486">
                  <c:v>8.1</c:v>
                </c:pt>
                <c:pt idx="487">
                  <c:v>8.1166666666666671</c:v>
                </c:pt>
                <c:pt idx="488">
                  <c:v>8.1333333333333329</c:v>
                </c:pt>
                <c:pt idx="489">
                  <c:v>8.15</c:v>
                </c:pt>
                <c:pt idx="490">
                  <c:v>8.1666666666666661</c:v>
                </c:pt>
                <c:pt idx="491">
                  <c:v>8.1833333333333336</c:v>
                </c:pt>
                <c:pt idx="492">
                  <c:v>8.1999999999999993</c:v>
                </c:pt>
                <c:pt idx="493">
                  <c:v>8.2166666666666668</c:v>
                </c:pt>
                <c:pt idx="494">
                  <c:v>8.2333333333333325</c:v>
                </c:pt>
                <c:pt idx="495">
                  <c:v>8.25</c:v>
                </c:pt>
                <c:pt idx="496">
                  <c:v>8.2666666666666675</c:v>
                </c:pt>
                <c:pt idx="497">
                  <c:v>8.2833333333333332</c:v>
                </c:pt>
                <c:pt idx="498">
                  <c:v>8.3000000000000007</c:v>
                </c:pt>
                <c:pt idx="499">
                  <c:v>8.3166666666666664</c:v>
                </c:pt>
                <c:pt idx="500">
                  <c:v>8.3333333333333339</c:v>
                </c:pt>
                <c:pt idx="501">
                  <c:v>8.35</c:v>
                </c:pt>
                <c:pt idx="502">
                  <c:v>8.3666666666666671</c:v>
                </c:pt>
                <c:pt idx="503">
                  <c:v>8.3833333333333329</c:v>
                </c:pt>
                <c:pt idx="504">
                  <c:v>8.4</c:v>
                </c:pt>
                <c:pt idx="505">
                  <c:v>8.4166666666666661</c:v>
                </c:pt>
                <c:pt idx="506">
                  <c:v>8.4333333333333336</c:v>
                </c:pt>
                <c:pt idx="507">
                  <c:v>8.4499999999999993</c:v>
                </c:pt>
                <c:pt idx="508">
                  <c:v>8.4666666666666668</c:v>
                </c:pt>
                <c:pt idx="509">
                  <c:v>8.4833333333333325</c:v>
                </c:pt>
                <c:pt idx="510">
                  <c:v>8.5</c:v>
                </c:pt>
                <c:pt idx="511">
                  <c:v>8.5166666666666675</c:v>
                </c:pt>
                <c:pt idx="512">
                  <c:v>8.5333333333333332</c:v>
                </c:pt>
                <c:pt idx="513">
                  <c:v>8.5500000000000007</c:v>
                </c:pt>
                <c:pt idx="514">
                  <c:v>8.5666666666666664</c:v>
                </c:pt>
                <c:pt idx="515">
                  <c:v>8.5833333333333339</c:v>
                </c:pt>
                <c:pt idx="516">
                  <c:v>8.6</c:v>
                </c:pt>
                <c:pt idx="517">
                  <c:v>8.6166666666666671</c:v>
                </c:pt>
                <c:pt idx="518">
                  <c:v>8.6333333333333329</c:v>
                </c:pt>
                <c:pt idx="519">
                  <c:v>8.65</c:v>
                </c:pt>
                <c:pt idx="520">
                  <c:v>8.6666666666666661</c:v>
                </c:pt>
                <c:pt idx="521">
                  <c:v>8.6833333333333336</c:v>
                </c:pt>
                <c:pt idx="522">
                  <c:v>8.6999999999999993</c:v>
                </c:pt>
                <c:pt idx="523">
                  <c:v>8.7166666666666668</c:v>
                </c:pt>
                <c:pt idx="524">
                  <c:v>8.7333333333333325</c:v>
                </c:pt>
                <c:pt idx="525">
                  <c:v>8.75</c:v>
                </c:pt>
                <c:pt idx="526">
                  <c:v>8.7666666666666675</c:v>
                </c:pt>
                <c:pt idx="527">
                  <c:v>8.7833333333333332</c:v>
                </c:pt>
                <c:pt idx="528">
                  <c:v>8.8000000000000007</c:v>
                </c:pt>
                <c:pt idx="529">
                  <c:v>8.8166666666666664</c:v>
                </c:pt>
                <c:pt idx="530">
                  <c:v>8.8333333333333339</c:v>
                </c:pt>
                <c:pt idx="531">
                  <c:v>8.85</c:v>
                </c:pt>
                <c:pt idx="532">
                  <c:v>8.8666666666666671</c:v>
                </c:pt>
                <c:pt idx="533">
                  <c:v>8.8833333333333329</c:v>
                </c:pt>
                <c:pt idx="534">
                  <c:v>8.9</c:v>
                </c:pt>
                <c:pt idx="535">
                  <c:v>8.9166666666666661</c:v>
                </c:pt>
                <c:pt idx="536">
                  <c:v>8.9333333333333336</c:v>
                </c:pt>
                <c:pt idx="537">
                  <c:v>8.9499999999999993</c:v>
                </c:pt>
                <c:pt idx="538">
                  <c:v>8.9666666666666668</c:v>
                </c:pt>
                <c:pt idx="539">
                  <c:v>8.9833333333333325</c:v>
                </c:pt>
                <c:pt idx="540">
                  <c:v>9</c:v>
                </c:pt>
                <c:pt idx="541">
                  <c:v>9.0166666666666675</c:v>
                </c:pt>
                <c:pt idx="542">
                  <c:v>9.0333333333333332</c:v>
                </c:pt>
                <c:pt idx="543">
                  <c:v>9.0500000000000007</c:v>
                </c:pt>
                <c:pt idx="544">
                  <c:v>9.0666666666666664</c:v>
                </c:pt>
                <c:pt idx="545">
                  <c:v>9.0833333333333339</c:v>
                </c:pt>
                <c:pt idx="546">
                  <c:v>9.1</c:v>
                </c:pt>
                <c:pt idx="547">
                  <c:v>9.1166666666666671</c:v>
                </c:pt>
                <c:pt idx="548">
                  <c:v>9.1333333333333329</c:v>
                </c:pt>
                <c:pt idx="549">
                  <c:v>9.15</c:v>
                </c:pt>
                <c:pt idx="550">
                  <c:v>9.1666666666666661</c:v>
                </c:pt>
                <c:pt idx="551">
                  <c:v>9.1833333333333336</c:v>
                </c:pt>
                <c:pt idx="552">
                  <c:v>9.1999999999999993</c:v>
                </c:pt>
                <c:pt idx="553">
                  <c:v>9.2166666666666668</c:v>
                </c:pt>
                <c:pt idx="554">
                  <c:v>9.2333333333333325</c:v>
                </c:pt>
                <c:pt idx="555">
                  <c:v>9.25</c:v>
                </c:pt>
                <c:pt idx="556">
                  <c:v>9.2666666666666675</c:v>
                </c:pt>
                <c:pt idx="557">
                  <c:v>9.2833333333333332</c:v>
                </c:pt>
                <c:pt idx="558">
                  <c:v>9.3000000000000007</c:v>
                </c:pt>
                <c:pt idx="559">
                  <c:v>9.3166666666666664</c:v>
                </c:pt>
                <c:pt idx="560">
                  <c:v>9.3333333333333339</c:v>
                </c:pt>
                <c:pt idx="561">
                  <c:v>9.35</c:v>
                </c:pt>
                <c:pt idx="562">
                  <c:v>9.3666666666666671</c:v>
                </c:pt>
                <c:pt idx="563">
                  <c:v>9.3833333333333329</c:v>
                </c:pt>
                <c:pt idx="564">
                  <c:v>9.4</c:v>
                </c:pt>
                <c:pt idx="565">
                  <c:v>9.4166666666666661</c:v>
                </c:pt>
                <c:pt idx="566">
                  <c:v>9.4333333333333336</c:v>
                </c:pt>
                <c:pt idx="567">
                  <c:v>9.4499999999999993</c:v>
                </c:pt>
                <c:pt idx="568">
                  <c:v>9.4666666666666668</c:v>
                </c:pt>
                <c:pt idx="569">
                  <c:v>9.4833333333333325</c:v>
                </c:pt>
                <c:pt idx="570">
                  <c:v>9.5</c:v>
                </c:pt>
                <c:pt idx="571">
                  <c:v>9.5166666666666675</c:v>
                </c:pt>
                <c:pt idx="572">
                  <c:v>9.5333333333333332</c:v>
                </c:pt>
                <c:pt idx="573">
                  <c:v>9.5500000000000007</c:v>
                </c:pt>
                <c:pt idx="574">
                  <c:v>9.5666666666666664</c:v>
                </c:pt>
                <c:pt idx="575">
                  <c:v>9.5833333333333339</c:v>
                </c:pt>
                <c:pt idx="576">
                  <c:v>9.6</c:v>
                </c:pt>
                <c:pt idx="577">
                  <c:v>9.6166666666666671</c:v>
                </c:pt>
                <c:pt idx="578">
                  <c:v>9.6333333333333329</c:v>
                </c:pt>
                <c:pt idx="579">
                  <c:v>9.65</c:v>
                </c:pt>
                <c:pt idx="580">
                  <c:v>9.6666666666666661</c:v>
                </c:pt>
                <c:pt idx="581">
                  <c:v>9.6833333333333336</c:v>
                </c:pt>
                <c:pt idx="582">
                  <c:v>9.6999999999999993</c:v>
                </c:pt>
                <c:pt idx="583">
                  <c:v>9.7166666666666668</c:v>
                </c:pt>
                <c:pt idx="584">
                  <c:v>9.7333333333333325</c:v>
                </c:pt>
                <c:pt idx="585">
                  <c:v>9.75</c:v>
                </c:pt>
                <c:pt idx="586">
                  <c:v>9.7666666666666675</c:v>
                </c:pt>
                <c:pt idx="587">
                  <c:v>9.7833333333333332</c:v>
                </c:pt>
                <c:pt idx="588">
                  <c:v>9.8000000000000007</c:v>
                </c:pt>
                <c:pt idx="589">
                  <c:v>9.8166666666666664</c:v>
                </c:pt>
                <c:pt idx="590">
                  <c:v>9.8333333333333339</c:v>
                </c:pt>
                <c:pt idx="591">
                  <c:v>9.85</c:v>
                </c:pt>
                <c:pt idx="592">
                  <c:v>9.8666666666666671</c:v>
                </c:pt>
                <c:pt idx="593">
                  <c:v>9.8833333333333329</c:v>
                </c:pt>
                <c:pt idx="594">
                  <c:v>9.9</c:v>
                </c:pt>
                <c:pt idx="595">
                  <c:v>9.9166666666666661</c:v>
                </c:pt>
                <c:pt idx="596">
                  <c:v>9.9333333333333336</c:v>
                </c:pt>
                <c:pt idx="597">
                  <c:v>9.9499999999999993</c:v>
                </c:pt>
                <c:pt idx="598">
                  <c:v>9.9666666666666668</c:v>
                </c:pt>
                <c:pt idx="599">
                  <c:v>9.9833333333333325</c:v>
                </c:pt>
                <c:pt idx="600">
                  <c:v>10</c:v>
                </c:pt>
                <c:pt idx="601">
                  <c:v>10.016666666666667</c:v>
                </c:pt>
                <c:pt idx="602">
                  <c:v>10.033333333333333</c:v>
                </c:pt>
                <c:pt idx="603">
                  <c:v>10.050000000000001</c:v>
                </c:pt>
                <c:pt idx="604">
                  <c:v>10.066666666666666</c:v>
                </c:pt>
                <c:pt idx="605">
                  <c:v>10.083333333333334</c:v>
                </c:pt>
                <c:pt idx="606">
                  <c:v>10.1</c:v>
                </c:pt>
                <c:pt idx="607">
                  <c:v>10.116666666666667</c:v>
                </c:pt>
                <c:pt idx="608">
                  <c:v>10.133333333333333</c:v>
                </c:pt>
                <c:pt idx="609">
                  <c:v>10.15</c:v>
                </c:pt>
                <c:pt idx="610">
                  <c:v>10.166666666666666</c:v>
                </c:pt>
                <c:pt idx="611">
                  <c:v>10.183333333333334</c:v>
                </c:pt>
                <c:pt idx="612">
                  <c:v>10.199999999999999</c:v>
                </c:pt>
                <c:pt idx="613">
                  <c:v>10.216666666666667</c:v>
                </c:pt>
                <c:pt idx="614">
                  <c:v>10.233333333333333</c:v>
                </c:pt>
                <c:pt idx="615">
                  <c:v>10.25</c:v>
                </c:pt>
                <c:pt idx="616">
                  <c:v>10.266666666666667</c:v>
                </c:pt>
                <c:pt idx="617">
                  <c:v>10.283333333333333</c:v>
                </c:pt>
                <c:pt idx="618">
                  <c:v>10.3</c:v>
                </c:pt>
                <c:pt idx="619">
                  <c:v>10.316666666666666</c:v>
                </c:pt>
                <c:pt idx="620">
                  <c:v>10.333333333333334</c:v>
                </c:pt>
                <c:pt idx="621">
                  <c:v>10.35</c:v>
                </c:pt>
                <c:pt idx="622">
                  <c:v>10.366666666666667</c:v>
                </c:pt>
                <c:pt idx="623">
                  <c:v>10.383333333333333</c:v>
                </c:pt>
                <c:pt idx="624">
                  <c:v>10.4</c:v>
                </c:pt>
                <c:pt idx="625">
                  <c:v>10.416666666666666</c:v>
                </c:pt>
                <c:pt idx="626">
                  <c:v>10.433333333333334</c:v>
                </c:pt>
                <c:pt idx="627">
                  <c:v>10.45</c:v>
                </c:pt>
                <c:pt idx="628">
                  <c:v>10.466666666666667</c:v>
                </c:pt>
                <c:pt idx="629">
                  <c:v>10.483333333333333</c:v>
                </c:pt>
                <c:pt idx="630">
                  <c:v>10.5</c:v>
                </c:pt>
                <c:pt idx="631">
                  <c:v>10.516666666666667</c:v>
                </c:pt>
                <c:pt idx="632">
                  <c:v>10.533333333333333</c:v>
                </c:pt>
                <c:pt idx="633">
                  <c:v>10.55</c:v>
                </c:pt>
                <c:pt idx="634">
                  <c:v>10.566666666666666</c:v>
                </c:pt>
                <c:pt idx="635">
                  <c:v>10.583333333333334</c:v>
                </c:pt>
                <c:pt idx="636">
                  <c:v>10.6</c:v>
                </c:pt>
                <c:pt idx="637">
                  <c:v>10.616666666666667</c:v>
                </c:pt>
                <c:pt idx="638">
                  <c:v>10.633333333333333</c:v>
                </c:pt>
                <c:pt idx="639">
                  <c:v>10.65</c:v>
                </c:pt>
                <c:pt idx="640">
                  <c:v>10.666666666666666</c:v>
                </c:pt>
                <c:pt idx="641">
                  <c:v>10.683333333333334</c:v>
                </c:pt>
                <c:pt idx="642">
                  <c:v>10.7</c:v>
                </c:pt>
                <c:pt idx="643">
                  <c:v>10.716666666666667</c:v>
                </c:pt>
                <c:pt idx="644">
                  <c:v>10.733333333333333</c:v>
                </c:pt>
                <c:pt idx="645">
                  <c:v>10.75</c:v>
                </c:pt>
                <c:pt idx="646">
                  <c:v>10.766666666666667</c:v>
                </c:pt>
                <c:pt idx="647">
                  <c:v>10.783333333333333</c:v>
                </c:pt>
                <c:pt idx="648">
                  <c:v>10.8</c:v>
                </c:pt>
                <c:pt idx="649">
                  <c:v>10.816666666666666</c:v>
                </c:pt>
                <c:pt idx="650">
                  <c:v>10.833333333333334</c:v>
                </c:pt>
                <c:pt idx="651">
                  <c:v>10.85</c:v>
                </c:pt>
                <c:pt idx="652">
                  <c:v>10.866666666666667</c:v>
                </c:pt>
                <c:pt idx="653">
                  <c:v>10.883333333333333</c:v>
                </c:pt>
                <c:pt idx="654">
                  <c:v>10.9</c:v>
                </c:pt>
                <c:pt idx="655">
                  <c:v>10.916666666666666</c:v>
                </c:pt>
                <c:pt idx="656">
                  <c:v>10.933333333333334</c:v>
                </c:pt>
                <c:pt idx="657">
                  <c:v>10.95</c:v>
                </c:pt>
                <c:pt idx="658">
                  <c:v>10.966666666666667</c:v>
                </c:pt>
                <c:pt idx="659">
                  <c:v>10.983333333333333</c:v>
                </c:pt>
                <c:pt idx="660">
                  <c:v>11</c:v>
                </c:pt>
                <c:pt idx="661">
                  <c:v>11.016666666666667</c:v>
                </c:pt>
                <c:pt idx="662">
                  <c:v>11.033333333333333</c:v>
                </c:pt>
                <c:pt idx="663">
                  <c:v>11.05</c:v>
                </c:pt>
                <c:pt idx="664">
                  <c:v>11.066666666666666</c:v>
                </c:pt>
                <c:pt idx="665">
                  <c:v>11.083333333333334</c:v>
                </c:pt>
                <c:pt idx="666">
                  <c:v>11.1</c:v>
                </c:pt>
                <c:pt idx="667">
                  <c:v>11.116666666666667</c:v>
                </c:pt>
                <c:pt idx="668">
                  <c:v>11.133333333333333</c:v>
                </c:pt>
                <c:pt idx="669">
                  <c:v>11.15</c:v>
                </c:pt>
                <c:pt idx="670">
                  <c:v>11.166666666666666</c:v>
                </c:pt>
                <c:pt idx="671">
                  <c:v>11.183333333333334</c:v>
                </c:pt>
                <c:pt idx="672">
                  <c:v>11.2</c:v>
                </c:pt>
                <c:pt idx="673">
                  <c:v>11.216666666666667</c:v>
                </c:pt>
                <c:pt idx="674">
                  <c:v>11.233333333333333</c:v>
                </c:pt>
                <c:pt idx="675">
                  <c:v>11.25</c:v>
                </c:pt>
                <c:pt idx="676">
                  <c:v>11.266666666666667</c:v>
                </c:pt>
                <c:pt idx="677">
                  <c:v>11.283333333333333</c:v>
                </c:pt>
                <c:pt idx="678">
                  <c:v>11.3</c:v>
                </c:pt>
                <c:pt idx="679">
                  <c:v>11.316666666666666</c:v>
                </c:pt>
                <c:pt idx="680">
                  <c:v>11.333333333333334</c:v>
                </c:pt>
                <c:pt idx="681">
                  <c:v>11.35</c:v>
                </c:pt>
                <c:pt idx="682">
                  <c:v>11.366666666666667</c:v>
                </c:pt>
                <c:pt idx="683">
                  <c:v>11.383333333333333</c:v>
                </c:pt>
                <c:pt idx="684">
                  <c:v>11.4</c:v>
                </c:pt>
                <c:pt idx="685">
                  <c:v>11.416666666666666</c:v>
                </c:pt>
                <c:pt idx="686">
                  <c:v>11.433333333333334</c:v>
                </c:pt>
                <c:pt idx="687">
                  <c:v>11.45</c:v>
                </c:pt>
                <c:pt idx="688">
                  <c:v>11.466666666666667</c:v>
                </c:pt>
                <c:pt idx="689">
                  <c:v>11.483333333333333</c:v>
                </c:pt>
                <c:pt idx="690">
                  <c:v>11.5</c:v>
                </c:pt>
                <c:pt idx="691">
                  <c:v>11.516666666666667</c:v>
                </c:pt>
                <c:pt idx="692">
                  <c:v>11.533333333333333</c:v>
                </c:pt>
                <c:pt idx="693">
                  <c:v>11.55</c:v>
                </c:pt>
                <c:pt idx="694">
                  <c:v>11.566666666666666</c:v>
                </c:pt>
                <c:pt idx="695">
                  <c:v>11.583333333333334</c:v>
                </c:pt>
                <c:pt idx="696">
                  <c:v>11.6</c:v>
                </c:pt>
                <c:pt idx="697">
                  <c:v>11.616666666666667</c:v>
                </c:pt>
                <c:pt idx="698">
                  <c:v>11.633333333333333</c:v>
                </c:pt>
                <c:pt idx="699">
                  <c:v>11.65</c:v>
                </c:pt>
                <c:pt idx="700">
                  <c:v>11.666666666666666</c:v>
                </c:pt>
                <c:pt idx="701">
                  <c:v>11.683333333333334</c:v>
                </c:pt>
                <c:pt idx="702">
                  <c:v>11.7</c:v>
                </c:pt>
                <c:pt idx="703">
                  <c:v>11.716666666666667</c:v>
                </c:pt>
                <c:pt idx="704">
                  <c:v>11.733333333333333</c:v>
                </c:pt>
                <c:pt idx="705">
                  <c:v>11.75</c:v>
                </c:pt>
                <c:pt idx="706">
                  <c:v>11.766666666666667</c:v>
                </c:pt>
                <c:pt idx="707">
                  <c:v>11.783333333333333</c:v>
                </c:pt>
                <c:pt idx="708">
                  <c:v>11.8</c:v>
                </c:pt>
                <c:pt idx="709">
                  <c:v>11.816666666666666</c:v>
                </c:pt>
                <c:pt idx="710">
                  <c:v>11.833333333333334</c:v>
                </c:pt>
                <c:pt idx="711">
                  <c:v>11.85</c:v>
                </c:pt>
                <c:pt idx="712">
                  <c:v>11.866666666666667</c:v>
                </c:pt>
                <c:pt idx="713">
                  <c:v>11.883333333333333</c:v>
                </c:pt>
                <c:pt idx="714">
                  <c:v>11.9</c:v>
                </c:pt>
                <c:pt idx="715">
                  <c:v>11.916666666666666</c:v>
                </c:pt>
                <c:pt idx="716">
                  <c:v>11.933333333333334</c:v>
                </c:pt>
                <c:pt idx="717">
                  <c:v>11.95</c:v>
                </c:pt>
                <c:pt idx="718">
                  <c:v>11.966666666666667</c:v>
                </c:pt>
                <c:pt idx="719">
                  <c:v>11.983333333333333</c:v>
                </c:pt>
                <c:pt idx="720">
                  <c:v>12</c:v>
                </c:pt>
                <c:pt idx="721">
                  <c:v>12.016666666666667</c:v>
                </c:pt>
                <c:pt idx="722">
                  <c:v>12.033333333333333</c:v>
                </c:pt>
                <c:pt idx="723">
                  <c:v>12.05</c:v>
                </c:pt>
                <c:pt idx="724">
                  <c:v>12.066666666666666</c:v>
                </c:pt>
                <c:pt idx="725">
                  <c:v>12.083333333333334</c:v>
                </c:pt>
                <c:pt idx="726">
                  <c:v>12.1</c:v>
                </c:pt>
                <c:pt idx="727">
                  <c:v>12.116666666666667</c:v>
                </c:pt>
                <c:pt idx="728">
                  <c:v>12.133333333333333</c:v>
                </c:pt>
                <c:pt idx="729">
                  <c:v>12.15</c:v>
                </c:pt>
                <c:pt idx="730">
                  <c:v>12.166666666666666</c:v>
                </c:pt>
                <c:pt idx="731">
                  <c:v>12.183333333333334</c:v>
                </c:pt>
                <c:pt idx="732">
                  <c:v>12.2</c:v>
                </c:pt>
                <c:pt idx="733">
                  <c:v>12.216666666666667</c:v>
                </c:pt>
                <c:pt idx="734">
                  <c:v>12.233333333333333</c:v>
                </c:pt>
                <c:pt idx="735">
                  <c:v>12.25</c:v>
                </c:pt>
                <c:pt idx="736">
                  <c:v>12.266666666666667</c:v>
                </c:pt>
                <c:pt idx="737">
                  <c:v>12.283333333333333</c:v>
                </c:pt>
                <c:pt idx="738">
                  <c:v>12.3</c:v>
                </c:pt>
                <c:pt idx="739">
                  <c:v>12.316666666666666</c:v>
                </c:pt>
                <c:pt idx="740">
                  <c:v>12.333333333333334</c:v>
                </c:pt>
                <c:pt idx="741">
                  <c:v>12.35</c:v>
                </c:pt>
                <c:pt idx="742">
                  <c:v>12.366666666666667</c:v>
                </c:pt>
                <c:pt idx="743">
                  <c:v>12.383333333333333</c:v>
                </c:pt>
                <c:pt idx="744">
                  <c:v>12.4</c:v>
                </c:pt>
                <c:pt idx="745">
                  <c:v>12.416666666666666</c:v>
                </c:pt>
                <c:pt idx="746">
                  <c:v>12.433333333333334</c:v>
                </c:pt>
                <c:pt idx="747">
                  <c:v>12.45</c:v>
                </c:pt>
                <c:pt idx="748">
                  <c:v>12.466666666666667</c:v>
                </c:pt>
                <c:pt idx="749">
                  <c:v>12.483333333333333</c:v>
                </c:pt>
                <c:pt idx="750">
                  <c:v>12.5</c:v>
                </c:pt>
                <c:pt idx="751">
                  <c:v>12.516666666666667</c:v>
                </c:pt>
                <c:pt idx="752">
                  <c:v>12.533333333333333</c:v>
                </c:pt>
                <c:pt idx="753">
                  <c:v>12.55</c:v>
                </c:pt>
                <c:pt idx="754">
                  <c:v>12.566666666666666</c:v>
                </c:pt>
                <c:pt idx="755">
                  <c:v>12.583333333333334</c:v>
                </c:pt>
                <c:pt idx="756">
                  <c:v>12.6</c:v>
                </c:pt>
                <c:pt idx="757">
                  <c:v>12.616666666666667</c:v>
                </c:pt>
                <c:pt idx="758">
                  <c:v>12.633333333333333</c:v>
                </c:pt>
                <c:pt idx="759">
                  <c:v>12.65</c:v>
                </c:pt>
                <c:pt idx="760">
                  <c:v>12.666666666666666</c:v>
                </c:pt>
                <c:pt idx="761">
                  <c:v>12.683333333333334</c:v>
                </c:pt>
                <c:pt idx="762">
                  <c:v>12.7</c:v>
                </c:pt>
                <c:pt idx="763">
                  <c:v>12.716666666666667</c:v>
                </c:pt>
                <c:pt idx="764">
                  <c:v>12.733333333333333</c:v>
                </c:pt>
                <c:pt idx="765">
                  <c:v>12.75</c:v>
                </c:pt>
                <c:pt idx="766">
                  <c:v>12.766666666666667</c:v>
                </c:pt>
                <c:pt idx="767">
                  <c:v>12.783333333333333</c:v>
                </c:pt>
                <c:pt idx="768">
                  <c:v>12.8</c:v>
                </c:pt>
                <c:pt idx="769">
                  <c:v>12.816666666666666</c:v>
                </c:pt>
              </c:numCache>
            </c:numRef>
          </c:xVal>
          <c:yVal>
            <c:numRef>
              <c:f>'5-5.2'!$G$2:$G$771</c:f>
              <c:numCache>
                <c:formatCode>0.0</c:formatCode>
                <c:ptCount val="770"/>
                <c:pt idx="0">
                  <c:v>81.206999999999994</c:v>
                </c:pt>
                <c:pt idx="1">
                  <c:v>81.218000000000004</c:v>
                </c:pt>
                <c:pt idx="2">
                  <c:v>81.183000000000007</c:v>
                </c:pt>
                <c:pt idx="3">
                  <c:v>81.210999999999999</c:v>
                </c:pt>
                <c:pt idx="4">
                  <c:v>81.203000000000003</c:v>
                </c:pt>
                <c:pt idx="5">
                  <c:v>81.206000000000003</c:v>
                </c:pt>
                <c:pt idx="6">
                  <c:v>81.200999999999993</c:v>
                </c:pt>
                <c:pt idx="7">
                  <c:v>81.210999999999999</c:v>
                </c:pt>
                <c:pt idx="8">
                  <c:v>81.177999999999997</c:v>
                </c:pt>
                <c:pt idx="9">
                  <c:v>81.2</c:v>
                </c:pt>
                <c:pt idx="10">
                  <c:v>81.188999999999993</c:v>
                </c:pt>
                <c:pt idx="11">
                  <c:v>81.197999999999993</c:v>
                </c:pt>
                <c:pt idx="12">
                  <c:v>81.2</c:v>
                </c:pt>
                <c:pt idx="13">
                  <c:v>81.183000000000007</c:v>
                </c:pt>
                <c:pt idx="14">
                  <c:v>81.200999999999993</c:v>
                </c:pt>
                <c:pt idx="15">
                  <c:v>81.188000000000002</c:v>
                </c:pt>
                <c:pt idx="16">
                  <c:v>81.183999999999997</c:v>
                </c:pt>
                <c:pt idx="17">
                  <c:v>81.203000000000003</c:v>
                </c:pt>
                <c:pt idx="18">
                  <c:v>81.19</c:v>
                </c:pt>
                <c:pt idx="19">
                  <c:v>81.200999999999993</c:v>
                </c:pt>
                <c:pt idx="20">
                  <c:v>81.197999999999993</c:v>
                </c:pt>
                <c:pt idx="21">
                  <c:v>81.215999999999994</c:v>
                </c:pt>
                <c:pt idx="22">
                  <c:v>81.179000000000002</c:v>
                </c:pt>
                <c:pt idx="23">
                  <c:v>81.200999999999993</c:v>
                </c:pt>
                <c:pt idx="24">
                  <c:v>81.186999999999998</c:v>
                </c:pt>
                <c:pt idx="25">
                  <c:v>81.174000000000007</c:v>
                </c:pt>
                <c:pt idx="26">
                  <c:v>81.194000000000003</c:v>
                </c:pt>
                <c:pt idx="27">
                  <c:v>81.194999999999993</c:v>
                </c:pt>
                <c:pt idx="28">
                  <c:v>81.194000000000003</c:v>
                </c:pt>
                <c:pt idx="29">
                  <c:v>81.194000000000003</c:v>
                </c:pt>
                <c:pt idx="30">
                  <c:v>81.197000000000003</c:v>
                </c:pt>
                <c:pt idx="31">
                  <c:v>81.2</c:v>
                </c:pt>
                <c:pt idx="32">
                  <c:v>81.194999999999993</c:v>
                </c:pt>
                <c:pt idx="33">
                  <c:v>81.210999999999999</c:v>
                </c:pt>
                <c:pt idx="34">
                  <c:v>81.192999999999998</c:v>
                </c:pt>
                <c:pt idx="35">
                  <c:v>81.218999999999994</c:v>
                </c:pt>
                <c:pt idx="36">
                  <c:v>81.19</c:v>
                </c:pt>
                <c:pt idx="37">
                  <c:v>81.227000000000004</c:v>
                </c:pt>
                <c:pt idx="38">
                  <c:v>81.207999999999998</c:v>
                </c:pt>
                <c:pt idx="39">
                  <c:v>81.186999999999998</c:v>
                </c:pt>
                <c:pt idx="40">
                  <c:v>81.212000000000003</c:v>
                </c:pt>
                <c:pt idx="41">
                  <c:v>81.207999999999998</c:v>
                </c:pt>
                <c:pt idx="42">
                  <c:v>81.185000000000002</c:v>
                </c:pt>
                <c:pt idx="43">
                  <c:v>81.200999999999993</c:v>
                </c:pt>
                <c:pt idx="44">
                  <c:v>81.207999999999998</c:v>
                </c:pt>
                <c:pt idx="45">
                  <c:v>81.212000000000003</c:v>
                </c:pt>
                <c:pt idx="46">
                  <c:v>81.188000000000002</c:v>
                </c:pt>
                <c:pt idx="47">
                  <c:v>81.209999999999994</c:v>
                </c:pt>
                <c:pt idx="48">
                  <c:v>81.212999999999994</c:v>
                </c:pt>
                <c:pt idx="49">
                  <c:v>81.210999999999999</c:v>
                </c:pt>
                <c:pt idx="50">
                  <c:v>81.206999999999994</c:v>
                </c:pt>
                <c:pt idx="51">
                  <c:v>81.204999999999998</c:v>
                </c:pt>
                <c:pt idx="52">
                  <c:v>81.239999999999995</c:v>
                </c:pt>
                <c:pt idx="53">
                  <c:v>81.228999999999999</c:v>
                </c:pt>
                <c:pt idx="54">
                  <c:v>81.221999999999994</c:v>
                </c:pt>
                <c:pt idx="55">
                  <c:v>81.236000000000004</c:v>
                </c:pt>
                <c:pt idx="56">
                  <c:v>81.239999999999995</c:v>
                </c:pt>
                <c:pt idx="57">
                  <c:v>81.238</c:v>
                </c:pt>
                <c:pt idx="58">
                  <c:v>81.238</c:v>
                </c:pt>
                <c:pt idx="59">
                  <c:v>81.259</c:v>
                </c:pt>
                <c:pt idx="60">
                  <c:v>81.238</c:v>
                </c:pt>
                <c:pt idx="61">
                  <c:v>81.231999999999999</c:v>
                </c:pt>
                <c:pt idx="62">
                  <c:v>81.263000000000005</c:v>
                </c:pt>
                <c:pt idx="63">
                  <c:v>81.259</c:v>
                </c:pt>
                <c:pt idx="64">
                  <c:v>81.269000000000005</c:v>
                </c:pt>
                <c:pt idx="65">
                  <c:v>81.247</c:v>
                </c:pt>
                <c:pt idx="66">
                  <c:v>81.275000000000006</c:v>
                </c:pt>
                <c:pt idx="67">
                  <c:v>81.296000000000006</c:v>
                </c:pt>
                <c:pt idx="68">
                  <c:v>81.286000000000001</c:v>
                </c:pt>
                <c:pt idx="69">
                  <c:v>81.299000000000007</c:v>
                </c:pt>
                <c:pt idx="70">
                  <c:v>81.308000000000007</c:v>
                </c:pt>
                <c:pt idx="71">
                  <c:v>81.3</c:v>
                </c:pt>
                <c:pt idx="72">
                  <c:v>81.340999999999994</c:v>
                </c:pt>
                <c:pt idx="73">
                  <c:v>81.328000000000003</c:v>
                </c:pt>
                <c:pt idx="74">
                  <c:v>81.346999999999994</c:v>
                </c:pt>
                <c:pt idx="75">
                  <c:v>81.373000000000005</c:v>
                </c:pt>
                <c:pt idx="76">
                  <c:v>81.37</c:v>
                </c:pt>
                <c:pt idx="77">
                  <c:v>81.41</c:v>
                </c:pt>
                <c:pt idx="78">
                  <c:v>81.425637635564797</c:v>
                </c:pt>
                <c:pt idx="79">
                  <c:v>81.449146353160401</c:v>
                </c:pt>
                <c:pt idx="80">
                  <c:v>81.455905347054397</c:v>
                </c:pt>
                <c:pt idx="81">
                  <c:v>81.463207384856801</c:v>
                </c:pt>
                <c:pt idx="82">
                  <c:v>81.488269628917195</c:v>
                </c:pt>
                <c:pt idx="83">
                  <c:v>81.527465549680102</c:v>
                </c:pt>
                <c:pt idx="84">
                  <c:v>81.532800097984307</c:v>
                </c:pt>
                <c:pt idx="85">
                  <c:v>81.557369438565004</c:v>
                </c:pt>
                <c:pt idx="86">
                  <c:v>81.615565598283197</c:v>
                </c:pt>
                <c:pt idx="87">
                  <c:v>81.625714472373403</c:v>
                </c:pt>
                <c:pt idx="88">
                  <c:v>81.658280813807593</c:v>
                </c:pt>
                <c:pt idx="89">
                  <c:v>81.713394115134093</c:v>
                </c:pt>
                <c:pt idx="90">
                  <c:v>81.703740455600396</c:v>
                </c:pt>
                <c:pt idx="91">
                  <c:v>81.756625119491702</c:v>
                </c:pt>
                <c:pt idx="92">
                  <c:v>81.788076534633902</c:v>
                </c:pt>
                <c:pt idx="93">
                  <c:v>81.838785370213898</c:v>
                </c:pt>
                <c:pt idx="94">
                  <c:v>81.864101322159698</c:v>
                </c:pt>
                <c:pt idx="95">
                  <c:v>81.924332911907399</c:v>
                </c:pt>
                <c:pt idx="96">
                  <c:v>81.953917629057003</c:v>
                </c:pt>
                <c:pt idx="97">
                  <c:v>82.007701446634599</c:v>
                </c:pt>
                <c:pt idx="98">
                  <c:v>82.052011581196695</c:v>
                </c:pt>
                <c:pt idx="99">
                  <c:v>82.082449421002593</c:v>
                </c:pt>
                <c:pt idx="100">
                  <c:v>82.149000000000001</c:v>
                </c:pt>
                <c:pt idx="101">
                  <c:v>82.168999999999997</c:v>
                </c:pt>
                <c:pt idx="102">
                  <c:v>82.209000000000003</c:v>
                </c:pt>
                <c:pt idx="103">
                  <c:v>82.263000000000005</c:v>
                </c:pt>
                <c:pt idx="104">
                  <c:v>82.314999999999998</c:v>
                </c:pt>
                <c:pt idx="105">
                  <c:v>82.381</c:v>
                </c:pt>
                <c:pt idx="106">
                  <c:v>82.423000000000002</c:v>
                </c:pt>
                <c:pt idx="107">
                  <c:v>82.46</c:v>
                </c:pt>
                <c:pt idx="108">
                  <c:v>82.525999999999996</c:v>
                </c:pt>
                <c:pt idx="109">
                  <c:v>82.582999999999998</c:v>
                </c:pt>
                <c:pt idx="110">
                  <c:v>82.594999999999999</c:v>
                </c:pt>
                <c:pt idx="111">
                  <c:v>82.67</c:v>
                </c:pt>
                <c:pt idx="112">
                  <c:v>82.736000000000004</c:v>
                </c:pt>
                <c:pt idx="113">
                  <c:v>82.796999999999997</c:v>
                </c:pt>
                <c:pt idx="114">
                  <c:v>82.814999999999998</c:v>
                </c:pt>
                <c:pt idx="115">
                  <c:v>82.894999999999996</c:v>
                </c:pt>
                <c:pt idx="116">
                  <c:v>82.927999999999997</c:v>
                </c:pt>
                <c:pt idx="117">
                  <c:v>82.983999999999995</c:v>
                </c:pt>
                <c:pt idx="118">
                  <c:v>83.045000000000002</c:v>
                </c:pt>
                <c:pt idx="119">
                  <c:v>83.093999999999994</c:v>
                </c:pt>
                <c:pt idx="120">
                  <c:v>83.125</c:v>
                </c:pt>
                <c:pt idx="121">
                  <c:v>83.194000000000003</c:v>
                </c:pt>
                <c:pt idx="122">
                  <c:v>83.247</c:v>
                </c:pt>
                <c:pt idx="123">
                  <c:v>83.278999999999996</c:v>
                </c:pt>
                <c:pt idx="124">
                  <c:v>83.326999999999998</c:v>
                </c:pt>
                <c:pt idx="125">
                  <c:v>83.38</c:v>
                </c:pt>
                <c:pt idx="126">
                  <c:v>83.447999999999993</c:v>
                </c:pt>
                <c:pt idx="127">
                  <c:v>83.471999999999994</c:v>
                </c:pt>
                <c:pt idx="128">
                  <c:v>83.525000000000006</c:v>
                </c:pt>
                <c:pt idx="129">
                  <c:v>83.558000000000007</c:v>
                </c:pt>
                <c:pt idx="130">
                  <c:v>83.61</c:v>
                </c:pt>
                <c:pt idx="131">
                  <c:v>83.656000000000006</c:v>
                </c:pt>
                <c:pt idx="132">
                  <c:v>83.712999999999994</c:v>
                </c:pt>
                <c:pt idx="133">
                  <c:v>83.757999999999996</c:v>
                </c:pt>
                <c:pt idx="134">
                  <c:v>83.811999999999998</c:v>
                </c:pt>
                <c:pt idx="135">
                  <c:v>83.85</c:v>
                </c:pt>
                <c:pt idx="136">
                  <c:v>83.876999999999995</c:v>
                </c:pt>
                <c:pt idx="137">
                  <c:v>83.918000000000006</c:v>
                </c:pt>
                <c:pt idx="138">
                  <c:v>83.971999999999994</c:v>
                </c:pt>
                <c:pt idx="139">
                  <c:v>83.989000000000004</c:v>
                </c:pt>
                <c:pt idx="140">
                  <c:v>84.024000000000001</c:v>
                </c:pt>
                <c:pt idx="141">
                  <c:v>84.069000000000003</c:v>
                </c:pt>
                <c:pt idx="142">
                  <c:v>84.105999999999995</c:v>
                </c:pt>
                <c:pt idx="143">
                  <c:v>84.126000000000005</c:v>
                </c:pt>
                <c:pt idx="144">
                  <c:v>84.194999999999993</c:v>
                </c:pt>
                <c:pt idx="145">
                  <c:v>84.238</c:v>
                </c:pt>
                <c:pt idx="146">
                  <c:v>84.28</c:v>
                </c:pt>
                <c:pt idx="147">
                  <c:v>84.287000000000006</c:v>
                </c:pt>
                <c:pt idx="148">
                  <c:v>84.314999999999998</c:v>
                </c:pt>
                <c:pt idx="149">
                  <c:v>84.385000000000005</c:v>
                </c:pt>
                <c:pt idx="150">
                  <c:v>84.41</c:v>
                </c:pt>
                <c:pt idx="151">
                  <c:v>84.453000000000003</c:v>
                </c:pt>
                <c:pt idx="152">
                  <c:v>84.460999999999999</c:v>
                </c:pt>
                <c:pt idx="153">
                  <c:v>84.513000000000005</c:v>
                </c:pt>
                <c:pt idx="154">
                  <c:v>84.567999999999998</c:v>
                </c:pt>
                <c:pt idx="155">
                  <c:v>84.594999999999999</c:v>
                </c:pt>
                <c:pt idx="156">
                  <c:v>84.631</c:v>
                </c:pt>
                <c:pt idx="157">
                  <c:v>84.646000000000001</c:v>
                </c:pt>
                <c:pt idx="158">
                  <c:v>84.688999999999993</c:v>
                </c:pt>
                <c:pt idx="159">
                  <c:v>84.742000000000004</c:v>
                </c:pt>
                <c:pt idx="160">
                  <c:v>84.766000000000005</c:v>
                </c:pt>
                <c:pt idx="161">
                  <c:v>84.796999999999997</c:v>
                </c:pt>
                <c:pt idx="162">
                  <c:v>84.832999999999998</c:v>
                </c:pt>
                <c:pt idx="163">
                  <c:v>84.878</c:v>
                </c:pt>
                <c:pt idx="164">
                  <c:v>84.909000000000006</c:v>
                </c:pt>
                <c:pt idx="165">
                  <c:v>84.933999999999997</c:v>
                </c:pt>
                <c:pt idx="166">
                  <c:v>84.983999999999995</c:v>
                </c:pt>
                <c:pt idx="167">
                  <c:v>85.022999999999996</c:v>
                </c:pt>
                <c:pt idx="168">
                  <c:v>85.061999999999998</c:v>
                </c:pt>
                <c:pt idx="169">
                  <c:v>85.084000000000003</c:v>
                </c:pt>
                <c:pt idx="170">
                  <c:v>85.113</c:v>
                </c:pt>
                <c:pt idx="171">
                  <c:v>85.179000000000002</c:v>
                </c:pt>
                <c:pt idx="172">
                  <c:v>85.182000000000002</c:v>
                </c:pt>
                <c:pt idx="173">
                  <c:v>85.25</c:v>
                </c:pt>
                <c:pt idx="174">
                  <c:v>85.263000000000005</c:v>
                </c:pt>
                <c:pt idx="175">
                  <c:v>85.316000000000003</c:v>
                </c:pt>
                <c:pt idx="176">
                  <c:v>85.356999999999999</c:v>
                </c:pt>
                <c:pt idx="177">
                  <c:v>85.381</c:v>
                </c:pt>
                <c:pt idx="178">
                  <c:v>85.423000000000002</c:v>
                </c:pt>
                <c:pt idx="179">
                  <c:v>85.456000000000003</c:v>
                </c:pt>
                <c:pt idx="180">
                  <c:v>85.521000000000001</c:v>
                </c:pt>
                <c:pt idx="181">
                  <c:v>85.563000000000002</c:v>
                </c:pt>
                <c:pt idx="182">
                  <c:v>85.582999999999998</c:v>
                </c:pt>
                <c:pt idx="183">
                  <c:v>85.623999999999995</c:v>
                </c:pt>
                <c:pt idx="184">
                  <c:v>85.646000000000001</c:v>
                </c:pt>
                <c:pt idx="185">
                  <c:v>85.685000000000002</c:v>
                </c:pt>
                <c:pt idx="186">
                  <c:v>85.734999999999999</c:v>
                </c:pt>
                <c:pt idx="187">
                  <c:v>85.778999999999996</c:v>
                </c:pt>
                <c:pt idx="188">
                  <c:v>85.811999999999998</c:v>
                </c:pt>
                <c:pt idx="189">
                  <c:v>85.858999999999995</c:v>
                </c:pt>
                <c:pt idx="190">
                  <c:v>85.903999999999996</c:v>
                </c:pt>
                <c:pt idx="191">
                  <c:v>85.948999999999998</c:v>
                </c:pt>
                <c:pt idx="192">
                  <c:v>85.97</c:v>
                </c:pt>
                <c:pt idx="193">
                  <c:v>86.016000000000005</c:v>
                </c:pt>
                <c:pt idx="194">
                  <c:v>86.058999999999997</c:v>
                </c:pt>
                <c:pt idx="195">
                  <c:v>86.102999999999994</c:v>
                </c:pt>
                <c:pt idx="196">
                  <c:v>86.13</c:v>
                </c:pt>
                <c:pt idx="197">
                  <c:v>86.191000000000003</c:v>
                </c:pt>
                <c:pt idx="198">
                  <c:v>86.218999999999994</c:v>
                </c:pt>
                <c:pt idx="199">
                  <c:v>86.244</c:v>
                </c:pt>
                <c:pt idx="200">
                  <c:v>86.293000000000006</c:v>
                </c:pt>
                <c:pt idx="201">
                  <c:v>86.317999999999998</c:v>
                </c:pt>
                <c:pt idx="202">
                  <c:v>86.366</c:v>
                </c:pt>
                <c:pt idx="203">
                  <c:v>86.405000000000001</c:v>
                </c:pt>
                <c:pt idx="204">
                  <c:v>86.471000000000004</c:v>
                </c:pt>
                <c:pt idx="205">
                  <c:v>86.474999999999994</c:v>
                </c:pt>
                <c:pt idx="206">
                  <c:v>86.522999999999996</c:v>
                </c:pt>
                <c:pt idx="207">
                  <c:v>86.582999999999998</c:v>
                </c:pt>
                <c:pt idx="208">
                  <c:v>86.600999999999999</c:v>
                </c:pt>
                <c:pt idx="209">
                  <c:v>86.653999999999996</c:v>
                </c:pt>
                <c:pt idx="210">
                  <c:v>86.680999999999997</c:v>
                </c:pt>
                <c:pt idx="211">
                  <c:v>86.747</c:v>
                </c:pt>
                <c:pt idx="212">
                  <c:v>86.762</c:v>
                </c:pt>
                <c:pt idx="213">
                  <c:v>86.813999999999993</c:v>
                </c:pt>
                <c:pt idx="214">
                  <c:v>86.841999999999999</c:v>
                </c:pt>
                <c:pt idx="215">
                  <c:v>86.894000000000005</c:v>
                </c:pt>
                <c:pt idx="216">
                  <c:v>86.94</c:v>
                </c:pt>
                <c:pt idx="217">
                  <c:v>86.971999999999994</c:v>
                </c:pt>
                <c:pt idx="218">
                  <c:v>87.028000000000006</c:v>
                </c:pt>
                <c:pt idx="219">
                  <c:v>87.05</c:v>
                </c:pt>
                <c:pt idx="220">
                  <c:v>87.087000000000003</c:v>
                </c:pt>
                <c:pt idx="221">
                  <c:v>87.123000000000005</c:v>
                </c:pt>
                <c:pt idx="222">
                  <c:v>87.194999999999993</c:v>
                </c:pt>
                <c:pt idx="223">
                  <c:v>87.227999999999994</c:v>
                </c:pt>
                <c:pt idx="224">
                  <c:v>87.244</c:v>
                </c:pt>
                <c:pt idx="225">
                  <c:v>87.320999999999998</c:v>
                </c:pt>
                <c:pt idx="226">
                  <c:v>87.361000000000004</c:v>
                </c:pt>
                <c:pt idx="227">
                  <c:v>87.385000000000005</c:v>
                </c:pt>
                <c:pt idx="228">
                  <c:v>87.447000000000003</c:v>
                </c:pt>
                <c:pt idx="229">
                  <c:v>87.478999999999999</c:v>
                </c:pt>
                <c:pt idx="230">
                  <c:v>87.528999999999996</c:v>
                </c:pt>
                <c:pt idx="231">
                  <c:v>87.569000000000003</c:v>
                </c:pt>
                <c:pt idx="232">
                  <c:v>87.602999999999994</c:v>
                </c:pt>
                <c:pt idx="233">
                  <c:v>87.673000000000002</c:v>
                </c:pt>
                <c:pt idx="234">
                  <c:v>87.725999999999999</c:v>
                </c:pt>
                <c:pt idx="235">
                  <c:v>87.795000000000002</c:v>
                </c:pt>
                <c:pt idx="236">
                  <c:v>87.88</c:v>
                </c:pt>
                <c:pt idx="237">
                  <c:v>87.963999999999999</c:v>
                </c:pt>
                <c:pt idx="238">
                  <c:v>88.022999999999996</c:v>
                </c:pt>
                <c:pt idx="239">
                  <c:v>88.099000000000004</c:v>
                </c:pt>
                <c:pt idx="240">
                  <c:v>88.191000000000003</c:v>
                </c:pt>
                <c:pt idx="241">
                  <c:v>88.269000000000005</c:v>
                </c:pt>
                <c:pt idx="242">
                  <c:v>88.305000000000007</c:v>
                </c:pt>
                <c:pt idx="243">
                  <c:v>88.369</c:v>
                </c:pt>
                <c:pt idx="244">
                  <c:v>88.41</c:v>
                </c:pt>
                <c:pt idx="245">
                  <c:v>88.494</c:v>
                </c:pt>
                <c:pt idx="246">
                  <c:v>88.546000000000006</c:v>
                </c:pt>
                <c:pt idx="247">
                  <c:v>88.596999999999994</c:v>
                </c:pt>
                <c:pt idx="248">
                  <c:v>88.653999999999996</c:v>
                </c:pt>
                <c:pt idx="249">
                  <c:v>88.697999999999993</c:v>
                </c:pt>
                <c:pt idx="250">
                  <c:v>88.766000000000005</c:v>
                </c:pt>
                <c:pt idx="251">
                  <c:v>88.85</c:v>
                </c:pt>
                <c:pt idx="252">
                  <c:v>88.887</c:v>
                </c:pt>
                <c:pt idx="253">
                  <c:v>88.936999999999998</c:v>
                </c:pt>
                <c:pt idx="254">
                  <c:v>88.991</c:v>
                </c:pt>
                <c:pt idx="255">
                  <c:v>89.055999999999997</c:v>
                </c:pt>
                <c:pt idx="256">
                  <c:v>89.081000000000003</c:v>
                </c:pt>
                <c:pt idx="257">
                  <c:v>89.162000000000006</c:v>
                </c:pt>
                <c:pt idx="258">
                  <c:v>89.191999999999993</c:v>
                </c:pt>
                <c:pt idx="259">
                  <c:v>94.828999999999994</c:v>
                </c:pt>
                <c:pt idx="260">
                  <c:v>96.103999999999999</c:v>
                </c:pt>
                <c:pt idx="261">
                  <c:v>97.111999999999995</c:v>
                </c:pt>
                <c:pt idx="262">
                  <c:v>97.76</c:v>
                </c:pt>
                <c:pt idx="263">
                  <c:v>98.471000000000004</c:v>
                </c:pt>
                <c:pt idx="264">
                  <c:v>99.561999999999998</c:v>
                </c:pt>
                <c:pt idx="265">
                  <c:v>101.04</c:v>
                </c:pt>
                <c:pt idx="266">
                  <c:v>102.41</c:v>
                </c:pt>
                <c:pt idx="267">
                  <c:v>103.61</c:v>
                </c:pt>
                <c:pt idx="268">
                  <c:v>104.97</c:v>
                </c:pt>
                <c:pt idx="269">
                  <c:v>106.52</c:v>
                </c:pt>
                <c:pt idx="270">
                  <c:v>108.15</c:v>
                </c:pt>
                <c:pt idx="271">
                  <c:v>110.23</c:v>
                </c:pt>
                <c:pt idx="272">
                  <c:v>112.4</c:v>
                </c:pt>
                <c:pt idx="273">
                  <c:v>114.51</c:v>
                </c:pt>
                <c:pt idx="274">
                  <c:v>116.36</c:v>
                </c:pt>
                <c:pt idx="275">
                  <c:v>118.6</c:v>
                </c:pt>
                <c:pt idx="276">
                  <c:v>121.74</c:v>
                </c:pt>
                <c:pt idx="277">
                  <c:v>137.25</c:v>
                </c:pt>
                <c:pt idx="278">
                  <c:v>171.36</c:v>
                </c:pt>
                <c:pt idx="279">
                  <c:v>185.8</c:v>
                </c:pt>
                <c:pt idx="280">
                  <c:v>196.16</c:v>
                </c:pt>
                <c:pt idx="281">
                  <c:v>198.43</c:v>
                </c:pt>
                <c:pt idx="282">
                  <c:v>200.44</c:v>
                </c:pt>
                <c:pt idx="283">
                  <c:v>199.6</c:v>
                </c:pt>
                <c:pt idx="284">
                  <c:v>198.8</c:v>
                </c:pt>
                <c:pt idx="285">
                  <c:v>198.09</c:v>
                </c:pt>
                <c:pt idx="286">
                  <c:v>199.95</c:v>
                </c:pt>
                <c:pt idx="287">
                  <c:v>199.73</c:v>
                </c:pt>
                <c:pt idx="288">
                  <c:v>199.58</c:v>
                </c:pt>
                <c:pt idx="289">
                  <c:v>201.26</c:v>
                </c:pt>
                <c:pt idx="290">
                  <c:v>202.4</c:v>
                </c:pt>
                <c:pt idx="291">
                  <c:v>202.62</c:v>
                </c:pt>
                <c:pt idx="292">
                  <c:v>204.14</c:v>
                </c:pt>
                <c:pt idx="293">
                  <c:v>204.31</c:v>
                </c:pt>
                <c:pt idx="294">
                  <c:v>204.91</c:v>
                </c:pt>
                <c:pt idx="295">
                  <c:v>205.52</c:v>
                </c:pt>
                <c:pt idx="296">
                  <c:v>205.92</c:v>
                </c:pt>
                <c:pt idx="297">
                  <c:v>206.07</c:v>
                </c:pt>
                <c:pt idx="298">
                  <c:v>206.11</c:v>
                </c:pt>
                <c:pt idx="299">
                  <c:v>206.51</c:v>
                </c:pt>
                <c:pt idx="300">
                  <c:v>207.09</c:v>
                </c:pt>
                <c:pt idx="301">
                  <c:v>208.51</c:v>
                </c:pt>
                <c:pt idx="302">
                  <c:v>208.8</c:v>
                </c:pt>
                <c:pt idx="303">
                  <c:v>209.05</c:v>
                </c:pt>
                <c:pt idx="304">
                  <c:v>209.28</c:v>
                </c:pt>
                <c:pt idx="305">
                  <c:v>209.51</c:v>
                </c:pt>
                <c:pt idx="306">
                  <c:v>209.6</c:v>
                </c:pt>
                <c:pt idx="307">
                  <c:v>209.79</c:v>
                </c:pt>
                <c:pt idx="308">
                  <c:v>209.81</c:v>
                </c:pt>
                <c:pt idx="309">
                  <c:v>210.01</c:v>
                </c:pt>
                <c:pt idx="310">
                  <c:v>210.16</c:v>
                </c:pt>
                <c:pt idx="311">
                  <c:v>210.11</c:v>
                </c:pt>
                <c:pt idx="312">
                  <c:v>210.33</c:v>
                </c:pt>
                <c:pt idx="313">
                  <c:v>210.46</c:v>
                </c:pt>
                <c:pt idx="314">
                  <c:v>210.57</c:v>
                </c:pt>
                <c:pt idx="315">
                  <c:v>210.68</c:v>
                </c:pt>
                <c:pt idx="316">
                  <c:v>210.67</c:v>
                </c:pt>
                <c:pt idx="317">
                  <c:v>210.79</c:v>
                </c:pt>
                <c:pt idx="318">
                  <c:v>210.85</c:v>
                </c:pt>
                <c:pt idx="319">
                  <c:v>210.86</c:v>
                </c:pt>
                <c:pt idx="320">
                  <c:v>210.93</c:v>
                </c:pt>
                <c:pt idx="321">
                  <c:v>211</c:v>
                </c:pt>
                <c:pt idx="322">
                  <c:v>211.07</c:v>
                </c:pt>
                <c:pt idx="323">
                  <c:v>211.07</c:v>
                </c:pt>
                <c:pt idx="324">
                  <c:v>211.15</c:v>
                </c:pt>
                <c:pt idx="325">
                  <c:v>211.16</c:v>
                </c:pt>
                <c:pt idx="326">
                  <c:v>211.19</c:v>
                </c:pt>
                <c:pt idx="327">
                  <c:v>211.28</c:v>
                </c:pt>
                <c:pt idx="328">
                  <c:v>211.24</c:v>
                </c:pt>
                <c:pt idx="329">
                  <c:v>211.29</c:v>
                </c:pt>
                <c:pt idx="330">
                  <c:v>211.29</c:v>
                </c:pt>
                <c:pt idx="331">
                  <c:v>211.28</c:v>
                </c:pt>
                <c:pt idx="332">
                  <c:v>211.3</c:v>
                </c:pt>
                <c:pt idx="333">
                  <c:v>211.31</c:v>
                </c:pt>
                <c:pt idx="334">
                  <c:v>211.37</c:v>
                </c:pt>
                <c:pt idx="335">
                  <c:v>211.4</c:v>
                </c:pt>
                <c:pt idx="336">
                  <c:v>211.38</c:v>
                </c:pt>
                <c:pt idx="337">
                  <c:v>211.38</c:v>
                </c:pt>
                <c:pt idx="338">
                  <c:v>211.41</c:v>
                </c:pt>
                <c:pt idx="339">
                  <c:v>211.39</c:v>
                </c:pt>
                <c:pt idx="340">
                  <c:v>211.34</c:v>
                </c:pt>
                <c:pt idx="341">
                  <c:v>211.33</c:v>
                </c:pt>
                <c:pt idx="342">
                  <c:v>211.31</c:v>
                </c:pt>
                <c:pt idx="343">
                  <c:v>211.29</c:v>
                </c:pt>
                <c:pt idx="344">
                  <c:v>211.19</c:v>
                </c:pt>
                <c:pt idx="345">
                  <c:v>211.28</c:v>
                </c:pt>
                <c:pt idx="346">
                  <c:v>211.31</c:v>
                </c:pt>
                <c:pt idx="347">
                  <c:v>211.24</c:v>
                </c:pt>
                <c:pt idx="348">
                  <c:v>211.18</c:v>
                </c:pt>
                <c:pt idx="349">
                  <c:v>211.22</c:v>
                </c:pt>
                <c:pt idx="350">
                  <c:v>211.17</c:v>
                </c:pt>
                <c:pt idx="351">
                  <c:v>211.14</c:v>
                </c:pt>
                <c:pt idx="352">
                  <c:v>211.14</c:v>
                </c:pt>
                <c:pt idx="353">
                  <c:v>211.13</c:v>
                </c:pt>
                <c:pt idx="354">
                  <c:v>210.93</c:v>
                </c:pt>
                <c:pt idx="355">
                  <c:v>211.03</c:v>
                </c:pt>
                <c:pt idx="356">
                  <c:v>211.17</c:v>
                </c:pt>
                <c:pt idx="357">
                  <c:v>211.07</c:v>
                </c:pt>
                <c:pt idx="358">
                  <c:v>211.15</c:v>
                </c:pt>
                <c:pt idx="359">
                  <c:v>211.12</c:v>
                </c:pt>
                <c:pt idx="360">
                  <c:v>211.15</c:v>
                </c:pt>
                <c:pt idx="361">
                  <c:v>211.09</c:v>
                </c:pt>
                <c:pt idx="362">
                  <c:v>211.16</c:v>
                </c:pt>
                <c:pt idx="363">
                  <c:v>211.2</c:v>
                </c:pt>
                <c:pt idx="364">
                  <c:v>211.16</c:v>
                </c:pt>
                <c:pt idx="365">
                  <c:v>211.14</c:v>
                </c:pt>
                <c:pt idx="366">
                  <c:v>211.2</c:v>
                </c:pt>
                <c:pt idx="367">
                  <c:v>211.13</c:v>
                </c:pt>
                <c:pt idx="368">
                  <c:v>211.12</c:v>
                </c:pt>
                <c:pt idx="369">
                  <c:v>211.2</c:v>
                </c:pt>
                <c:pt idx="370">
                  <c:v>211.17</c:v>
                </c:pt>
                <c:pt idx="371">
                  <c:v>211.08</c:v>
                </c:pt>
                <c:pt idx="372">
                  <c:v>210.96</c:v>
                </c:pt>
                <c:pt idx="373">
                  <c:v>210.9</c:v>
                </c:pt>
                <c:pt idx="374">
                  <c:v>211.01</c:v>
                </c:pt>
                <c:pt idx="375">
                  <c:v>210.89</c:v>
                </c:pt>
                <c:pt idx="376">
                  <c:v>211.05</c:v>
                </c:pt>
                <c:pt idx="377">
                  <c:v>211.11</c:v>
                </c:pt>
                <c:pt idx="378">
                  <c:v>211.18</c:v>
                </c:pt>
                <c:pt idx="379">
                  <c:v>211.17</c:v>
                </c:pt>
                <c:pt idx="380">
                  <c:v>211.08</c:v>
                </c:pt>
                <c:pt idx="381">
                  <c:v>211.05</c:v>
                </c:pt>
                <c:pt idx="382">
                  <c:v>211.03</c:v>
                </c:pt>
                <c:pt idx="383">
                  <c:v>211.14</c:v>
                </c:pt>
                <c:pt idx="384">
                  <c:v>211.13</c:v>
                </c:pt>
                <c:pt idx="385">
                  <c:v>211.12</c:v>
                </c:pt>
                <c:pt idx="386">
                  <c:v>211.1</c:v>
                </c:pt>
                <c:pt idx="387">
                  <c:v>211.13</c:v>
                </c:pt>
                <c:pt idx="388">
                  <c:v>211.08</c:v>
                </c:pt>
                <c:pt idx="389">
                  <c:v>211.05</c:v>
                </c:pt>
                <c:pt idx="390">
                  <c:v>211.12</c:v>
                </c:pt>
                <c:pt idx="391">
                  <c:v>211.15</c:v>
                </c:pt>
                <c:pt idx="392">
                  <c:v>211.13</c:v>
                </c:pt>
                <c:pt idx="393">
                  <c:v>210.93</c:v>
                </c:pt>
                <c:pt idx="394">
                  <c:v>210.88</c:v>
                </c:pt>
                <c:pt idx="395">
                  <c:v>210.97</c:v>
                </c:pt>
                <c:pt idx="396">
                  <c:v>211.06</c:v>
                </c:pt>
                <c:pt idx="397">
                  <c:v>211.02</c:v>
                </c:pt>
                <c:pt idx="398">
                  <c:v>210.91</c:v>
                </c:pt>
                <c:pt idx="399">
                  <c:v>210.85</c:v>
                </c:pt>
                <c:pt idx="400">
                  <c:v>210.91</c:v>
                </c:pt>
                <c:pt idx="401">
                  <c:v>211</c:v>
                </c:pt>
                <c:pt idx="402">
                  <c:v>210.98</c:v>
                </c:pt>
                <c:pt idx="403">
                  <c:v>211.01</c:v>
                </c:pt>
                <c:pt idx="404">
                  <c:v>210.88</c:v>
                </c:pt>
                <c:pt idx="405">
                  <c:v>210.82</c:v>
                </c:pt>
                <c:pt idx="406">
                  <c:v>210.94</c:v>
                </c:pt>
                <c:pt idx="407">
                  <c:v>210.94</c:v>
                </c:pt>
                <c:pt idx="408">
                  <c:v>210.93</c:v>
                </c:pt>
                <c:pt idx="409">
                  <c:v>211.03</c:v>
                </c:pt>
                <c:pt idx="410">
                  <c:v>211.05</c:v>
                </c:pt>
                <c:pt idx="411">
                  <c:v>211.07</c:v>
                </c:pt>
                <c:pt idx="412">
                  <c:v>211.02</c:v>
                </c:pt>
                <c:pt idx="413">
                  <c:v>211.01</c:v>
                </c:pt>
                <c:pt idx="414">
                  <c:v>210.99</c:v>
                </c:pt>
                <c:pt idx="415">
                  <c:v>210.99</c:v>
                </c:pt>
                <c:pt idx="416">
                  <c:v>210.79</c:v>
                </c:pt>
                <c:pt idx="417">
                  <c:v>210.9</c:v>
                </c:pt>
                <c:pt idx="418">
                  <c:v>210.91</c:v>
                </c:pt>
                <c:pt idx="419">
                  <c:v>210.92</c:v>
                </c:pt>
                <c:pt idx="420">
                  <c:v>210.94</c:v>
                </c:pt>
                <c:pt idx="421">
                  <c:v>210.9</c:v>
                </c:pt>
                <c:pt idx="422">
                  <c:v>210.96</c:v>
                </c:pt>
                <c:pt idx="423">
                  <c:v>211.04</c:v>
                </c:pt>
                <c:pt idx="424">
                  <c:v>211.09</c:v>
                </c:pt>
                <c:pt idx="425">
                  <c:v>211.12</c:v>
                </c:pt>
                <c:pt idx="426">
                  <c:v>211.16</c:v>
                </c:pt>
                <c:pt idx="427">
                  <c:v>211.18</c:v>
                </c:pt>
                <c:pt idx="428">
                  <c:v>211.07</c:v>
                </c:pt>
                <c:pt idx="429">
                  <c:v>211.09</c:v>
                </c:pt>
                <c:pt idx="430">
                  <c:v>211.15</c:v>
                </c:pt>
                <c:pt idx="431">
                  <c:v>210.99</c:v>
                </c:pt>
                <c:pt idx="432">
                  <c:v>211.06</c:v>
                </c:pt>
                <c:pt idx="433">
                  <c:v>211.1</c:v>
                </c:pt>
                <c:pt idx="434">
                  <c:v>211.14</c:v>
                </c:pt>
                <c:pt idx="435">
                  <c:v>211.07</c:v>
                </c:pt>
                <c:pt idx="436">
                  <c:v>211.06</c:v>
                </c:pt>
                <c:pt idx="437">
                  <c:v>211.04</c:v>
                </c:pt>
                <c:pt idx="438">
                  <c:v>210.98</c:v>
                </c:pt>
                <c:pt idx="439">
                  <c:v>211.1</c:v>
                </c:pt>
                <c:pt idx="440">
                  <c:v>211.05</c:v>
                </c:pt>
                <c:pt idx="441">
                  <c:v>211.08</c:v>
                </c:pt>
                <c:pt idx="442">
                  <c:v>211.11</c:v>
                </c:pt>
                <c:pt idx="443">
                  <c:v>211.06</c:v>
                </c:pt>
                <c:pt idx="444">
                  <c:v>211.01</c:v>
                </c:pt>
                <c:pt idx="445">
                  <c:v>211.02</c:v>
                </c:pt>
                <c:pt idx="446">
                  <c:v>210.92</c:v>
                </c:pt>
                <c:pt idx="447">
                  <c:v>210.97</c:v>
                </c:pt>
                <c:pt idx="448">
                  <c:v>211.01</c:v>
                </c:pt>
                <c:pt idx="449">
                  <c:v>210.97</c:v>
                </c:pt>
                <c:pt idx="450">
                  <c:v>210.96</c:v>
                </c:pt>
                <c:pt idx="451">
                  <c:v>210.92</c:v>
                </c:pt>
                <c:pt idx="452">
                  <c:v>210.9</c:v>
                </c:pt>
                <c:pt idx="453">
                  <c:v>210.87</c:v>
                </c:pt>
                <c:pt idx="454">
                  <c:v>210.87</c:v>
                </c:pt>
                <c:pt idx="455">
                  <c:v>210.83</c:v>
                </c:pt>
                <c:pt idx="456">
                  <c:v>210.81</c:v>
                </c:pt>
                <c:pt idx="457">
                  <c:v>210.79</c:v>
                </c:pt>
                <c:pt idx="458">
                  <c:v>210.74</c:v>
                </c:pt>
                <c:pt idx="459">
                  <c:v>210.66</c:v>
                </c:pt>
                <c:pt idx="460">
                  <c:v>210.66</c:v>
                </c:pt>
                <c:pt idx="461">
                  <c:v>210.59</c:v>
                </c:pt>
                <c:pt idx="462">
                  <c:v>210.57</c:v>
                </c:pt>
                <c:pt idx="463">
                  <c:v>210.53</c:v>
                </c:pt>
                <c:pt idx="464">
                  <c:v>210.47</c:v>
                </c:pt>
                <c:pt idx="465">
                  <c:v>210.4</c:v>
                </c:pt>
                <c:pt idx="466">
                  <c:v>210.42</c:v>
                </c:pt>
                <c:pt idx="467">
                  <c:v>210.43</c:v>
                </c:pt>
                <c:pt idx="468">
                  <c:v>210.35</c:v>
                </c:pt>
                <c:pt idx="469">
                  <c:v>210.33</c:v>
                </c:pt>
                <c:pt idx="470">
                  <c:v>210.26</c:v>
                </c:pt>
                <c:pt idx="471">
                  <c:v>210.2</c:v>
                </c:pt>
                <c:pt idx="472">
                  <c:v>210.21</c:v>
                </c:pt>
                <c:pt idx="473">
                  <c:v>210.23</c:v>
                </c:pt>
                <c:pt idx="474">
                  <c:v>210.23</c:v>
                </c:pt>
                <c:pt idx="475">
                  <c:v>210.1</c:v>
                </c:pt>
                <c:pt idx="476">
                  <c:v>210.11</c:v>
                </c:pt>
                <c:pt idx="477">
                  <c:v>210.12</c:v>
                </c:pt>
                <c:pt idx="478">
                  <c:v>210.19</c:v>
                </c:pt>
                <c:pt idx="479">
                  <c:v>210.18</c:v>
                </c:pt>
                <c:pt idx="480">
                  <c:v>210.12</c:v>
                </c:pt>
                <c:pt idx="481">
                  <c:v>210.09</c:v>
                </c:pt>
                <c:pt idx="482">
                  <c:v>210.17</c:v>
                </c:pt>
                <c:pt idx="483">
                  <c:v>210.05</c:v>
                </c:pt>
                <c:pt idx="484">
                  <c:v>210.06</c:v>
                </c:pt>
                <c:pt idx="485">
                  <c:v>210.06</c:v>
                </c:pt>
                <c:pt idx="486">
                  <c:v>210.05</c:v>
                </c:pt>
                <c:pt idx="487">
                  <c:v>210.05</c:v>
                </c:pt>
                <c:pt idx="488">
                  <c:v>210.07</c:v>
                </c:pt>
                <c:pt idx="489">
                  <c:v>210.09</c:v>
                </c:pt>
                <c:pt idx="490">
                  <c:v>209.99</c:v>
                </c:pt>
                <c:pt idx="491">
                  <c:v>209.98</c:v>
                </c:pt>
                <c:pt idx="492">
                  <c:v>209.94</c:v>
                </c:pt>
                <c:pt idx="493">
                  <c:v>209.88</c:v>
                </c:pt>
                <c:pt idx="494">
                  <c:v>209.91</c:v>
                </c:pt>
                <c:pt idx="495">
                  <c:v>209.87</c:v>
                </c:pt>
                <c:pt idx="496">
                  <c:v>209.7</c:v>
                </c:pt>
                <c:pt idx="497">
                  <c:v>209.66</c:v>
                </c:pt>
                <c:pt idx="498">
                  <c:v>209.7</c:v>
                </c:pt>
                <c:pt idx="499">
                  <c:v>209.75</c:v>
                </c:pt>
                <c:pt idx="500">
                  <c:v>209.8</c:v>
                </c:pt>
                <c:pt idx="501">
                  <c:v>209.76</c:v>
                </c:pt>
                <c:pt idx="502">
                  <c:v>209.65</c:v>
                </c:pt>
                <c:pt idx="503">
                  <c:v>209.66</c:v>
                </c:pt>
                <c:pt idx="504">
                  <c:v>209.65</c:v>
                </c:pt>
                <c:pt idx="505">
                  <c:v>209.66</c:v>
                </c:pt>
                <c:pt idx="506">
                  <c:v>209.71</c:v>
                </c:pt>
                <c:pt idx="507">
                  <c:v>209.69</c:v>
                </c:pt>
                <c:pt idx="508">
                  <c:v>209.65</c:v>
                </c:pt>
                <c:pt idx="509">
                  <c:v>209.64</c:v>
                </c:pt>
                <c:pt idx="510">
                  <c:v>209.69</c:v>
                </c:pt>
                <c:pt idx="511">
                  <c:v>209.71</c:v>
                </c:pt>
                <c:pt idx="512">
                  <c:v>209.74</c:v>
                </c:pt>
                <c:pt idx="513">
                  <c:v>209.67</c:v>
                </c:pt>
                <c:pt idx="514">
                  <c:v>209.78</c:v>
                </c:pt>
                <c:pt idx="515">
                  <c:v>209.76</c:v>
                </c:pt>
                <c:pt idx="516">
                  <c:v>209.85</c:v>
                </c:pt>
                <c:pt idx="517">
                  <c:v>209.8</c:v>
                </c:pt>
                <c:pt idx="518">
                  <c:v>209.85</c:v>
                </c:pt>
                <c:pt idx="519">
                  <c:v>209.81</c:v>
                </c:pt>
                <c:pt idx="520">
                  <c:v>209.82</c:v>
                </c:pt>
                <c:pt idx="521">
                  <c:v>209.88</c:v>
                </c:pt>
                <c:pt idx="522">
                  <c:v>209.87</c:v>
                </c:pt>
                <c:pt idx="523">
                  <c:v>209.87</c:v>
                </c:pt>
                <c:pt idx="524">
                  <c:v>209.85</c:v>
                </c:pt>
                <c:pt idx="525">
                  <c:v>209.79</c:v>
                </c:pt>
                <c:pt idx="526">
                  <c:v>209.85</c:v>
                </c:pt>
                <c:pt idx="527">
                  <c:v>209.94</c:v>
                </c:pt>
                <c:pt idx="528">
                  <c:v>210.06</c:v>
                </c:pt>
                <c:pt idx="529">
                  <c:v>210.02545479373401</c:v>
                </c:pt>
                <c:pt idx="530">
                  <c:v>210.09454800820399</c:v>
                </c:pt>
                <c:pt idx="531">
                  <c:v>210.16209833494699</c:v>
                </c:pt>
                <c:pt idx="532">
                  <c:v>210.10866766937701</c:v>
                </c:pt>
                <c:pt idx="533">
                  <c:v>210.01758867455101</c:v>
                </c:pt>
                <c:pt idx="534">
                  <c:v>210.07530732098101</c:v>
                </c:pt>
                <c:pt idx="535">
                  <c:v>209.99574930030499</c:v>
                </c:pt>
                <c:pt idx="536">
                  <c:v>209.936601095226</c:v>
                </c:pt>
                <c:pt idx="537">
                  <c:v>209.99999477987299</c:v>
                </c:pt>
                <c:pt idx="538">
                  <c:v>210.022338211262</c:v>
                </c:pt>
                <c:pt idx="539">
                  <c:v>210.01027061344601</c:v>
                </c:pt>
                <c:pt idx="540">
                  <c:v>209.97067285436299</c:v>
                </c:pt>
                <c:pt idx="541">
                  <c:v>209.970070682467</c:v>
                </c:pt>
                <c:pt idx="542">
                  <c:v>209.96909263211501</c:v>
                </c:pt>
                <c:pt idx="543">
                  <c:v>209.910072691442</c:v>
                </c:pt>
                <c:pt idx="544">
                  <c:v>209.901954986665</c:v>
                </c:pt>
                <c:pt idx="545">
                  <c:v>209.76694137838101</c:v>
                </c:pt>
                <c:pt idx="546">
                  <c:v>209.81959381685601</c:v>
                </c:pt>
                <c:pt idx="547">
                  <c:v>209.774201853595</c:v>
                </c:pt>
                <c:pt idx="548">
                  <c:v>209.89715236260199</c:v>
                </c:pt>
                <c:pt idx="549">
                  <c:v>209.94590819771099</c:v>
                </c:pt>
                <c:pt idx="550">
                  <c:v>209.983421914204</c:v>
                </c:pt>
                <c:pt idx="551">
                  <c:v>209.97962953130599</c:v>
                </c:pt>
                <c:pt idx="552">
                  <c:v>209.91022848867101</c:v>
                </c:pt>
                <c:pt idx="553">
                  <c:v>209.98764979723501</c:v>
                </c:pt>
                <c:pt idx="554">
                  <c:v>209.895508044297</c:v>
                </c:pt>
                <c:pt idx="555">
                  <c:v>209.90653189665301</c:v>
                </c:pt>
                <c:pt idx="556">
                  <c:v>209.88349606743401</c:v>
                </c:pt>
                <c:pt idx="557">
                  <c:v>209.85152503602001</c:v>
                </c:pt>
                <c:pt idx="558">
                  <c:v>209.83454141631901</c:v>
                </c:pt>
                <c:pt idx="559">
                  <c:v>209.97600421675301</c:v>
                </c:pt>
                <c:pt idx="560">
                  <c:v>209.85121954382799</c:v>
                </c:pt>
                <c:pt idx="561">
                  <c:v>209.811722057905</c:v>
                </c:pt>
                <c:pt idx="562">
                  <c:v>209.91795964924501</c:v>
                </c:pt>
                <c:pt idx="563">
                  <c:v>209.84098957975101</c:v>
                </c:pt>
                <c:pt idx="564">
                  <c:v>209.84469488628099</c:v>
                </c:pt>
                <c:pt idx="565">
                  <c:v>209.89200469323899</c:v>
                </c:pt>
                <c:pt idx="566">
                  <c:v>209.88778566811399</c:v>
                </c:pt>
                <c:pt idx="567">
                  <c:v>209.76974198581499</c:v>
                </c:pt>
                <c:pt idx="568">
                  <c:v>209.76307051630701</c:v>
                </c:pt>
                <c:pt idx="569">
                  <c:v>209.762997707799</c:v>
                </c:pt>
                <c:pt idx="570">
                  <c:v>209.77695972300501</c:v>
                </c:pt>
                <c:pt idx="571">
                  <c:v>209.83635081745399</c:v>
                </c:pt>
                <c:pt idx="572">
                  <c:v>209.835526638055</c:v>
                </c:pt>
                <c:pt idx="573">
                  <c:v>209.848448525918</c:v>
                </c:pt>
                <c:pt idx="574">
                  <c:v>209.90750836148899</c:v>
                </c:pt>
                <c:pt idx="575">
                  <c:v>209.80240369154299</c:v>
                </c:pt>
                <c:pt idx="576">
                  <c:v>209.83695243806801</c:v>
                </c:pt>
                <c:pt idx="577">
                  <c:v>209.82328708654501</c:v>
                </c:pt>
                <c:pt idx="578">
                  <c:v>209.79518950018399</c:v>
                </c:pt>
                <c:pt idx="579">
                  <c:v>209.78549917953299</c:v>
                </c:pt>
                <c:pt idx="580">
                  <c:v>209.77874726129701</c:v>
                </c:pt>
                <c:pt idx="581">
                  <c:v>209.74110140129</c:v>
                </c:pt>
                <c:pt idx="582">
                  <c:v>209.70717895582001</c:v>
                </c:pt>
                <c:pt idx="583">
                  <c:v>209.744891465639</c:v>
                </c:pt>
                <c:pt idx="584">
                  <c:v>209.692587895749</c:v>
                </c:pt>
                <c:pt idx="585">
                  <c:v>209.84248158150899</c:v>
                </c:pt>
                <c:pt idx="586">
                  <c:v>209.805086904653</c:v>
                </c:pt>
                <c:pt idx="587">
                  <c:v>209.812442879732</c:v>
                </c:pt>
                <c:pt idx="588">
                  <c:v>209.747096861404</c:v>
                </c:pt>
                <c:pt idx="589">
                  <c:v>209.66473183771299</c:v>
                </c:pt>
                <c:pt idx="590">
                  <c:v>209.703433331718</c:v>
                </c:pt>
                <c:pt idx="591">
                  <c:v>209.74261709184</c:v>
                </c:pt>
                <c:pt idx="592">
                  <c:v>209.67053423832999</c:v>
                </c:pt>
                <c:pt idx="593">
                  <c:v>209.731446395994</c:v>
                </c:pt>
                <c:pt idx="594">
                  <c:v>209.68050803043701</c:v>
                </c:pt>
                <c:pt idx="595">
                  <c:v>209.71814371420501</c:v>
                </c:pt>
                <c:pt idx="596">
                  <c:v>209.622337040876</c:v>
                </c:pt>
                <c:pt idx="597">
                  <c:v>209.60214338781901</c:v>
                </c:pt>
                <c:pt idx="598">
                  <c:v>209.684015791127</c:v>
                </c:pt>
                <c:pt idx="599">
                  <c:v>209.76875156249801</c:v>
                </c:pt>
                <c:pt idx="600">
                  <c:v>209.754378751405</c:v>
                </c:pt>
                <c:pt idx="601">
                  <c:v>209.78421898867401</c:v>
                </c:pt>
                <c:pt idx="602">
                  <c:v>209.788282797645</c:v>
                </c:pt>
                <c:pt idx="603">
                  <c:v>209.763857822202</c:v>
                </c:pt>
                <c:pt idx="604">
                  <c:v>209.680660828632</c:v>
                </c:pt>
                <c:pt idx="605">
                  <c:v>209.70847073238701</c:v>
                </c:pt>
                <c:pt idx="606">
                  <c:v>209.599601815141</c:v>
                </c:pt>
                <c:pt idx="607">
                  <c:v>209.62974381214701</c:v>
                </c:pt>
                <c:pt idx="608">
                  <c:v>209.598454014</c:v>
                </c:pt>
                <c:pt idx="609">
                  <c:v>209.74284734913101</c:v>
                </c:pt>
                <c:pt idx="610">
                  <c:v>209.769041246087</c:v>
                </c:pt>
                <c:pt idx="611">
                  <c:v>209.75515049878601</c:v>
                </c:pt>
                <c:pt idx="612">
                  <c:v>209.74189105555999</c:v>
                </c:pt>
                <c:pt idx="613">
                  <c:v>209.71273263964599</c:v>
                </c:pt>
                <c:pt idx="614">
                  <c:v>209.73791144681701</c:v>
                </c:pt>
                <c:pt idx="615">
                  <c:v>209.73118984361901</c:v>
                </c:pt>
                <c:pt idx="616">
                  <c:v>209.65087672683401</c:v>
                </c:pt>
                <c:pt idx="617">
                  <c:v>209.66458738133201</c:v>
                </c:pt>
                <c:pt idx="618">
                  <c:v>209.255548971645</c:v>
                </c:pt>
                <c:pt idx="619">
                  <c:v>208.64676023960601</c:v>
                </c:pt>
                <c:pt idx="620">
                  <c:v>207.83388666490001</c:v>
                </c:pt>
                <c:pt idx="621">
                  <c:v>206.967096874292</c:v>
                </c:pt>
                <c:pt idx="622">
                  <c:v>206.165132285879</c:v>
                </c:pt>
                <c:pt idx="623">
                  <c:v>205.43343627904599</c:v>
                </c:pt>
                <c:pt idx="624">
                  <c:v>204.74893462877699</c:v>
                </c:pt>
                <c:pt idx="625">
                  <c:v>204.122374173651</c:v>
                </c:pt>
                <c:pt idx="626">
                  <c:v>203.56505600936799</c:v>
                </c:pt>
                <c:pt idx="627">
                  <c:v>202.966473189944</c:v>
                </c:pt>
                <c:pt idx="628">
                  <c:v>202.41870516603899</c:v>
                </c:pt>
                <c:pt idx="629">
                  <c:v>201.912478138929</c:v>
                </c:pt>
                <c:pt idx="630">
                  <c:v>201.41955334050999</c:v>
                </c:pt>
                <c:pt idx="631">
                  <c:v>200.94475216913801</c:v>
                </c:pt>
                <c:pt idx="632">
                  <c:v>200.51989577563501</c:v>
                </c:pt>
                <c:pt idx="633">
                  <c:v>200.034139872585</c:v>
                </c:pt>
                <c:pt idx="634">
                  <c:v>199.63589398359801</c:v>
                </c:pt>
                <c:pt idx="635">
                  <c:v>199.21194211813801</c:v>
                </c:pt>
                <c:pt idx="636">
                  <c:v>198.816593291359</c:v>
                </c:pt>
                <c:pt idx="637">
                  <c:v>198.414555638096</c:v>
                </c:pt>
                <c:pt idx="638">
                  <c:v>198.002147107637</c:v>
                </c:pt>
                <c:pt idx="639">
                  <c:v>197.652832328296</c:v>
                </c:pt>
                <c:pt idx="640">
                  <c:v>197.270689429871</c:v>
                </c:pt>
                <c:pt idx="641">
                  <c:v>196.93447598523699</c:v>
                </c:pt>
                <c:pt idx="642">
                  <c:v>196.57061156618201</c:v>
                </c:pt>
                <c:pt idx="643">
                  <c:v>196.24098328241999</c:v>
                </c:pt>
                <c:pt idx="644">
                  <c:v>195.90402905123</c:v>
                </c:pt>
                <c:pt idx="645">
                  <c:v>195.581686988602</c:v>
                </c:pt>
                <c:pt idx="646">
                  <c:v>195.27039174959501</c:v>
                </c:pt>
                <c:pt idx="647">
                  <c:v>194.94783285273101</c:v>
                </c:pt>
                <c:pt idx="648">
                  <c:v>194.62135716671</c:v>
                </c:pt>
                <c:pt idx="649">
                  <c:v>194.30139574639699</c:v>
                </c:pt>
                <c:pt idx="650">
                  <c:v>194.00488335027401</c:v>
                </c:pt>
                <c:pt idx="651">
                  <c:v>193.70162959283201</c:v>
                </c:pt>
                <c:pt idx="652">
                  <c:v>193.444467137168</c:v>
                </c:pt>
                <c:pt idx="653">
                  <c:v>193.12887751180699</c:v>
                </c:pt>
                <c:pt idx="654">
                  <c:v>192.85069862305599</c:v>
                </c:pt>
                <c:pt idx="655">
                  <c:v>192.598494898539</c:v>
                </c:pt>
                <c:pt idx="656">
                  <c:v>192.31865040116</c:v>
                </c:pt>
                <c:pt idx="657">
                  <c:v>192.05897488579001</c:v>
                </c:pt>
                <c:pt idx="658">
                  <c:v>191.80567087401801</c:v>
                </c:pt>
                <c:pt idx="659">
                  <c:v>191.56072105264499</c:v>
                </c:pt>
                <c:pt idx="660">
                  <c:v>191.32584947557999</c:v>
                </c:pt>
                <c:pt idx="661">
                  <c:v>191.07993789934099</c:v>
                </c:pt>
                <c:pt idx="662">
                  <c:v>190.83080785308201</c:v>
                </c:pt>
                <c:pt idx="663">
                  <c:v>190.611323789529</c:v>
                </c:pt>
                <c:pt idx="664">
                  <c:v>190.35795241368501</c:v>
                </c:pt>
                <c:pt idx="665">
                  <c:v>190.144231421184</c:v>
                </c:pt>
                <c:pt idx="666">
                  <c:v>189.925680302389</c:v>
                </c:pt>
                <c:pt idx="667">
                  <c:v>189.71396567607599</c:v>
                </c:pt>
                <c:pt idx="668">
                  <c:v>189.47253419385501</c:v>
                </c:pt>
                <c:pt idx="669">
                  <c:v>189.25528817407201</c:v>
                </c:pt>
                <c:pt idx="670">
                  <c:v>189.06553807903401</c:v>
                </c:pt>
                <c:pt idx="671">
                  <c:v>188.838644456683</c:v>
                </c:pt>
                <c:pt idx="672">
                  <c:v>188.652889349856</c:v>
                </c:pt>
                <c:pt idx="673">
                  <c:v>188.42707143013601</c:v>
                </c:pt>
                <c:pt idx="674">
                  <c:v>188.248512049227</c:v>
                </c:pt>
                <c:pt idx="675">
                  <c:v>188.02891103354199</c:v>
                </c:pt>
                <c:pt idx="676">
                  <c:v>187.831650046638</c:v>
                </c:pt>
                <c:pt idx="677">
                  <c:v>187.65388731025701</c:v>
                </c:pt>
                <c:pt idx="678">
                  <c:v>187.45729974985599</c:v>
                </c:pt>
                <c:pt idx="679">
                  <c:v>187.28359610960001</c:v>
                </c:pt>
                <c:pt idx="680">
                  <c:v>187.086763890371</c:v>
                </c:pt>
                <c:pt idx="681">
                  <c:v>186.916075402438</c:v>
                </c:pt>
                <c:pt idx="682">
                  <c:v>186.72048860103899</c:v>
                </c:pt>
                <c:pt idx="683">
                  <c:v>186.559334622493</c:v>
                </c:pt>
                <c:pt idx="684">
                  <c:v>186.36688618385</c:v>
                </c:pt>
                <c:pt idx="685">
                  <c:v>186.20402489047299</c:v>
                </c:pt>
                <c:pt idx="686">
                  <c:v>186.030809903326</c:v>
                </c:pt>
                <c:pt idx="687">
                  <c:v>185.852611589015</c:v>
                </c:pt>
                <c:pt idx="688">
                  <c:v>185.70178674316699</c:v>
                </c:pt>
                <c:pt idx="689">
                  <c:v>185.52707225335499</c:v>
                </c:pt>
                <c:pt idx="690">
                  <c:v>185.363295054893</c:v>
                </c:pt>
                <c:pt idx="691">
                  <c:v>185.209182237747</c:v>
                </c:pt>
                <c:pt idx="692">
                  <c:v>185.060381318602</c:v>
                </c:pt>
                <c:pt idx="693">
                  <c:v>184.88296075508401</c:v>
                </c:pt>
                <c:pt idx="694">
                  <c:v>184.75904566993199</c:v>
                </c:pt>
                <c:pt idx="695">
                  <c:v>184.58767954929999</c:v>
                </c:pt>
                <c:pt idx="696">
                  <c:v>184.42558539905099</c:v>
                </c:pt>
                <c:pt idx="697">
                  <c:v>184.28756176053599</c:v>
                </c:pt>
                <c:pt idx="698">
                  <c:v>184.14482995903299</c:v>
                </c:pt>
                <c:pt idx="699">
                  <c:v>183.99826830501701</c:v>
                </c:pt>
                <c:pt idx="700">
                  <c:v>183.84820835163899</c:v>
                </c:pt>
                <c:pt idx="701">
                  <c:v>183.72539092568499</c:v>
                </c:pt>
                <c:pt idx="702">
                  <c:v>183.59102787298201</c:v>
                </c:pt>
                <c:pt idx="703">
                  <c:v>183.435484290201</c:v>
                </c:pt>
                <c:pt idx="704">
                  <c:v>183.28621501779699</c:v>
                </c:pt>
                <c:pt idx="705">
                  <c:v>183.17270282108399</c:v>
                </c:pt>
                <c:pt idx="706">
                  <c:v>183.0445272028</c:v>
                </c:pt>
                <c:pt idx="707">
                  <c:v>182.90513827143201</c:v>
                </c:pt>
                <c:pt idx="708">
                  <c:v>182.76466492909</c:v>
                </c:pt>
                <c:pt idx="709">
                  <c:v>182.66534894162899</c:v>
                </c:pt>
                <c:pt idx="710">
                  <c:v>182.51243942898901</c:v>
                </c:pt>
                <c:pt idx="711">
                  <c:v>182.394320049654</c:v>
                </c:pt>
                <c:pt idx="712">
                  <c:v>182.27764084230401</c:v>
                </c:pt>
                <c:pt idx="713">
                  <c:v>182.15162081389701</c:v>
                </c:pt>
                <c:pt idx="714">
                  <c:v>182.021516075676</c:v>
                </c:pt>
                <c:pt idx="715">
                  <c:v>181.89247417729899</c:v>
                </c:pt>
                <c:pt idx="716">
                  <c:v>181.775097123877</c:v>
                </c:pt>
                <c:pt idx="717">
                  <c:v>181.63666101394099</c:v>
                </c:pt>
                <c:pt idx="718">
                  <c:v>181.55639751822201</c:v>
                </c:pt>
                <c:pt idx="719">
                  <c:v>181.39360378630201</c:v>
                </c:pt>
                <c:pt idx="720">
                  <c:v>181.298578161856</c:v>
                </c:pt>
                <c:pt idx="721">
                  <c:v>181.17266826394601</c:v>
                </c:pt>
                <c:pt idx="722">
                  <c:v>181.08376666201599</c:v>
                </c:pt>
                <c:pt idx="723">
                  <c:v>180.98697415563001</c:v>
                </c:pt>
                <c:pt idx="724">
                  <c:v>180.850089657566</c:v>
                </c:pt>
                <c:pt idx="725">
                  <c:v>180.743856536262</c:v>
                </c:pt>
                <c:pt idx="726">
                  <c:v>180.63329829230099</c:v>
                </c:pt>
                <c:pt idx="727">
                  <c:v>180.53719352881399</c:v>
                </c:pt>
                <c:pt idx="728">
                  <c:v>180.42837210840099</c:v>
                </c:pt>
                <c:pt idx="729">
                  <c:v>180.33368219926999</c:v>
                </c:pt>
                <c:pt idx="730">
                  <c:v>180.218083623654</c:v>
                </c:pt>
                <c:pt idx="731">
                  <c:v>180.12994542202301</c:v>
                </c:pt>
                <c:pt idx="732">
                  <c:v>180.01533842825199</c:v>
                </c:pt>
                <c:pt idx="733">
                  <c:v>179.92193275407899</c:v>
                </c:pt>
                <c:pt idx="734">
                  <c:v>179.83097619092899</c:v>
                </c:pt>
                <c:pt idx="735">
                  <c:v>179.74004095519999</c:v>
                </c:pt>
                <c:pt idx="736">
                  <c:v>179.63372700900001</c:v>
                </c:pt>
                <c:pt idx="737">
                  <c:v>179.54803200081599</c:v>
                </c:pt>
                <c:pt idx="738">
                  <c:v>179.449116328918</c:v>
                </c:pt>
                <c:pt idx="739">
                  <c:v>179.372394853804</c:v>
                </c:pt>
                <c:pt idx="740">
                  <c:v>179.25940273408901</c:v>
                </c:pt>
                <c:pt idx="741">
                  <c:v>179.18663564208401</c:v>
                </c:pt>
                <c:pt idx="742">
                  <c:v>179.089839914321</c:v>
                </c:pt>
                <c:pt idx="743">
                  <c:v>179.01069824402501</c:v>
                </c:pt>
                <c:pt idx="744">
                  <c:v>178.94072790525101</c:v>
                </c:pt>
                <c:pt idx="745">
                  <c:v>178.84242950709199</c:v>
                </c:pt>
                <c:pt idx="746">
                  <c:v>178.75643957708499</c:v>
                </c:pt>
                <c:pt idx="747">
                  <c:v>178.65564361137899</c:v>
                </c:pt>
                <c:pt idx="748">
                  <c:v>178.57337840866799</c:v>
                </c:pt>
                <c:pt idx="749">
                  <c:v>178.48477896210301</c:v>
                </c:pt>
                <c:pt idx="750">
                  <c:v>178.42180956413901</c:v>
                </c:pt>
                <c:pt idx="751">
                  <c:v>178.322628145919</c:v>
                </c:pt>
                <c:pt idx="752">
                  <c:v>178.274011869834</c:v>
                </c:pt>
                <c:pt idx="753">
                  <c:v>178.17309755849001</c:v>
                </c:pt>
                <c:pt idx="754">
                  <c:v>178.109272973945</c:v>
                </c:pt>
                <c:pt idx="755">
                  <c:v>178.015862427092</c:v>
                </c:pt>
                <c:pt idx="756">
                  <c:v>177.936982959978</c:v>
                </c:pt>
                <c:pt idx="757">
                  <c:v>177.86308683337299</c:v>
                </c:pt>
                <c:pt idx="758">
                  <c:v>177.781382873914</c:v>
                </c:pt>
                <c:pt idx="759">
                  <c:v>177.71761644272101</c:v>
                </c:pt>
                <c:pt idx="760">
                  <c:v>177.62161290140199</c:v>
                </c:pt>
                <c:pt idx="761">
                  <c:v>177.53595798523801</c:v>
                </c:pt>
                <c:pt idx="762">
                  <c:v>177.47491110005399</c:v>
                </c:pt>
                <c:pt idx="763">
                  <c:v>177.397544615637</c:v>
                </c:pt>
                <c:pt idx="764">
                  <c:v>177.342235800369</c:v>
                </c:pt>
                <c:pt idx="765">
                  <c:v>177.25089638609501</c:v>
                </c:pt>
                <c:pt idx="766">
                  <c:v>177.21452408843001</c:v>
                </c:pt>
                <c:pt idx="767">
                  <c:v>177.10824801418701</c:v>
                </c:pt>
                <c:pt idx="768">
                  <c:v>177.048258819484</c:v>
                </c:pt>
                <c:pt idx="769">
                  <c:v>176.984215552112</c:v>
                </c:pt>
              </c:numCache>
            </c:numRef>
          </c:yVal>
          <c:smooth val="1"/>
        </c:ser>
        <c:dLbls>
          <c:showLegendKey val="0"/>
          <c:showVal val="0"/>
          <c:showCatName val="0"/>
          <c:showSerName val="0"/>
          <c:showPercent val="0"/>
          <c:showBubbleSize val="0"/>
        </c:dLbls>
        <c:axId val="40098816"/>
        <c:axId val="40105088"/>
      </c:scatterChart>
      <c:valAx>
        <c:axId val="40098816"/>
        <c:scaling>
          <c:orientation val="minMax"/>
        </c:scaling>
        <c:delete val="0"/>
        <c:axPos val="b"/>
        <c:majorGridlines/>
        <c:title>
          <c:tx>
            <c:rich>
              <a:bodyPr/>
              <a:lstStyle/>
              <a:p>
                <a:pPr>
                  <a:defRPr/>
                </a:pPr>
                <a:r>
                  <a:rPr lang="en-US"/>
                  <a:t>Time, min</a:t>
                </a:r>
              </a:p>
            </c:rich>
          </c:tx>
          <c:overlay val="0"/>
        </c:title>
        <c:numFmt formatCode="0.0" sourceLinked="1"/>
        <c:majorTickMark val="out"/>
        <c:minorTickMark val="none"/>
        <c:tickLblPos val="nextTo"/>
        <c:crossAx val="40105088"/>
        <c:crosses val="autoZero"/>
        <c:crossBetween val="midCat"/>
      </c:valAx>
      <c:valAx>
        <c:axId val="40105088"/>
        <c:scaling>
          <c:orientation val="minMax"/>
        </c:scaling>
        <c:delete val="0"/>
        <c:axPos val="l"/>
        <c:majorGridlines/>
        <c:title>
          <c:tx>
            <c:rich>
              <a:bodyPr rot="-5400000" vert="horz"/>
              <a:lstStyle/>
              <a:p>
                <a:pPr>
                  <a:defRPr/>
                </a:pPr>
                <a:r>
                  <a:rPr lang="en-US"/>
                  <a:t>Temperature, F</a:t>
                </a:r>
              </a:p>
            </c:rich>
          </c:tx>
          <c:overlay val="0"/>
        </c:title>
        <c:numFmt formatCode="0.0" sourceLinked="1"/>
        <c:majorTickMark val="out"/>
        <c:minorTickMark val="none"/>
        <c:tickLblPos val="nextTo"/>
        <c:crossAx val="40098816"/>
        <c:crosses val="autoZero"/>
        <c:crossBetween val="midCat"/>
      </c:val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169"/>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938" y="0"/>
            <a:ext cx="3037840" cy="461169"/>
          </a:xfrm>
          <a:prstGeom prst="rect">
            <a:avLst/>
          </a:prstGeom>
        </p:spPr>
        <p:txBody>
          <a:bodyPr vert="horz" lIns="91440" tIns="45720" rIns="91440" bIns="45720" rtlCol="0"/>
          <a:lstStyle>
            <a:lvl1pPr algn="r">
              <a:defRPr sz="1200"/>
            </a:lvl1pPr>
          </a:lstStyle>
          <a:p>
            <a:fld id="{ACCCEE07-3CB3-4FEE-9B86-CD81AA2C91B6}" type="datetimeFigureOut">
              <a:rPr lang="en-US" smtClean="0"/>
              <a:pPr/>
              <a:t>9/23/2013</a:t>
            </a:fld>
            <a:endParaRPr lang="en-US" dirty="0"/>
          </a:p>
        </p:txBody>
      </p:sp>
      <p:sp>
        <p:nvSpPr>
          <p:cNvPr id="4" name="Slide Image Placeholder 3"/>
          <p:cNvSpPr>
            <a:spLocks noGrp="1" noRot="1" noChangeAspect="1"/>
          </p:cNvSpPr>
          <p:nvPr>
            <p:ph type="sldImg" idx="2"/>
          </p:nvPr>
        </p:nvSpPr>
        <p:spPr>
          <a:xfrm>
            <a:off x="1200150" y="692150"/>
            <a:ext cx="4610100" cy="34575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040" y="4381103"/>
            <a:ext cx="5608320" cy="415051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60606"/>
            <a:ext cx="3037840" cy="461169"/>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760606"/>
            <a:ext cx="3037840" cy="461169"/>
          </a:xfrm>
          <a:prstGeom prst="rect">
            <a:avLst/>
          </a:prstGeom>
        </p:spPr>
        <p:txBody>
          <a:bodyPr vert="horz" lIns="91440" tIns="45720" rIns="91440" bIns="45720" rtlCol="0" anchor="b"/>
          <a:lstStyle>
            <a:lvl1pPr algn="r">
              <a:defRPr sz="1200"/>
            </a:lvl1pPr>
          </a:lstStyle>
          <a:p>
            <a:fld id="{42B52CDD-A42C-4DE0-8B04-7173C8A2E2F6}" type="slidenum">
              <a:rPr lang="en-US" smtClean="0"/>
              <a:pPr/>
              <a:t>‹#›</a:t>
            </a:fld>
            <a:endParaRPr lang="en-US" dirty="0"/>
          </a:p>
        </p:txBody>
      </p:sp>
    </p:spTree>
    <p:extLst>
      <p:ext uri="{BB962C8B-B14F-4D97-AF65-F5344CB8AC3E}">
        <p14:creationId xmlns:p14="http://schemas.microsoft.com/office/powerpoint/2010/main" val="35499682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10201C0-231F-41F1-836F-A02826645774}" type="datetimeFigureOut">
              <a:rPr lang="en-US" smtClean="0"/>
              <a:pPr/>
              <a:t>9/23/2013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8FF790-9D60-4E98-A5D4-0449CB247B5C}"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0201C0-231F-41F1-836F-A02826645774}" type="datetimeFigureOut">
              <a:rPr lang="en-US" smtClean="0"/>
              <a:pPr/>
              <a:t>9/23/2013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8FF790-9D60-4E98-A5D4-0449CB247B5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0201C0-231F-41F1-836F-A02826645774}" type="datetimeFigureOut">
              <a:rPr lang="en-US" smtClean="0"/>
              <a:pPr/>
              <a:t>9/23/2013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8FF790-9D60-4E98-A5D4-0449CB247B5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0201C0-231F-41F1-836F-A02826645774}" type="datetimeFigureOut">
              <a:rPr lang="en-US" smtClean="0"/>
              <a:pPr/>
              <a:t>9/23/2013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8FF790-9D60-4E98-A5D4-0449CB247B5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10201C0-231F-41F1-836F-A02826645774}" type="datetimeFigureOut">
              <a:rPr lang="en-US" smtClean="0"/>
              <a:pPr/>
              <a:t>9/23/2013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78FF790-9D60-4E98-A5D4-0449CB247B5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10201C0-231F-41F1-836F-A02826645774}" type="datetimeFigureOut">
              <a:rPr lang="en-US" smtClean="0"/>
              <a:pPr/>
              <a:t>9/23/2013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78FF790-9D60-4E98-A5D4-0449CB247B5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10201C0-231F-41F1-836F-A02826645774}" type="datetimeFigureOut">
              <a:rPr lang="en-US" smtClean="0"/>
              <a:pPr/>
              <a:t>9/23/2013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78FF790-9D60-4E98-A5D4-0449CB247B5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10201C0-231F-41F1-836F-A02826645774}" type="datetimeFigureOut">
              <a:rPr lang="en-US" smtClean="0"/>
              <a:pPr/>
              <a:t>9/23/2013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78FF790-9D60-4E98-A5D4-0449CB247B5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0201C0-231F-41F1-836F-A02826645774}" type="datetimeFigureOut">
              <a:rPr lang="en-US" smtClean="0"/>
              <a:pPr/>
              <a:t>9/23/2013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78FF790-9D60-4E98-A5D4-0449CB247B5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0201C0-231F-41F1-836F-A02826645774}" type="datetimeFigureOut">
              <a:rPr lang="en-US" smtClean="0"/>
              <a:pPr/>
              <a:t>9/23/2013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78FF790-9D60-4E98-A5D4-0449CB247B5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0201C0-231F-41F1-836F-A02826645774}" type="datetimeFigureOut">
              <a:rPr lang="en-US" smtClean="0"/>
              <a:pPr/>
              <a:t>9/23/2013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78FF790-9D60-4E98-A5D4-0449CB247B5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0201C0-231F-41F1-836F-A02826645774}" type="datetimeFigureOut">
              <a:rPr lang="en-US" smtClean="0"/>
              <a:pPr/>
              <a:t>9/23/2013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8FF790-9D60-4E98-A5D4-0449CB247B5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27.jpeg"/><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1.jpeg"/><Relationship Id="rId2" Type="http://schemas.openxmlformats.org/officeDocument/2006/relationships/image" Target="../media/image1.jpeg"/><Relationship Id="rId1" Type="http://schemas.openxmlformats.org/officeDocument/2006/relationships/slideLayout" Target="../slideLayouts/slideLayout1.xml"/><Relationship Id="rId6" Type="http://schemas.microsoft.com/office/2007/relationships/hdphoto" Target="../media/hdphoto4.wdp"/><Relationship Id="rId5" Type="http://schemas.openxmlformats.org/officeDocument/2006/relationships/image" Target="../media/image30.jpeg"/><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4.png"/><Relationship Id="rId5" Type="http://schemas.microsoft.com/office/2007/relationships/hdphoto" Target="../media/hdphoto5.wdp"/><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7.jpeg"/><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2.jpe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1.jpeg"/><Relationship Id="rId1" Type="http://schemas.openxmlformats.org/officeDocument/2006/relationships/slideLayout" Target="../slideLayouts/slideLayout1.xml"/><Relationship Id="rId6" Type="http://schemas.microsoft.com/office/2007/relationships/hdphoto" Target="../media/hdphoto7.wdp"/><Relationship Id="rId5" Type="http://schemas.openxmlformats.org/officeDocument/2006/relationships/image" Target="../media/image44.jpeg"/><Relationship Id="rId4" Type="http://schemas.microsoft.com/office/2007/relationships/hdphoto" Target="../media/hdphoto6.wdp"/></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image" Target="../media/image45.jpeg"/><Relationship Id="rId7" Type="http://schemas.openxmlformats.org/officeDocument/2006/relationships/image" Target="../media/image47.jpeg"/><Relationship Id="rId2" Type="http://schemas.openxmlformats.org/officeDocument/2006/relationships/image" Target="../media/image1.jpeg"/><Relationship Id="rId1" Type="http://schemas.openxmlformats.org/officeDocument/2006/relationships/slideLayout" Target="../slideLayouts/slideLayout1.xml"/><Relationship Id="rId6" Type="http://schemas.microsoft.com/office/2007/relationships/hdphoto" Target="../media/hdphoto9.wdp"/><Relationship Id="rId5" Type="http://schemas.openxmlformats.org/officeDocument/2006/relationships/image" Target="../media/image46.jpeg"/><Relationship Id="rId4" Type="http://schemas.microsoft.com/office/2007/relationships/hdphoto" Target="../media/hdphoto8.wdp"/></Relationships>
</file>

<file path=ppt/slides/_rels/slide2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9.jpeg"/></Relationships>
</file>

<file path=ppt/slides/_rels/slide22.xml.rels><?xml version="1.0" encoding="UTF-8" standalone="yes"?>
<Relationships xmlns="http://schemas.openxmlformats.org/package/2006/relationships"><Relationship Id="rId8" Type="http://schemas.openxmlformats.org/officeDocument/2006/relationships/image" Target="../media/image54.jpeg"/><Relationship Id="rId13" Type="http://schemas.openxmlformats.org/officeDocument/2006/relationships/image" Target="../media/image58.jpeg"/><Relationship Id="rId3" Type="http://schemas.openxmlformats.org/officeDocument/2006/relationships/image" Target="../media/image50.jpeg"/><Relationship Id="rId7" Type="http://schemas.microsoft.com/office/2007/relationships/hdphoto" Target="../media/hdphoto11.wdp"/><Relationship Id="rId12" Type="http://schemas.openxmlformats.org/officeDocument/2006/relationships/image" Target="../media/image57.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3.jpeg"/><Relationship Id="rId11" Type="http://schemas.microsoft.com/office/2007/relationships/hdphoto" Target="../media/hdphoto12.wdp"/><Relationship Id="rId5" Type="http://schemas.openxmlformats.org/officeDocument/2006/relationships/image" Target="../media/image52.jpeg"/><Relationship Id="rId10" Type="http://schemas.openxmlformats.org/officeDocument/2006/relationships/image" Target="../media/image56.jpeg"/><Relationship Id="rId4" Type="http://schemas.openxmlformats.org/officeDocument/2006/relationships/image" Target="../media/image51.jpeg"/><Relationship Id="rId9" Type="http://schemas.openxmlformats.org/officeDocument/2006/relationships/image" Target="../media/image55.jpeg"/><Relationship Id="rId14" Type="http://schemas.microsoft.com/office/2007/relationships/hdphoto" Target="../media/hdphoto13.wdp"/></Relationships>
</file>

<file path=ppt/slides/_rels/slide23.xml.rels><?xml version="1.0" encoding="UTF-8" standalone="yes"?>
<Relationships xmlns="http://schemas.openxmlformats.org/package/2006/relationships"><Relationship Id="rId8" Type="http://schemas.microsoft.com/office/2007/relationships/hdphoto" Target="../media/hdphoto13.wdp"/><Relationship Id="rId3" Type="http://schemas.openxmlformats.org/officeDocument/2006/relationships/image" Target="../media/image59.png"/><Relationship Id="rId7" Type="http://schemas.openxmlformats.org/officeDocument/2006/relationships/image" Target="../media/image58.jpeg"/><Relationship Id="rId2" Type="http://schemas.openxmlformats.org/officeDocument/2006/relationships/image" Target="../media/image1.jpeg"/><Relationship Id="rId1" Type="http://schemas.openxmlformats.org/officeDocument/2006/relationships/slideLayout" Target="../slideLayouts/slideLayout1.xml"/><Relationship Id="rId6" Type="http://schemas.microsoft.com/office/2007/relationships/hdphoto" Target="../media/hdphoto12.wdp"/><Relationship Id="rId5" Type="http://schemas.openxmlformats.org/officeDocument/2006/relationships/image" Target="../media/image56.jpeg"/><Relationship Id="rId4" Type="http://schemas.microsoft.com/office/2007/relationships/hdphoto" Target="../media/hdphoto11.wdp"/></Relationships>
</file>

<file path=ppt/slides/_rels/slide2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1.jpeg"/></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64.jpeg"/><Relationship Id="rId13" Type="http://schemas.microsoft.com/office/2007/relationships/hdphoto" Target="../media/hdphoto17.wdp"/><Relationship Id="rId18" Type="http://schemas.openxmlformats.org/officeDocument/2006/relationships/image" Target="../media/image69.jpeg"/><Relationship Id="rId3" Type="http://schemas.openxmlformats.org/officeDocument/2006/relationships/image" Target="../media/image62.png"/><Relationship Id="rId7" Type="http://schemas.openxmlformats.org/officeDocument/2006/relationships/image" Target="../media/image63.jpeg"/><Relationship Id="rId12" Type="http://schemas.openxmlformats.org/officeDocument/2006/relationships/image" Target="../media/image66.jpeg"/><Relationship Id="rId17" Type="http://schemas.microsoft.com/office/2007/relationships/hdphoto" Target="../media/hdphoto19.wdp"/><Relationship Id="rId2" Type="http://schemas.openxmlformats.org/officeDocument/2006/relationships/image" Target="../media/image1.jpeg"/><Relationship Id="rId16" Type="http://schemas.openxmlformats.org/officeDocument/2006/relationships/image" Target="../media/image68.png"/><Relationship Id="rId20" Type="http://schemas.openxmlformats.org/officeDocument/2006/relationships/image" Target="../media/image70.png"/><Relationship Id="rId1" Type="http://schemas.openxmlformats.org/officeDocument/2006/relationships/slideLayout" Target="../slideLayouts/slideLayout1.xml"/><Relationship Id="rId6" Type="http://schemas.microsoft.com/office/2007/relationships/hdphoto" Target="../media/hdphoto11.wdp"/><Relationship Id="rId11" Type="http://schemas.microsoft.com/office/2007/relationships/hdphoto" Target="../media/hdphoto16.wdp"/><Relationship Id="rId5" Type="http://schemas.openxmlformats.org/officeDocument/2006/relationships/image" Target="../media/image53.jpeg"/><Relationship Id="rId15" Type="http://schemas.microsoft.com/office/2007/relationships/hdphoto" Target="../media/hdphoto18.wdp"/><Relationship Id="rId10" Type="http://schemas.openxmlformats.org/officeDocument/2006/relationships/image" Target="../media/image65.png"/><Relationship Id="rId19" Type="http://schemas.microsoft.com/office/2007/relationships/hdphoto" Target="../media/hdphoto20.wdp"/><Relationship Id="rId4" Type="http://schemas.microsoft.com/office/2007/relationships/hdphoto" Target="../media/hdphoto14.wdp"/><Relationship Id="rId9" Type="http://schemas.microsoft.com/office/2007/relationships/hdphoto" Target="../media/hdphoto15.wdp"/><Relationship Id="rId14" Type="http://schemas.openxmlformats.org/officeDocument/2006/relationships/image" Target="../media/image67.jpeg"/></Relationships>
</file>

<file path=ppt/slides/_rels/slide2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1.jpeg"/><Relationship Id="rId1" Type="http://schemas.openxmlformats.org/officeDocument/2006/relationships/slideLayout" Target="../slideLayouts/slideLayout1.xml"/><Relationship Id="rId6" Type="http://schemas.microsoft.com/office/2007/relationships/hdphoto" Target="../media/hdphoto22.wdp"/><Relationship Id="rId5" Type="http://schemas.openxmlformats.org/officeDocument/2006/relationships/image" Target="../media/image72.jpeg"/><Relationship Id="rId4" Type="http://schemas.microsoft.com/office/2007/relationships/hdphoto" Target="../media/hdphoto21.wdp"/></Relationships>
</file>

<file path=ppt/slides/_rels/slide2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2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8.jpe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jpeg"/><Relationship Id="rId7" Type="http://schemas.openxmlformats.org/officeDocument/2006/relationships/image" Target="../media/image83.jpeg"/><Relationship Id="rId12" Type="http://schemas.openxmlformats.org/officeDocument/2006/relationships/image" Target="../media/image88.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82.jpeg"/><Relationship Id="rId11" Type="http://schemas.openxmlformats.org/officeDocument/2006/relationships/image" Target="../media/image87.jpeg"/><Relationship Id="rId5" Type="http://schemas.openxmlformats.org/officeDocument/2006/relationships/image" Target="../media/image81.jpeg"/><Relationship Id="rId10" Type="http://schemas.openxmlformats.org/officeDocument/2006/relationships/image" Target="../media/image86.jpeg"/><Relationship Id="rId4" Type="http://schemas.openxmlformats.org/officeDocument/2006/relationships/image" Target="../media/image80.jpeg"/><Relationship Id="rId9" Type="http://schemas.openxmlformats.org/officeDocument/2006/relationships/image" Target="../media/image85.jpeg"/></Relationships>
</file>

<file path=ppt/slides/_rels/slide31.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9.jpeg"/><Relationship Id="rId7" Type="http://schemas.microsoft.com/office/2007/relationships/hdphoto" Target="../media/hdphoto23.wdp"/><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2.png"/><Relationship Id="rId11" Type="http://schemas.microsoft.com/office/2007/relationships/hdphoto" Target="../media/hdphoto24.wdp"/><Relationship Id="rId5" Type="http://schemas.openxmlformats.org/officeDocument/2006/relationships/image" Target="../media/image91.jpeg"/><Relationship Id="rId10" Type="http://schemas.openxmlformats.org/officeDocument/2006/relationships/image" Target="../media/image95.png"/><Relationship Id="rId4" Type="http://schemas.openxmlformats.org/officeDocument/2006/relationships/image" Target="../media/image90.jpeg"/><Relationship Id="rId9" Type="http://schemas.openxmlformats.org/officeDocument/2006/relationships/image" Target="../media/image94.jpe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6.jpe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1.jpeg"/><Relationship Id="rId2" Type="http://schemas.openxmlformats.org/officeDocument/2006/relationships/image" Target="../media/image17.jpeg"/><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pic>
        <p:nvPicPr>
          <p:cNvPr id="12" name="Picture 11"/>
          <p:cNvPicPr/>
          <p:nvPr/>
        </p:nvPicPr>
        <p:blipFill>
          <a:blip r:embed="rId3" cstate="screen"/>
          <a:srcRect/>
          <a:stretch>
            <a:fillRect/>
          </a:stretch>
        </p:blipFill>
        <p:spPr bwMode="auto">
          <a:xfrm>
            <a:off x="1" y="5181600"/>
            <a:ext cx="3352799" cy="1676400"/>
          </a:xfrm>
          <a:prstGeom prst="rect">
            <a:avLst/>
          </a:prstGeom>
          <a:noFill/>
          <a:ln w="9525">
            <a:noFill/>
            <a:miter lim="800000"/>
            <a:headEnd/>
            <a:tailEnd/>
          </a:ln>
        </p:spPr>
      </p:pic>
      <p:pic>
        <p:nvPicPr>
          <p:cNvPr id="14" name="Picture 13"/>
          <p:cNvPicPr/>
          <p:nvPr/>
        </p:nvPicPr>
        <p:blipFill>
          <a:blip r:embed="rId4" cstate="screen"/>
          <a:srcRect/>
          <a:stretch>
            <a:fillRect/>
          </a:stretch>
        </p:blipFill>
        <p:spPr bwMode="auto">
          <a:xfrm>
            <a:off x="0" y="0"/>
            <a:ext cx="3352800" cy="1846556"/>
          </a:xfrm>
          <a:prstGeom prst="rect">
            <a:avLst/>
          </a:prstGeom>
          <a:noFill/>
          <a:ln w="9525">
            <a:noFill/>
            <a:miter lim="800000"/>
            <a:headEnd/>
            <a:tailEnd/>
          </a:ln>
        </p:spPr>
      </p:pic>
      <p:sp>
        <p:nvSpPr>
          <p:cNvPr id="15" name="TextBox 14"/>
          <p:cNvSpPr txBox="1"/>
          <p:nvPr/>
        </p:nvSpPr>
        <p:spPr>
          <a:xfrm>
            <a:off x="3886200" y="1599669"/>
            <a:ext cx="4724400" cy="707886"/>
          </a:xfrm>
          <a:prstGeom prst="rect">
            <a:avLst/>
          </a:prstGeom>
          <a:noFill/>
        </p:spPr>
        <p:txBody>
          <a:bodyPr wrap="square" rtlCol="0">
            <a:spAutoFit/>
          </a:bodyPr>
          <a:lstStyle/>
          <a:p>
            <a:r>
              <a:rPr lang="en-US" sz="4000" dirty="0" smtClean="0">
                <a:latin typeface="Times New Roman" pitchFamily="18" charset="0"/>
                <a:cs typeface="Times New Roman" pitchFamily="18" charset="0"/>
              </a:rPr>
              <a:t>Packaging Research:</a:t>
            </a:r>
            <a:endParaRPr lang="en-US" sz="4000" dirty="0">
              <a:latin typeface="Times New Roman" pitchFamily="18" charset="0"/>
              <a:cs typeface="Times New Roman" pitchFamily="18" charset="0"/>
            </a:endParaRPr>
          </a:p>
        </p:txBody>
      </p:sp>
      <p:pic>
        <p:nvPicPr>
          <p:cNvPr id="8" name="Picture 7"/>
          <p:cNvPicPr/>
          <p:nvPr/>
        </p:nvPicPr>
        <p:blipFill>
          <a:blip r:embed="rId5" cstate="print"/>
          <a:srcRect/>
          <a:stretch>
            <a:fillRect/>
          </a:stretch>
        </p:blipFill>
        <p:spPr bwMode="auto">
          <a:xfrm>
            <a:off x="0" y="1828800"/>
            <a:ext cx="3352800" cy="1676400"/>
          </a:xfrm>
          <a:prstGeom prst="rect">
            <a:avLst/>
          </a:prstGeom>
          <a:noFill/>
          <a:ln w="9525">
            <a:noFill/>
            <a:miter lim="800000"/>
            <a:headEnd/>
            <a:tailEnd/>
          </a:ln>
        </p:spPr>
      </p:pic>
      <p:pic>
        <p:nvPicPr>
          <p:cNvPr id="10" name="Picture 9"/>
          <p:cNvPicPr/>
          <p:nvPr/>
        </p:nvPicPr>
        <p:blipFill>
          <a:blip r:embed="rId6" cstate="print"/>
          <a:srcRect/>
          <a:stretch>
            <a:fillRect/>
          </a:stretch>
        </p:blipFill>
        <p:spPr bwMode="auto">
          <a:xfrm>
            <a:off x="0" y="3505201"/>
            <a:ext cx="3352799" cy="1676399"/>
          </a:xfrm>
          <a:prstGeom prst="rect">
            <a:avLst/>
          </a:prstGeom>
          <a:noFill/>
          <a:ln w="9525">
            <a:noFill/>
            <a:miter lim="800000"/>
            <a:headEnd/>
            <a:tailEnd/>
          </a:ln>
        </p:spPr>
      </p:pic>
      <p:sp>
        <p:nvSpPr>
          <p:cNvPr id="9" name="TextBox 8"/>
          <p:cNvSpPr txBox="1"/>
          <p:nvPr/>
        </p:nvSpPr>
        <p:spPr>
          <a:xfrm>
            <a:off x="8458200" y="6642556"/>
            <a:ext cx="685800" cy="215444"/>
          </a:xfrm>
          <a:prstGeom prst="rect">
            <a:avLst/>
          </a:prstGeom>
          <a:noFill/>
        </p:spPr>
        <p:txBody>
          <a:bodyPr wrap="square" rtlCol="0">
            <a:spAutoFit/>
          </a:bodyPr>
          <a:lstStyle/>
          <a:p>
            <a:r>
              <a:rPr lang="en-US" sz="800" dirty="0" smtClean="0"/>
              <a:t> 2013</a:t>
            </a:r>
            <a:endParaRPr lang="en-US" sz="800" dirty="0"/>
          </a:p>
        </p:txBody>
      </p:sp>
      <p:sp>
        <p:nvSpPr>
          <p:cNvPr id="3" name="TextBox 2"/>
          <p:cNvSpPr txBox="1"/>
          <p:nvPr/>
        </p:nvSpPr>
        <p:spPr>
          <a:xfrm>
            <a:off x="4114800" y="2590800"/>
            <a:ext cx="3886200" cy="2831544"/>
          </a:xfrm>
          <a:prstGeom prst="rect">
            <a:avLst/>
          </a:prstGeom>
          <a:noFill/>
        </p:spPr>
        <p:txBody>
          <a:bodyPr wrap="square" rtlCol="0">
            <a:spAutoFit/>
          </a:bodyPr>
          <a:lstStyle/>
          <a:p>
            <a:pPr algn="ctr"/>
            <a:r>
              <a:rPr lang="en-US" sz="4000" dirty="0">
                <a:latin typeface="Times New Roman" pitchFamily="18" charset="0"/>
                <a:cs typeface="Times New Roman" pitchFamily="18" charset="0"/>
              </a:rPr>
              <a:t>Transportation of Lithium and Lithium-ion  Batteries</a:t>
            </a:r>
          </a:p>
          <a:p>
            <a:pPr algn="ct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10</a:t>
            </a:fld>
            <a:endParaRPr lang="en-US" dirty="0"/>
          </a:p>
        </p:txBody>
      </p:sp>
      <p:sp>
        <p:nvSpPr>
          <p:cNvPr id="8" name="TextBox 7"/>
          <p:cNvSpPr txBox="1"/>
          <p:nvPr/>
        </p:nvSpPr>
        <p:spPr>
          <a:xfrm>
            <a:off x="533400" y="381000"/>
            <a:ext cx="6400800" cy="369332"/>
          </a:xfrm>
          <a:prstGeom prst="rect">
            <a:avLst/>
          </a:prstGeom>
          <a:noFill/>
        </p:spPr>
        <p:txBody>
          <a:bodyPr wrap="square" rtlCol="0">
            <a:spAutoFit/>
          </a:bodyPr>
          <a:lstStyle/>
          <a:p>
            <a:r>
              <a:rPr lang="en-US" dirty="0" smtClean="0"/>
              <a:t>Transportation of Bulk Packaged Lithium Batteries</a:t>
            </a:r>
            <a:endParaRPr lang="en-US" dirty="0"/>
          </a:p>
        </p:txBody>
      </p:sp>
      <p:sp>
        <p:nvSpPr>
          <p:cNvPr id="9" name="TextBox 8"/>
          <p:cNvSpPr txBox="1"/>
          <p:nvPr/>
        </p:nvSpPr>
        <p:spPr>
          <a:xfrm>
            <a:off x="533400" y="990600"/>
            <a:ext cx="7620000" cy="1938992"/>
          </a:xfrm>
          <a:prstGeom prst="rect">
            <a:avLst/>
          </a:prstGeom>
          <a:noFill/>
        </p:spPr>
        <p:txBody>
          <a:bodyPr wrap="square" rtlCol="0">
            <a:spAutoFit/>
          </a:bodyPr>
          <a:lstStyle/>
          <a:p>
            <a:r>
              <a:rPr lang="en-US" sz="2000" dirty="0" smtClean="0"/>
              <a:t>Two full scale live fire tests were conducted.</a:t>
            </a:r>
          </a:p>
          <a:p>
            <a:endParaRPr lang="en-US" sz="2000" dirty="0" smtClean="0"/>
          </a:p>
          <a:p>
            <a:r>
              <a:rPr lang="en-US" sz="2000" dirty="0" smtClean="0"/>
              <a:t>The first full scale live fire test consisted of a standard fire load in an AMJ with a single layered tray with a quantity of 100 CR123 lithium primary cells inserted into the fire load. The FSS successfully contained and extinguished the fire.</a:t>
            </a:r>
          </a:p>
        </p:txBody>
      </p:sp>
      <p:pic>
        <p:nvPicPr>
          <p:cNvPr id="1027" name="Picture 3" descr="C:\Documents and Settings\320745\Desktop\bat pics\DSCF1570.JPG"/>
          <p:cNvPicPr>
            <a:picLocks noChangeAspect="1" noChangeArrowheads="1"/>
          </p:cNvPicPr>
          <p:nvPr/>
        </p:nvPicPr>
        <p:blipFill>
          <a:blip r:embed="rId3" cstate="print"/>
          <a:srcRect/>
          <a:stretch>
            <a:fillRect/>
          </a:stretch>
        </p:blipFill>
        <p:spPr bwMode="auto">
          <a:xfrm>
            <a:off x="3124200" y="3200400"/>
            <a:ext cx="2077640" cy="2770187"/>
          </a:xfrm>
          <a:prstGeom prst="rect">
            <a:avLst/>
          </a:prstGeom>
          <a:noFill/>
        </p:spPr>
      </p:pic>
      <p:pic>
        <p:nvPicPr>
          <p:cNvPr id="1030" name="Picture 6" descr="C:\Documents and Settings\320745\Desktop\bat pics\DSCF1563.JPG"/>
          <p:cNvPicPr>
            <a:picLocks noChangeAspect="1" noChangeArrowheads="1"/>
          </p:cNvPicPr>
          <p:nvPr/>
        </p:nvPicPr>
        <p:blipFill>
          <a:blip r:embed="rId4" cstate="print"/>
          <a:srcRect/>
          <a:stretch>
            <a:fillRect/>
          </a:stretch>
        </p:blipFill>
        <p:spPr bwMode="auto">
          <a:xfrm>
            <a:off x="609600" y="4210050"/>
            <a:ext cx="2362200" cy="1771650"/>
          </a:xfrm>
          <a:prstGeom prst="rect">
            <a:avLst/>
          </a:prstGeom>
          <a:noFill/>
        </p:spPr>
      </p:pic>
      <p:pic>
        <p:nvPicPr>
          <p:cNvPr id="1031" name="Picture 7" descr="C:\Documents and Settings\320745\Desktop\bat pics\DSC_7350.JP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contrast="20000"/>
                    </a14:imgEffect>
                  </a14:imgLayer>
                </a14:imgProps>
              </a:ext>
            </a:extLst>
          </a:blip>
          <a:srcRect/>
          <a:stretch>
            <a:fillRect/>
          </a:stretch>
        </p:blipFill>
        <p:spPr bwMode="auto">
          <a:xfrm>
            <a:off x="5410200" y="3581400"/>
            <a:ext cx="2895600" cy="2414863"/>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11</a:t>
            </a:fld>
            <a:endParaRPr lang="en-US" dirty="0"/>
          </a:p>
        </p:txBody>
      </p:sp>
      <p:sp>
        <p:nvSpPr>
          <p:cNvPr id="8" name="TextBox 7"/>
          <p:cNvSpPr txBox="1"/>
          <p:nvPr/>
        </p:nvSpPr>
        <p:spPr>
          <a:xfrm>
            <a:off x="533400" y="381000"/>
            <a:ext cx="6400800" cy="369332"/>
          </a:xfrm>
          <a:prstGeom prst="rect">
            <a:avLst/>
          </a:prstGeom>
          <a:noFill/>
        </p:spPr>
        <p:txBody>
          <a:bodyPr wrap="square" rtlCol="0">
            <a:spAutoFit/>
          </a:bodyPr>
          <a:lstStyle/>
          <a:p>
            <a:r>
              <a:rPr lang="en-US" dirty="0" smtClean="0"/>
              <a:t>Transportation of Bulk Packaged Lithium Batteries</a:t>
            </a:r>
            <a:endParaRPr lang="en-US" dirty="0"/>
          </a:p>
        </p:txBody>
      </p:sp>
      <p:sp>
        <p:nvSpPr>
          <p:cNvPr id="9" name="TextBox 8"/>
          <p:cNvSpPr txBox="1"/>
          <p:nvPr/>
        </p:nvSpPr>
        <p:spPr>
          <a:xfrm>
            <a:off x="533400" y="1066800"/>
            <a:ext cx="7620000" cy="1323439"/>
          </a:xfrm>
          <a:prstGeom prst="rect">
            <a:avLst/>
          </a:prstGeom>
          <a:noFill/>
        </p:spPr>
        <p:txBody>
          <a:bodyPr wrap="square" rtlCol="0">
            <a:spAutoFit/>
          </a:bodyPr>
          <a:lstStyle/>
          <a:p>
            <a:r>
              <a:rPr lang="en-US" sz="2000" dirty="0" smtClean="0"/>
              <a:t>The second full scale live fire test consisted of a standard fire load on a pallet with a single layered tray </a:t>
            </a:r>
            <a:r>
              <a:rPr lang="en-US" sz="2000" dirty="0"/>
              <a:t>with a quantity of 100 CR123 lithium primary </a:t>
            </a:r>
            <a:r>
              <a:rPr lang="en-US" sz="2000" dirty="0" smtClean="0"/>
              <a:t>cells </a:t>
            </a:r>
            <a:r>
              <a:rPr lang="en-US" sz="2000" dirty="0"/>
              <a:t>inserted </a:t>
            </a:r>
            <a:r>
              <a:rPr lang="en-US" sz="2000" dirty="0" smtClean="0"/>
              <a:t>into the fire load.  A FCC was placed over the fire load.   </a:t>
            </a:r>
          </a:p>
        </p:txBody>
      </p:sp>
      <p:pic>
        <p:nvPicPr>
          <p:cNvPr id="2050" name="Picture 2" descr="C:\Documents and Settings\320745\Desktop\bat pics\DSCF1565.JPG"/>
          <p:cNvPicPr>
            <a:picLocks noChangeAspect="1" noChangeArrowheads="1"/>
          </p:cNvPicPr>
          <p:nvPr/>
        </p:nvPicPr>
        <p:blipFill>
          <a:blip r:embed="rId3" cstate="print"/>
          <a:srcRect/>
          <a:stretch>
            <a:fillRect/>
          </a:stretch>
        </p:blipFill>
        <p:spPr bwMode="auto">
          <a:xfrm>
            <a:off x="914400" y="2667000"/>
            <a:ext cx="1905000" cy="2540000"/>
          </a:xfrm>
          <a:prstGeom prst="rect">
            <a:avLst/>
          </a:prstGeom>
          <a:noFill/>
        </p:spPr>
      </p:pic>
      <p:pic>
        <p:nvPicPr>
          <p:cNvPr id="2054" name="Picture 6" descr="C:\Documents and Settings\320745\Desktop\bat pics\DSC_7364.JPG"/>
          <p:cNvPicPr>
            <a:picLocks noChangeAspect="1" noChangeArrowheads="1"/>
          </p:cNvPicPr>
          <p:nvPr/>
        </p:nvPicPr>
        <p:blipFill>
          <a:blip r:embed="rId4" cstate="print"/>
          <a:srcRect/>
          <a:stretch>
            <a:fillRect/>
          </a:stretch>
        </p:blipFill>
        <p:spPr bwMode="auto">
          <a:xfrm>
            <a:off x="3124200" y="3124200"/>
            <a:ext cx="2661764" cy="1782763"/>
          </a:xfrm>
          <a:prstGeom prst="rect">
            <a:avLst/>
          </a:prstGeom>
          <a:noFill/>
        </p:spPr>
      </p:pic>
      <p:pic>
        <p:nvPicPr>
          <p:cNvPr id="2055" name="Picture 7" descr="C:\Documents and Settings\320745\Desktop\bat pics\DSC_7457.JP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contrast="20000"/>
                    </a14:imgEffect>
                  </a14:imgLayer>
                </a14:imgProps>
              </a:ext>
            </a:extLst>
          </a:blip>
          <a:srcRect/>
          <a:stretch>
            <a:fillRect/>
          </a:stretch>
        </p:blipFill>
        <p:spPr bwMode="auto">
          <a:xfrm>
            <a:off x="6172200" y="3048000"/>
            <a:ext cx="2087035" cy="1828800"/>
          </a:xfrm>
          <a:prstGeom prst="rect">
            <a:avLst/>
          </a:prstGeom>
          <a:noFill/>
        </p:spPr>
      </p:pic>
      <p:sp>
        <p:nvSpPr>
          <p:cNvPr id="10" name="TextBox 9"/>
          <p:cNvSpPr txBox="1"/>
          <p:nvPr/>
        </p:nvSpPr>
        <p:spPr>
          <a:xfrm>
            <a:off x="533400" y="5410200"/>
            <a:ext cx="8001000" cy="646331"/>
          </a:xfrm>
          <a:prstGeom prst="rect">
            <a:avLst/>
          </a:prstGeom>
          <a:noFill/>
        </p:spPr>
        <p:txBody>
          <a:bodyPr wrap="square" rtlCol="0">
            <a:spAutoFit/>
          </a:bodyPr>
          <a:lstStyle/>
          <a:p>
            <a:r>
              <a:rPr lang="en-US" dirty="0" smtClean="0"/>
              <a:t>The cells created several small holes in the FCC.  However flames from the remainder of the fire load did not exit the FCC.</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12</a:t>
            </a:fld>
            <a:endParaRPr lang="en-US" dirty="0"/>
          </a:p>
        </p:txBody>
      </p:sp>
      <p:sp>
        <p:nvSpPr>
          <p:cNvPr id="8" name="TextBox 7"/>
          <p:cNvSpPr txBox="1"/>
          <p:nvPr/>
        </p:nvSpPr>
        <p:spPr>
          <a:xfrm>
            <a:off x="533400" y="381000"/>
            <a:ext cx="6400800" cy="369332"/>
          </a:xfrm>
          <a:prstGeom prst="rect">
            <a:avLst/>
          </a:prstGeom>
          <a:noFill/>
        </p:spPr>
        <p:txBody>
          <a:bodyPr wrap="square" rtlCol="0">
            <a:spAutoFit/>
          </a:bodyPr>
          <a:lstStyle/>
          <a:p>
            <a:r>
              <a:rPr lang="en-US" dirty="0" smtClean="0"/>
              <a:t>Transportation of Bulk Packaged Lithium Batteries</a:t>
            </a:r>
            <a:endParaRPr lang="en-US" dirty="0"/>
          </a:p>
        </p:txBody>
      </p:sp>
      <p:sp>
        <p:nvSpPr>
          <p:cNvPr id="9" name="TextBox 8"/>
          <p:cNvSpPr txBox="1"/>
          <p:nvPr/>
        </p:nvSpPr>
        <p:spPr>
          <a:xfrm>
            <a:off x="533401" y="990600"/>
            <a:ext cx="7646986" cy="1323439"/>
          </a:xfrm>
          <a:prstGeom prst="rect">
            <a:avLst/>
          </a:prstGeom>
          <a:noFill/>
        </p:spPr>
        <p:txBody>
          <a:bodyPr wrap="square" rtlCol="0">
            <a:spAutoFit/>
          </a:bodyPr>
          <a:lstStyle/>
          <a:p>
            <a:r>
              <a:rPr lang="en-US" sz="2000" dirty="0" smtClean="0"/>
              <a:t>Additional testing was performed to determine the cargo foam’s influence in relationship to the cell density in a shipment.  The spread of thermal runaways  was  not halted when cargo foam flowed over a box containing multiple layers of cells.</a:t>
            </a:r>
          </a:p>
        </p:txBody>
      </p:sp>
      <p:pic>
        <p:nvPicPr>
          <p:cNvPr id="3074" name="Picture 2" descr="C:\Documents and Settings\320745\Desktop\bat pics\DSC_7200.JPG"/>
          <p:cNvPicPr>
            <a:picLocks noChangeAspect="1" noChangeArrowheads="1"/>
          </p:cNvPicPr>
          <p:nvPr/>
        </p:nvPicPr>
        <p:blipFill>
          <a:blip r:embed="rId3" cstate="print"/>
          <a:srcRect/>
          <a:stretch>
            <a:fillRect/>
          </a:stretch>
        </p:blipFill>
        <p:spPr bwMode="auto">
          <a:xfrm>
            <a:off x="762000" y="2971799"/>
            <a:ext cx="2245489" cy="1828801"/>
          </a:xfrm>
          <a:prstGeom prst="rect">
            <a:avLst/>
          </a:prstGeom>
          <a:noFill/>
        </p:spPr>
      </p:pic>
      <p:pic>
        <p:nvPicPr>
          <p:cNvPr id="3076" name="Picture 4" descr="C:\Documents and Settings\320745\Desktop\bat pics\DSC_7249.JPG"/>
          <p:cNvPicPr>
            <a:picLocks noChangeAspect="1" noChangeArrowheads="1"/>
          </p:cNvPicPr>
          <p:nvPr/>
        </p:nvPicPr>
        <p:blipFill>
          <a:blip r:embed="rId4" cstate="print"/>
          <a:srcRect/>
          <a:stretch>
            <a:fillRect/>
          </a:stretch>
        </p:blipFill>
        <p:spPr bwMode="auto">
          <a:xfrm>
            <a:off x="4267200" y="2514600"/>
            <a:ext cx="1905000" cy="2844271"/>
          </a:xfrm>
          <a:prstGeom prst="rect">
            <a:avLst/>
          </a:prstGeom>
          <a:noFill/>
        </p:spPr>
      </p:pic>
      <p:pic>
        <p:nvPicPr>
          <p:cNvPr id="3077" name="Picture 5" descr="C:\Documents and Settings\320745\Desktop\bat pics\DSC_7275.JP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40000" contrast="20000"/>
                    </a14:imgEffect>
                  </a14:imgLayer>
                </a14:imgProps>
              </a:ext>
            </a:extLst>
          </a:blip>
          <a:srcRect/>
          <a:stretch>
            <a:fillRect/>
          </a:stretch>
        </p:blipFill>
        <p:spPr bwMode="auto">
          <a:xfrm>
            <a:off x="5791200" y="4495800"/>
            <a:ext cx="2389187" cy="1600200"/>
          </a:xfrm>
          <a:prstGeom prst="rect">
            <a:avLst/>
          </a:prstGeom>
          <a:noFill/>
        </p:spPr>
      </p:pic>
      <p:pic>
        <p:nvPicPr>
          <p:cNvPr id="3075" name="Picture 3" descr="C:\Documents and Settings\320745\Desktop\bat pics\DSC_7210.JPG"/>
          <p:cNvPicPr>
            <a:picLocks noChangeAspect="1" noChangeArrowheads="1"/>
          </p:cNvPicPr>
          <p:nvPr/>
        </p:nvPicPr>
        <p:blipFill>
          <a:blip r:embed="rId7" cstate="print"/>
          <a:srcRect/>
          <a:stretch>
            <a:fillRect/>
          </a:stretch>
        </p:blipFill>
        <p:spPr bwMode="auto">
          <a:xfrm>
            <a:off x="2514600" y="4724400"/>
            <a:ext cx="2072559" cy="1593850"/>
          </a:xfrm>
          <a:prstGeom prst="rect">
            <a:avLst/>
          </a:prstGeom>
          <a:noFill/>
        </p:spPr>
      </p:pic>
    </p:spTree>
    <p:extLst>
      <p:ext uri="{BB962C8B-B14F-4D97-AF65-F5344CB8AC3E}">
        <p14:creationId xmlns:p14="http://schemas.microsoft.com/office/powerpoint/2010/main" val="15589240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13</a:t>
            </a:fld>
            <a:endParaRPr lang="en-US" dirty="0"/>
          </a:p>
        </p:txBody>
      </p:sp>
      <p:sp>
        <p:nvSpPr>
          <p:cNvPr id="9" name="TextBox 8"/>
          <p:cNvSpPr txBox="1"/>
          <p:nvPr/>
        </p:nvSpPr>
        <p:spPr>
          <a:xfrm>
            <a:off x="533400" y="1295400"/>
            <a:ext cx="7467600" cy="2554545"/>
          </a:xfrm>
          <a:prstGeom prst="rect">
            <a:avLst/>
          </a:prstGeom>
          <a:noFill/>
        </p:spPr>
        <p:txBody>
          <a:bodyPr wrap="square" rtlCol="0">
            <a:spAutoFit/>
          </a:bodyPr>
          <a:lstStyle/>
          <a:p>
            <a:r>
              <a:rPr lang="en-US" sz="2000" dirty="0" smtClean="0"/>
              <a:t>Two conclusions were reached from these tests.</a:t>
            </a:r>
          </a:p>
          <a:p>
            <a:pPr marL="457200" indent="-457200">
              <a:buFont typeface="+mj-lt"/>
              <a:buAutoNum type="arabicPeriod"/>
            </a:pPr>
            <a:endParaRPr lang="en-US" sz="2000" dirty="0"/>
          </a:p>
          <a:p>
            <a:pPr marL="457200" indent="-457200">
              <a:buFont typeface="+mj-lt"/>
              <a:buAutoNum type="arabicPeriod"/>
            </a:pPr>
            <a:r>
              <a:rPr lang="en-US" sz="2000" dirty="0" smtClean="0"/>
              <a:t>The FSS (cargo foam and/or FCC) will suppress a fire for four hours in which equipment containing lithium-ion batteries are present.</a:t>
            </a:r>
          </a:p>
          <a:p>
            <a:pPr marL="457200" indent="-457200">
              <a:buFont typeface="+mj-lt"/>
              <a:buAutoNum type="arabicPeriod"/>
            </a:pPr>
            <a:endParaRPr lang="en-US" sz="2000" dirty="0" smtClean="0"/>
          </a:p>
          <a:p>
            <a:pPr marL="457200" indent="-457200">
              <a:buFont typeface="+mj-lt"/>
              <a:buAutoNum type="arabicPeriod"/>
            </a:pPr>
            <a:r>
              <a:rPr lang="en-US" sz="2000" dirty="0" smtClean="0"/>
              <a:t>Packaging modifications are required in order to make the transportation of “Bulk” lithium cells safer.</a:t>
            </a:r>
          </a:p>
          <a:p>
            <a:endParaRPr lang="en-US" sz="2000" dirty="0" smtClean="0"/>
          </a:p>
        </p:txBody>
      </p:sp>
      <p:sp>
        <p:nvSpPr>
          <p:cNvPr id="7" name="TextBox 6"/>
          <p:cNvSpPr txBox="1"/>
          <p:nvPr/>
        </p:nvSpPr>
        <p:spPr>
          <a:xfrm>
            <a:off x="533400" y="381000"/>
            <a:ext cx="6400800" cy="369332"/>
          </a:xfrm>
          <a:prstGeom prst="rect">
            <a:avLst/>
          </a:prstGeom>
          <a:noFill/>
        </p:spPr>
        <p:txBody>
          <a:bodyPr wrap="square" rtlCol="0">
            <a:spAutoFit/>
          </a:bodyPr>
          <a:lstStyle/>
          <a:p>
            <a:r>
              <a:rPr lang="en-US" dirty="0" smtClean="0"/>
              <a:t>Transportation of Lithium and Lithium-ion Batteries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14</a:t>
            </a:fld>
            <a:endParaRPr lang="en-US" dirty="0"/>
          </a:p>
        </p:txBody>
      </p:sp>
      <p:sp>
        <p:nvSpPr>
          <p:cNvPr id="7" name="TextBox 6"/>
          <p:cNvSpPr txBox="1"/>
          <p:nvPr/>
        </p:nvSpPr>
        <p:spPr>
          <a:xfrm>
            <a:off x="536643" y="974776"/>
            <a:ext cx="7767918" cy="400110"/>
          </a:xfrm>
          <a:prstGeom prst="rect">
            <a:avLst/>
          </a:prstGeom>
          <a:noFill/>
        </p:spPr>
        <p:txBody>
          <a:bodyPr wrap="square" rtlCol="0">
            <a:spAutoFit/>
          </a:bodyPr>
          <a:lstStyle/>
          <a:p>
            <a:r>
              <a:rPr lang="en-US" sz="2000" dirty="0" smtClean="0"/>
              <a:t>The FAA has tested batteries/cells packed for bulk shipment.</a:t>
            </a:r>
          </a:p>
        </p:txBody>
      </p:sp>
      <p:pic>
        <p:nvPicPr>
          <p:cNvPr id="10" name="Picture 9"/>
          <p:cNvPicPr/>
          <p:nvPr/>
        </p:nvPicPr>
        <p:blipFill rotWithShape="1">
          <a:blip r:embed="rId3" cstate="screen">
            <a:extLst>
              <a:ext uri="{28A0092B-C50C-407E-A947-70E740481C1C}">
                <a14:useLocalDpi xmlns:a14="http://schemas.microsoft.com/office/drawing/2010/main"/>
              </a:ext>
            </a:extLst>
          </a:blip>
          <a:srcRect l="6951" t="11854" r="2856" b="8405"/>
          <a:stretch/>
        </p:blipFill>
        <p:spPr bwMode="auto">
          <a:xfrm>
            <a:off x="1004047" y="1752600"/>
            <a:ext cx="2667000" cy="1927412"/>
          </a:xfrm>
          <a:prstGeom prst="rect">
            <a:avLst/>
          </a:prstGeom>
          <a:ln>
            <a:noFill/>
          </a:ln>
          <a:extLst>
            <a:ext uri="{53640926-AAD7-44D8-BBD7-CCE9431645EC}">
              <a14:shadowObscured xmlns:a14="http://schemas.microsoft.com/office/drawing/2010/main"/>
            </a:ext>
          </a:extLst>
        </p:spPr>
      </p:pic>
      <p:pic>
        <p:nvPicPr>
          <p:cNvPr id="11" name="Picture 10"/>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rcRect l="19872" t="29487" r="18269" b="16453"/>
          <a:stretch/>
        </p:blipFill>
        <p:spPr bwMode="auto">
          <a:xfrm>
            <a:off x="4002741" y="2514600"/>
            <a:ext cx="2895600" cy="1824318"/>
          </a:xfrm>
          <a:prstGeom prst="rect">
            <a:avLst/>
          </a:prstGeom>
          <a:ln>
            <a:noFill/>
          </a:ln>
          <a:extLst>
            <a:ext uri="{53640926-AAD7-44D8-BBD7-CCE9431645EC}">
              <a14:shadowObscured xmlns:a14="http://schemas.microsoft.com/office/drawing/2010/main"/>
            </a:ext>
          </a:extLst>
        </p:spPr>
      </p:pic>
      <p:pic>
        <p:nvPicPr>
          <p:cNvPr id="12" name="Picture 11"/>
          <p:cNvPicPr/>
          <p:nvPr/>
        </p:nvPicPr>
        <p:blipFill rotWithShape="1">
          <a:blip r:embed="rId6" cstate="screen">
            <a:extLst>
              <a:ext uri="{28A0092B-C50C-407E-A947-70E740481C1C}">
                <a14:useLocalDpi xmlns:a14="http://schemas.microsoft.com/office/drawing/2010/main"/>
              </a:ext>
            </a:extLst>
          </a:blip>
          <a:srcRect l="20421" t="29060" r="18476" b="16667"/>
          <a:stretch/>
        </p:blipFill>
        <p:spPr bwMode="auto">
          <a:xfrm>
            <a:off x="5705475" y="4495800"/>
            <a:ext cx="2828925" cy="1676400"/>
          </a:xfrm>
          <a:prstGeom prst="rect">
            <a:avLst/>
          </a:prstGeom>
          <a:ln>
            <a:noFill/>
          </a:ln>
          <a:extLst>
            <a:ext uri="{53640926-AAD7-44D8-BBD7-CCE9431645EC}">
              <a14:shadowObscured xmlns:a14="http://schemas.microsoft.com/office/drawing/2010/main"/>
            </a:ext>
          </a:extLst>
        </p:spPr>
      </p:pic>
      <p:sp>
        <p:nvSpPr>
          <p:cNvPr id="2" name="TextBox 1"/>
          <p:cNvSpPr txBox="1"/>
          <p:nvPr/>
        </p:nvSpPr>
        <p:spPr>
          <a:xfrm>
            <a:off x="1066800" y="4648200"/>
            <a:ext cx="3048000" cy="923330"/>
          </a:xfrm>
          <a:prstGeom prst="rect">
            <a:avLst/>
          </a:prstGeom>
          <a:noFill/>
        </p:spPr>
        <p:txBody>
          <a:bodyPr wrap="square" rtlCol="0">
            <a:spAutoFit/>
          </a:bodyPr>
          <a:lstStyle/>
          <a:p>
            <a:pPr algn="ctr"/>
            <a:r>
              <a:rPr lang="en-US" dirty="0" smtClean="0"/>
              <a:t>The FAA’s results show that containment will be very challenging.</a:t>
            </a:r>
            <a:endParaRPr lang="en-US" dirty="0"/>
          </a:p>
        </p:txBody>
      </p:sp>
      <p:sp>
        <p:nvSpPr>
          <p:cNvPr id="13" name="TextBox 12"/>
          <p:cNvSpPr txBox="1"/>
          <p:nvPr/>
        </p:nvSpPr>
        <p:spPr>
          <a:xfrm>
            <a:off x="533400" y="381000"/>
            <a:ext cx="6400800" cy="369332"/>
          </a:xfrm>
          <a:prstGeom prst="rect">
            <a:avLst/>
          </a:prstGeom>
          <a:noFill/>
        </p:spPr>
        <p:txBody>
          <a:bodyPr wrap="square" rtlCol="0">
            <a:spAutoFit/>
          </a:bodyPr>
          <a:lstStyle/>
          <a:p>
            <a:r>
              <a:rPr lang="en-US" dirty="0" smtClean="0"/>
              <a:t>Transportation of Bulk Packaged Batteries</a:t>
            </a:r>
            <a:endParaRPr lang="en-US" dirty="0"/>
          </a:p>
        </p:txBody>
      </p:sp>
    </p:spTree>
    <p:extLst>
      <p:ext uri="{BB962C8B-B14F-4D97-AF65-F5344CB8AC3E}">
        <p14:creationId xmlns:p14="http://schemas.microsoft.com/office/powerpoint/2010/main" val="39890702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15</a:t>
            </a:fld>
            <a:endParaRPr lang="en-US" dirty="0"/>
          </a:p>
        </p:txBody>
      </p:sp>
      <p:sp>
        <p:nvSpPr>
          <p:cNvPr id="8" name="TextBox 7"/>
          <p:cNvSpPr txBox="1"/>
          <p:nvPr/>
        </p:nvSpPr>
        <p:spPr>
          <a:xfrm>
            <a:off x="533400" y="381000"/>
            <a:ext cx="6400800" cy="369332"/>
          </a:xfrm>
          <a:prstGeom prst="rect">
            <a:avLst/>
          </a:prstGeom>
          <a:noFill/>
        </p:spPr>
        <p:txBody>
          <a:bodyPr wrap="square" rtlCol="0">
            <a:spAutoFit/>
          </a:bodyPr>
          <a:lstStyle/>
          <a:p>
            <a:r>
              <a:rPr lang="en-US" dirty="0" smtClean="0"/>
              <a:t>Bulk Battery Packaging – Initial Testing</a:t>
            </a:r>
            <a:endParaRPr lang="en-US" dirty="0"/>
          </a:p>
        </p:txBody>
      </p:sp>
      <p:sp>
        <p:nvSpPr>
          <p:cNvPr id="7" name="TextBox 6"/>
          <p:cNvSpPr txBox="1"/>
          <p:nvPr/>
        </p:nvSpPr>
        <p:spPr>
          <a:xfrm>
            <a:off x="533400" y="1219200"/>
            <a:ext cx="7772400" cy="1631216"/>
          </a:xfrm>
          <a:prstGeom prst="rect">
            <a:avLst/>
          </a:prstGeom>
          <a:noFill/>
        </p:spPr>
        <p:txBody>
          <a:bodyPr wrap="square" rtlCol="0">
            <a:spAutoFit/>
          </a:bodyPr>
          <a:lstStyle/>
          <a:p>
            <a:r>
              <a:rPr lang="en-US" sz="2000" dirty="0"/>
              <a:t>FedEx’s initial testing was based on thermally isolating each </a:t>
            </a:r>
            <a:r>
              <a:rPr lang="en-US" sz="2000" dirty="0" smtClean="0"/>
              <a:t>cell.</a:t>
            </a:r>
            <a:endParaRPr lang="en-US" sz="2000" dirty="0"/>
          </a:p>
          <a:p>
            <a:endParaRPr lang="en-US" sz="2000" dirty="0"/>
          </a:p>
          <a:p>
            <a:r>
              <a:rPr lang="en-US" sz="2000" dirty="0"/>
              <a:t>It proved difficult to thermally isolate </a:t>
            </a:r>
            <a:r>
              <a:rPr lang="en-US" sz="2000" dirty="0" smtClean="0"/>
              <a:t>cells </a:t>
            </a:r>
            <a:r>
              <a:rPr lang="en-US" sz="2000" dirty="0"/>
              <a:t>due to the high temperatures produced and the large amount of exhaust gas that even a single </a:t>
            </a:r>
            <a:r>
              <a:rPr lang="en-US" sz="2000" dirty="0" smtClean="0"/>
              <a:t>cell </a:t>
            </a:r>
            <a:r>
              <a:rPr lang="en-US" sz="2000" dirty="0"/>
              <a:t>releases when it vents.</a:t>
            </a:r>
          </a:p>
        </p:txBody>
      </p:sp>
      <p:pic>
        <p:nvPicPr>
          <p:cNvPr id="1027" name="Picture 3"/>
          <p:cNvPicPr>
            <a:picLocks noChangeAspect="1" noChangeArrowheads="1"/>
          </p:cNvPicPr>
          <p:nvPr/>
        </p:nvPicPr>
        <p:blipFill>
          <a:blip r:embed="rId3" cstate="print"/>
          <a:srcRect/>
          <a:stretch>
            <a:fillRect/>
          </a:stretch>
        </p:blipFill>
        <p:spPr bwMode="auto">
          <a:xfrm>
            <a:off x="3505200" y="3657600"/>
            <a:ext cx="2057400" cy="1543050"/>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cstate="print"/>
          <a:srcRect/>
          <a:stretch>
            <a:fillRect/>
          </a:stretch>
        </p:blipFill>
        <p:spPr bwMode="auto">
          <a:xfrm>
            <a:off x="5867400" y="4219575"/>
            <a:ext cx="2057400" cy="1543050"/>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cstate="print"/>
          <a:srcRect/>
          <a:stretch>
            <a:fillRect/>
          </a:stretch>
        </p:blipFill>
        <p:spPr bwMode="auto">
          <a:xfrm>
            <a:off x="1219200" y="3276600"/>
            <a:ext cx="2057400" cy="15430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16</a:t>
            </a:fld>
            <a:endParaRPr lang="en-US" dirty="0"/>
          </a:p>
        </p:txBody>
      </p:sp>
      <p:sp>
        <p:nvSpPr>
          <p:cNvPr id="8" name="TextBox 7"/>
          <p:cNvSpPr txBox="1"/>
          <p:nvPr/>
        </p:nvSpPr>
        <p:spPr>
          <a:xfrm>
            <a:off x="533400" y="381000"/>
            <a:ext cx="6400800" cy="369332"/>
          </a:xfrm>
          <a:prstGeom prst="rect">
            <a:avLst/>
          </a:prstGeom>
          <a:noFill/>
        </p:spPr>
        <p:txBody>
          <a:bodyPr wrap="square" rtlCol="0">
            <a:spAutoFit/>
          </a:bodyPr>
          <a:lstStyle/>
          <a:p>
            <a:r>
              <a:rPr lang="en-US" dirty="0" smtClean="0"/>
              <a:t>Bulk Battery Packaging – Initial Testing</a:t>
            </a:r>
            <a:endParaRPr lang="en-US" dirty="0"/>
          </a:p>
        </p:txBody>
      </p:sp>
      <p:sp>
        <p:nvSpPr>
          <p:cNvPr id="7" name="TextBox 6"/>
          <p:cNvSpPr txBox="1"/>
          <p:nvPr/>
        </p:nvSpPr>
        <p:spPr>
          <a:xfrm>
            <a:off x="533400" y="1219200"/>
            <a:ext cx="7772400" cy="1015663"/>
          </a:xfrm>
          <a:prstGeom prst="rect">
            <a:avLst/>
          </a:prstGeom>
          <a:noFill/>
        </p:spPr>
        <p:txBody>
          <a:bodyPr wrap="square" rtlCol="0">
            <a:spAutoFit/>
          </a:bodyPr>
          <a:lstStyle/>
          <a:p>
            <a:r>
              <a:rPr lang="en-US" sz="2000" dirty="0" smtClean="0"/>
              <a:t>Of the many possible solutions explored, the few that worked were bulky, cumbersome, and significantly increased the weight cost of the packaging.</a:t>
            </a:r>
          </a:p>
        </p:txBody>
      </p:sp>
      <p:pic>
        <p:nvPicPr>
          <p:cNvPr id="2050" name="Picture 2"/>
          <p:cNvPicPr>
            <a:picLocks noChangeAspect="1" noChangeArrowheads="1"/>
          </p:cNvPicPr>
          <p:nvPr/>
        </p:nvPicPr>
        <p:blipFill>
          <a:blip r:embed="rId3" cstate="print"/>
          <a:srcRect/>
          <a:stretch>
            <a:fillRect/>
          </a:stretch>
        </p:blipFill>
        <p:spPr bwMode="auto">
          <a:xfrm>
            <a:off x="1371600" y="2971800"/>
            <a:ext cx="3048000" cy="22860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cstate="print"/>
          <a:srcRect/>
          <a:stretch>
            <a:fillRect/>
          </a:stretch>
        </p:blipFill>
        <p:spPr bwMode="auto">
          <a:xfrm>
            <a:off x="4572000" y="2971800"/>
            <a:ext cx="3048000" cy="2286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17</a:t>
            </a:fld>
            <a:endParaRPr lang="en-US" dirty="0"/>
          </a:p>
        </p:txBody>
      </p:sp>
      <p:sp>
        <p:nvSpPr>
          <p:cNvPr id="8" name="TextBox 7"/>
          <p:cNvSpPr txBox="1"/>
          <p:nvPr/>
        </p:nvSpPr>
        <p:spPr>
          <a:xfrm>
            <a:off x="533400" y="381000"/>
            <a:ext cx="6400800" cy="369332"/>
          </a:xfrm>
          <a:prstGeom prst="rect">
            <a:avLst/>
          </a:prstGeom>
          <a:noFill/>
        </p:spPr>
        <p:txBody>
          <a:bodyPr wrap="square" rtlCol="0">
            <a:spAutoFit/>
          </a:bodyPr>
          <a:lstStyle/>
          <a:p>
            <a:r>
              <a:rPr lang="en-US" dirty="0" smtClean="0"/>
              <a:t>Bulk Battery Packaging – Change of Strategy</a:t>
            </a:r>
            <a:endParaRPr lang="en-US" dirty="0"/>
          </a:p>
        </p:txBody>
      </p:sp>
      <p:sp>
        <p:nvSpPr>
          <p:cNvPr id="10" name="TextBox 9"/>
          <p:cNvSpPr txBox="1"/>
          <p:nvPr/>
        </p:nvSpPr>
        <p:spPr>
          <a:xfrm>
            <a:off x="533400" y="1219200"/>
            <a:ext cx="7391400" cy="4093428"/>
          </a:xfrm>
          <a:prstGeom prst="rect">
            <a:avLst/>
          </a:prstGeom>
          <a:noFill/>
        </p:spPr>
        <p:txBody>
          <a:bodyPr wrap="square" rtlCol="0">
            <a:spAutoFit/>
          </a:bodyPr>
          <a:lstStyle/>
          <a:p>
            <a:r>
              <a:rPr lang="en-US" sz="2000" dirty="0"/>
              <a:t>An alternative to thermally isolating each </a:t>
            </a:r>
            <a:r>
              <a:rPr lang="en-US" sz="2000" dirty="0" smtClean="0"/>
              <a:t>cell </a:t>
            </a:r>
            <a:r>
              <a:rPr lang="en-US" sz="2000" dirty="0"/>
              <a:t>is to cool the </a:t>
            </a:r>
            <a:r>
              <a:rPr lang="en-US" sz="2000" dirty="0" smtClean="0"/>
              <a:t>cell </a:t>
            </a:r>
            <a:r>
              <a:rPr lang="en-US" sz="2000" dirty="0"/>
              <a:t>experiencing the thermal event to a temperature that would not adversely affect the surrounding </a:t>
            </a:r>
            <a:r>
              <a:rPr lang="en-US" sz="2000" dirty="0" smtClean="0"/>
              <a:t>cells</a:t>
            </a:r>
            <a:r>
              <a:rPr lang="en-US" sz="2000" dirty="0"/>
              <a:t>.</a:t>
            </a:r>
          </a:p>
          <a:p>
            <a:endParaRPr lang="en-US" sz="2000" dirty="0"/>
          </a:p>
          <a:p>
            <a:r>
              <a:rPr lang="en-US" sz="2000" dirty="0"/>
              <a:t>The FAA has tried nitrogen as a cooling agent and found it to be ineffective.</a:t>
            </a:r>
          </a:p>
          <a:p>
            <a:endParaRPr lang="en-US" sz="2000" dirty="0"/>
          </a:p>
          <a:p>
            <a:r>
              <a:rPr lang="en-US" sz="2000" dirty="0"/>
              <a:t>FedEx decided to use a liquid cooling agent</a:t>
            </a:r>
            <a:r>
              <a:rPr lang="en-US" sz="2000" dirty="0" smtClean="0"/>
              <a:t>.</a:t>
            </a:r>
          </a:p>
          <a:p>
            <a:r>
              <a:rPr lang="en-US" sz="2000" dirty="0" smtClean="0"/>
              <a:t> </a:t>
            </a:r>
          </a:p>
          <a:p>
            <a:r>
              <a:rPr lang="en-US" sz="2000" dirty="0" smtClean="0"/>
              <a:t>Testing was performed to determine the fluid composition, viscosity, and release rate. It was determined that </a:t>
            </a:r>
            <a:r>
              <a:rPr lang="en-US" sz="2000" u="sng" dirty="0" smtClean="0"/>
              <a:t>a mixture of liquid and gel provided the proper saturation and dwell of the cooling agent on the cells.  </a:t>
            </a:r>
            <a:endParaRPr lang="en-US" sz="2000" u="sng" dirty="0"/>
          </a:p>
        </p:txBody>
      </p:sp>
      <p:sp>
        <p:nvSpPr>
          <p:cNvPr id="2" name="TextBox 1"/>
          <p:cNvSpPr txBox="1"/>
          <p:nvPr/>
        </p:nvSpPr>
        <p:spPr>
          <a:xfrm>
            <a:off x="4800600" y="6187426"/>
            <a:ext cx="3733800" cy="369332"/>
          </a:xfrm>
          <a:prstGeom prst="rect">
            <a:avLst/>
          </a:prstGeom>
          <a:noFill/>
        </p:spPr>
        <p:txBody>
          <a:bodyPr wrap="square" rtlCol="0">
            <a:spAutoFit/>
          </a:bodyPr>
          <a:lstStyle/>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18</a:t>
            </a:fld>
            <a:endParaRPr lang="en-US" dirty="0"/>
          </a:p>
        </p:txBody>
      </p:sp>
      <p:sp>
        <p:nvSpPr>
          <p:cNvPr id="10" name="TextBox 9"/>
          <p:cNvSpPr txBox="1"/>
          <p:nvPr/>
        </p:nvSpPr>
        <p:spPr>
          <a:xfrm>
            <a:off x="533400" y="1011862"/>
            <a:ext cx="4343400" cy="4785926"/>
          </a:xfrm>
          <a:prstGeom prst="rect">
            <a:avLst/>
          </a:prstGeom>
          <a:noFill/>
        </p:spPr>
        <p:txBody>
          <a:bodyPr wrap="square" rtlCol="0">
            <a:spAutoFit/>
          </a:bodyPr>
          <a:lstStyle/>
          <a:p>
            <a:pPr>
              <a:spcAft>
                <a:spcPts val="600"/>
              </a:spcAft>
            </a:pPr>
            <a:r>
              <a:rPr lang="en-US" sz="2000" dirty="0" smtClean="0"/>
              <a:t>Cooling Concept:</a:t>
            </a:r>
          </a:p>
          <a:p>
            <a:pPr>
              <a:spcAft>
                <a:spcPts val="600"/>
              </a:spcAft>
              <a:buFont typeface="Arial" pitchFamily="34" charset="0"/>
              <a:buChar char="•"/>
            </a:pPr>
            <a:r>
              <a:rPr lang="en-US" sz="2000" dirty="0" smtClean="0"/>
              <a:t> A pouch containing a liquid coolant is placed above the cells.</a:t>
            </a:r>
          </a:p>
          <a:p>
            <a:pPr>
              <a:spcAft>
                <a:spcPts val="600"/>
              </a:spcAft>
              <a:buFont typeface="Arial" pitchFamily="34" charset="0"/>
              <a:buChar char="•"/>
            </a:pPr>
            <a:endParaRPr lang="en-US" sz="2000" dirty="0" smtClean="0"/>
          </a:p>
          <a:p>
            <a:pPr>
              <a:spcAft>
                <a:spcPts val="600"/>
              </a:spcAft>
              <a:buFont typeface="Arial" pitchFamily="34" charset="0"/>
              <a:buChar char="•"/>
            </a:pPr>
            <a:r>
              <a:rPr lang="en-US" sz="2000" dirty="0" smtClean="0"/>
              <a:t> When a cell experiences a thermal event, the heat from the cell ruptures the pouch thereby releasing the coolant.  </a:t>
            </a:r>
          </a:p>
          <a:p>
            <a:pPr>
              <a:spcAft>
                <a:spcPts val="600"/>
              </a:spcAft>
              <a:buFont typeface="Arial" pitchFamily="34" charset="0"/>
              <a:buChar char="•"/>
            </a:pPr>
            <a:endParaRPr lang="en-US" sz="2000" dirty="0" smtClean="0"/>
          </a:p>
          <a:p>
            <a:pPr>
              <a:spcAft>
                <a:spcPts val="600"/>
              </a:spcAft>
              <a:buFont typeface="Arial" pitchFamily="34" charset="0"/>
              <a:buChar char="•"/>
            </a:pPr>
            <a:r>
              <a:rPr lang="en-US" sz="2000" dirty="0" smtClean="0"/>
              <a:t> The coolant flowing over and around the cells decreases the temperature and prevents other cells from experiencing temperatures that would cause additional thermal runaways.</a:t>
            </a:r>
          </a:p>
        </p:txBody>
      </p:sp>
      <p:pic>
        <p:nvPicPr>
          <p:cNvPr id="1026" name="Picture 2" descr="C:\Documents and Settings\320745\Desktop\Gel Pack 2.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8092" t="12941" r="14438" b="12941"/>
          <a:stretch/>
        </p:blipFill>
        <p:spPr bwMode="auto">
          <a:xfrm>
            <a:off x="5465125" y="869577"/>
            <a:ext cx="1720477" cy="123451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D:\My Documents\My Pictures\vlcsnap-2012-07-31-09h47m20s17.png"/>
          <p:cNvPicPr/>
          <p:nvPr/>
        </p:nvPicPr>
        <p:blipFill>
          <a:blip r:embed="rId4" cstate="email">
            <a:extLst>
              <a:ext uri="{28A0092B-C50C-407E-A947-70E740481C1C}">
                <a14:useLocalDpi xmlns:a14="http://schemas.microsoft.com/office/drawing/2010/main"/>
              </a:ext>
            </a:extLst>
          </a:blip>
          <a:srcRect/>
          <a:stretch>
            <a:fillRect/>
          </a:stretch>
        </p:blipFill>
        <p:spPr bwMode="auto">
          <a:xfrm>
            <a:off x="5465126" y="2209800"/>
            <a:ext cx="2938145" cy="1654810"/>
          </a:xfrm>
          <a:prstGeom prst="rect">
            <a:avLst/>
          </a:prstGeom>
          <a:noFill/>
          <a:ln>
            <a:noFill/>
          </a:ln>
        </p:spPr>
      </p:pic>
      <p:pic>
        <p:nvPicPr>
          <p:cNvPr id="1027" name="Picture 3" descr="C:\Documents and Settings\320745\Desktop\2012-07-23 Battery Packaging Testing 114.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465125" y="3962399"/>
            <a:ext cx="2938145" cy="220360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33400" y="5753101"/>
            <a:ext cx="4546600" cy="338554"/>
          </a:xfrm>
          <a:prstGeom prst="rect">
            <a:avLst/>
          </a:prstGeom>
          <a:noFill/>
        </p:spPr>
        <p:txBody>
          <a:bodyPr wrap="square" rtlCol="0">
            <a:spAutoFit/>
          </a:bodyPr>
          <a:lstStyle/>
          <a:p>
            <a:r>
              <a:rPr lang="en-US" sz="1600" dirty="0" smtClean="0"/>
              <a:t>Only the cell forced into thermal runaway vented</a:t>
            </a:r>
            <a:endParaRPr lang="en-US" sz="1600" dirty="0"/>
          </a:p>
        </p:txBody>
      </p:sp>
      <p:cxnSp>
        <p:nvCxnSpPr>
          <p:cNvPr id="9" name="Straight Arrow Connector 8"/>
          <p:cNvCxnSpPr/>
          <p:nvPr/>
        </p:nvCxnSpPr>
        <p:spPr>
          <a:xfrm flipV="1">
            <a:off x="5334000" y="5064203"/>
            <a:ext cx="1295400" cy="858175"/>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4724400" y="5922378"/>
            <a:ext cx="6096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33400" y="381000"/>
            <a:ext cx="6400800" cy="369332"/>
          </a:xfrm>
          <a:prstGeom prst="rect">
            <a:avLst/>
          </a:prstGeom>
          <a:noFill/>
        </p:spPr>
        <p:txBody>
          <a:bodyPr wrap="square" rtlCol="0">
            <a:spAutoFit/>
          </a:bodyPr>
          <a:lstStyle/>
          <a:p>
            <a:r>
              <a:rPr lang="en-US" dirty="0" smtClean="0"/>
              <a:t>Bulk Battery Packaging – Cooling Concept</a:t>
            </a:r>
            <a:endParaRPr lang="en-US" dirty="0"/>
          </a:p>
        </p:txBody>
      </p:sp>
      <p:sp>
        <p:nvSpPr>
          <p:cNvPr id="13" name="Footer Placeholder 4"/>
          <p:cNvSpPr>
            <a:spLocks noGrp="1"/>
          </p:cNvSpPr>
          <p:nvPr>
            <p:ph type="ftr" sz="quarter" idx="11"/>
          </p:nvPr>
        </p:nvSpPr>
        <p:spPr>
          <a:xfrm>
            <a:off x="3124200" y="6245225"/>
            <a:ext cx="2895600" cy="476250"/>
          </a:xfrm>
        </p:spPr>
        <p:txBody>
          <a:bodyPr/>
          <a:lstStyle/>
          <a:p>
            <a:r>
              <a:rPr lang="en-US" dirty="0"/>
              <a:t>FedEx Proprietary</a:t>
            </a:r>
          </a:p>
        </p:txBody>
      </p:sp>
    </p:spTree>
    <p:extLst>
      <p:ext uri="{BB962C8B-B14F-4D97-AF65-F5344CB8AC3E}">
        <p14:creationId xmlns:p14="http://schemas.microsoft.com/office/powerpoint/2010/main" val="21644368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19</a:t>
            </a:fld>
            <a:endParaRPr lang="en-US" dirty="0"/>
          </a:p>
        </p:txBody>
      </p:sp>
      <p:sp>
        <p:nvSpPr>
          <p:cNvPr id="10" name="TextBox 9"/>
          <p:cNvSpPr txBox="1"/>
          <p:nvPr/>
        </p:nvSpPr>
        <p:spPr>
          <a:xfrm>
            <a:off x="565826" y="990600"/>
            <a:ext cx="4343400" cy="4862870"/>
          </a:xfrm>
          <a:prstGeom prst="rect">
            <a:avLst/>
          </a:prstGeom>
          <a:noFill/>
        </p:spPr>
        <p:txBody>
          <a:bodyPr wrap="square" rtlCol="0">
            <a:spAutoFit/>
          </a:bodyPr>
          <a:lstStyle/>
          <a:p>
            <a:pPr>
              <a:spcAft>
                <a:spcPts val="600"/>
              </a:spcAft>
            </a:pPr>
            <a:endParaRPr lang="en-US" sz="2000" dirty="0"/>
          </a:p>
          <a:p>
            <a:pPr>
              <a:spcAft>
                <a:spcPts val="600"/>
              </a:spcAft>
            </a:pPr>
            <a:r>
              <a:rPr lang="en-US" sz="2000" dirty="0" smtClean="0"/>
              <a:t>In determining a coolant, a cartridge heater was used as a substitute for a battery experiencing a thermal runaway.</a:t>
            </a:r>
          </a:p>
          <a:p>
            <a:pPr>
              <a:spcAft>
                <a:spcPts val="600"/>
              </a:spcAft>
            </a:pPr>
            <a:endParaRPr lang="en-US" sz="2000" dirty="0" smtClean="0"/>
          </a:p>
          <a:p>
            <a:pPr>
              <a:spcAft>
                <a:spcPts val="600"/>
              </a:spcAft>
            </a:pPr>
            <a:endParaRPr lang="en-US" sz="2000" dirty="0" smtClean="0"/>
          </a:p>
          <a:p>
            <a:pPr>
              <a:spcAft>
                <a:spcPts val="600"/>
              </a:spcAft>
            </a:pPr>
            <a:endParaRPr lang="en-US" sz="2000" dirty="0"/>
          </a:p>
          <a:p>
            <a:pPr>
              <a:spcAft>
                <a:spcPts val="600"/>
              </a:spcAft>
            </a:pPr>
            <a:r>
              <a:rPr lang="en-US" sz="2000" dirty="0" smtClean="0"/>
              <a:t>Pouches containing various liquids, gels and combinations there of were placed above the heater.  Thermal couples were used to determine which coolants worked best to cool the heater.  </a:t>
            </a:r>
          </a:p>
          <a:p>
            <a:pPr>
              <a:spcAft>
                <a:spcPts val="600"/>
              </a:spcAft>
            </a:pPr>
            <a:endParaRPr lang="en-US" sz="2000" dirty="0" smtClean="0"/>
          </a:p>
        </p:txBody>
      </p:sp>
      <p:sp>
        <p:nvSpPr>
          <p:cNvPr id="13"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15" name="TextBox 14"/>
          <p:cNvSpPr txBox="1"/>
          <p:nvPr/>
        </p:nvSpPr>
        <p:spPr>
          <a:xfrm>
            <a:off x="533400" y="381000"/>
            <a:ext cx="6400800" cy="369332"/>
          </a:xfrm>
          <a:prstGeom prst="rect">
            <a:avLst/>
          </a:prstGeom>
          <a:noFill/>
        </p:spPr>
        <p:txBody>
          <a:bodyPr wrap="square" rtlCol="0">
            <a:spAutoFit/>
          </a:bodyPr>
          <a:lstStyle/>
          <a:p>
            <a:r>
              <a:rPr lang="en-US" dirty="0" smtClean="0"/>
              <a:t>Bulk Battery Packaging – Testing</a:t>
            </a:r>
            <a:endParaRPr lang="en-US" dirty="0"/>
          </a:p>
        </p:txBody>
      </p:sp>
      <p:pic>
        <p:nvPicPr>
          <p:cNvPr id="1026"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5397590" y="3581400"/>
            <a:ext cx="3073219" cy="2302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408838" y="990600"/>
            <a:ext cx="3050724"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55773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2</a:t>
            </a:fld>
            <a:endParaRPr lang="en-US" dirty="0"/>
          </a:p>
        </p:txBody>
      </p:sp>
      <p:sp>
        <p:nvSpPr>
          <p:cNvPr id="8" name="TextBox 7"/>
          <p:cNvSpPr txBox="1"/>
          <p:nvPr/>
        </p:nvSpPr>
        <p:spPr>
          <a:xfrm>
            <a:off x="533400" y="381000"/>
            <a:ext cx="7391400" cy="369332"/>
          </a:xfrm>
          <a:prstGeom prst="rect">
            <a:avLst/>
          </a:prstGeom>
          <a:noFill/>
        </p:spPr>
        <p:txBody>
          <a:bodyPr wrap="square" rtlCol="0">
            <a:spAutoFit/>
          </a:bodyPr>
          <a:lstStyle/>
          <a:p>
            <a:r>
              <a:rPr lang="en-US" dirty="0" smtClean="0"/>
              <a:t>Background</a:t>
            </a:r>
            <a:endParaRPr lang="en-US" dirty="0"/>
          </a:p>
        </p:txBody>
      </p:sp>
      <p:pic>
        <p:nvPicPr>
          <p:cNvPr id="11" name="Picture 4" descr="055No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146" t="14626" r="3970" b="4801"/>
          <a:stretch/>
        </p:blipFill>
        <p:spPr>
          <a:xfrm>
            <a:off x="1062319" y="1296803"/>
            <a:ext cx="2931458" cy="1653988"/>
          </a:xfrm>
          <a:prstGeom prst="rect">
            <a:avLst/>
          </a:prstGeom>
          <a:noFill/>
        </p:spPr>
      </p:pic>
      <p:pic>
        <p:nvPicPr>
          <p:cNvPr id="13" name="Picture 8" descr="DSC0682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15000" y="750331"/>
            <a:ext cx="2438400" cy="2746933"/>
          </a:xfrm>
          <a:prstGeom prst="rect">
            <a:avLst/>
          </a:prstGeom>
          <a:noFill/>
          <a:ln w="9525">
            <a:solidFill>
              <a:srgbClr val="D2B154"/>
            </a:solidFill>
            <a:miter lim="800000"/>
            <a:headEnd/>
            <a:tailEnd/>
          </a:ln>
          <a:extLst>
            <a:ext uri="{909E8E84-426E-40DD-AFC4-6F175D3DCCD1}">
              <a14:hiddenFill xmlns:a14="http://schemas.microsoft.com/office/drawing/2010/main">
                <a:solidFill>
                  <a:srgbClr val="FFFFFF"/>
                </a:solidFill>
              </a14:hiddenFill>
            </a:ext>
          </a:extLst>
        </p:spPr>
      </p:pic>
      <p:sp>
        <p:nvSpPr>
          <p:cNvPr id="14" name="Text Box 9"/>
          <p:cNvSpPr txBox="1">
            <a:spLocks noChangeArrowheads="1"/>
          </p:cNvSpPr>
          <p:nvPr/>
        </p:nvSpPr>
        <p:spPr bwMode="auto">
          <a:xfrm>
            <a:off x="5958681" y="3645078"/>
            <a:ext cx="1951038"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sz="1200" i="0" dirty="0"/>
              <a:t>UPS DC-8-71F, N748UP</a:t>
            </a:r>
            <a:br>
              <a:rPr lang="en-US" sz="1200" i="0" dirty="0"/>
            </a:br>
            <a:r>
              <a:rPr lang="en-US" sz="1200" i="0" dirty="0"/>
              <a:t>Philadelphia, PA, 7 Feb 06</a:t>
            </a:r>
            <a:r>
              <a:rPr lang="en-US" sz="1200" dirty="0"/>
              <a:t> </a:t>
            </a:r>
          </a:p>
        </p:txBody>
      </p:sp>
      <p:pic>
        <p:nvPicPr>
          <p:cNvPr id="16" name="Picture 15"/>
          <p:cNvPicPr/>
          <p:nvPr/>
        </p:nvPicPr>
        <p:blipFill rotWithShape="1">
          <a:blip r:embed="rId5" cstate="email">
            <a:extLst>
              <a:ext uri="{28A0092B-C50C-407E-A947-70E740481C1C}">
                <a14:useLocalDpi xmlns:a14="http://schemas.microsoft.com/office/drawing/2010/main"/>
              </a:ext>
            </a:extLst>
          </a:blip>
          <a:srcRect l="5608" t="23717" r="5128" b="7265"/>
          <a:stretch/>
        </p:blipFill>
        <p:spPr bwMode="auto">
          <a:xfrm>
            <a:off x="762001" y="3814483"/>
            <a:ext cx="4267200" cy="2390774"/>
          </a:xfrm>
          <a:prstGeom prst="rect">
            <a:avLst/>
          </a:prstGeom>
          <a:ln>
            <a:noFill/>
          </a:ln>
          <a:extLst>
            <a:ext uri="{53640926-AAD7-44D8-BBD7-CCE9431645EC}">
              <a14:shadowObscured xmlns:a14="http://schemas.microsoft.com/office/drawing/2010/main"/>
            </a:ext>
          </a:extLst>
        </p:spPr>
      </p:pic>
      <p:sp>
        <p:nvSpPr>
          <p:cNvPr id="2" name="TextBox 1"/>
          <p:cNvSpPr txBox="1"/>
          <p:nvPr/>
        </p:nvSpPr>
        <p:spPr>
          <a:xfrm>
            <a:off x="5257800" y="5009870"/>
            <a:ext cx="2895600" cy="461665"/>
          </a:xfrm>
          <a:prstGeom prst="rect">
            <a:avLst/>
          </a:prstGeom>
          <a:noFill/>
        </p:spPr>
        <p:txBody>
          <a:bodyPr wrap="square" rtlCol="0">
            <a:spAutoFit/>
          </a:bodyPr>
          <a:lstStyle/>
          <a:p>
            <a:r>
              <a:rPr lang="en-US" sz="1200" dirty="0"/>
              <a:t>UPS </a:t>
            </a:r>
            <a:r>
              <a:rPr lang="en-US" sz="1200" dirty="0" smtClean="0"/>
              <a:t>Boeing 747-400F, N571UP</a:t>
            </a:r>
            <a:r>
              <a:rPr lang="en-US" sz="1200" dirty="0"/>
              <a:t/>
            </a:r>
            <a:br>
              <a:rPr lang="en-US" sz="1200" dirty="0"/>
            </a:br>
            <a:r>
              <a:rPr lang="en-US" sz="1200" dirty="0" smtClean="0"/>
              <a:t>Dubai, United Arab Emirates, 10 Sept 2010 </a:t>
            </a:r>
            <a:endParaRPr lang="en-US" sz="1200" dirty="0"/>
          </a:p>
        </p:txBody>
      </p:sp>
      <p:sp>
        <p:nvSpPr>
          <p:cNvPr id="3" name="TextBox 2"/>
          <p:cNvSpPr txBox="1"/>
          <p:nvPr/>
        </p:nvSpPr>
        <p:spPr>
          <a:xfrm>
            <a:off x="1846729" y="3062492"/>
            <a:ext cx="1905000" cy="461665"/>
          </a:xfrm>
          <a:prstGeom prst="rect">
            <a:avLst/>
          </a:prstGeom>
          <a:noFill/>
        </p:spPr>
        <p:txBody>
          <a:bodyPr wrap="square" rtlCol="0">
            <a:spAutoFit/>
          </a:bodyPr>
          <a:lstStyle/>
          <a:p>
            <a:r>
              <a:rPr lang="en-US" sz="1200" dirty="0" smtClean="0"/>
              <a:t>FedEx DC-10-10, N65055</a:t>
            </a:r>
          </a:p>
          <a:p>
            <a:r>
              <a:rPr lang="en-US" sz="1200" dirty="0" smtClean="0"/>
              <a:t>Newburg, NY, 5 Sept 96</a:t>
            </a:r>
            <a:endParaRPr lang="en-US" sz="1200" dirty="0"/>
          </a:p>
        </p:txBody>
      </p:sp>
      <p:sp>
        <p:nvSpPr>
          <p:cNvPr id="7" name="TextBox 6"/>
          <p:cNvSpPr txBox="1"/>
          <p:nvPr/>
        </p:nvSpPr>
        <p:spPr>
          <a:xfrm>
            <a:off x="533400" y="761360"/>
            <a:ext cx="4119281" cy="369332"/>
          </a:xfrm>
          <a:prstGeom prst="rect">
            <a:avLst/>
          </a:prstGeom>
          <a:noFill/>
        </p:spPr>
        <p:txBody>
          <a:bodyPr wrap="square" rtlCol="0">
            <a:spAutoFit/>
          </a:bodyPr>
          <a:lstStyle/>
          <a:p>
            <a:r>
              <a:rPr lang="en-US" dirty="0" smtClean="0"/>
              <a:t>Several notable aircraft cargo fires</a:t>
            </a:r>
            <a:endParaRPr lang="en-US" dirty="0"/>
          </a:p>
        </p:txBody>
      </p:sp>
      <p:sp>
        <p:nvSpPr>
          <p:cNvPr id="9" name="TextBox 8"/>
          <p:cNvSpPr txBox="1"/>
          <p:nvPr/>
        </p:nvSpPr>
        <p:spPr>
          <a:xfrm>
            <a:off x="5562600" y="6019800"/>
            <a:ext cx="2971801" cy="276999"/>
          </a:xfrm>
          <a:prstGeom prst="rect">
            <a:avLst/>
          </a:prstGeom>
          <a:noFill/>
        </p:spPr>
        <p:txBody>
          <a:bodyPr wrap="square" rtlCol="0">
            <a:spAutoFit/>
          </a:bodyPr>
          <a:lstStyle/>
          <a:p>
            <a:pPr algn="ctr"/>
            <a:r>
              <a:rPr lang="en-US" sz="1200" dirty="0" smtClean="0"/>
              <a:t>Ignition source was not been determined</a:t>
            </a:r>
            <a:endParaRPr lang="en-US" sz="1200" dirty="0"/>
          </a:p>
        </p:txBody>
      </p:sp>
    </p:spTree>
    <p:extLst>
      <p:ext uri="{BB962C8B-B14F-4D97-AF65-F5344CB8AC3E}">
        <p14:creationId xmlns:p14="http://schemas.microsoft.com/office/powerpoint/2010/main" val="40667462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20</a:t>
            </a:fld>
            <a:endParaRPr lang="en-US" dirty="0"/>
          </a:p>
        </p:txBody>
      </p:sp>
      <p:sp>
        <p:nvSpPr>
          <p:cNvPr id="10" name="TextBox 9"/>
          <p:cNvSpPr txBox="1"/>
          <p:nvPr/>
        </p:nvSpPr>
        <p:spPr>
          <a:xfrm>
            <a:off x="533400" y="1066800"/>
            <a:ext cx="4800600" cy="5016758"/>
          </a:xfrm>
          <a:prstGeom prst="rect">
            <a:avLst/>
          </a:prstGeom>
          <a:noFill/>
        </p:spPr>
        <p:txBody>
          <a:bodyPr wrap="square" rtlCol="0">
            <a:spAutoFit/>
          </a:bodyPr>
          <a:lstStyle/>
          <a:p>
            <a:pPr>
              <a:spcAft>
                <a:spcPts val="600"/>
              </a:spcAft>
            </a:pPr>
            <a:r>
              <a:rPr lang="en-US" sz="2000" dirty="0" smtClean="0"/>
              <a:t>When ruptured all the fluid would quickly exit the pouch.  This required the pouch to hold enough fluid to submerge all the cells.</a:t>
            </a:r>
          </a:p>
          <a:p>
            <a:pPr>
              <a:spcAft>
                <a:spcPts val="600"/>
              </a:spcAft>
            </a:pPr>
            <a:endParaRPr lang="en-US" sz="1000" dirty="0"/>
          </a:p>
          <a:p>
            <a:pPr>
              <a:spcAft>
                <a:spcPts val="600"/>
              </a:spcAft>
            </a:pPr>
            <a:r>
              <a:rPr lang="en-US" sz="2000" dirty="0" smtClean="0"/>
              <a:t>The addition of a gel helped meter the fluid flow through the rupture in the pouch, reducing the amount of fluid required.  Too much gel and not enough fluid would be released to cool the cell and the thermal runaway would spread.  Too little gel and the pouch would be depleted of fluid to soon</a:t>
            </a:r>
            <a:r>
              <a:rPr lang="en-US" sz="2000" dirty="0"/>
              <a:t> and the thermal runaway would </a:t>
            </a:r>
            <a:r>
              <a:rPr lang="en-US" sz="2000" dirty="0" smtClean="0"/>
              <a:t>spread.</a:t>
            </a:r>
          </a:p>
          <a:p>
            <a:pPr>
              <a:spcAft>
                <a:spcPts val="600"/>
              </a:spcAft>
            </a:pPr>
            <a:endParaRPr lang="en-US" sz="1000" dirty="0"/>
          </a:p>
          <a:p>
            <a:pPr>
              <a:spcAft>
                <a:spcPts val="600"/>
              </a:spcAft>
            </a:pPr>
            <a:r>
              <a:rPr lang="en-US" sz="2000" dirty="0" smtClean="0"/>
              <a:t>The pouches containing a combination of liquids and gels became known as Gel Packs.</a:t>
            </a:r>
          </a:p>
        </p:txBody>
      </p:sp>
      <p:sp>
        <p:nvSpPr>
          <p:cNvPr id="13"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15" name="TextBox 14"/>
          <p:cNvSpPr txBox="1"/>
          <p:nvPr/>
        </p:nvSpPr>
        <p:spPr>
          <a:xfrm>
            <a:off x="533400" y="381000"/>
            <a:ext cx="6400800" cy="369332"/>
          </a:xfrm>
          <a:prstGeom prst="rect">
            <a:avLst/>
          </a:prstGeom>
          <a:noFill/>
        </p:spPr>
        <p:txBody>
          <a:bodyPr wrap="square" rtlCol="0">
            <a:spAutoFit/>
          </a:bodyPr>
          <a:lstStyle/>
          <a:p>
            <a:r>
              <a:rPr lang="en-US" dirty="0" smtClean="0"/>
              <a:t>Bulk Battery Packaging – Testing</a:t>
            </a:r>
            <a:endParaRPr lang="en-US" dirty="0"/>
          </a:p>
        </p:txBody>
      </p:sp>
      <p:pic>
        <p:nvPicPr>
          <p:cNvPr id="1027" name="Picture 3" descr="C:\Users\320745\Desktop\Pics for Pres\DSC06355 - Copy.JP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5813241" y="4390945"/>
            <a:ext cx="2594480" cy="16764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320745\Desktop\Pics for Pres\DSC06337 - Copy.JPG"/>
          <p:cNvPicPr>
            <a:picLocks noChangeAspect="1" noChangeArrowheads="1"/>
          </p:cNvPicPr>
          <p:nvPr/>
        </p:nvPicPr>
        <p:blipFill>
          <a:blip r:embed="rId5" cstate="screen">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a:ext>
            </a:extLst>
          </a:blip>
          <a:srcRect/>
          <a:stretch>
            <a:fillRect/>
          </a:stretch>
        </p:blipFill>
        <p:spPr bwMode="auto">
          <a:xfrm>
            <a:off x="5319861" y="750332"/>
            <a:ext cx="1614339" cy="210822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320745\Desktop\Pics for Pres\DSC06346 - Copy.JPG"/>
          <p:cNvPicPr>
            <a:picLocks noChangeAspect="1" noChangeArrowheads="1"/>
          </p:cNvPicPr>
          <p:nvPr/>
        </p:nvPicPr>
        <p:blipFill>
          <a:blip r:embed="rId7" cstate="screen">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7110481" y="2057400"/>
            <a:ext cx="1577940" cy="2107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83167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21</a:t>
            </a:fld>
            <a:endParaRPr lang="en-US" dirty="0"/>
          </a:p>
        </p:txBody>
      </p:sp>
      <p:sp>
        <p:nvSpPr>
          <p:cNvPr id="10" name="TextBox 9"/>
          <p:cNvSpPr txBox="1"/>
          <p:nvPr/>
        </p:nvSpPr>
        <p:spPr>
          <a:xfrm>
            <a:off x="570689" y="1266527"/>
            <a:ext cx="4343400" cy="4708981"/>
          </a:xfrm>
          <a:prstGeom prst="rect">
            <a:avLst/>
          </a:prstGeom>
          <a:noFill/>
        </p:spPr>
        <p:txBody>
          <a:bodyPr wrap="square" rtlCol="0">
            <a:spAutoFit/>
          </a:bodyPr>
          <a:lstStyle/>
          <a:p>
            <a:pPr>
              <a:spcAft>
                <a:spcPts val="600"/>
              </a:spcAft>
            </a:pPr>
            <a:r>
              <a:rPr lang="en-US" sz="2000" dirty="0" smtClean="0"/>
              <a:t>Thermal runaways in cells were induced by securing a cartridge heater to a single cell.  </a:t>
            </a:r>
          </a:p>
          <a:p>
            <a:pPr>
              <a:spcAft>
                <a:spcPts val="600"/>
              </a:spcAft>
            </a:pPr>
            <a:endParaRPr lang="en-US" sz="2000" dirty="0" smtClean="0"/>
          </a:p>
          <a:p>
            <a:pPr>
              <a:spcAft>
                <a:spcPts val="600"/>
              </a:spcAft>
            </a:pPr>
            <a:r>
              <a:rPr lang="en-US" sz="2000" dirty="0" smtClean="0"/>
              <a:t>During </a:t>
            </a:r>
            <a:r>
              <a:rPr lang="en-US" sz="2000" dirty="0"/>
              <a:t>initial testing the cartridge heater </a:t>
            </a:r>
            <a:r>
              <a:rPr lang="en-US" sz="2000" dirty="0" smtClean="0"/>
              <a:t>activated the cooling devices, releasing the coolant, before the cell went into thermal runaway. </a:t>
            </a:r>
          </a:p>
          <a:p>
            <a:pPr>
              <a:spcAft>
                <a:spcPts val="600"/>
              </a:spcAft>
            </a:pPr>
            <a:endParaRPr lang="en-US" sz="2000" dirty="0"/>
          </a:p>
          <a:p>
            <a:pPr>
              <a:spcAft>
                <a:spcPts val="600"/>
              </a:spcAft>
            </a:pPr>
            <a:r>
              <a:rPr lang="en-US" sz="2000" dirty="0" smtClean="0"/>
              <a:t>In subsequent tests, the cartridge heater was insulated from the rest of the test article to prevent the cartridge heater from influencing other cells, packaging or cooling devices.   </a:t>
            </a:r>
          </a:p>
        </p:txBody>
      </p:sp>
      <p:sp>
        <p:nvSpPr>
          <p:cNvPr id="13"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15" name="TextBox 14"/>
          <p:cNvSpPr txBox="1"/>
          <p:nvPr/>
        </p:nvSpPr>
        <p:spPr>
          <a:xfrm>
            <a:off x="533400" y="381000"/>
            <a:ext cx="6400800" cy="369332"/>
          </a:xfrm>
          <a:prstGeom prst="rect">
            <a:avLst/>
          </a:prstGeom>
          <a:noFill/>
        </p:spPr>
        <p:txBody>
          <a:bodyPr wrap="square" rtlCol="0">
            <a:spAutoFit/>
          </a:bodyPr>
          <a:lstStyle/>
          <a:p>
            <a:r>
              <a:rPr lang="en-US" dirty="0" smtClean="0"/>
              <a:t>Bulk Battery Packaging – Testing</a:t>
            </a:r>
            <a:endParaRPr lang="en-US" dirty="0"/>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308600" y="1105674"/>
            <a:ext cx="32512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308600" y="3733800"/>
            <a:ext cx="3225800"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2900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8400"/>
            <a:ext cx="2133600" cy="476250"/>
          </a:xfrm>
        </p:spPr>
        <p:txBody>
          <a:bodyPr/>
          <a:lstStyle/>
          <a:p>
            <a:fld id="{AC31D722-F7F3-4560-BEE3-A2CF5CFBABB1}" type="slidenum">
              <a:rPr lang="en-US"/>
              <a:pPr/>
              <a:t>22</a:t>
            </a:fld>
            <a:endParaRPr lang="en-US" dirty="0"/>
          </a:p>
        </p:txBody>
      </p:sp>
      <p:sp>
        <p:nvSpPr>
          <p:cNvPr id="8" name="TextBox 7"/>
          <p:cNvSpPr txBox="1"/>
          <p:nvPr/>
        </p:nvSpPr>
        <p:spPr>
          <a:xfrm>
            <a:off x="533400" y="381000"/>
            <a:ext cx="6400800" cy="369332"/>
          </a:xfrm>
          <a:prstGeom prst="rect">
            <a:avLst/>
          </a:prstGeom>
          <a:noFill/>
        </p:spPr>
        <p:txBody>
          <a:bodyPr wrap="square" rtlCol="0">
            <a:spAutoFit/>
          </a:bodyPr>
          <a:lstStyle/>
          <a:p>
            <a:r>
              <a:rPr lang="en-US" dirty="0" smtClean="0"/>
              <a:t>Bulk Battery Packaging – Testing</a:t>
            </a:r>
            <a:endParaRPr lang="en-US" dirty="0"/>
          </a:p>
        </p:txBody>
      </p:sp>
      <p:sp>
        <p:nvSpPr>
          <p:cNvPr id="7" name="TextBox 6"/>
          <p:cNvSpPr txBox="1"/>
          <p:nvPr/>
        </p:nvSpPr>
        <p:spPr>
          <a:xfrm>
            <a:off x="533400" y="990600"/>
            <a:ext cx="7772400" cy="1015663"/>
          </a:xfrm>
          <a:prstGeom prst="rect">
            <a:avLst/>
          </a:prstGeom>
          <a:noFill/>
        </p:spPr>
        <p:txBody>
          <a:bodyPr wrap="square" rtlCol="0">
            <a:spAutoFit/>
          </a:bodyPr>
          <a:lstStyle/>
          <a:p>
            <a:r>
              <a:rPr lang="en-US" sz="2000" dirty="0" smtClean="0"/>
              <a:t>Testing was performed to determine the appropriate materials and configurations to use in the construction of the packaging.  Consideration was given to existing packaging materials.</a:t>
            </a:r>
          </a:p>
        </p:txBody>
      </p:sp>
      <p:pic>
        <p:nvPicPr>
          <p:cNvPr id="1029" name="Picture 5"/>
          <p:cNvPicPr>
            <a:picLocks noChangeAspect="1" noChangeArrowheads="1"/>
          </p:cNvPicPr>
          <p:nvPr/>
        </p:nvPicPr>
        <p:blipFill>
          <a:blip r:embed="rId3" cstate="print"/>
          <a:srcRect/>
          <a:stretch>
            <a:fillRect/>
          </a:stretch>
        </p:blipFill>
        <p:spPr bwMode="auto">
          <a:xfrm>
            <a:off x="762000" y="4724401"/>
            <a:ext cx="1752600" cy="1317134"/>
          </a:xfrm>
          <a:prstGeom prst="rect">
            <a:avLst/>
          </a:prstGeom>
          <a:noFill/>
          <a:ln w="9525">
            <a:noFill/>
            <a:miter lim="800000"/>
            <a:headEnd/>
            <a:tailEnd/>
          </a:ln>
          <a:effectLst/>
        </p:spPr>
      </p:pic>
      <p:pic>
        <p:nvPicPr>
          <p:cNvPr id="1030" name="Picture 6"/>
          <p:cNvPicPr>
            <a:picLocks noChangeAspect="1" noChangeArrowheads="1"/>
          </p:cNvPicPr>
          <p:nvPr/>
        </p:nvPicPr>
        <p:blipFill>
          <a:blip r:embed="rId4" cstate="print"/>
          <a:srcRect/>
          <a:stretch>
            <a:fillRect/>
          </a:stretch>
        </p:blipFill>
        <p:spPr bwMode="auto">
          <a:xfrm>
            <a:off x="2514600" y="4724400"/>
            <a:ext cx="1752600" cy="1317648"/>
          </a:xfrm>
          <a:prstGeom prst="rect">
            <a:avLst/>
          </a:prstGeom>
          <a:noFill/>
          <a:ln w="9525">
            <a:noFill/>
            <a:miter lim="800000"/>
            <a:headEnd/>
            <a:tailEnd/>
          </a:ln>
          <a:effectLst/>
        </p:spPr>
      </p:pic>
      <p:pic>
        <p:nvPicPr>
          <p:cNvPr id="1031" name="Picture 7"/>
          <p:cNvPicPr>
            <a:picLocks noChangeAspect="1" noChangeArrowheads="1"/>
          </p:cNvPicPr>
          <p:nvPr/>
        </p:nvPicPr>
        <p:blipFill>
          <a:blip r:embed="rId5" cstate="print"/>
          <a:srcRect/>
          <a:stretch>
            <a:fillRect/>
          </a:stretch>
        </p:blipFill>
        <p:spPr bwMode="auto">
          <a:xfrm>
            <a:off x="4267200" y="4724400"/>
            <a:ext cx="1752601" cy="1318346"/>
          </a:xfrm>
          <a:prstGeom prst="rect">
            <a:avLst/>
          </a:prstGeom>
          <a:noFill/>
          <a:ln w="9525">
            <a:noFill/>
            <a:miter lim="800000"/>
            <a:headEnd/>
            <a:tailEnd/>
          </a:ln>
          <a:effectLst/>
        </p:spPr>
      </p:pic>
      <p:pic>
        <p:nvPicPr>
          <p:cNvPr id="1032" name="Picture 8"/>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20000"/>
                    </a14:imgEffect>
                  </a14:imgLayer>
                </a14:imgProps>
              </a:ext>
            </a:extLst>
          </a:blip>
          <a:srcRect/>
          <a:stretch>
            <a:fillRect/>
          </a:stretch>
        </p:blipFill>
        <p:spPr bwMode="auto">
          <a:xfrm>
            <a:off x="6019800" y="4724400"/>
            <a:ext cx="2286000" cy="1294519"/>
          </a:xfrm>
          <a:prstGeom prst="rect">
            <a:avLst/>
          </a:prstGeom>
          <a:noFill/>
          <a:ln w="9525">
            <a:noFill/>
            <a:miter lim="800000"/>
            <a:headEnd/>
            <a:tailEnd/>
          </a:ln>
          <a:effectLst/>
        </p:spPr>
      </p:pic>
      <p:pic>
        <p:nvPicPr>
          <p:cNvPr id="1033" name="Picture 9"/>
          <p:cNvPicPr>
            <a:picLocks noChangeAspect="1" noChangeArrowheads="1"/>
          </p:cNvPicPr>
          <p:nvPr/>
        </p:nvPicPr>
        <p:blipFill>
          <a:blip r:embed="rId8" cstate="print"/>
          <a:srcRect/>
          <a:stretch>
            <a:fillRect/>
          </a:stretch>
        </p:blipFill>
        <p:spPr bwMode="auto">
          <a:xfrm>
            <a:off x="1752600" y="3429000"/>
            <a:ext cx="1722872" cy="1295400"/>
          </a:xfrm>
          <a:prstGeom prst="rect">
            <a:avLst/>
          </a:prstGeom>
          <a:noFill/>
          <a:ln w="9525">
            <a:noFill/>
            <a:miter lim="800000"/>
            <a:headEnd/>
            <a:tailEnd/>
          </a:ln>
          <a:effectLst/>
        </p:spPr>
      </p:pic>
      <p:pic>
        <p:nvPicPr>
          <p:cNvPr id="1034" name="Picture 10"/>
          <p:cNvPicPr>
            <a:picLocks noChangeAspect="1" noChangeArrowheads="1"/>
          </p:cNvPicPr>
          <p:nvPr/>
        </p:nvPicPr>
        <p:blipFill>
          <a:blip r:embed="rId9" cstate="print"/>
          <a:srcRect/>
          <a:stretch>
            <a:fillRect/>
          </a:stretch>
        </p:blipFill>
        <p:spPr bwMode="auto">
          <a:xfrm>
            <a:off x="3505200" y="3429000"/>
            <a:ext cx="1752600" cy="1315399"/>
          </a:xfrm>
          <a:prstGeom prst="rect">
            <a:avLst/>
          </a:prstGeom>
          <a:noFill/>
          <a:ln w="9525">
            <a:noFill/>
            <a:miter lim="800000"/>
            <a:headEnd/>
            <a:tailEnd/>
          </a:ln>
          <a:effectLst/>
        </p:spPr>
      </p:pic>
      <p:pic>
        <p:nvPicPr>
          <p:cNvPr id="1035" name="Picture 11"/>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20000"/>
                    </a14:imgEffect>
                  </a14:imgLayer>
                </a14:imgProps>
              </a:ext>
            </a:extLst>
          </a:blip>
          <a:srcRect/>
          <a:stretch>
            <a:fillRect/>
          </a:stretch>
        </p:blipFill>
        <p:spPr bwMode="auto">
          <a:xfrm>
            <a:off x="5257800" y="3429000"/>
            <a:ext cx="2133600" cy="1320286"/>
          </a:xfrm>
          <a:prstGeom prst="rect">
            <a:avLst/>
          </a:prstGeom>
          <a:noFill/>
          <a:ln w="9525">
            <a:noFill/>
            <a:miter lim="800000"/>
            <a:headEnd/>
            <a:tailEnd/>
          </a:ln>
          <a:effectLst/>
        </p:spPr>
      </p:pic>
      <p:pic>
        <p:nvPicPr>
          <p:cNvPr id="1036" name="Picture 12"/>
          <p:cNvPicPr>
            <a:picLocks noChangeAspect="1" noChangeArrowheads="1"/>
          </p:cNvPicPr>
          <p:nvPr/>
        </p:nvPicPr>
        <p:blipFill>
          <a:blip r:embed="rId12" cstate="print"/>
          <a:srcRect/>
          <a:stretch>
            <a:fillRect/>
          </a:stretch>
        </p:blipFill>
        <p:spPr bwMode="auto">
          <a:xfrm>
            <a:off x="1066800" y="2133600"/>
            <a:ext cx="1676400" cy="1263028"/>
          </a:xfrm>
          <a:prstGeom prst="rect">
            <a:avLst/>
          </a:prstGeom>
          <a:noFill/>
          <a:ln w="9525">
            <a:noFill/>
            <a:miter lim="800000"/>
            <a:headEnd/>
            <a:tailEnd/>
          </a:ln>
          <a:effectLst/>
        </p:spPr>
      </p:pic>
      <p:pic>
        <p:nvPicPr>
          <p:cNvPr id="1037" name="Picture 13"/>
          <p:cNvPicPr>
            <a:picLocks noChangeAspect="1" noChangeArrowheads="1"/>
          </p:cNvPicPr>
          <p:nvPr/>
        </p:nvPicPr>
        <p:blipFill>
          <a:blip r:embed="rId13" cstate="print">
            <a:extLst>
              <a:ext uri="{BEBA8EAE-BF5A-486C-A8C5-ECC9F3942E4B}">
                <a14:imgProps xmlns:a14="http://schemas.microsoft.com/office/drawing/2010/main">
                  <a14:imgLayer r:embed="rId14">
                    <a14:imgEffect>
                      <a14:brightnessContrast bright="20000" contrast="20000"/>
                    </a14:imgEffect>
                  </a14:imgLayer>
                </a14:imgProps>
              </a:ext>
            </a:extLst>
          </a:blip>
          <a:srcRect/>
          <a:stretch>
            <a:fillRect/>
          </a:stretch>
        </p:blipFill>
        <p:spPr bwMode="auto">
          <a:xfrm>
            <a:off x="2743200" y="2133600"/>
            <a:ext cx="1905000" cy="12881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8400"/>
            <a:ext cx="2133600" cy="476250"/>
          </a:xfrm>
        </p:spPr>
        <p:txBody>
          <a:bodyPr/>
          <a:lstStyle/>
          <a:p>
            <a:fld id="{AC31D722-F7F3-4560-BEE3-A2CF5CFBABB1}" type="slidenum">
              <a:rPr lang="en-US"/>
              <a:pPr/>
              <a:t>23</a:t>
            </a:fld>
            <a:endParaRPr lang="en-US" dirty="0"/>
          </a:p>
        </p:txBody>
      </p:sp>
      <p:sp>
        <p:nvSpPr>
          <p:cNvPr id="8" name="TextBox 7"/>
          <p:cNvSpPr txBox="1"/>
          <p:nvPr/>
        </p:nvSpPr>
        <p:spPr>
          <a:xfrm>
            <a:off x="533400" y="381000"/>
            <a:ext cx="6400800" cy="369332"/>
          </a:xfrm>
          <a:prstGeom prst="rect">
            <a:avLst/>
          </a:prstGeom>
          <a:noFill/>
        </p:spPr>
        <p:txBody>
          <a:bodyPr wrap="square" rtlCol="0">
            <a:spAutoFit/>
          </a:bodyPr>
          <a:lstStyle/>
          <a:p>
            <a:r>
              <a:rPr lang="en-US" dirty="0" smtClean="0"/>
              <a:t>Bulk Battery Packaging – Testing</a:t>
            </a:r>
            <a:endParaRPr lang="en-US" dirty="0"/>
          </a:p>
        </p:txBody>
      </p:sp>
      <p:sp>
        <p:nvSpPr>
          <p:cNvPr id="7" name="TextBox 6"/>
          <p:cNvSpPr txBox="1"/>
          <p:nvPr/>
        </p:nvSpPr>
        <p:spPr>
          <a:xfrm>
            <a:off x="533400" y="990600"/>
            <a:ext cx="7772400" cy="1631216"/>
          </a:xfrm>
          <a:prstGeom prst="rect">
            <a:avLst/>
          </a:prstGeom>
          <a:noFill/>
        </p:spPr>
        <p:txBody>
          <a:bodyPr wrap="square" rtlCol="0">
            <a:spAutoFit/>
          </a:bodyPr>
          <a:lstStyle/>
          <a:p>
            <a:r>
              <a:rPr lang="en-US" sz="2000" dirty="0" smtClean="0"/>
              <a:t>The venting gases auto ignited when they mixed with ambient air, causing the cardboard packaging to burn on the outside, not on the inside.  By expanding the gel pack to have an interference fit with the packaging, the venting gases cool while passing through the coolant and prevents the auto ignition.</a:t>
            </a:r>
          </a:p>
        </p:txBody>
      </p:sp>
      <p:pic>
        <p:nvPicPr>
          <p:cNvPr id="1032" name="Picture 8"/>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Lst>
          </a:blip>
          <a:srcRect/>
          <a:stretch>
            <a:fillRect/>
          </a:stretch>
        </p:blipFill>
        <p:spPr bwMode="auto">
          <a:xfrm>
            <a:off x="6019800" y="3289482"/>
            <a:ext cx="2286000" cy="1294519"/>
          </a:xfrm>
          <a:prstGeom prst="rect">
            <a:avLst/>
          </a:prstGeom>
          <a:noFill/>
          <a:ln w="9525">
            <a:noFill/>
            <a:miter lim="800000"/>
            <a:headEnd/>
            <a:tailEnd/>
          </a:ln>
          <a:effectLst/>
        </p:spPr>
      </p:pic>
      <p:pic>
        <p:nvPicPr>
          <p:cNvPr id="1035" name="Picture 11"/>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a14:imgEffect>
                  </a14:imgLayer>
                </a14:imgProps>
              </a:ext>
            </a:extLst>
          </a:blip>
          <a:srcRect/>
          <a:stretch>
            <a:fillRect/>
          </a:stretch>
        </p:blipFill>
        <p:spPr bwMode="auto">
          <a:xfrm>
            <a:off x="3467100" y="3276599"/>
            <a:ext cx="2133600" cy="1320286"/>
          </a:xfrm>
          <a:prstGeom prst="rect">
            <a:avLst/>
          </a:prstGeom>
          <a:noFill/>
          <a:ln w="9525">
            <a:noFill/>
            <a:miter lim="800000"/>
            <a:headEnd/>
            <a:tailEnd/>
          </a:ln>
          <a:effectLst/>
        </p:spPr>
      </p:pic>
      <p:pic>
        <p:nvPicPr>
          <p:cNvPr id="1037" name="Picture 13"/>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20000" contrast="20000"/>
                    </a14:imgEffect>
                  </a14:imgLayer>
                </a14:imgProps>
              </a:ext>
            </a:extLst>
          </a:blip>
          <a:srcRect/>
          <a:stretch>
            <a:fillRect/>
          </a:stretch>
        </p:blipFill>
        <p:spPr bwMode="auto">
          <a:xfrm>
            <a:off x="1010055" y="3276598"/>
            <a:ext cx="1981200" cy="1339690"/>
          </a:xfrm>
          <a:prstGeom prst="rect">
            <a:avLst/>
          </a:prstGeom>
          <a:noFill/>
          <a:ln w="9525">
            <a:noFill/>
            <a:miter lim="800000"/>
            <a:headEnd/>
            <a:tailEnd/>
          </a:ln>
          <a:effectLst/>
        </p:spPr>
      </p:pic>
      <p:sp>
        <p:nvSpPr>
          <p:cNvPr id="2" name="TextBox 1"/>
          <p:cNvSpPr txBox="1"/>
          <p:nvPr/>
        </p:nvSpPr>
        <p:spPr>
          <a:xfrm>
            <a:off x="933855" y="2907267"/>
            <a:ext cx="2057400" cy="369332"/>
          </a:xfrm>
          <a:prstGeom prst="rect">
            <a:avLst/>
          </a:prstGeom>
          <a:noFill/>
        </p:spPr>
        <p:txBody>
          <a:bodyPr wrap="square" rtlCol="0">
            <a:spAutoFit/>
          </a:bodyPr>
          <a:lstStyle/>
          <a:p>
            <a:r>
              <a:rPr lang="en-US" dirty="0" smtClean="0"/>
              <a:t>Gel Packs . . . </a:t>
            </a:r>
            <a:endParaRPr lang="en-US" dirty="0"/>
          </a:p>
        </p:txBody>
      </p:sp>
      <p:sp>
        <p:nvSpPr>
          <p:cNvPr id="3" name="TextBox 2"/>
          <p:cNvSpPr txBox="1"/>
          <p:nvPr/>
        </p:nvSpPr>
        <p:spPr>
          <a:xfrm>
            <a:off x="1084634" y="4737405"/>
            <a:ext cx="1832042" cy="369332"/>
          </a:xfrm>
          <a:prstGeom prst="rect">
            <a:avLst/>
          </a:prstGeom>
          <a:noFill/>
        </p:spPr>
        <p:txBody>
          <a:bodyPr wrap="square" rtlCol="0">
            <a:spAutoFit/>
          </a:bodyPr>
          <a:lstStyle/>
          <a:p>
            <a:r>
              <a:rPr lang="en-US" dirty="0" smtClean="0"/>
              <a:t>…only over cells</a:t>
            </a:r>
            <a:endParaRPr lang="en-US" dirty="0"/>
          </a:p>
        </p:txBody>
      </p:sp>
      <p:sp>
        <p:nvSpPr>
          <p:cNvPr id="9" name="TextBox 8"/>
          <p:cNvSpPr txBox="1"/>
          <p:nvPr/>
        </p:nvSpPr>
        <p:spPr>
          <a:xfrm>
            <a:off x="3409950" y="4696103"/>
            <a:ext cx="2190750" cy="646331"/>
          </a:xfrm>
          <a:prstGeom prst="rect">
            <a:avLst/>
          </a:prstGeom>
          <a:noFill/>
        </p:spPr>
        <p:txBody>
          <a:bodyPr wrap="square" rtlCol="0">
            <a:spAutoFit/>
          </a:bodyPr>
          <a:lstStyle/>
          <a:p>
            <a:pPr algn="ctr"/>
            <a:r>
              <a:rPr lang="en-US" dirty="0" smtClean="0"/>
              <a:t>… barely touching inside of box</a:t>
            </a:r>
            <a:endParaRPr lang="en-US" dirty="0"/>
          </a:p>
        </p:txBody>
      </p:sp>
      <p:sp>
        <p:nvSpPr>
          <p:cNvPr id="10" name="TextBox 9"/>
          <p:cNvSpPr txBox="1"/>
          <p:nvPr/>
        </p:nvSpPr>
        <p:spPr>
          <a:xfrm>
            <a:off x="6096000" y="4737405"/>
            <a:ext cx="2286000" cy="646331"/>
          </a:xfrm>
          <a:prstGeom prst="rect">
            <a:avLst/>
          </a:prstGeom>
          <a:noFill/>
        </p:spPr>
        <p:txBody>
          <a:bodyPr wrap="square" rtlCol="0">
            <a:spAutoFit/>
          </a:bodyPr>
          <a:lstStyle/>
          <a:p>
            <a:pPr algn="ctr"/>
            <a:r>
              <a:rPr lang="en-US" dirty="0" smtClean="0"/>
              <a:t>…interference fit with inside of box</a:t>
            </a:r>
            <a:endParaRPr lang="en-US" dirty="0"/>
          </a:p>
        </p:txBody>
      </p:sp>
    </p:spTree>
    <p:extLst>
      <p:ext uri="{BB962C8B-B14F-4D97-AF65-F5344CB8AC3E}">
        <p14:creationId xmlns:p14="http://schemas.microsoft.com/office/powerpoint/2010/main" val="16309127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24</a:t>
            </a:fld>
            <a:endParaRPr lang="en-US" dirty="0"/>
          </a:p>
        </p:txBody>
      </p:sp>
      <p:sp>
        <p:nvSpPr>
          <p:cNvPr id="10" name="TextBox 9"/>
          <p:cNvSpPr txBox="1"/>
          <p:nvPr/>
        </p:nvSpPr>
        <p:spPr>
          <a:xfrm>
            <a:off x="533400" y="1066800"/>
            <a:ext cx="7772400" cy="646331"/>
          </a:xfrm>
          <a:prstGeom prst="rect">
            <a:avLst/>
          </a:prstGeom>
          <a:noFill/>
        </p:spPr>
        <p:txBody>
          <a:bodyPr wrap="square" rtlCol="0">
            <a:spAutoFit/>
          </a:bodyPr>
          <a:lstStyle/>
          <a:p>
            <a:r>
              <a:rPr lang="en-US" dirty="0" smtClean="0"/>
              <a:t>Modifications to the existing bulk packaging to optimize the cooling concept are required.</a:t>
            </a:r>
          </a:p>
        </p:txBody>
      </p:sp>
      <p:pic>
        <p:nvPicPr>
          <p:cNvPr id="7" name="Picture 6" descr="F:\Batteries\5th Round Pics\2012-07-23 Battery Packaging Testing 126.jpg"/>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38800" y="4467505"/>
            <a:ext cx="1956547" cy="1462232"/>
          </a:xfrm>
          <a:prstGeom prst="rect">
            <a:avLst/>
          </a:prstGeom>
          <a:noFill/>
          <a:ln>
            <a:noFill/>
          </a:ln>
        </p:spPr>
      </p:pic>
      <p:pic>
        <p:nvPicPr>
          <p:cNvPr id="9" name="Picture 8" descr="C:\Documents and Settings\320745\Local Settings\Temporary Internet Files\Content.Word\0904120841.jpg"/>
          <p:cNvPicPr/>
          <p:nvPr/>
        </p:nvPicPr>
        <p:blipFill rotWithShape="1">
          <a:blip r:embed="rId4" cstate="screen">
            <a:extLst>
              <a:ext uri="{28A0092B-C50C-407E-A947-70E740481C1C}">
                <a14:useLocalDpi xmlns:a14="http://schemas.microsoft.com/office/drawing/2010/main"/>
              </a:ext>
            </a:extLst>
          </a:blip>
          <a:srcRect t="7480" r="5128"/>
          <a:stretch/>
        </p:blipFill>
        <p:spPr bwMode="auto">
          <a:xfrm>
            <a:off x="4901214" y="1774686"/>
            <a:ext cx="3124200" cy="2061527"/>
          </a:xfrm>
          <a:prstGeom prst="rect">
            <a:avLst/>
          </a:prstGeom>
          <a:noFill/>
          <a:ln>
            <a:noFill/>
          </a:ln>
          <a:extLst>
            <a:ext uri="{53640926-AAD7-44D8-BBD7-CCE9431645EC}">
              <a14:shadowObscured xmlns:a14="http://schemas.microsoft.com/office/drawing/2010/main"/>
            </a:ext>
          </a:extLst>
        </p:spPr>
      </p:pic>
      <p:sp>
        <p:nvSpPr>
          <p:cNvPr id="2" name="TextBox 1"/>
          <p:cNvSpPr txBox="1"/>
          <p:nvPr/>
        </p:nvSpPr>
        <p:spPr>
          <a:xfrm>
            <a:off x="533400" y="4321458"/>
            <a:ext cx="4572000" cy="1754326"/>
          </a:xfrm>
          <a:prstGeom prst="rect">
            <a:avLst/>
          </a:prstGeom>
          <a:noFill/>
        </p:spPr>
        <p:txBody>
          <a:bodyPr wrap="square" rtlCol="0">
            <a:spAutoFit/>
          </a:bodyPr>
          <a:lstStyle/>
          <a:p>
            <a:pPr algn="just"/>
            <a:r>
              <a:rPr lang="en-US" dirty="0" smtClean="0"/>
              <a:t>A buffer was required between the cells and the gel pack.  Without a buffer the liquid in the gel pack would start to boil before the pouch ruptured.  Thereby cooling the top of the cell and allowing the bottom of the cell to continue to heat and vent out the side.</a:t>
            </a:r>
            <a:endParaRPr lang="en-US" dirty="0"/>
          </a:p>
        </p:txBody>
      </p:sp>
      <p:sp>
        <p:nvSpPr>
          <p:cNvPr id="3" name="TextBox 2"/>
          <p:cNvSpPr txBox="1"/>
          <p:nvPr/>
        </p:nvSpPr>
        <p:spPr>
          <a:xfrm>
            <a:off x="533400" y="1981200"/>
            <a:ext cx="3810000" cy="1785104"/>
          </a:xfrm>
          <a:prstGeom prst="rect">
            <a:avLst/>
          </a:prstGeom>
          <a:noFill/>
        </p:spPr>
        <p:txBody>
          <a:bodyPr wrap="square" rtlCol="0">
            <a:spAutoFit/>
          </a:bodyPr>
          <a:lstStyle/>
          <a:p>
            <a:pPr algn="just"/>
            <a:r>
              <a:rPr lang="en-US" dirty="0"/>
              <a:t>The </a:t>
            </a:r>
            <a:r>
              <a:rPr lang="en-US" sz="2000" dirty="0"/>
              <a:t>liquid</a:t>
            </a:r>
            <a:r>
              <a:rPr lang="en-US" dirty="0"/>
              <a:t> coolant has a tendency to soak into  any absorbent material, i.e. cardboard.  Therefore the </a:t>
            </a:r>
            <a:r>
              <a:rPr lang="en-US" dirty="0" smtClean="0"/>
              <a:t>cells </a:t>
            </a:r>
            <a:r>
              <a:rPr lang="en-US" dirty="0"/>
              <a:t>have been placed in a coated tray in order to retain the fluid. </a:t>
            </a:r>
          </a:p>
          <a:p>
            <a:endParaRPr lang="en-US" dirty="0"/>
          </a:p>
        </p:txBody>
      </p:sp>
      <p:sp>
        <p:nvSpPr>
          <p:cNvPr id="11" name="TextBox 10"/>
          <p:cNvSpPr txBox="1"/>
          <p:nvPr/>
        </p:nvSpPr>
        <p:spPr>
          <a:xfrm>
            <a:off x="533400" y="381000"/>
            <a:ext cx="6400800" cy="369332"/>
          </a:xfrm>
          <a:prstGeom prst="rect">
            <a:avLst/>
          </a:prstGeom>
          <a:noFill/>
        </p:spPr>
        <p:txBody>
          <a:bodyPr wrap="square" rtlCol="0">
            <a:spAutoFit/>
          </a:bodyPr>
          <a:lstStyle/>
          <a:p>
            <a:r>
              <a:rPr lang="en-US" dirty="0" smtClean="0"/>
              <a:t>Bulk Battery Packaging - Refinements</a:t>
            </a:r>
            <a:endParaRPr lang="en-US" dirty="0"/>
          </a:p>
        </p:txBody>
      </p:sp>
    </p:spTree>
    <p:extLst>
      <p:ext uri="{BB962C8B-B14F-4D97-AF65-F5344CB8AC3E}">
        <p14:creationId xmlns:p14="http://schemas.microsoft.com/office/powerpoint/2010/main" val="38095367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8400"/>
            <a:ext cx="2133600" cy="476250"/>
          </a:xfrm>
        </p:spPr>
        <p:txBody>
          <a:bodyPr/>
          <a:lstStyle/>
          <a:p>
            <a:fld id="{AC31D722-F7F3-4560-BEE3-A2CF5CFBABB1}" type="slidenum">
              <a:rPr lang="en-US"/>
              <a:pPr/>
              <a:t>25</a:t>
            </a:fld>
            <a:endParaRPr lang="en-US" dirty="0"/>
          </a:p>
        </p:txBody>
      </p:sp>
      <p:sp>
        <p:nvSpPr>
          <p:cNvPr id="8" name="TextBox 7"/>
          <p:cNvSpPr txBox="1"/>
          <p:nvPr/>
        </p:nvSpPr>
        <p:spPr>
          <a:xfrm>
            <a:off x="533400" y="381000"/>
            <a:ext cx="6400800" cy="369332"/>
          </a:xfrm>
          <a:prstGeom prst="rect">
            <a:avLst/>
          </a:prstGeom>
          <a:noFill/>
        </p:spPr>
        <p:txBody>
          <a:bodyPr wrap="square" rtlCol="0">
            <a:spAutoFit/>
          </a:bodyPr>
          <a:lstStyle/>
          <a:p>
            <a:r>
              <a:rPr lang="en-US" dirty="0" smtClean="0"/>
              <a:t>Bulk Battery Packaging – Results</a:t>
            </a:r>
            <a:endParaRPr lang="en-US" dirty="0"/>
          </a:p>
        </p:txBody>
      </p:sp>
      <p:graphicFrame>
        <p:nvGraphicFramePr>
          <p:cNvPr id="16" name="Chart 15"/>
          <p:cNvGraphicFramePr>
            <a:graphicFrameLocks noGrp="1"/>
          </p:cNvGraphicFramePr>
          <p:nvPr>
            <p:extLst>
              <p:ext uri="{D42A27DB-BD31-4B8C-83A1-F6EECF244321}">
                <p14:modId xmlns:p14="http://schemas.microsoft.com/office/powerpoint/2010/main" val="4279988514"/>
              </p:ext>
            </p:extLst>
          </p:nvPr>
        </p:nvGraphicFramePr>
        <p:xfrm>
          <a:off x="3962400" y="929627"/>
          <a:ext cx="4701988" cy="5013973"/>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Box 16"/>
          <p:cNvSpPr txBox="1"/>
          <p:nvPr/>
        </p:nvSpPr>
        <p:spPr>
          <a:xfrm>
            <a:off x="4885765" y="5810036"/>
            <a:ext cx="3048000" cy="461665"/>
          </a:xfrm>
          <a:prstGeom prst="rect">
            <a:avLst/>
          </a:prstGeom>
          <a:noFill/>
        </p:spPr>
        <p:txBody>
          <a:bodyPr wrap="square" rtlCol="0">
            <a:spAutoFit/>
          </a:bodyPr>
          <a:lstStyle/>
          <a:p>
            <a:pPr algn="ctr"/>
            <a:r>
              <a:rPr lang="en-US" sz="1200" dirty="0" smtClean="0"/>
              <a:t>Actual thermal couple graph of Gel Pack cooling batteries  </a:t>
            </a:r>
            <a:endParaRPr lang="en-US" sz="1200" dirty="0"/>
          </a:p>
        </p:txBody>
      </p:sp>
      <p:sp>
        <p:nvSpPr>
          <p:cNvPr id="2" name="TextBox 1"/>
          <p:cNvSpPr txBox="1"/>
          <p:nvPr/>
        </p:nvSpPr>
        <p:spPr>
          <a:xfrm>
            <a:off x="536643" y="1066800"/>
            <a:ext cx="3429000" cy="4801314"/>
          </a:xfrm>
          <a:prstGeom prst="rect">
            <a:avLst/>
          </a:prstGeom>
          <a:noFill/>
        </p:spPr>
        <p:txBody>
          <a:bodyPr wrap="square" rtlCol="0">
            <a:spAutoFit/>
          </a:bodyPr>
          <a:lstStyle/>
          <a:p>
            <a:r>
              <a:rPr lang="en-US" dirty="0" smtClean="0"/>
              <a:t>Thermocouples were placed at various locations within the packaging.</a:t>
            </a:r>
          </a:p>
          <a:p>
            <a:endParaRPr lang="en-US" dirty="0" smtClean="0"/>
          </a:p>
          <a:p>
            <a:endParaRPr lang="en-US" dirty="0"/>
          </a:p>
          <a:p>
            <a:r>
              <a:rPr lang="en-US" dirty="0" smtClean="0"/>
              <a:t>The cartridge heater reached over 1600°F before the cell vented.  Once the cell vented, rupturing the gel pack, all the temperature readings decreased or increased to just </a:t>
            </a:r>
            <a:r>
              <a:rPr lang="en-US" dirty="0"/>
              <a:t>over </a:t>
            </a:r>
            <a:r>
              <a:rPr lang="en-US" dirty="0" smtClean="0"/>
              <a:t>200°F.  </a:t>
            </a:r>
          </a:p>
          <a:p>
            <a:endParaRPr lang="en-US" dirty="0" smtClean="0"/>
          </a:p>
          <a:p>
            <a:endParaRPr lang="en-US" dirty="0"/>
          </a:p>
          <a:p>
            <a:r>
              <a:rPr lang="en-US" dirty="0" smtClean="0"/>
              <a:t>The cartridge heater was unplugged after 10 minutes.</a:t>
            </a:r>
          </a:p>
          <a:p>
            <a:endParaRPr lang="en-US" dirty="0" smtClean="0"/>
          </a:p>
          <a:p>
            <a:endParaRPr lang="en-US" dirty="0" smtClean="0"/>
          </a:p>
        </p:txBody>
      </p:sp>
    </p:spTree>
    <p:extLst>
      <p:ext uri="{BB962C8B-B14F-4D97-AF65-F5344CB8AC3E}">
        <p14:creationId xmlns:p14="http://schemas.microsoft.com/office/powerpoint/2010/main" val="26271992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8400"/>
            <a:ext cx="2133600" cy="476250"/>
          </a:xfrm>
        </p:spPr>
        <p:txBody>
          <a:bodyPr/>
          <a:lstStyle/>
          <a:p>
            <a:fld id="{AC31D722-F7F3-4560-BEE3-A2CF5CFBABB1}" type="slidenum">
              <a:rPr lang="en-US"/>
              <a:pPr/>
              <a:t>26</a:t>
            </a:fld>
            <a:endParaRPr lang="en-US" dirty="0"/>
          </a:p>
        </p:txBody>
      </p:sp>
      <p:sp>
        <p:nvSpPr>
          <p:cNvPr id="7" name="TextBox 6"/>
          <p:cNvSpPr txBox="1"/>
          <p:nvPr/>
        </p:nvSpPr>
        <p:spPr>
          <a:xfrm>
            <a:off x="533400" y="1065618"/>
            <a:ext cx="7772400" cy="1015663"/>
          </a:xfrm>
          <a:prstGeom prst="rect">
            <a:avLst/>
          </a:prstGeom>
          <a:noFill/>
        </p:spPr>
        <p:txBody>
          <a:bodyPr wrap="square" rtlCol="0">
            <a:spAutoFit/>
          </a:bodyPr>
          <a:lstStyle/>
          <a:p>
            <a:r>
              <a:rPr lang="en-US" sz="2000" dirty="0" smtClean="0"/>
              <a:t>To </a:t>
            </a:r>
            <a:r>
              <a:rPr lang="en-US" sz="2000" dirty="0"/>
              <a:t>date burn testing has been </a:t>
            </a:r>
            <a:r>
              <a:rPr lang="en-US" sz="2000" dirty="0" smtClean="0"/>
              <a:t>successfully performed </a:t>
            </a:r>
            <a:r>
              <a:rPr lang="en-US" sz="2000" dirty="0"/>
              <a:t>on CR123 </a:t>
            </a:r>
            <a:r>
              <a:rPr lang="en-US" sz="2000" dirty="0" smtClean="0"/>
              <a:t>lithium primary, </a:t>
            </a:r>
            <a:r>
              <a:rPr lang="en-US" sz="2000" dirty="0"/>
              <a:t>18650 lithium-ion (typically found in laptops) and “D” </a:t>
            </a:r>
            <a:r>
              <a:rPr lang="en-US" sz="2000"/>
              <a:t>size </a:t>
            </a:r>
            <a:r>
              <a:rPr lang="en-US" sz="2000" smtClean="0"/>
              <a:t>lithium primary </a:t>
            </a:r>
            <a:r>
              <a:rPr lang="en-US" sz="2000" dirty="0" smtClean="0"/>
              <a:t>cells</a:t>
            </a:r>
            <a:r>
              <a:rPr lang="en-US" sz="2000" dirty="0"/>
              <a:t>.  </a:t>
            </a:r>
            <a:endParaRPr lang="en-US" sz="2000" dirty="0" smtClean="0"/>
          </a:p>
        </p:txBody>
      </p:sp>
      <p:pic>
        <p:nvPicPr>
          <p:cNvPr id="1029"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Lst>
          </a:blip>
          <a:srcRect/>
          <a:stretch>
            <a:fillRect/>
          </a:stretch>
        </p:blipFill>
        <p:spPr bwMode="auto">
          <a:xfrm>
            <a:off x="3271065" y="2114279"/>
            <a:ext cx="1407763" cy="1057978"/>
          </a:xfrm>
          <a:prstGeom prst="rect">
            <a:avLst/>
          </a:prstGeom>
          <a:noFill/>
          <a:ln w="9525">
            <a:noFill/>
            <a:miter lim="800000"/>
            <a:headEnd/>
            <a:tailEnd/>
          </a:ln>
          <a:effectLst/>
        </p:spPr>
      </p:pic>
      <p:pic>
        <p:nvPicPr>
          <p:cNvPr id="1032" name="Picture 8"/>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a14:imgEffect>
                  </a14:imgLayer>
                </a14:imgProps>
              </a:ext>
            </a:extLst>
          </a:blip>
          <a:srcRect/>
          <a:stretch>
            <a:fillRect/>
          </a:stretch>
        </p:blipFill>
        <p:spPr bwMode="auto">
          <a:xfrm>
            <a:off x="6123433" y="2081281"/>
            <a:ext cx="2029967" cy="1111763"/>
          </a:xfrm>
          <a:prstGeom prst="rect">
            <a:avLst/>
          </a:prstGeom>
          <a:noFill/>
          <a:ln w="9525">
            <a:noFill/>
            <a:miter lim="800000"/>
            <a:headEnd/>
            <a:tailEnd/>
          </a:ln>
          <a:effectLst/>
        </p:spPr>
      </p:pic>
      <p:pic>
        <p:nvPicPr>
          <p:cNvPr id="16" name="Picture 15" descr="C:\Documents and Settings\320745\Desktop\App D pics\4-2.3 DSC01205.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71064" y="3276600"/>
            <a:ext cx="1407763" cy="993748"/>
          </a:xfrm>
          <a:prstGeom prst="rect">
            <a:avLst/>
          </a:prstGeom>
          <a:noFill/>
          <a:ln>
            <a:noFill/>
          </a:ln>
        </p:spPr>
      </p:pic>
      <p:pic>
        <p:nvPicPr>
          <p:cNvPr id="17" name="Picture 16" descr="C:\Documents and Settings\320745\Desktop\App D pics\4-2.3 DSC01209.JPG"/>
          <p:cNvPicPr/>
          <p:nvPr/>
        </p:nvPicPr>
        <p:blipFill>
          <a:blip r:embed="rId8" cstate="print">
            <a:extLst>
              <a:ext uri="{BEBA8EAE-BF5A-486C-A8C5-ECC9F3942E4B}">
                <a14:imgProps xmlns:a14="http://schemas.microsoft.com/office/drawing/2010/main">
                  <a14:imgLayer r:embed="rId9">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4753591" y="3276600"/>
            <a:ext cx="1293802" cy="993748"/>
          </a:xfrm>
          <a:prstGeom prst="rect">
            <a:avLst/>
          </a:prstGeom>
          <a:noFill/>
          <a:ln>
            <a:noFill/>
          </a:ln>
        </p:spPr>
      </p:pic>
      <p:pic>
        <p:nvPicPr>
          <p:cNvPr id="18" name="Picture 17"/>
          <p:cNvPicPr/>
          <p:nvPr/>
        </p:nvPicPr>
        <p:blipFill>
          <a:blip r:embed="rId10">
            <a:extLst>
              <a:ext uri="{BEBA8EAE-BF5A-486C-A8C5-ECC9F3942E4B}">
                <a14:imgProps xmlns:a14="http://schemas.microsoft.com/office/drawing/2010/main">
                  <a14:imgLayer r:embed="rId11">
                    <a14:imgEffect>
                      <a14:brightnessContrast bright="20000"/>
                    </a14:imgEffect>
                  </a14:imgLayer>
                </a14:imgProps>
              </a:ext>
            </a:extLst>
          </a:blip>
          <a:stretch>
            <a:fillRect/>
          </a:stretch>
        </p:blipFill>
        <p:spPr>
          <a:xfrm>
            <a:off x="6123433" y="3276600"/>
            <a:ext cx="2029967" cy="993748"/>
          </a:xfrm>
          <a:prstGeom prst="rect">
            <a:avLst/>
          </a:prstGeom>
        </p:spPr>
      </p:pic>
      <p:pic>
        <p:nvPicPr>
          <p:cNvPr id="19" name="Picture 18" descr="D:\Testing Touchstone Sept 2011\Test 3-7.1 1064.JPG"/>
          <p:cNvPicPr/>
          <p:nvPr/>
        </p:nvPicPr>
        <p:blipFill>
          <a:blip r:embed="rId12" cstate="print">
            <a:extLst>
              <a:ext uri="{BEBA8EAE-BF5A-486C-A8C5-ECC9F3942E4B}">
                <a14:imgProps xmlns:a14="http://schemas.microsoft.com/office/drawing/2010/main">
                  <a14:imgLayer r:embed="rId13">
                    <a14:imgEffect>
                      <a14:brightnessContrast bright="20000"/>
                    </a14:imgEffect>
                  </a14:imgLayer>
                </a14:imgProps>
              </a:ext>
            </a:extLst>
          </a:blip>
          <a:srcRect/>
          <a:stretch>
            <a:fillRect/>
          </a:stretch>
        </p:blipFill>
        <p:spPr bwMode="auto">
          <a:xfrm>
            <a:off x="4753592" y="2114279"/>
            <a:ext cx="1300330" cy="1078765"/>
          </a:xfrm>
          <a:prstGeom prst="rect">
            <a:avLst/>
          </a:prstGeom>
          <a:noFill/>
          <a:ln w="9525">
            <a:noFill/>
            <a:miter lim="800000"/>
            <a:headEnd/>
            <a:tailEnd/>
          </a:ln>
        </p:spPr>
      </p:pic>
      <p:pic>
        <p:nvPicPr>
          <p:cNvPr id="20" name="Picture 19" descr="F:\Batteries\5th Round Pics\2012-07-23 Battery Packaging Testing 125.jpg"/>
          <p:cNvPicPr/>
          <p:nvPr/>
        </p:nvPicPr>
        <p:blipFill>
          <a:blip r:embed="rId14" cstate="screen">
            <a:extLst>
              <a:ext uri="{BEBA8EAE-BF5A-486C-A8C5-ECC9F3942E4B}">
                <a14:imgProps xmlns:a14="http://schemas.microsoft.com/office/drawing/2010/main">
                  <a14:imgLayer r:embed="rId15">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3284029" y="4390465"/>
            <a:ext cx="1394799" cy="990601"/>
          </a:xfrm>
          <a:prstGeom prst="rect">
            <a:avLst/>
          </a:prstGeom>
          <a:noFill/>
          <a:ln>
            <a:noFill/>
          </a:ln>
        </p:spPr>
      </p:pic>
      <p:pic>
        <p:nvPicPr>
          <p:cNvPr id="21" name="Picture 20" descr="F:\Batteries\5th Round Pics\2012-07-23 Battery Packaging Testing 126.jpg"/>
          <p:cNvPicPr/>
          <p:nvPr/>
        </p:nvPicPr>
        <p:blipFill>
          <a:blip r:embed="rId16" cstate="screen">
            <a:extLst>
              <a:ext uri="{BEBA8EAE-BF5A-486C-A8C5-ECC9F3942E4B}">
                <a14:imgProps xmlns:a14="http://schemas.microsoft.com/office/drawing/2010/main">
                  <a14:imgLayer r:embed="rId17">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4753591" y="4390464"/>
            <a:ext cx="1292725" cy="990601"/>
          </a:xfrm>
          <a:prstGeom prst="rect">
            <a:avLst/>
          </a:prstGeom>
          <a:noFill/>
          <a:ln>
            <a:noFill/>
          </a:ln>
        </p:spPr>
      </p:pic>
      <p:pic>
        <p:nvPicPr>
          <p:cNvPr id="22" name="Picture 21" descr="D:\My Documents\My Pictures\vlcsnap-2012-07-31-11h02m07s123.png"/>
          <p:cNvPicPr/>
          <p:nvPr/>
        </p:nvPicPr>
        <p:blipFill>
          <a:blip r:embed="rId18" cstate="screen">
            <a:extLst>
              <a:ext uri="{BEBA8EAE-BF5A-486C-A8C5-ECC9F3942E4B}">
                <a14:imgProps xmlns:a14="http://schemas.microsoft.com/office/drawing/2010/main">
                  <a14:imgLayer r:embed="rId19">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6123433" y="4390465"/>
            <a:ext cx="2029968" cy="990600"/>
          </a:xfrm>
          <a:prstGeom prst="rect">
            <a:avLst/>
          </a:prstGeom>
          <a:noFill/>
          <a:ln>
            <a:noFill/>
          </a:ln>
        </p:spPr>
      </p:pic>
      <p:pic>
        <p:nvPicPr>
          <p:cNvPr id="26" name="Picture 25" descr="D:\My Documents\My Pictures\vlcsnap-2012-07-31-15h01m22s106.png"/>
          <p:cNvPicPr/>
          <p:nvPr/>
        </p:nvPicPr>
        <p:blipFill rotWithShape="1">
          <a:blip r:embed="rId20" cstate="email">
            <a:extLst>
              <a:ext uri="{28A0092B-C50C-407E-A947-70E740481C1C}">
                <a14:useLocalDpi xmlns:a14="http://schemas.microsoft.com/office/drawing/2010/main"/>
              </a:ext>
            </a:extLst>
          </a:blip>
          <a:srcRect l="25650" r="33735"/>
          <a:stretch/>
        </p:blipFill>
        <p:spPr bwMode="auto">
          <a:xfrm>
            <a:off x="708212" y="2432648"/>
            <a:ext cx="1676400" cy="2714727"/>
          </a:xfrm>
          <a:prstGeom prst="rect">
            <a:avLst/>
          </a:prstGeom>
          <a:noFill/>
          <a:ln>
            <a:noFill/>
          </a:ln>
          <a:extLst>
            <a:ext uri="{53640926-AAD7-44D8-BBD7-CCE9431645EC}">
              <a14:shadowObscured xmlns:a14="http://schemas.microsoft.com/office/drawing/2010/main"/>
            </a:ext>
          </a:extLst>
        </p:spPr>
      </p:pic>
      <p:sp>
        <p:nvSpPr>
          <p:cNvPr id="2" name="TextBox 1"/>
          <p:cNvSpPr txBox="1"/>
          <p:nvPr/>
        </p:nvSpPr>
        <p:spPr>
          <a:xfrm>
            <a:off x="681318" y="5381065"/>
            <a:ext cx="1676400" cy="738664"/>
          </a:xfrm>
          <a:prstGeom prst="rect">
            <a:avLst/>
          </a:prstGeom>
          <a:noFill/>
        </p:spPr>
        <p:txBody>
          <a:bodyPr wrap="square" rtlCol="0">
            <a:spAutoFit/>
          </a:bodyPr>
          <a:lstStyle/>
          <a:p>
            <a:pPr algn="ctr"/>
            <a:r>
              <a:rPr lang="en-US" sz="1400" dirty="0" smtClean="0"/>
              <a:t>Thermal Events - </a:t>
            </a:r>
          </a:p>
          <a:p>
            <a:pPr algn="ctr"/>
            <a:r>
              <a:rPr lang="en-US" sz="1400" dirty="0" smtClean="0"/>
              <a:t>Sparks</a:t>
            </a:r>
            <a:r>
              <a:rPr lang="en-US" sz="1400" dirty="0"/>
              <a:t> </a:t>
            </a:r>
            <a:r>
              <a:rPr lang="en-US" sz="1400" dirty="0" smtClean="0"/>
              <a:t>and Flames blow through box</a:t>
            </a:r>
            <a:endParaRPr lang="en-US" sz="1400" dirty="0"/>
          </a:p>
        </p:txBody>
      </p:sp>
      <p:sp>
        <p:nvSpPr>
          <p:cNvPr id="3" name="TextBox 2"/>
          <p:cNvSpPr txBox="1"/>
          <p:nvPr/>
        </p:nvSpPr>
        <p:spPr>
          <a:xfrm>
            <a:off x="3127629" y="5558118"/>
            <a:ext cx="5397806" cy="523220"/>
          </a:xfrm>
          <a:prstGeom prst="rect">
            <a:avLst/>
          </a:prstGeom>
          <a:noFill/>
        </p:spPr>
        <p:txBody>
          <a:bodyPr wrap="square" rtlCol="0">
            <a:spAutoFit/>
          </a:bodyPr>
          <a:lstStyle/>
          <a:p>
            <a:pPr algn="ctr"/>
            <a:r>
              <a:rPr lang="en-US" sz="1400" dirty="0" smtClean="0"/>
              <a:t>Gel Packs prevented jets of sparks and flames from exiting the box.  Only the cell experiencing the thermal runaway vented.</a:t>
            </a:r>
            <a:endParaRPr lang="en-US" sz="1400" dirty="0"/>
          </a:p>
        </p:txBody>
      </p:sp>
      <p:sp>
        <p:nvSpPr>
          <p:cNvPr id="9" name="TextBox 8"/>
          <p:cNvSpPr txBox="1"/>
          <p:nvPr/>
        </p:nvSpPr>
        <p:spPr>
          <a:xfrm>
            <a:off x="2562853" y="2489379"/>
            <a:ext cx="690282" cy="307777"/>
          </a:xfrm>
          <a:prstGeom prst="rect">
            <a:avLst/>
          </a:prstGeom>
          <a:noFill/>
        </p:spPr>
        <p:txBody>
          <a:bodyPr wrap="square" rtlCol="0">
            <a:spAutoFit/>
          </a:bodyPr>
          <a:lstStyle/>
          <a:p>
            <a:r>
              <a:rPr lang="en-US" sz="1400" dirty="0" smtClean="0"/>
              <a:t>CR123</a:t>
            </a:r>
            <a:endParaRPr lang="en-US" sz="1400" dirty="0"/>
          </a:p>
        </p:txBody>
      </p:sp>
      <p:sp>
        <p:nvSpPr>
          <p:cNvPr id="10" name="TextBox 9"/>
          <p:cNvSpPr txBox="1"/>
          <p:nvPr/>
        </p:nvSpPr>
        <p:spPr>
          <a:xfrm>
            <a:off x="2504100" y="3619585"/>
            <a:ext cx="766482" cy="307777"/>
          </a:xfrm>
          <a:prstGeom prst="rect">
            <a:avLst/>
          </a:prstGeom>
          <a:noFill/>
        </p:spPr>
        <p:txBody>
          <a:bodyPr wrap="square" rtlCol="0">
            <a:spAutoFit/>
          </a:bodyPr>
          <a:lstStyle/>
          <a:p>
            <a:r>
              <a:rPr lang="en-US" sz="1400" dirty="0" smtClean="0"/>
              <a:t>18650</a:t>
            </a:r>
            <a:endParaRPr lang="en-US" sz="1400" dirty="0"/>
          </a:p>
        </p:txBody>
      </p:sp>
      <p:sp>
        <p:nvSpPr>
          <p:cNvPr id="11" name="TextBox 10"/>
          <p:cNvSpPr txBox="1"/>
          <p:nvPr/>
        </p:nvSpPr>
        <p:spPr>
          <a:xfrm>
            <a:off x="2551120" y="4624155"/>
            <a:ext cx="637547" cy="523220"/>
          </a:xfrm>
          <a:prstGeom prst="rect">
            <a:avLst/>
          </a:prstGeom>
          <a:noFill/>
        </p:spPr>
        <p:txBody>
          <a:bodyPr wrap="square" rtlCol="0">
            <a:spAutoFit/>
          </a:bodyPr>
          <a:lstStyle/>
          <a:p>
            <a:r>
              <a:rPr lang="en-US" sz="1400" dirty="0" smtClean="0"/>
              <a:t>33550</a:t>
            </a:r>
          </a:p>
          <a:p>
            <a:r>
              <a:rPr lang="en-US" sz="1400" dirty="0" smtClean="0"/>
              <a:t>D size</a:t>
            </a:r>
            <a:endParaRPr lang="en-US" sz="1400" dirty="0"/>
          </a:p>
        </p:txBody>
      </p:sp>
      <p:sp>
        <p:nvSpPr>
          <p:cNvPr id="23" name="TextBox 22"/>
          <p:cNvSpPr txBox="1"/>
          <p:nvPr/>
        </p:nvSpPr>
        <p:spPr>
          <a:xfrm>
            <a:off x="533400" y="381000"/>
            <a:ext cx="6400800" cy="369332"/>
          </a:xfrm>
          <a:prstGeom prst="rect">
            <a:avLst/>
          </a:prstGeom>
          <a:noFill/>
        </p:spPr>
        <p:txBody>
          <a:bodyPr wrap="square" rtlCol="0">
            <a:spAutoFit/>
          </a:bodyPr>
          <a:lstStyle/>
          <a:p>
            <a:r>
              <a:rPr lang="en-US" dirty="0" smtClean="0"/>
              <a:t>Bulk Battery Packaging – Results</a:t>
            </a:r>
            <a:endParaRPr lang="en-US" dirty="0"/>
          </a:p>
        </p:txBody>
      </p:sp>
    </p:spTree>
    <p:extLst>
      <p:ext uri="{BB962C8B-B14F-4D97-AF65-F5344CB8AC3E}">
        <p14:creationId xmlns:p14="http://schemas.microsoft.com/office/powerpoint/2010/main" val="42491336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27</a:t>
            </a:fld>
            <a:endParaRPr lang="en-US" dirty="0"/>
          </a:p>
        </p:txBody>
      </p:sp>
      <p:sp>
        <p:nvSpPr>
          <p:cNvPr id="8" name="TextBox 7"/>
          <p:cNvSpPr txBox="1"/>
          <p:nvPr/>
        </p:nvSpPr>
        <p:spPr>
          <a:xfrm>
            <a:off x="533400" y="381000"/>
            <a:ext cx="6400800" cy="369332"/>
          </a:xfrm>
          <a:prstGeom prst="rect">
            <a:avLst/>
          </a:prstGeom>
          <a:noFill/>
        </p:spPr>
        <p:txBody>
          <a:bodyPr wrap="square" rtlCol="0">
            <a:spAutoFit/>
          </a:bodyPr>
          <a:lstStyle/>
          <a:p>
            <a:r>
              <a:rPr lang="en-US" dirty="0" smtClean="0"/>
              <a:t>Bulk Battery Packaging – Results</a:t>
            </a:r>
            <a:endParaRPr lang="en-US" dirty="0"/>
          </a:p>
        </p:txBody>
      </p:sp>
      <p:sp>
        <p:nvSpPr>
          <p:cNvPr id="7" name="TextBox 6"/>
          <p:cNvSpPr txBox="1"/>
          <p:nvPr/>
        </p:nvSpPr>
        <p:spPr>
          <a:xfrm>
            <a:off x="533400" y="990600"/>
            <a:ext cx="7772400" cy="1015663"/>
          </a:xfrm>
          <a:prstGeom prst="rect">
            <a:avLst/>
          </a:prstGeom>
          <a:noFill/>
        </p:spPr>
        <p:txBody>
          <a:bodyPr wrap="square" rtlCol="0">
            <a:spAutoFit/>
          </a:bodyPr>
          <a:lstStyle/>
          <a:p>
            <a:r>
              <a:rPr lang="en-US" sz="2000" dirty="0" smtClean="0"/>
              <a:t>Testing was performed to determine the package’s ability to prevent thermal runaways as a function of the package’s orientation (right side up, upside down, on its side).  </a:t>
            </a:r>
          </a:p>
        </p:txBody>
      </p:sp>
      <p:pic>
        <p:nvPicPr>
          <p:cNvPr id="9" name="Picture 3"/>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20000" contrast="20000"/>
                    </a14:imgEffect>
                  </a14:imgLayer>
                </a14:imgProps>
              </a:ext>
            </a:extLst>
          </a:blip>
          <a:srcRect/>
          <a:stretch>
            <a:fillRect/>
          </a:stretch>
        </p:blipFill>
        <p:spPr bwMode="auto">
          <a:xfrm>
            <a:off x="1066800" y="2362200"/>
            <a:ext cx="3546696" cy="2001198"/>
          </a:xfrm>
          <a:prstGeom prst="rect">
            <a:avLst/>
          </a:prstGeom>
          <a:noFill/>
          <a:ln w="9525">
            <a:noFill/>
            <a:miter lim="800000"/>
            <a:headEnd/>
            <a:tailEnd/>
          </a:ln>
          <a:effectLst/>
        </p:spPr>
      </p:pic>
      <p:pic>
        <p:nvPicPr>
          <p:cNvPr id="10" name="Picture 4"/>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0000" contrast="20000"/>
                    </a14:imgEffect>
                  </a14:imgLayer>
                </a14:imgProps>
              </a:ext>
            </a:extLst>
          </a:blip>
          <a:srcRect/>
          <a:stretch>
            <a:fillRect/>
          </a:stretch>
        </p:blipFill>
        <p:spPr bwMode="auto">
          <a:xfrm>
            <a:off x="4800600" y="2362200"/>
            <a:ext cx="3506154" cy="1981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28</a:t>
            </a:fld>
            <a:endParaRPr lang="en-US" dirty="0"/>
          </a:p>
        </p:txBody>
      </p:sp>
      <p:sp>
        <p:nvSpPr>
          <p:cNvPr id="7" name="TextBox 6"/>
          <p:cNvSpPr txBox="1"/>
          <p:nvPr/>
        </p:nvSpPr>
        <p:spPr>
          <a:xfrm>
            <a:off x="533400" y="856129"/>
            <a:ext cx="7724359" cy="400110"/>
          </a:xfrm>
          <a:prstGeom prst="rect">
            <a:avLst/>
          </a:prstGeom>
          <a:noFill/>
        </p:spPr>
        <p:txBody>
          <a:bodyPr wrap="square" rtlCol="0">
            <a:spAutoFit/>
          </a:bodyPr>
          <a:lstStyle/>
          <a:p>
            <a:r>
              <a:rPr lang="en-US" sz="2000" dirty="0" smtClean="0"/>
              <a:t>Vibration </a:t>
            </a:r>
            <a:r>
              <a:rPr lang="en-US" sz="2000" dirty="0"/>
              <a:t>and drop testing of the packaging </a:t>
            </a:r>
            <a:r>
              <a:rPr lang="en-US" sz="2000" dirty="0" smtClean="0"/>
              <a:t>was performed.</a:t>
            </a:r>
          </a:p>
        </p:txBody>
      </p:sp>
      <p:pic>
        <p:nvPicPr>
          <p:cNvPr id="1026" name="Picture 2" descr="C:\Documents and Settings\320745\Desktop\0905121152.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5400000">
            <a:off x="419100" y="2026057"/>
            <a:ext cx="2743201" cy="205740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Documents and Settings\320745\Desktop\0905121153.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5400000">
            <a:off x="5765597" y="1759348"/>
            <a:ext cx="2866117" cy="214958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Documents and Settings\320745\Desktop\0905121151.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410201" y="4096647"/>
            <a:ext cx="2707340" cy="203050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Documents and Settings\320745\Desktop\0905121154.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424950" y="2871520"/>
            <a:ext cx="3213849" cy="241038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533400" y="381000"/>
            <a:ext cx="6400800" cy="369332"/>
          </a:xfrm>
          <a:prstGeom prst="rect">
            <a:avLst/>
          </a:prstGeom>
          <a:noFill/>
        </p:spPr>
        <p:txBody>
          <a:bodyPr wrap="square" rtlCol="0">
            <a:spAutoFit/>
          </a:bodyPr>
          <a:lstStyle/>
          <a:p>
            <a:r>
              <a:rPr lang="en-US" dirty="0" smtClean="0"/>
              <a:t>Bulk Battery Packaging – Refinements</a:t>
            </a:r>
            <a:endParaRPr lang="en-US" dirty="0"/>
          </a:p>
        </p:txBody>
      </p:sp>
    </p:spTree>
    <p:extLst>
      <p:ext uri="{BB962C8B-B14F-4D97-AF65-F5344CB8AC3E}">
        <p14:creationId xmlns:p14="http://schemas.microsoft.com/office/powerpoint/2010/main" val="42147041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29</a:t>
            </a:fld>
            <a:endParaRPr lang="en-US" dirty="0"/>
          </a:p>
        </p:txBody>
      </p:sp>
      <p:sp>
        <p:nvSpPr>
          <p:cNvPr id="7" name="TextBox 6"/>
          <p:cNvSpPr txBox="1"/>
          <p:nvPr/>
        </p:nvSpPr>
        <p:spPr>
          <a:xfrm>
            <a:off x="533400" y="878732"/>
            <a:ext cx="7649183" cy="1015663"/>
          </a:xfrm>
          <a:prstGeom prst="rect">
            <a:avLst/>
          </a:prstGeom>
          <a:noFill/>
        </p:spPr>
        <p:txBody>
          <a:bodyPr wrap="square" rtlCol="0">
            <a:spAutoFit/>
          </a:bodyPr>
          <a:lstStyle/>
          <a:p>
            <a:r>
              <a:rPr lang="en-US" sz="2000" dirty="0" smtClean="0"/>
              <a:t>Due to the environmental testing, inserts have been developed to hold the gel packs.  The inserts also perform the task of “buffer” which eliminates the need for previously used devices.</a:t>
            </a:r>
          </a:p>
        </p:txBody>
      </p:sp>
      <p:sp>
        <p:nvSpPr>
          <p:cNvPr id="10" name="TextBox 9"/>
          <p:cNvSpPr txBox="1"/>
          <p:nvPr/>
        </p:nvSpPr>
        <p:spPr>
          <a:xfrm>
            <a:off x="533400" y="381000"/>
            <a:ext cx="6400800" cy="369332"/>
          </a:xfrm>
          <a:prstGeom prst="rect">
            <a:avLst/>
          </a:prstGeom>
          <a:noFill/>
        </p:spPr>
        <p:txBody>
          <a:bodyPr wrap="square" rtlCol="0">
            <a:spAutoFit/>
          </a:bodyPr>
          <a:lstStyle/>
          <a:p>
            <a:r>
              <a:rPr lang="en-US" dirty="0" smtClean="0"/>
              <a:t>Bulk Battery Packaging – Refinements</a:t>
            </a:r>
            <a:endParaRPr lang="en-US" dirty="0"/>
          </a:p>
        </p:txBody>
      </p:sp>
      <p:pic>
        <p:nvPicPr>
          <p:cNvPr id="1026" name="Picture 2" descr="C:\Users\320745\Pictures\2013-06-13 Gel Pack Inserts\Gel Pack Inserts 0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2068749"/>
            <a:ext cx="3759200" cy="28194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320745\Pictures\2013-06-13 Gel Pack Inserts\Gel Pack Inserts 016.JPG"/>
          <p:cNvPicPr>
            <a:picLocks noChangeAspect="1" noChangeArrowheads="1"/>
          </p:cNvPicPr>
          <p:nvPr/>
        </p:nvPicPr>
        <p:blipFill rotWithShape="1">
          <a:blip r:embed="rId4">
            <a:extLst>
              <a:ext uri="{28A0092B-C50C-407E-A947-70E740481C1C}">
                <a14:useLocalDpi xmlns:a14="http://schemas.microsoft.com/office/drawing/2010/main" val="0"/>
              </a:ext>
            </a:extLst>
          </a:blip>
          <a:srcRect r="7631"/>
          <a:stretch/>
        </p:blipFill>
        <p:spPr bwMode="auto">
          <a:xfrm>
            <a:off x="4114800" y="3710596"/>
            <a:ext cx="3239311" cy="2630217"/>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6498077" y="5997913"/>
            <a:ext cx="1219200" cy="55528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82815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3</a:t>
            </a:fld>
            <a:endParaRPr lang="en-US" dirty="0"/>
          </a:p>
        </p:txBody>
      </p:sp>
      <p:sp>
        <p:nvSpPr>
          <p:cNvPr id="8" name="TextBox 7"/>
          <p:cNvSpPr txBox="1"/>
          <p:nvPr/>
        </p:nvSpPr>
        <p:spPr>
          <a:xfrm>
            <a:off x="533400" y="381000"/>
            <a:ext cx="6400800" cy="369332"/>
          </a:xfrm>
          <a:prstGeom prst="rect">
            <a:avLst/>
          </a:prstGeom>
          <a:noFill/>
        </p:spPr>
        <p:txBody>
          <a:bodyPr wrap="square" rtlCol="0">
            <a:spAutoFit/>
          </a:bodyPr>
          <a:lstStyle/>
          <a:p>
            <a:r>
              <a:rPr lang="en-US" dirty="0"/>
              <a:t>Background</a:t>
            </a:r>
          </a:p>
        </p:txBody>
      </p:sp>
      <p:pic>
        <p:nvPicPr>
          <p:cNvPr id="9" name="Picture 8"/>
          <p:cNvPicPr/>
          <p:nvPr/>
        </p:nvPicPr>
        <p:blipFill>
          <a:blip r:embed="rId3" cstate="print"/>
          <a:srcRect l="26615" t="10623" r="24629" b="4495"/>
          <a:stretch>
            <a:fillRect/>
          </a:stretch>
        </p:blipFill>
        <p:spPr bwMode="auto">
          <a:xfrm>
            <a:off x="4800600" y="1295400"/>
            <a:ext cx="3505200" cy="4419600"/>
          </a:xfrm>
          <a:prstGeom prst="rect">
            <a:avLst/>
          </a:prstGeom>
          <a:noFill/>
          <a:ln w="38100">
            <a:solidFill>
              <a:srgbClr val="7030A0"/>
            </a:solidFill>
            <a:miter lim="800000"/>
            <a:headEnd/>
            <a:tailEnd/>
          </a:ln>
        </p:spPr>
      </p:pic>
      <p:sp>
        <p:nvSpPr>
          <p:cNvPr id="10" name="TextBox 9"/>
          <p:cNvSpPr txBox="1"/>
          <p:nvPr/>
        </p:nvSpPr>
        <p:spPr>
          <a:xfrm>
            <a:off x="533400" y="1295400"/>
            <a:ext cx="4191000" cy="3693319"/>
          </a:xfrm>
          <a:prstGeom prst="rect">
            <a:avLst/>
          </a:prstGeom>
          <a:noFill/>
        </p:spPr>
        <p:txBody>
          <a:bodyPr wrap="square" rtlCol="0">
            <a:spAutoFit/>
          </a:bodyPr>
          <a:lstStyle/>
          <a:p>
            <a:r>
              <a:rPr lang="en-US" dirty="0" smtClean="0"/>
              <a:t>A study commissioned by the FAA </a:t>
            </a:r>
          </a:p>
          <a:p>
            <a:r>
              <a:rPr lang="en-US" dirty="0" smtClean="0"/>
              <a:t>DOT/FAA/AR-11/18 Freighter Airplane Cargo Fire Risk Model was released in Sept. 2011</a:t>
            </a:r>
          </a:p>
          <a:p>
            <a:endParaRPr lang="en-US" dirty="0" smtClean="0"/>
          </a:p>
          <a:p>
            <a:r>
              <a:rPr lang="en-US" dirty="0" smtClean="0"/>
              <a:t>Key points:</a:t>
            </a:r>
          </a:p>
          <a:p>
            <a:endParaRPr lang="en-US" dirty="0" smtClean="0"/>
          </a:p>
          <a:p>
            <a:pPr marL="342900" indent="-342900">
              <a:buAutoNum type="arabicParenR"/>
            </a:pPr>
            <a:r>
              <a:rPr lang="en-US" dirty="0" smtClean="0"/>
              <a:t>The study only deals with U.S. registered freighter aircraft.</a:t>
            </a:r>
          </a:p>
          <a:p>
            <a:pPr marL="342900" indent="-342900">
              <a:buAutoNum type="arabicParenR"/>
            </a:pPr>
            <a:endParaRPr lang="en-US" dirty="0" smtClean="0"/>
          </a:p>
          <a:p>
            <a:pPr marL="342900" indent="-342900">
              <a:buAutoNum type="arabicParenR"/>
            </a:pPr>
            <a:r>
              <a:rPr lang="en-US" dirty="0" smtClean="0"/>
              <a:t>The study predicts 4.5 accidents caused by batteries will occur by 2020 on U.S. registered freighter aircraft.</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30</a:t>
            </a:fld>
            <a:endParaRPr lang="en-US" dirty="0"/>
          </a:p>
        </p:txBody>
      </p:sp>
      <p:sp>
        <p:nvSpPr>
          <p:cNvPr id="10" name="TextBox 9"/>
          <p:cNvSpPr txBox="1"/>
          <p:nvPr/>
        </p:nvSpPr>
        <p:spPr>
          <a:xfrm>
            <a:off x="533400" y="381000"/>
            <a:ext cx="6400800" cy="369332"/>
          </a:xfrm>
          <a:prstGeom prst="rect">
            <a:avLst/>
          </a:prstGeom>
          <a:noFill/>
        </p:spPr>
        <p:txBody>
          <a:bodyPr wrap="square" rtlCol="0">
            <a:spAutoFit/>
          </a:bodyPr>
          <a:lstStyle/>
          <a:p>
            <a:r>
              <a:rPr lang="en-US" dirty="0" smtClean="0"/>
              <a:t>Bulk Battery Packaging – Refinements</a:t>
            </a:r>
            <a:endParaRPr lang="en-US"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1" y="1066800"/>
            <a:ext cx="1600199" cy="1200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3685" y="1083013"/>
            <a:ext cx="1596261" cy="1200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055" y="4267200"/>
            <a:ext cx="1600200"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7532" y="4267200"/>
            <a:ext cx="1596298" cy="119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3400" y="2362200"/>
            <a:ext cx="3267171" cy="1835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38599" y="1083013"/>
            <a:ext cx="1603213" cy="1200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90235" y="1066800"/>
            <a:ext cx="1600200" cy="1201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38598" y="2319478"/>
            <a:ext cx="4876801" cy="2732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15202" y="1079770"/>
            <a:ext cx="1600198" cy="1200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52244" y="4730806"/>
            <a:ext cx="1645596" cy="1237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549514" y="5551940"/>
            <a:ext cx="3234941" cy="1077218"/>
          </a:xfrm>
          <a:prstGeom prst="rect">
            <a:avLst/>
          </a:prstGeom>
          <a:noFill/>
        </p:spPr>
        <p:txBody>
          <a:bodyPr wrap="square" rtlCol="0">
            <a:spAutoFit/>
          </a:bodyPr>
          <a:lstStyle/>
          <a:p>
            <a:pPr algn="ctr"/>
            <a:r>
              <a:rPr lang="en-US" sz="1600" dirty="0" smtClean="0"/>
              <a:t>CR123 Lithium Primary</a:t>
            </a:r>
          </a:p>
          <a:p>
            <a:pPr algn="ctr"/>
            <a:r>
              <a:rPr lang="en-US" sz="1600" dirty="0" smtClean="0"/>
              <a:t>99 Per Box w/ Gel Packs</a:t>
            </a:r>
          </a:p>
          <a:p>
            <a:pPr algn="ctr"/>
            <a:r>
              <a:rPr lang="en-US" sz="1600" dirty="0" smtClean="0"/>
              <a:t>Two Boxes Per Carton</a:t>
            </a:r>
          </a:p>
          <a:p>
            <a:pPr algn="ctr"/>
            <a:r>
              <a:rPr lang="en-US" sz="1600" dirty="0" smtClean="0"/>
              <a:t>Only One Cell Vented</a:t>
            </a:r>
          </a:p>
        </p:txBody>
      </p:sp>
      <p:sp>
        <p:nvSpPr>
          <p:cNvPr id="11" name="TextBox 10"/>
          <p:cNvSpPr txBox="1"/>
          <p:nvPr/>
        </p:nvSpPr>
        <p:spPr>
          <a:xfrm>
            <a:off x="4346412" y="5181600"/>
            <a:ext cx="2590800" cy="1077218"/>
          </a:xfrm>
          <a:prstGeom prst="rect">
            <a:avLst/>
          </a:prstGeom>
          <a:noFill/>
        </p:spPr>
        <p:txBody>
          <a:bodyPr wrap="square" rtlCol="0">
            <a:spAutoFit/>
          </a:bodyPr>
          <a:lstStyle/>
          <a:p>
            <a:pPr algn="ctr"/>
            <a:r>
              <a:rPr lang="en-US" sz="1600" dirty="0" smtClean="0"/>
              <a:t>33550 Lithium Primary</a:t>
            </a:r>
          </a:p>
          <a:p>
            <a:pPr algn="ctr"/>
            <a:r>
              <a:rPr lang="en-US" sz="1600" dirty="0" smtClean="0"/>
              <a:t>25 Per Box w/ Gel Packs</a:t>
            </a:r>
          </a:p>
          <a:p>
            <a:pPr algn="ctr"/>
            <a:r>
              <a:rPr lang="en-US" sz="1600" dirty="0" smtClean="0"/>
              <a:t>Four Boxes Per Carton</a:t>
            </a:r>
          </a:p>
          <a:p>
            <a:pPr algn="ctr"/>
            <a:r>
              <a:rPr lang="en-US" sz="1600" dirty="0" smtClean="0"/>
              <a:t>Only One Cell Vented</a:t>
            </a:r>
            <a:endParaRPr lang="en-US" sz="1600" dirty="0"/>
          </a:p>
        </p:txBody>
      </p:sp>
    </p:spTree>
    <p:extLst>
      <p:ext uri="{BB962C8B-B14F-4D97-AF65-F5344CB8AC3E}">
        <p14:creationId xmlns:p14="http://schemas.microsoft.com/office/powerpoint/2010/main" val="38978793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a:ln>
            <a:noFill/>
          </a:ln>
        </p:spPr>
      </p:pic>
      <p:sp>
        <p:nvSpPr>
          <p:cNvPr id="2" name="Rectangle 1"/>
          <p:cNvSpPr/>
          <p:nvPr/>
        </p:nvSpPr>
        <p:spPr>
          <a:xfrm>
            <a:off x="533401" y="1043225"/>
            <a:ext cx="3891910" cy="2000548"/>
          </a:xfrm>
          <a:prstGeom prst="rect">
            <a:avLst/>
          </a:prstGeom>
        </p:spPr>
        <p:txBody>
          <a:bodyPr wrap="square">
            <a:spAutoFit/>
          </a:bodyPr>
          <a:lstStyle/>
          <a:p>
            <a:r>
              <a:rPr lang="en-US" dirty="0"/>
              <a:t>FedEx’s Fire Suppression </a:t>
            </a:r>
            <a:r>
              <a:rPr lang="en-US" dirty="0" smtClean="0"/>
              <a:t>System,  both </a:t>
            </a:r>
            <a:r>
              <a:rPr lang="en-US" dirty="0"/>
              <a:t>the active foam and the </a:t>
            </a:r>
            <a:r>
              <a:rPr lang="en-US" dirty="0" smtClean="0"/>
              <a:t>fire containment cover, have </a:t>
            </a:r>
            <a:r>
              <a:rPr lang="en-US" dirty="0"/>
              <a:t>been proven to suppress a fire in which equipment containing Lithium-Ion batteries were involved.  </a:t>
            </a:r>
            <a:endParaRPr lang="en-US" dirty="0" smtClean="0"/>
          </a:p>
          <a:p>
            <a:pPr algn="r"/>
            <a:r>
              <a:rPr lang="en-US" sz="1600" dirty="0" smtClean="0"/>
              <a:t>(Laptops were used in these tests)</a:t>
            </a:r>
            <a:endParaRPr lang="en-US" sz="1600" dirty="0"/>
          </a:p>
        </p:txBody>
      </p:sp>
      <p:sp>
        <p:nvSpPr>
          <p:cNvPr id="3" name="Rectangle 2"/>
          <p:cNvSpPr/>
          <p:nvPr/>
        </p:nvSpPr>
        <p:spPr>
          <a:xfrm>
            <a:off x="533400" y="3448083"/>
            <a:ext cx="3891910" cy="923330"/>
          </a:xfrm>
          <a:prstGeom prst="rect">
            <a:avLst/>
          </a:prstGeom>
        </p:spPr>
        <p:txBody>
          <a:bodyPr wrap="square">
            <a:spAutoFit/>
          </a:bodyPr>
          <a:lstStyle/>
          <a:p>
            <a:r>
              <a:rPr lang="en-US" dirty="0" smtClean="0"/>
              <a:t>Several years of research, testing and development has produced the Gel Pack / Cooling concept.  </a:t>
            </a:r>
          </a:p>
        </p:txBody>
      </p:sp>
      <p:pic>
        <p:nvPicPr>
          <p:cNvPr id="4" name="Picture 3" descr="C:\Documents and Settings\320745\Desktop\DSC_284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29901" y="639642"/>
            <a:ext cx="1760598" cy="1179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C:\Documents and Settings\320745\Desktop\DSC_321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3241" y="639643"/>
            <a:ext cx="1761508" cy="1179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descr="C:\Documents and Settings\320745\Desktop\DSC_327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29901" y="1905000"/>
            <a:ext cx="1766285" cy="118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Documents and Settings\320745\Desktop\DSC_3308.JP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6403241" y="1935803"/>
            <a:ext cx="1761508" cy="1179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batterycas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29901" y="3496677"/>
            <a:ext cx="1801909" cy="1296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F:\Pictures Testing Touchstone 2011-09\Test 15 1107.JP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432824" y="3478887"/>
            <a:ext cx="1761508" cy="1292985"/>
          </a:xfrm>
          <a:prstGeom prst="rect">
            <a:avLst/>
          </a:prstGeom>
          <a:noFill/>
          <a:ln>
            <a:noFill/>
          </a:ln>
        </p:spPr>
      </p:pic>
      <p:pic>
        <p:nvPicPr>
          <p:cNvPr id="10" name="Picture 3"/>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5188271" y="4915711"/>
            <a:ext cx="2429939"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13" name="Slide Number Placeholder 5"/>
          <p:cNvSpPr>
            <a:spLocks noGrp="1"/>
          </p:cNvSpPr>
          <p:nvPr>
            <p:ph type="sldNum" sz="quarter" idx="12"/>
          </p:nvPr>
        </p:nvSpPr>
        <p:spPr>
          <a:xfrm>
            <a:off x="6519358" y="6248400"/>
            <a:ext cx="2133600" cy="476250"/>
          </a:xfrm>
        </p:spPr>
        <p:txBody>
          <a:bodyPr/>
          <a:lstStyle/>
          <a:p>
            <a:fld id="{AC31D722-F7F3-4560-BEE3-A2CF5CFBABB1}" type="slidenum">
              <a:rPr lang="en-US"/>
              <a:pPr/>
              <a:t>31</a:t>
            </a:fld>
            <a:endParaRPr lang="en-US" dirty="0"/>
          </a:p>
        </p:txBody>
      </p:sp>
      <p:sp>
        <p:nvSpPr>
          <p:cNvPr id="14" name="TextBox 13"/>
          <p:cNvSpPr txBox="1"/>
          <p:nvPr/>
        </p:nvSpPr>
        <p:spPr>
          <a:xfrm>
            <a:off x="533400" y="381000"/>
            <a:ext cx="6400800" cy="369332"/>
          </a:xfrm>
          <a:prstGeom prst="rect">
            <a:avLst/>
          </a:prstGeom>
          <a:noFill/>
        </p:spPr>
        <p:txBody>
          <a:bodyPr wrap="square" rtlCol="0">
            <a:spAutoFit/>
          </a:bodyPr>
          <a:lstStyle/>
          <a:p>
            <a:r>
              <a:rPr lang="en-US" dirty="0" smtClean="0"/>
              <a:t>Conclusions</a:t>
            </a:r>
            <a:endParaRPr lang="en-US" dirty="0"/>
          </a:p>
        </p:txBody>
      </p:sp>
      <p:sp>
        <p:nvSpPr>
          <p:cNvPr id="11" name="TextBox 10"/>
          <p:cNvSpPr txBox="1"/>
          <p:nvPr/>
        </p:nvSpPr>
        <p:spPr>
          <a:xfrm>
            <a:off x="533400" y="5640980"/>
            <a:ext cx="3891910" cy="646331"/>
          </a:xfrm>
          <a:prstGeom prst="rect">
            <a:avLst/>
          </a:prstGeom>
          <a:noFill/>
        </p:spPr>
        <p:txBody>
          <a:bodyPr wrap="square" rtlCol="0">
            <a:spAutoFit/>
          </a:bodyPr>
          <a:lstStyle/>
          <a:p>
            <a:r>
              <a:rPr lang="en-US" dirty="0"/>
              <a:t>Testing of multi cell Lithium batteries is in progress.  </a:t>
            </a:r>
          </a:p>
        </p:txBody>
      </p:sp>
      <p:sp>
        <p:nvSpPr>
          <p:cNvPr id="16" name="TextBox 15"/>
          <p:cNvSpPr txBox="1"/>
          <p:nvPr/>
        </p:nvSpPr>
        <p:spPr>
          <a:xfrm>
            <a:off x="329120" y="4495800"/>
            <a:ext cx="4120509" cy="1015663"/>
          </a:xfrm>
          <a:prstGeom prst="rect">
            <a:avLst/>
          </a:prstGeom>
          <a:noFill/>
        </p:spPr>
        <p:txBody>
          <a:bodyPr wrap="square" rtlCol="0">
            <a:spAutoFit/>
          </a:bodyPr>
          <a:lstStyle/>
          <a:p>
            <a:r>
              <a:rPr lang="en-US" sz="2000" b="1" dirty="0">
                <a:solidFill>
                  <a:srgbClr val="FF0000"/>
                </a:solidFill>
              </a:rPr>
              <a:t>Gel Packs will stop the spread of a thermal runaway in a bulk shipment of Lithium or Lithium-ion cells</a:t>
            </a:r>
            <a:r>
              <a:rPr lang="en-US" sz="2000" dirty="0">
                <a:solidFill>
                  <a:srgbClr val="FF0000"/>
                </a:solidFill>
              </a:rPr>
              <a:t>.  </a:t>
            </a:r>
          </a:p>
        </p:txBody>
      </p:sp>
    </p:spTree>
    <p:extLst>
      <p:ext uri="{BB962C8B-B14F-4D97-AF65-F5344CB8AC3E}">
        <p14:creationId xmlns:p14="http://schemas.microsoft.com/office/powerpoint/2010/main" val="4091606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4</a:t>
            </a:fld>
            <a:endParaRPr lang="en-US" dirty="0"/>
          </a:p>
        </p:txBody>
      </p:sp>
      <p:sp>
        <p:nvSpPr>
          <p:cNvPr id="7" name="TextBox 6"/>
          <p:cNvSpPr txBox="1"/>
          <p:nvPr/>
        </p:nvSpPr>
        <p:spPr>
          <a:xfrm>
            <a:off x="533400" y="990600"/>
            <a:ext cx="7620000" cy="4708981"/>
          </a:xfrm>
          <a:prstGeom prst="rect">
            <a:avLst/>
          </a:prstGeom>
          <a:noFill/>
        </p:spPr>
        <p:txBody>
          <a:bodyPr wrap="square" rtlCol="0">
            <a:spAutoFit/>
          </a:bodyPr>
          <a:lstStyle/>
          <a:p>
            <a:r>
              <a:rPr lang="en-US" sz="2000" dirty="0" smtClean="0"/>
              <a:t>Numbers</a:t>
            </a:r>
          </a:p>
          <a:p>
            <a:endParaRPr lang="en-US" sz="2000" dirty="0"/>
          </a:p>
          <a:p>
            <a:pPr marL="342900" indent="-342900">
              <a:buFont typeface="Arial" pitchFamily="34" charset="0"/>
              <a:buChar char="•"/>
            </a:pPr>
            <a:r>
              <a:rPr lang="en-US" sz="2000" dirty="0" smtClean="0"/>
              <a:t>1 in 5 million battery cells will unexplainably experience a thermal event in its 5 year life; non-abuse, not over charged/ under charged, not damaged. – </a:t>
            </a:r>
            <a:r>
              <a:rPr lang="en-US" sz="2000" i="1" dirty="0" smtClean="0"/>
              <a:t>battery manufacturers</a:t>
            </a:r>
          </a:p>
          <a:p>
            <a:pPr marL="342900" indent="-342900">
              <a:buFont typeface="Arial" pitchFamily="34" charset="0"/>
              <a:buChar char="•"/>
            </a:pPr>
            <a:endParaRPr lang="en-US" sz="2000" i="1" dirty="0" smtClean="0"/>
          </a:p>
          <a:p>
            <a:pPr marL="342900" indent="-342900">
              <a:buFont typeface="Arial" pitchFamily="34" charset="0"/>
              <a:buChar char="•"/>
            </a:pPr>
            <a:r>
              <a:rPr lang="en-US" sz="2000" dirty="0" smtClean="0"/>
              <a:t>4.5 accidents due to lithium batteries predicted to occur on U.S. registered freighter aircraft by 2020. – </a:t>
            </a:r>
            <a:r>
              <a:rPr lang="en-US" sz="2000" i="1" dirty="0" smtClean="0"/>
              <a:t>FAA report</a:t>
            </a:r>
          </a:p>
          <a:p>
            <a:pPr marL="342900" indent="-342900">
              <a:buFont typeface="Arial" pitchFamily="34" charset="0"/>
              <a:buChar char="•"/>
            </a:pPr>
            <a:endParaRPr lang="en-US" sz="2000" i="1" dirty="0" smtClean="0"/>
          </a:p>
          <a:p>
            <a:pPr marL="342900" indent="-342900">
              <a:buFont typeface="Arial" pitchFamily="34" charset="0"/>
              <a:buChar char="•"/>
            </a:pPr>
            <a:r>
              <a:rPr lang="en-US" sz="2000" dirty="0" smtClean="0"/>
              <a:t>16 Fire and Smoke incidents related to lithium and lithium-ion batteries reported by air carriers in the first 7 months of 2012. – </a:t>
            </a:r>
            <a:r>
              <a:rPr lang="en-US" sz="2000" i="1" dirty="0" smtClean="0"/>
              <a:t>Public news sources, internet, US Department of Transportation, FAA, etc.</a:t>
            </a:r>
            <a:endParaRPr lang="en-US" sz="2000" dirty="0" smtClean="0"/>
          </a:p>
          <a:p>
            <a:endParaRPr lang="en-US" sz="2000" dirty="0"/>
          </a:p>
          <a:p>
            <a:r>
              <a:rPr lang="en-US" sz="2000" dirty="0" smtClean="0"/>
              <a:t> </a:t>
            </a:r>
          </a:p>
        </p:txBody>
      </p:sp>
      <p:sp>
        <p:nvSpPr>
          <p:cNvPr id="8" name="TextBox 7"/>
          <p:cNvSpPr txBox="1"/>
          <p:nvPr/>
        </p:nvSpPr>
        <p:spPr>
          <a:xfrm>
            <a:off x="533400" y="381000"/>
            <a:ext cx="6400800" cy="369332"/>
          </a:xfrm>
          <a:prstGeom prst="rect">
            <a:avLst/>
          </a:prstGeom>
          <a:noFill/>
        </p:spPr>
        <p:txBody>
          <a:bodyPr wrap="square" rtlCol="0">
            <a:spAutoFit/>
          </a:bodyPr>
          <a:lstStyle/>
          <a:p>
            <a:r>
              <a:rPr lang="en-US" dirty="0"/>
              <a:t>Background</a:t>
            </a:r>
          </a:p>
        </p:txBody>
      </p:sp>
    </p:spTree>
    <p:extLst>
      <p:ext uri="{BB962C8B-B14F-4D97-AF65-F5344CB8AC3E}">
        <p14:creationId xmlns:p14="http://schemas.microsoft.com/office/powerpoint/2010/main" val="33777063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5</a:t>
            </a:fld>
            <a:endParaRPr lang="en-US" dirty="0"/>
          </a:p>
        </p:txBody>
      </p:sp>
      <p:sp>
        <p:nvSpPr>
          <p:cNvPr id="8" name="TextBox 7"/>
          <p:cNvSpPr txBox="1"/>
          <p:nvPr/>
        </p:nvSpPr>
        <p:spPr>
          <a:xfrm>
            <a:off x="533400" y="381000"/>
            <a:ext cx="6400800" cy="369332"/>
          </a:xfrm>
          <a:prstGeom prst="rect">
            <a:avLst/>
          </a:prstGeom>
          <a:noFill/>
        </p:spPr>
        <p:txBody>
          <a:bodyPr wrap="square" rtlCol="0">
            <a:spAutoFit/>
          </a:bodyPr>
          <a:lstStyle/>
          <a:p>
            <a:r>
              <a:rPr lang="en-US" dirty="0"/>
              <a:t>Background</a:t>
            </a:r>
          </a:p>
        </p:txBody>
      </p:sp>
      <p:sp>
        <p:nvSpPr>
          <p:cNvPr id="9" name="TextBox 8"/>
          <p:cNvSpPr txBox="1"/>
          <p:nvPr/>
        </p:nvSpPr>
        <p:spPr>
          <a:xfrm>
            <a:off x="533400" y="990600"/>
            <a:ext cx="7772400" cy="4401205"/>
          </a:xfrm>
          <a:prstGeom prst="rect">
            <a:avLst/>
          </a:prstGeom>
          <a:noFill/>
        </p:spPr>
        <p:txBody>
          <a:bodyPr wrap="square" rtlCol="0">
            <a:spAutoFit/>
          </a:bodyPr>
          <a:lstStyle/>
          <a:p>
            <a:r>
              <a:rPr lang="en-US" sz="2000" dirty="0" smtClean="0"/>
              <a:t>Shipments of Lithium and Lithium-Ion cells and batteries are known to be hazardous.  Bulk shipments are even more hazardous due to the large quantities and high density of the cells in a package. </a:t>
            </a:r>
          </a:p>
          <a:p>
            <a:endParaRPr lang="en-US" sz="2000" dirty="0" smtClean="0"/>
          </a:p>
          <a:p>
            <a:r>
              <a:rPr lang="en-US" sz="2000" dirty="0" smtClean="0"/>
              <a:t>Due to the proposed rule making by the FAA, FedEx is investigating ways to transport bulk shipments of Lithium and Lithium-Ion cells and batteries that will be acceptable to the FAA.</a:t>
            </a:r>
          </a:p>
          <a:p>
            <a:endParaRPr lang="en-US" sz="2000" dirty="0" smtClean="0"/>
          </a:p>
          <a:p>
            <a:r>
              <a:rPr lang="en-US" sz="2000" dirty="0" smtClean="0"/>
              <a:t>Preliminary testing demonstrated that thermal runaways increased in intensity as the thermal event spread from cell to cell.</a:t>
            </a:r>
          </a:p>
          <a:p>
            <a:endParaRPr lang="en-US" sz="2000" dirty="0" smtClean="0"/>
          </a:p>
          <a:p>
            <a:r>
              <a:rPr lang="en-US" sz="2000" dirty="0" smtClean="0"/>
              <a:t>Preliminary testing also demonstrated that Lithium Primary cells were more energetic than Lithium-Ion Rechargeable cells; therefore primary cells were initially used in the testing.</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6</a:t>
            </a:fld>
            <a:endParaRPr lang="en-US" dirty="0"/>
          </a:p>
        </p:txBody>
      </p:sp>
      <p:sp>
        <p:nvSpPr>
          <p:cNvPr id="8" name="TextBox 7"/>
          <p:cNvSpPr txBox="1"/>
          <p:nvPr/>
        </p:nvSpPr>
        <p:spPr>
          <a:xfrm>
            <a:off x="533400" y="381000"/>
            <a:ext cx="7391400" cy="369332"/>
          </a:xfrm>
          <a:prstGeom prst="rect">
            <a:avLst/>
          </a:prstGeom>
          <a:noFill/>
        </p:spPr>
        <p:txBody>
          <a:bodyPr wrap="square" rtlCol="0">
            <a:spAutoFit/>
          </a:bodyPr>
          <a:lstStyle/>
          <a:p>
            <a:r>
              <a:rPr lang="en-US" dirty="0" smtClean="0"/>
              <a:t>FedEx’s Fire Suppression System</a:t>
            </a:r>
            <a:endParaRPr lang="en-US" dirty="0"/>
          </a:p>
        </p:txBody>
      </p:sp>
      <p:sp>
        <p:nvSpPr>
          <p:cNvPr id="9" name="TextBox 8"/>
          <p:cNvSpPr txBox="1"/>
          <p:nvPr/>
        </p:nvSpPr>
        <p:spPr>
          <a:xfrm>
            <a:off x="533400" y="1066800"/>
            <a:ext cx="7772398" cy="1323439"/>
          </a:xfrm>
          <a:prstGeom prst="rect">
            <a:avLst/>
          </a:prstGeom>
          <a:noFill/>
        </p:spPr>
        <p:txBody>
          <a:bodyPr wrap="square" rtlCol="0">
            <a:spAutoFit/>
          </a:bodyPr>
          <a:lstStyle/>
          <a:p>
            <a:r>
              <a:rPr lang="en-US" sz="2000" dirty="0" smtClean="0"/>
              <a:t>FedEx’s Fire Suppression System (FSS), both the active system with cargo foam and the passive system with a Fire Containment Cover (FCC), has been tested with equipment containing lithium-ion batteries and packages of bulk lithium primary cells.</a:t>
            </a:r>
          </a:p>
        </p:txBody>
      </p:sp>
      <p:pic>
        <p:nvPicPr>
          <p:cNvPr id="7" name="Picture 4" descr="Installed system"/>
          <p:cNvPicPr>
            <a:picLocks noChangeAspect="1" noChangeArrowheads="1"/>
          </p:cNvPicPr>
          <p:nvPr/>
        </p:nvPicPr>
        <p:blipFill>
          <a:blip r:embed="rId3" cstate="print"/>
          <a:srcRect/>
          <a:stretch>
            <a:fillRect/>
          </a:stretch>
        </p:blipFill>
        <p:spPr bwMode="auto">
          <a:xfrm>
            <a:off x="1066800" y="2971800"/>
            <a:ext cx="3048000" cy="2286000"/>
          </a:xfrm>
          <a:prstGeom prst="rect">
            <a:avLst/>
          </a:prstGeom>
          <a:noFill/>
        </p:spPr>
      </p:pic>
      <p:pic>
        <p:nvPicPr>
          <p:cNvPr id="10" name="Picture 4"/>
          <p:cNvPicPr>
            <a:picLocks noChangeAspect="1" noChangeArrowheads="1"/>
          </p:cNvPicPr>
          <p:nvPr/>
        </p:nvPicPr>
        <p:blipFill>
          <a:blip r:embed="rId4" cstate="print"/>
          <a:srcRect/>
          <a:stretch>
            <a:fillRect/>
          </a:stretch>
        </p:blipFill>
        <p:spPr bwMode="auto">
          <a:xfrm>
            <a:off x="4782671" y="3003176"/>
            <a:ext cx="3413760" cy="2286000"/>
          </a:xfrm>
          <a:prstGeom prst="rect">
            <a:avLst/>
          </a:prstGeom>
          <a:noFill/>
          <a:ln w="9525">
            <a:noFill/>
            <a:miter lim="800000"/>
            <a:headEnd/>
            <a:tailEnd/>
          </a:ln>
          <a:effectLst/>
        </p:spPr>
      </p:pic>
      <p:sp>
        <p:nvSpPr>
          <p:cNvPr id="2" name="TextBox 1"/>
          <p:cNvSpPr txBox="1"/>
          <p:nvPr/>
        </p:nvSpPr>
        <p:spPr>
          <a:xfrm>
            <a:off x="1143000" y="5562600"/>
            <a:ext cx="3048000" cy="338554"/>
          </a:xfrm>
          <a:prstGeom prst="rect">
            <a:avLst/>
          </a:prstGeom>
          <a:noFill/>
        </p:spPr>
        <p:txBody>
          <a:bodyPr wrap="square" rtlCol="0">
            <a:spAutoFit/>
          </a:bodyPr>
          <a:lstStyle/>
          <a:p>
            <a:pPr algn="ctr"/>
            <a:r>
              <a:rPr lang="en-US" sz="1600" dirty="0" smtClean="0"/>
              <a:t>FedEx’s Onboard FSS</a:t>
            </a:r>
            <a:endParaRPr lang="en-US" sz="1600" dirty="0"/>
          </a:p>
        </p:txBody>
      </p:sp>
      <p:sp>
        <p:nvSpPr>
          <p:cNvPr id="3" name="TextBox 2"/>
          <p:cNvSpPr txBox="1"/>
          <p:nvPr/>
        </p:nvSpPr>
        <p:spPr>
          <a:xfrm>
            <a:off x="4782671" y="5562600"/>
            <a:ext cx="3413760" cy="338554"/>
          </a:xfrm>
          <a:prstGeom prst="rect">
            <a:avLst/>
          </a:prstGeom>
          <a:noFill/>
        </p:spPr>
        <p:txBody>
          <a:bodyPr wrap="square" rtlCol="0">
            <a:spAutoFit/>
          </a:bodyPr>
          <a:lstStyle/>
          <a:p>
            <a:pPr algn="ctr"/>
            <a:r>
              <a:rPr lang="en-US" sz="1600" dirty="0" smtClean="0"/>
              <a:t>FedEx’s FCC</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7</a:t>
            </a:fld>
            <a:endParaRPr lang="en-US" dirty="0"/>
          </a:p>
        </p:txBody>
      </p:sp>
      <p:sp>
        <p:nvSpPr>
          <p:cNvPr id="8" name="TextBox 7"/>
          <p:cNvSpPr txBox="1"/>
          <p:nvPr/>
        </p:nvSpPr>
        <p:spPr>
          <a:xfrm>
            <a:off x="533400" y="381000"/>
            <a:ext cx="6400800" cy="369332"/>
          </a:xfrm>
          <a:prstGeom prst="rect">
            <a:avLst/>
          </a:prstGeom>
          <a:noFill/>
        </p:spPr>
        <p:txBody>
          <a:bodyPr wrap="square" rtlCol="0">
            <a:spAutoFit/>
          </a:bodyPr>
          <a:lstStyle/>
          <a:p>
            <a:r>
              <a:rPr lang="en-US" dirty="0" smtClean="0"/>
              <a:t>Transportation of Equipment Containing Lithium-ion Batteries</a:t>
            </a:r>
            <a:endParaRPr lang="en-US" dirty="0"/>
          </a:p>
        </p:txBody>
      </p:sp>
      <p:sp>
        <p:nvSpPr>
          <p:cNvPr id="9" name="TextBox 8"/>
          <p:cNvSpPr txBox="1"/>
          <p:nvPr/>
        </p:nvSpPr>
        <p:spPr>
          <a:xfrm>
            <a:off x="546370" y="914400"/>
            <a:ext cx="7772400" cy="2123658"/>
          </a:xfrm>
          <a:prstGeom prst="rect">
            <a:avLst/>
          </a:prstGeom>
          <a:noFill/>
        </p:spPr>
        <p:txBody>
          <a:bodyPr wrap="square" rtlCol="0">
            <a:spAutoFit/>
          </a:bodyPr>
          <a:lstStyle/>
          <a:p>
            <a:r>
              <a:rPr lang="en-US" sz="2000" dirty="0" smtClean="0"/>
              <a:t>In order to demonstrate that the FSS can suppress a fire in which equipment containing lithium-ion batteries are present, two full scale live fire tests were conducted.</a:t>
            </a:r>
          </a:p>
          <a:p>
            <a:endParaRPr lang="en-US" sz="1200" dirty="0" smtClean="0"/>
          </a:p>
          <a:p>
            <a:r>
              <a:rPr lang="en-US" sz="2000" dirty="0" smtClean="0"/>
              <a:t>The first test consisted of 192 laptops packaged and loaded in an AMJ per standard operating procedures.  The laptop batteries had a 50% state of charge.  The FSS successfully contained and extinguished the fire.</a:t>
            </a:r>
          </a:p>
        </p:txBody>
      </p:sp>
      <p:sp>
        <p:nvSpPr>
          <p:cNvPr id="7" name="TextBox 6"/>
          <p:cNvSpPr txBox="1"/>
          <p:nvPr/>
        </p:nvSpPr>
        <p:spPr>
          <a:xfrm>
            <a:off x="990600" y="6019800"/>
            <a:ext cx="7543800" cy="276999"/>
          </a:xfrm>
          <a:prstGeom prst="rect">
            <a:avLst/>
          </a:prstGeom>
          <a:noFill/>
        </p:spPr>
        <p:txBody>
          <a:bodyPr wrap="square" rtlCol="0">
            <a:spAutoFit/>
          </a:bodyPr>
          <a:lstStyle/>
          <a:p>
            <a:r>
              <a:rPr lang="en-US" sz="1200" dirty="0" smtClean="0"/>
              <a:t>Note: Additional laptops were not used due to crushing </a:t>
            </a:r>
            <a:endParaRPr lang="en-US" sz="1200" dirty="0"/>
          </a:p>
        </p:txBody>
      </p:sp>
      <p:pic>
        <p:nvPicPr>
          <p:cNvPr id="1026" name="Picture 2" descr="C:\Documents and Settings\320745\Desktop\DSC_3216.JPG"/>
          <p:cNvPicPr>
            <a:picLocks noChangeAspect="1" noChangeArrowheads="1"/>
          </p:cNvPicPr>
          <p:nvPr/>
        </p:nvPicPr>
        <p:blipFill>
          <a:blip r:embed="rId3" cstate="print"/>
          <a:srcRect/>
          <a:stretch>
            <a:fillRect/>
          </a:stretch>
        </p:blipFill>
        <p:spPr bwMode="auto">
          <a:xfrm>
            <a:off x="4639235" y="3344946"/>
            <a:ext cx="3072871" cy="2058109"/>
          </a:xfrm>
          <a:prstGeom prst="rect">
            <a:avLst/>
          </a:prstGeom>
          <a:noFill/>
        </p:spPr>
      </p:pic>
      <p:pic>
        <p:nvPicPr>
          <p:cNvPr id="1027" name="Picture 3" descr="C:\Documents and Settings\320745\Desktop\DSC_2848.JPG"/>
          <p:cNvPicPr>
            <a:picLocks noChangeAspect="1" noChangeArrowheads="1"/>
          </p:cNvPicPr>
          <p:nvPr/>
        </p:nvPicPr>
        <p:blipFill>
          <a:blip r:embed="rId4" cstate="print"/>
          <a:srcRect/>
          <a:stretch>
            <a:fillRect/>
          </a:stretch>
        </p:blipFill>
        <p:spPr bwMode="auto">
          <a:xfrm>
            <a:off x="1143000" y="3335981"/>
            <a:ext cx="3071813" cy="2057400"/>
          </a:xfrm>
          <a:prstGeom prst="rect">
            <a:avLst/>
          </a:prstGeom>
          <a:noFill/>
        </p:spPr>
      </p:pic>
      <p:sp>
        <p:nvSpPr>
          <p:cNvPr id="2" name="TextBox 1"/>
          <p:cNvSpPr txBox="1"/>
          <p:nvPr/>
        </p:nvSpPr>
        <p:spPr>
          <a:xfrm>
            <a:off x="1371600" y="5562600"/>
            <a:ext cx="2667000" cy="338554"/>
          </a:xfrm>
          <a:prstGeom prst="rect">
            <a:avLst/>
          </a:prstGeom>
          <a:noFill/>
        </p:spPr>
        <p:txBody>
          <a:bodyPr wrap="square" rtlCol="0">
            <a:spAutoFit/>
          </a:bodyPr>
          <a:lstStyle/>
          <a:p>
            <a:pPr algn="ctr"/>
            <a:r>
              <a:rPr lang="en-US" sz="1600" dirty="0" smtClean="0"/>
              <a:t>Loading prior to test</a:t>
            </a:r>
            <a:endParaRPr lang="en-US" sz="1600" dirty="0"/>
          </a:p>
        </p:txBody>
      </p:sp>
      <p:sp>
        <p:nvSpPr>
          <p:cNvPr id="3" name="TextBox 2"/>
          <p:cNvSpPr txBox="1"/>
          <p:nvPr/>
        </p:nvSpPr>
        <p:spPr>
          <a:xfrm>
            <a:off x="4639235" y="5562600"/>
            <a:ext cx="3072871" cy="338554"/>
          </a:xfrm>
          <a:prstGeom prst="rect">
            <a:avLst/>
          </a:prstGeom>
          <a:noFill/>
        </p:spPr>
        <p:txBody>
          <a:bodyPr wrap="square" rtlCol="0">
            <a:spAutoFit/>
          </a:bodyPr>
          <a:lstStyle/>
          <a:p>
            <a:pPr algn="ctr"/>
            <a:r>
              <a:rPr lang="en-US" sz="1600" dirty="0" smtClean="0"/>
              <a:t>Four hours after ignition</a:t>
            </a:r>
            <a:endParaRPr lang="en-US" sz="1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ogo II"/>
          <p:cNvPicPr>
            <a:picLocks noChangeAspect="1" noChangeArrowheads="1"/>
          </p:cNvPicPr>
          <p:nvPr/>
        </p:nvPicPr>
        <p:blipFill>
          <a:blip r:embed="rId2"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553200" y="6245225"/>
            <a:ext cx="2133600" cy="476250"/>
          </a:xfrm>
        </p:spPr>
        <p:txBody>
          <a:bodyPr/>
          <a:lstStyle/>
          <a:p>
            <a:fld id="{AC31D722-F7F3-4560-BEE3-A2CF5CFBABB1}" type="slidenum">
              <a:rPr lang="en-US"/>
              <a:pPr/>
              <a:t>8</a:t>
            </a:fld>
            <a:endParaRPr lang="en-US" dirty="0"/>
          </a:p>
        </p:txBody>
      </p:sp>
      <p:sp>
        <p:nvSpPr>
          <p:cNvPr id="8" name="TextBox 7"/>
          <p:cNvSpPr txBox="1"/>
          <p:nvPr/>
        </p:nvSpPr>
        <p:spPr>
          <a:xfrm>
            <a:off x="533400" y="381000"/>
            <a:ext cx="6400800" cy="369332"/>
          </a:xfrm>
          <a:prstGeom prst="rect">
            <a:avLst/>
          </a:prstGeom>
          <a:noFill/>
        </p:spPr>
        <p:txBody>
          <a:bodyPr wrap="square" rtlCol="0">
            <a:spAutoFit/>
          </a:bodyPr>
          <a:lstStyle/>
          <a:p>
            <a:r>
              <a:rPr lang="en-US" dirty="0" smtClean="0"/>
              <a:t>Transportation of Equipment Containing Lithium-ion Batteries</a:t>
            </a:r>
            <a:endParaRPr lang="en-US" dirty="0"/>
          </a:p>
        </p:txBody>
      </p:sp>
      <p:sp>
        <p:nvSpPr>
          <p:cNvPr id="9" name="TextBox 8"/>
          <p:cNvSpPr txBox="1"/>
          <p:nvPr/>
        </p:nvSpPr>
        <p:spPr>
          <a:xfrm>
            <a:off x="533400" y="990600"/>
            <a:ext cx="7696200" cy="1631216"/>
          </a:xfrm>
          <a:prstGeom prst="rect">
            <a:avLst/>
          </a:prstGeom>
          <a:noFill/>
        </p:spPr>
        <p:txBody>
          <a:bodyPr wrap="square" rtlCol="0">
            <a:spAutoFit/>
          </a:bodyPr>
          <a:lstStyle/>
          <a:p>
            <a:r>
              <a:rPr lang="en-US" sz="2000" dirty="0" smtClean="0"/>
              <a:t>The second test consisted of 194 laptops packaged and loaded on a pallet per standard operating procedures with a FCC.  The laptop batteries </a:t>
            </a:r>
            <a:r>
              <a:rPr lang="en-US" sz="2000" dirty="0"/>
              <a:t>had a 50% state of charge. </a:t>
            </a:r>
            <a:r>
              <a:rPr lang="en-US" sz="2000" dirty="0" smtClean="0"/>
              <a:t>The FCC successfully contained the fire for four hours.</a:t>
            </a:r>
          </a:p>
          <a:p>
            <a:endParaRPr lang="en-US" sz="2000" dirty="0" smtClean="0"/>
          </a:p>
        </p:txBody>
      </p:sp>
      <p:sp>
        <p:nvSpPr>
          <p:cNvPr id="7" name="TextBox 6"/>
          <p:cNvSpPr txBox="1"/>
          <p:nvPr/>
        </p:nvSpPr>
        <p:spPr>
          <a:xfrm>
            <a:off x="533400" y="5047565"/>
            <a:ext cx="7772400" cy="646331"/>
          </a:xfrm>
          <a:prstGeom prst="rect">
            <a:avLst/>
          </a:prstGeom>
          <a:noFill/>
        </p:spPr>
        <p:txBody>
          <a:bodyPr wrap="square" rtlCol="0">
            <a:spAutoFit/>
          </a:bodyPr>
          <a:lstStyle/>
          <a:p>
            <a:r>
              <a:rPr lang="en-US" dirty="0" smtClean="0"/>
              <a:t>Some fire was noticed on the outside of the FCC, this fire was due to the cargo net burning.  This situation has been resolved.</a:t>
            </a:r>
          </a:p>
        </p:txBody>
      </p:sp>
      <p:sp>
        <p:nvSpPr>
          <p:cNvPr id="12" name="TextBox 11"/>
          <p:cNvSpPr txBox="1"/>
          <p:nvPr/>
        </p:nvSpPr>
        <p:spPr>
          <a:xfrm>
            <a:off x="1143000" y="5881300"/>
            <a:ext cx="6629400" cy="276999"/>
          </a:xfrm>
          <a:prstGeom prst="rect">
            <a:avLst/>
          </a:prstGeom>
          <a:noFill/>
        </p:spPr>
        <p:txBody>
          <a:bodyPr wrap="square" rtlCol="0">
            <a:spAutoFit/>
          </a:bodyPr>
          <a:lstStyle/>
          <a:p>
            <a:r>
              <a:rPr lang="en-US" sz="1200" dirty="0" smtClean="0"/>
              <a:t>Note: Additional laptops were not used due to crushing </a:t>
            </a:r>
            <a:endParaRPr lang="en-US" sz="1200" dirty="0"/>
          </a:p>
        </p:txBody>
      </p:sp>
      <p:pic>
        <p:nvPicPr>
          <p:cNvPr id="1026" name="Picture 2" descr="C:\Documents and Settings\320745\Desktop\DSC_3308.JP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Lst>
          </a:blip>
          <a:srcRect/>
          <a:stretch>
            <a:fillRect/>
          </a:stretch>
        </p:blipFill>
        <p:spPr bwMode="auto">
          <a:xfrm>
            <a:off x="4800600" y="2397287"/>
            <a:ext cx="3185583" cy="2133600"/>
          </a:xfrm>
          <a:prstGeom prst="rect">
            <a:avLst/>
          </a:prstGeom>
          <a:noFill/>
        </p:spPr>
      </p:pic>
      <p:pic>
        <p:nvPicPr>
          <p:cNvPr id="1027" name="Picture 3" descr="C:\Documents and Settings\320745\Desktop\DSC_3278.JPG"/>
          <p:cNvPicPr>
            <a:picLocks noChangeAspect="1" noChangeArrowheads="1"/>
          </p:cNvPicPr>
          <p:nvPr/>
        </p:nvPicPr>
        <p:blipFill>
          <a:blip r:embed="rId5" cstate="print"/>
          <a:srcRect/>
          <a:stretch>
            <a:fillRect/>
          </a:stretch>
        </p:blipFill>
        <p:spPr bwMode="auto">
          <a:xfrm>
            <a:off x="1203511" y="2438400"/>
            <a:ext cx="3124200" cy="2092487"/>
          </a:xfrm>
          <a:prstGeom prst="rect">
            <a:avLst/>
          </a:prstGeom>
          <a:noFill/>
        </p:spPr>
      </p:pic>
      <p:sp>
        <p:nvSpPr>
          <p:cNvPr id="2" name="TextBox 1"/>
          <p:cNvSpPr txBox="1"/>
          <p:nvPr/>
        </p:nvSpPr>
        <p:spPr>
          <a:xfrm>
            <a:off x="4800600" y="4588877"/>
            <a:ext cx="3185583" cy="338554"/>
          </a:xfrm>
          <a:prstGeom prst="rect">
            <a:avLst/>
          </a:prstGeom>
          <a:noFill/>
        </p:spPr>
        <p:txBody>
          <a:bodyPr wrap="square" rtlCol="0">
            <a:spAutoFit/>
          </a:bodyPr>
          <a:lstStyle/>
          <a:p>
            <a:pPr algn="ctr"/>
            <a:r>
              <a:rPr lang="en-US" sz="1600" dirty="0" smtClean="0"/>
              <a:t>Four hours after ignition</a:t>
            </a:r>
            <a:endParaRPr lang="en-US" sz="1600" dirty="0"/>
          </a:p>
        </p:txBody>
      </p:sp>
      <p:sp>
        <p:nvSpPr>
          <p:cNvPr id="3" name="TextBox 2"/>
          <p:cNvSpPr txBox="1"/>
          <p:nvPr/>
        </p:nvSpPr>
        <p:spPr>
          <a:xfrm>
            <a:off x="1143000" y="4588877"/>
            <a:ext cx="3153335" cy="338554"/>
          </a:xfrm>
          <a:prstGeom prst="rect">
            <a:avLst/>
          </a:prstGeom>
          <a:noFill/>
        </p:spPr>
        <p:txBody>
          <a:bodyPr wrap="square" rtlCol="0">
            <a:spAutoFit/>
          </a:bodyPr>
          <a:lstStyle/>
          <a:p>
            <a:pPr algn="ctr"/>
            <a:r>
              <a:rPr lang="en-US" sz="1600" dirty="0" smtClean="0"/>
              <a:t>Prior to ignition</a:t>
            </a:r>
            <a:endParaRPr lang="en-US" sz="16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descr="C:\Documents and Settings\320745\Desktop\bat pics\DSC_7178.JPG"/>
          <p:cNvPicPr>
            <a:picLocks noChangeAspect="1" noChangeArrowheads="1"/>
          </p:cNvPicPr>
          <p:nvPr/>
        </p:nvPicPr>
        <p:blipFill>
          <a:blip r:embed="rId2" cstate="print"/>
          <a:srcRect/>
          <a:stretch>
            <a:fillRect/>
          </a:stretch>
        </p:blipFill>
        <p:spPr bwMode="auto">
          <a:xfrm>
            <a:off x="6172200" y="3581400"/>
            <a:ext cx="1720312" cy="1419558"/>
          </a:xfrm>
          <a:prstGeom prst="rect">
            <a:avLst/>
          </a:prstGeom>
          <a:noFill/>
        </p:spPr>
      </p:pic>
      <p:pic>
        <p:nvPicPr>
          <p:cNvPr id="4" name="Picture 3" descr="Logo II"/>
          <p:cNvPicPr>
            <a:picLocks noChangeAspect="1" noChangeArrowheads="1"/>
          </p:cNvPicPr>
          <p:nvPr/>
        </p:nvPicPr>
        <p:blipFill>
          <a:blip r:embed="rId3" cstate="print"/>
          <a:srcRect/>
          <a:stretch>
            <a:fillRect/>
          </a:stretch>
        </p:blipFill>
        <p:spPr bwMode="auto">
          <a:xfrm>
            <a:off x="8153400" y="228600"/>
            <a:ext cx="762000" cy="495300"/>
          </a:xfrm>
          <a:prstGeom prst="rect">
            <a:avLst/>
          </a:prstGeom>
          <a:noFill/>
        </p:spPr>
      </p:pic>
      <p:sp>
        <p:nvSpPr>
          <p:cNvPr id="5" name="Footer Placeholder 4"/>
          <p:cNvSpPr>
            <a:spLocks noGrp="1"/>
          </p:cNvSpPr>
          <p:nvPr>
            <p:ph type="ftr" sz="quarter" idx="11"/>
          </p:nvPr>
        </p:nvSpPr>
        <p:spPr>
          <a:xfrm>
            <a:off x="3124200" y="6245225"/>
            <a:ext cx="2895600" cy="476250"/>
          </a:xfrm>
        </p:spPr>
        <p:txBody>
          <a:bodyPr/>
          <a:lstStyle/>
          <a:p>
            <a:r>
              <a:rPr lang="en-US" dirty="0"/>
              <a:t>FedEx Proprietary</a:t>
            </a:r>
          </a:p>
        </p:txBody>
      </p:sp>
      <p:sp>
        <p:nvSpPr>
          <p:cNvPr id="6" name="Slide Number Placeholder 5"/>
          <p:cNvSpPr>
            <a:spLocks noGrp="1"/>
          </p:cNvSpPr>
          <p:nvPr>
            <p:ph type="sldNum" sz="quarter" idx="12"/>
          </p:nvPr>
        </p:nvSpPr>
        <p:spPr>
          <a:xfrm>
            <a:off x="6629400" y="6381750"/>
            <a:ext cx="2133600" cy="476250"/>
          </a:xfrm>
        </p:spPr>
        <p:txBody>
          <a:bodyPr/>
          <a:lstStyle/>
          <a:p>
            <a:fld id="{AC31D722-F7F3-4560-BEE3-A2CF5CFBABB1}" type="slidenum">
              <a:rPr lang="en-US"/>
              <a:pPr/>
              <a:t>9</a:t>
            </a:fld>
            <a:endParaRPr lang="en-US" dirty="0"/>
          </a:p>
        </p:txBody>
      </p:sp>
      <p:sp>
        <p:nvSpPr>
          <p:cNvPr id="8" name="TextBox 7"/>
          <p:cNvSpPr txBox="1"/>
          <p:nvPr/>
        </p:nvSpPr>
        <p:spPr>
          <a:xfrm>
            <a:off x="533400" y="381000"/>
            <a:ext cx="6400800" cy="369332"/>
          </a:xfrm>
          <a:prstGeom prst="rect">
            <a:avLst/>
          </a:prstGeom>
          <a:noFill/>
        </p:spPr>
        <p:txBody>
          <a:bodyPr wrap="square" rtlCol="0">
            <a:spAutoFit/>
          </a:bodyPr>
          <a:lstStyle/>
          <a:p>
            <a:r>
              <a:rPr lang="en-US" dirty="0" smtClean="0"/>
              <a:t>Transportation of Bulk Packaged Lithium Batteries</a:t>
            </a:r>
            <a:endParaRPr lang="en-US" dirty="0"/>
          </a:p>
        </p:txBody>
      </p:sp>
      <p:sp>
        <p:nvSpPr>
          <p:cNvPr id="9" name="TextBox 8"/>
          <p:cNvSpPr txBox="1"/>
          <p:nvPr/>
        </p:nvSpPr>
        <p:spPr>
          <a:xfrm>
            <a:off x="533400" y="1026855"/>
            <a:ext cx="7696200" cy="2246769"/>
          </a:xfrm>
          <a:prstGeom prst="rect">
            <a:avLst/>
          </a:prstGeom>
          <a:noFill/>
        </p:spPr>
        <p:txBody>
          <a:bodyPr wrap="square" rtlCol="0">
            <a:spAutoFit/>
          </a:bodyPr>
          <a:lstStyle/>
          <a:p>
            <a:r>
              <a:rPr lang="en-US" sz="2000" dirty="0" smtClean="0"/>
              <a:t>In order to demonstrate the FSS’ suppression capabilities on a fire in which a bulk shipment Lithium primary cells were present a series of small tests were first conducted to observe the cells reaction to cargo foam.   </a:t>
            </a:r>
          </a:p>
          <a:p>
            <a:endParaRPr lang="en-US" sz="2000" dirty="0" smtClean="0"/>
          </a:p>
          <a:p>
            <a:r>
              <a:rPr lang="en-US" sz="2000" dirty="0" smtClean="0"/>
              <a:t>The spread of thermal runaways  was  halted when cargo foam flowed directly over an exposed single layer of CR123 lithium primary cells.</a:t>
            </a:r>
          </a:p>
        </p:txBody>
      </p:sp>
      <p:pic>
        <p:nvPicPr>
          <p:cNvPr id="4098" name="Picture 2" descr="C:\Documents and Settings\320745\Desktop\bat pics\DSC_7130.JPG"/>
          <p:cNvPicPr>
            <a:picLocks noChangeAspect="1" noChangeArrowheads="1"/>
          </p:cNvPicPr>
          <p:nvPr/>
        </p:nvPicPr>
        <p:blipFill>
          <a:blip r:embed="rId4" cstate="print"/>
          <a:srcRect/>
          <a:stretch>
            <a:fillRect/>
          </a:stretch>
        </p:blipFill>
        <p:spPr bwMode="auto">
          <a:xfrm>
            <a:off x="685800" y="3654998"/>
            <a:ext cx="1676400" cy="1450401"/>
          </a:xfrm>
          <a:prstGeom prst="rect">
            <a:avLst/>
          </a:prstGeom>
          <a:noFill/>
        </p:spPr>
      </p:pic>
      <p:pic>
        <p:nvPicPr>
          <p:cNvPr id="4099" name="Picture 3" descr="C:\Documents and Settings\320745\Desktop\bat pics\DSC_7171.JPG"/>
          <p:cNvPicPr>
            <a:picLocks noChangeAspect="1" noChangeArrowheads="1"/>
          </p:cNvPicPr>
          <p:nvPr/>
        </p:nvPicPr>
        <p:blipFill>
          <a:blip r:embed="rId5" cstate="print"/>
          <a:srcRect/>
          <a:stretch>
            <a:fillRect/>
          </a:stretch>
        </p:blipFill>
        <p:spPr bwMode="auto">
          <a:xfrm>
            <a:off x="2133600" y="4572000"/>
            <a:ext cx="2161646" cy="1447800"/>
          </a:xfrm>
          <a:prstGeom prst="rect">
            <a:avLst/>
          </a:prstGeom>
          <a:noFill/>
        </p:spPr>
      </p:pic>
      <p:pic>
        <p:nvPicPr>
          <p:cNvPr id="4100" name="Picture 4" descr="C:\Documents and Settings\320745\Desktop\bat pics\DSC_7177.JPG"/>
          <p:cNvPicPr>
            <a:picLocks noChangeAspect="1" noChangeArrowheads="1"/>
          </p:cNvPicPr>
          <p:nvPr/>
        </p:nvPicPr>
        <p:blipFill>
          <a:blip r:embed="rId6" cstate="print"/>
          <a:srcRect/>
          <a:stretch>
            <a:fillRect/>
          </a:stretch>
        </p:blipFill>
        <p:spPr bwMode="auto">
          <a:xfrm>
            <a:off x="4267200" y="4572000"/>
            <a:ext cx="2161644" cy="1447800"/>
          </a:xfrm>
          <a:prstGeom prst="rect">
            <a:avLst/>
          </a:prstGeom>
          <a:noFill/>
        </p:spPr>
      </p:pic>
      <p:pic>
        <p:nvPicPr>
          <p:cNvPr id="4102" name="Picture 6" descr="C:\Documents and Settings\320745\Desktop\bat pics\DSC_7190.JPG"/>
          <p:cNvPicPr>
            <a:picLocks noChangeAspect="1" noChangeArrowheads="1"/>
          </p:cNvPicPr>
          <p:nvPr/>
        </p:nvPicPr>
        <p:blipFill>
          <a:blip r:embed="rId7" cstate="print"/>
          <a:srcRect/>
          <a:stretch>
            <a:fillRect/>
          </a:stretch>
        </p:blipFill>
        <p:spPr bwMode="auto">
          <a:xfrm>
            <a:off x="6705600" y="4953000"/>
            <a:ext cx="1905000" cy="1275907"/>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970</TotalTime>
  <Words>2046</Words>
  <Application>Microsoft Office PowerPoint</Application>
  <PresentationFormat>On-screen Show (4:3)</PresentationFormat>
  <Paragraphs>230</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FedEx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320745</dc:creator>
  <cp:lastModifiedBy>Horner, April CTR (FAA)</cp:lastModifiedBy>
  <cp:revision>154</cp:revision>
  <cp:lastPrinted>2013-09-04T14:19:37Z</cp:lastPrinted>
  <dcterms:created xsi:type="dcterms:W3CDTF">2011-05-31T17:21:04Z</dcterms:created>
  <dcterms:modified xsi:type="dcterms:W3CDTF">2013-09-23T14:44:38Z</dcterms:modified>
</cp:coreProperties>
</file>