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8509-E4A9-4B85-B21F-368F103CD398}" type="datetimeFigureOut">
              <a:rPr lang="en-US" smtClean="0"/>
              <a:t>11/6/2012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6ADEF-B48D-4512-92CC-7B4CFC72CF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704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8509-E4A9-4B85-B21F-368F103CD398}" type="datetimeFigureOut">
              <a:rPr lang="en-US" smtClean="0"/>
              <a:t>11/6/2012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6ADEF-B48D-4512-92CC-7B4CFC72CF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273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8509-E4A9-4B85-B21F-368F103CD398}" type="datetimeFigureOut">
              <a:rPr lang="en-US" smtClean="0"/>
              <a:t>11/6/2012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6ADEF-B48D-4512-92CC-7B4CFC72CF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899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8509-E4A9-4B85-B21F-368F103CD398}" type="datetimeFigureOut">
              <a:rPr lang="en-US" smtClean="0"/>
              <a:t>11/6/2012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6ADEF-B48D-4512-92CC-7B4CFC72CF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409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8509-E4A9-4B85-B21F-368F103CD398}" type="datetimeFigureOut">
              <a:rPr lang="en-US" smtClean="0"/>
              <a:t>11/6/2012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6ADEF-B48D-4512-92CC-7B4CFC72CF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104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8509-E4A9-4B85-B21F-368F103CD398}" type="datetimeFigureOut">
              <a:rPr lang="en-US" smtClean="0"/>
              <a:t>11/6/2012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6ADEF-B48D-4512-92CC-7B4CFC72CF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755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8509-E4A9-4B85-B21F-368F103CD398}" type="datetimeFigureOut">
              <a:rPr lang="en-US" smtClean="0"/>
              <a:t>11/6/2012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6ADEF-B48D-4512-92CC-7B4CFC72CF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48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8509-E4A9-4B85-B21F-368F103CD398}" type="datetimeFigureOut">
              <a:rPr lang="en-US" smtClean="0"/>
              <a:t>11/6/2012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6ADEF-B48D-4512-92CC-7B4CFC72CF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920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8509-E4A9-4B85-B21F-368F103CD398}" type="datetimeFigureOut">
              <a:rPr lang="en-US" smtClean="0"/>
              <a:t>11/6/2012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6ADEF-B48D-4512-92CC-7B4CFC72CF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879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8509-E4A9-4B85-B21F-368F103CD398}" type="datetimeFigureOut">
              <a:rPr lang="en-US" smtClean="0"/>
              <a:t>11/6/2012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6ADEF-B48D-4512-92CC-7B4CFC72CF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078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8509-E4A9-4B85-B21F-368F103CD398}" type="datetimeFigureOut">
              <a:rPr lang="en-US" smtClean="0"/>
              <a:t>11/6/2012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6ADEF-B48D-4512-92CC-7B4CFC72CF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932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B8509-E4A9-4B85-B21F-368F103CD398}" type="datetimeFigureOut">
              <a:rPr lang="en-US" smtClean="0"/>
              <a:t>11/6/2012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6ADEF-B48D-4512-92CC-7B4CFC72CF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333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0" y="914400"/>
            <a:ext cx="3934539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/>
              <a:t>Fire Safety </a:t>
            </a:r>
          </a:p>
          <a:p>
            <a:pPr algn="ctr"/>
            <a:r>
              <a:rPr lang="en-US" sz="4000" b="1" dirty="0" smtClean="0"/>
              <a:t>Implications </a:t>
            </a:r>
          </a:p>
          <a:p>
            <a:pPr algn="ctr"/>
            <a:r>
              <a:rPr lang="en-US" sz="4000" b="1" dirty="0" smtClean="0"/>
              <a:t>from the use, </a:t>
            </a:r>
          </a:p>
          <a:p>
            <a:pPr algn="ctr"/>
            <a:r>
              <a:rPr lang="en-US" sz="4000" b="1" dirty="0" smtClean="0"/>
              <a:t>storage and</a:t>
            </a:r>
          </a:p>
          <a:p>
            <a:pPr algn="ctr"/>
            <a:r>
              <a:rPr lang="en-US" sz="4000" b="1" dirty="0" smtClean="0"/>
              <a:t> Charging of </a:t>
            </a:r>
          </a:p>
          <a:p>
            <a:pPr algn="ctr"/>
            <a:r>
              <a:rPr lang="en-US" sz="4000" b="1" dirty="0" smtClean="0"/>
              <a:t>Tablets Onboard </a:t>
            </a:r>
          </a:p>
          <a:p>
            <a:pPr algn="ctr"/>
            <a:r>
              <a:rPr lang="en-US" sz="4000" b="1" dirty="0" smtClean="0"/>
              <a:t>Transport Aircraft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42101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IPAD Battery Overheating</a:t>
            </a:r>
            <a:endParaRPr lang="en-US" dirty="0"/>
          </a:p>
        </p:txBody>
      </p:sp>
      <p:pic>
        <p:nvPicPr>
          <p:cNvPr id="4" name="hot_plate_shorter(2)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9527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19</Words>
  <Application>Microsoft Office PowerPoint</Application>
  <PresentationFormat>On-screen Show (4:3)</PresentationFormat>
  <Paragraphs>8</Paragraphs>
  <Slides>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IPAD Battery Overheating</vt:lpstr>
    </vt:vector>
  </TitlesOfParts>
  <Company>Federal Aviation Administration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Hill</dc:creator>
  <cp:lastModifiedBy>Richard Hill</cp:lastModifiedBy>
  <cp:revision>1</cp:revision>
  <dcterms:created xsi:type="dcterms:W3CDTF">2012-11-06T19:16:02Z</dcterms:created>
  <dcterms:modified xsi:type="dcterms:W3CDTF">2012-11-06T19:25:32Z</dcterms:modified>
</cp:coreProperties>
</file>