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theme/themeOverride3.xml" ContentType="application/vnd.openxmlformats-officedocument.themeOverrid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drawings/drawing11.xml" ContentType="application/vnd.openxmlformats-officedocument.drawingml.chartshapes+xml"/>
  <Override PartName="/ppt/charts/chart19.xml" ContentType="application/vnd.openxmlformats-officedocument.drawingml.chart+xml"/>
  <Override PartName="/ppt/drawings/drawing12.xml" ContentType="application/vnd.openxmlformats-officedocument.drawingml.chartshapes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339" r:id="rId3"/>
    <p:sldId id="287" r:id="rId4"/>
    <p:sldId id="359" r:id="rId5"/>
    <p:sldId id="360" r:id="rId6"/>
    <p:sldId id="257" r:id="rId7"/>
    <p:sldId id="350" r:id="rId8"/>
    <p:sldId id="259" r:id="rId9"/>
    <p:sldId id="260" r:id="rId10"/>
    <p:sldId id="362" r:id="rId11"/>
    <p:sldId id="340" r:id="rId12"/>
    <p:sldId id="263" r:id="rId13"/>
    <p:sldId id="262" r:id="rId14"/>
    <p:sldId id="264" r:id="rId15"/>
    <p:sldId id="336" r:id="rId16"/>
    <p:sldId id="265" r:id="rId17"/>
    <p:sldId id="294" r:id="rId18"/>
    <p:sldId id="283" r:id="rId19"/>
    <p:sldId id="290" r:id="rId20"/>
    <p:sldId id="341" r:id="rId21"/>
    <p:sldId id="337" r:id="rId22"/>
    <p:sldId id="295" r:id="rId23"/>
    <p:sldId id="286" r:id="rId24"/>
    <p:sldId id="346" r:id="rId25"/>
    <p:sldId id="325" r:id="rId26"/>
    <p:sldId id="327" r:id="rId27"/>
    <p:sldId id="326" r:id="rId28"/>
    <p:sldId id="345" r:id="rId29"/>
    <p:sldId id="364" r:id="rId30"/>
    <p:sldId id="338" r:id="rId31"/>
    <p:sldId id="316" r:id="rId32"/>
    <p:sldId id="317" r:id="rId33"/>
    <p:sldId id="347" r:id="rId34"/>
    <p:sldId id="330" r:id="rId35"/>
    <p:sldId id="329" r:id="rId36"/>
    <p:sldId id="331" r:id="rId37"/>
    <p:sldId id="332" r:id="rId38"/>
    <p:sldId id="349" r:id="rId39"/>
    <p:sldId id="318" r:id="rId40"/>
    <p:sldId id="363" r:id="rId41"/>
    <p:sldId id="353" r:id="rId42"/>
    <p:sldId id="292" r:id="rId43"/>
    <p:sldId id="355" r:id="rId44"/>
    <p:sldId id="291" r:id="rId45"/>
    <p:sldId id="334" r:id="rId46"/>
    <p:sldId id="335" r:id="rId47"/>
    <p:sldId id="321" r:id="rId48"/>
    <p:sldId id="278" r:id="rId49"/>
    <p:sldId id="280" r:id="rId50"/>
    <p:sldId id="366" r:id="rId51"/>
    <p:sldId id="306" r:id="rId52"/>
    <p:sldId id="307" r:id="rId53"/>
    <p:sldId id="315" r:id="rId54"/>
    <p:sldId id="352" r:id="rId55"/>
    <p:sldId id="351" r:id="rId56"/>
    <p:sldId id="35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8000"/>
    <a:srgbClr val="669900"/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327" autoAdjust="0"/>
    <p:restoredTop sz="94660"/>
  </p:normalViewPr>
  <p:slideViewPr>
    <p:cSldViewPr>
      <p:cViewPr varScale="1">
        <p:scale>
          <a:sx n="97" d="100"/>
          <a:sy n="97" d="100"/>
        </p:scale>
        <p:origin x="-114" y="-312"/>
      </p:cViewPr>
      <p:guideLst>
        <p:guide orient="horz" pos="15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ch275\Desktop\Karp\High%20Speed\ASCII\ASCII\091615_Test_20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hew%20Karp\Desktop\Karp\Karp%20Thesis\Test%20Results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tech275\Desktop\Karp\Karp%20Thesis\Test%20Result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tech275\Desktop\Hydrogen%20Combustion%20Tests\0%20Atmospheric%20(14.7PSI)\Rich%20Initial%20Conditions%20Atmospheric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tech275\Desktop\Karp\High%20Speed\LFL%20Hydrogen\Lean%20Initial%20Conditions%20Atmospheric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Matthew%20Karp\Desktop\Thesis\Data\Test%20Results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Matthew%20Karp\Desktop\Thesis\Data\Test%20Results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Matthew%20Karp\Desktop\Thesis\Data\Test%20Results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C:\Users\Matthew%20Karp\Desktop\Thesis\Data\Test%20Results.xlsx" TargetMode="External"/><Relationship Id="rId1" Type="http://schemas.openxmlformats.org/officeDocument/2006/relationships/themeOverride" Target="../theme/themeOverride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Matthew%20Karp\Desktop\Thesis\Data\Test%20Results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Matthew%20Karp\Desktop\Thesis\Data\Test%20Result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ech275\Desktop\Karp\High%20Speed\LFL%20Hydrogen\Lean%20Initial%20Conditions%20Atmospheric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Matthew%20Karp\Desktop\Thesis\Data\Test%20Result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hew%20Karp\Desktop\Karp\Karp%20Thesis\Test%20Result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thew%20Karp\Desktop\Thesis\Data\Test%20Results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ch275\Desktop\Karp\Karp%20Thesis\Test%20Result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tech275\Desktop\Karp\Karp%20Thesis\Test%20Result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thew%20Karp\Desktop\Thesis\Data\Test%20Results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ch275\Desktop\Karp\Karp%20Thesis\Test%20Result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tech275\Desktop\Karp\Karp%20Thesis\Test%20Resul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hew%20Karp\Desktop\Karp\Karp%20Thesis\Test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b="1" i="0" u="none" strike="noStrike" baseline="0" dirty="0" smtClean="0">
                <a:effectLst/>
              </a:rPr>
              <a:t>20.00 %</a:t>
            </a:r>
            <a:r>
              <a:rPr lang="en-US" sz="2400" b="1" i="0" u="none" strike="noStrike" baseline="0" dirty="0" smtClean="0"/>
              <a:t> Halon 1301, </a:t>
            </a:r>
            <a:r>
              <a:rPr lang="en-US" sz="2400" b="1" i="0" u="none" strike="noStrike" baseline="0" dirty="0" smtClean="0">
                <a:effectLst/>
              </a:rPr>
              <a:t>28.065 % Hydrogen,</a:t>
            </a:r>
            <a:r>
              <a:rPr lang="en-US" sz="2400" b="1" i="0" u="none" strike="noStrike" baseline="0" dirty="0" smtClean="0"/>
              <a:t> </a:t>
            </a:r>
            <a:r>
              <a:rPr lang="en-US" sz="2400" b="1" i="0" u="none" strike="noStrike" baseline="0" dirty="0" smtClean="0">
                <a:effectLst/>
              </a:rPr>
              <a:t>51.93 % Air</a:t>
            </a:r>
            <a:r>
              <a:rPr lang="en-US" sz="2400" b="1" i="0" u="none" strike="noStrike" baseline="0" dirty="0" smtClean="0"/>
              <a:t> </a:t>
            </a:r>
            <a:endParaRPr lang="en-US" sz="2400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779056464095833"/>
          <c:y val="0.25603103959831097"/>
          <c:w val="0.71539319604280249"/>
          <c:h val="0.5114002054091065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'091615_Test_202'!$C$1:$C$2</c:f>
              <c:strCache>
                <c:ptCount val="1"/>
                <c:pt idx="0">
                  <c:v>CH05 psi</c:v>
                </c:pt>
              </c:strCache>
            </c:strRef>
          </c:tx>
          <c:marker>
            <c:symbol val="none"/>
          </c:marker>
          <c:yVal>
            <c:numRef>
              <c:f>'091615_Test_202'!$C$3:$C$5762</c:f>
              <c:numCache>
                <c:formatCode>General</c:formatCode>
                <c:ptCount val="5760"/>
                <c:pt idx="0">
                  <c:v>14.706</c:v>
                </c:pt>
                <c:pt idx="1">
                  <c:v>14.693</c:v>
                </c:pt>
                <c:pt idx="2">
                  <c:v>14.669</c:v>
                </c:pt>
                <c:pt idx="3">
                  <c:v>14.721</c:v>
                </c:pt>
                <c:pt idx="4">
                  <c:v>14.669</c:v>
                </c:pt>
                <c:pt idx="5">
                  <c:v>14.68</c:v>
                </c:pt>
                <c:pt idx="6">
                  <c:v>14.686</c:v>
                </c:pt>
                <c:pt idx="7">
                  <c:v>14.686</c:v>
                </c:pt>
                <c:pt idx="8">
                  <c:v>14.671000000000001</c:v>
                </c:pt>
                <c:pt idx="9">
                  <c:v>14.679</c:v>
                </c:pt>
                <c:pt idx="10">
                  <c:v>14.659000000000002</c:v>
                </c:pt>
                <c:pt idx="11">
                  <c:v>14.655000000000003</c:v>
                </c:pt>
                <c:pt idx="12">
                  <c:v>14.679</c:v>
                </c:pt>
                <c:pt idx="13">
                  <c:v>14.679</c:v>
                </c:pt>
                <c:pt idx="14">
                  <c:v>14.688000000000001</c:v>
                </c:pt>
                <c:pt idx="15">
                  <c:v>14.688000000000001</c:v>
                </c:pt>
                <c:pt idx="16">
                  <c:v>14.669</c:v>
                </c:pt>
                <c:pt idx="17">
                  <c:v>14.695</c:v>
                </c:pt>
                <c:pt idx="18">
                  <c:v>14.682</c:v>
                </c:pt>
                <c:pt idx="19">
                  <c:v>14.701000000000001</c:v>
                </c:pt>
                <c:pt idx="20">
                  <c:v>14.688000000000001</c:v>
                </c:pt>
                <c:pt idx="21">
                  <c:v>14.684000000000001</c:v>
                </c:pt>
                <c:pt idx="22">
                  <c:v>14.702</c:v>
                </c:pt>
                <c:pt idx="23">
                  <c:v>14.68</c:v>
                </c:pt>
                <c:pt idx="24">
                  <c:v>14.715</c:v>
                </c:pt>
                <c:pt idx="25">
                  <c:v>14.684000000000001</c:v>
                </c:pt>
                <c:pt idx="26">
                  <c:v>14.691000000000001</c:v>
                </c:pt>
                <c:pt idx="27">
                  <c:v>14.686</c:v>
                </c:pt>
                <c:pt idx="28">
                  <c:v>14.708</c:v>
                </c:pt>
                <c:pt idx="29">
                  <c:v>14.691000000000001</c:v>
                </c:pt>
                <c:pt idx="30">
                  <c:v>14.668000000000001</c:v>
                </c:pt>
                <c:pt idx="31">
                  <c:v>14.704000000000001</c:v>
                </c:pt>
                <c:pt idx="32">
                  <c:v>14.659000000000002</c:v>
                </c:pt>
                <c:pt idx="33">
                  <c:v>14.691000000000001</c:v>
                </c:pt>
                <c:pt idx="34">
                  <c:v>14.68</c:v>
                </c:pt>
                <c:pt idx="35">
                  <c:v>14.686</c:v>
                </c:pt>
                <c:pt idx="36">
                  <c:v>14.679</c:v>
                </c:pt>
                <c:pt idx="37">
                  <c:v>14.717000000000001</c:v>
                </c:pt>
                <c:pt idx="38">
                  <c:v>14.666</c:v>
                </c:pt>
                <c:pt idx="39">
                  <c:v>14.675000000000002</c:v>
                </c:pt>
                <c:pt idx="40">
                  <c:v>14.697000000000001</c:v>
                </c:pt>
                <c:pt idx="41">
                  <c:v>14.69</c:v>
                </c:pt>
                <c:pt idx="42">
                  <c:v>14.675000000000002</c:v>
                </c:pt>
                <c:pt idx="43">
                  <c:v>14.688000000000001</c:v>
                </c:pt>
                <c:pt idx="44">
                  <c:v>14.688000000000001</c:v>
                </c:pt>
                <c:pt idx="45">
                  <c:v>14.695</c:v>
                </c:pt>
                <c:pt idx="46">
                  <c:v>14.69</c:v>
                </c:pt>
                <c:pt idx="47">
                  <c:v>14.697000000000001</c:v>
                </c:pt>
                <c:pt idx="48">
                  <c:v>14.701000000000001</c:v>
                </c:pt>
                <c:pt idx="49">
                  <c:v>14.664</c:v>
                </c:pt>
                <c:pt idx="50">
                  <c:v>14.686</c:v>
                </c:pt>
                <c:pt idx="51">
                  <c:v>14.69</c:v>
                </c:pt>
                <c:pt idx="52">
                  <c:v>14.691000000000001</c:v>
                </c:pt>
                <c:pt idx="53">
                  <c:v>14.688000000000001</c:v>
                </c:pt>
                <c:pt idx="54">
                  <c:v>14.686</c:v>
                </c:pt>
                <c:pt idx="55">
                  <c:v>14.691000000000001</c:v>
                </c:pt>
                <c:pt idx="56">
                  <c:v>14.682</c:v>
                </c:pt>
                <c:pt idx="57">
                  <c:v>14.693</c:v>
                </c:pt>
                <c:pt idx="58">
                  <c:v>14.684000000000001</c:v>
                </c:pt>
                <c:pt idx="59">
                  <c:v>14.682</c:v>
                </c:pt>
                <c:pt idx="60">
                  <c:v>14.68</c:v>
                </c:pt>
                <c:pt idx="61">
                  <c:v>14.693</c:v>
                </c:pt>
                <c:pt idx="62">
                  <c:v>14.688000000000001</c:v>
                </c:pt>
                <c:pt idx="63">
                  <c:v>14.679</c:v>
                </c:pt>
                <c:pt idx="64">
                  <c:v>14.688000000000001</c:v>
                </c:pt>
                <c:pt idx="65">
                  <c:v>14.702</c:v>
                </c:pt>
                <c:pt idx="66">
                  <c:v>14.671000000000001</c:v>
                </c:pt>
                <c:pt idx="67">
                  <c:v>14.682</c:v>
                </c:pt>
                <c:pt idx="68">
                  <c:v>14.701000000000001</c:v>
                </c:pt>
                <c:pt idx="69">
                  <c:v>14.671000000000001</c:v>
                </c:pt>
                <c:pt idx="70">
                  <c:v>14.68</c:v>
                </c:pt>
                <c:pt idx="71">
                  <c:v>14.686</c:v>
                </c:pt>
                <c:pt idx="72">
                  <c:v>14.68</c:v>
                </c:pt>
                <c:pt idx="73">
                  <c:v>14.68</c:v>
                </c:pt>
                <c:pt idx="74">
                  <c:v>14.677</c:v>
                </c:pt>
                <c:pt idx="75">
                  <c:v>14.695</c:v>
                </c:pt>
                <c:pt idx="76">
                  <c:v>14.695</c:v>
                </c:pt>
                <c:pt idx="77">
                  <c:v>14.682</c:v>
                </c:pt>
                <c:pt idx="78">
                  <c:v>14.688000000000001</c:v>
                </c:pt>
                <c:pt idx="79">
                  <c:v>14.688000000000001</c:v>
                </c:pt>
                <c:pt idx="80">
                  <c:v>14.688000000000001</c:v>
                </c:pt>
                <c:pt idx="81">
                  <c:v>14.695</c:v>
                </c:pt>
                <c:pt idx="82">
                  <c:v>14.691000000000001</c:v>
                </c:pt>
                <c:pt idx="83">
                  <c:v>14.679</c:v>
                </c:pt>
                <c:pt idx="84">
                  <c:v>14.675000000000002</c:v>
                </c:pt>
                <c:pt idx="85">
                  <c:v>14.68</c:v>
                </c:pt>
                <c:pt idx="86">
                  <c:v>14.695</c:v>
                </c:pt>
                <c:pt idx="87">
                  <c:v>14.691000000000001</c:v>
                </c:pt>
                <c:pt idx="88">
                  <c:v>14.691000000000001</c:v>
                </c:pt>
                <c:pt idx="89">
                  <c:v>14.69</c:v>
                </c:pt>
                <c:pt idx="90">
                  <c:v>14.677</c:v>
                </c:pt>
                <c:pt idx="91">
                  <c:v>14.688000000000001</c:v>
                </c:pt>
                <c:pt idx="92">
                  <c:v>14.691000000000001</c:v>
                </c:pt>
                <c:pt idx="93">
                  <c:v>14.684000000000001</c:v>
                </c:pt>
                <c:pt idx="94">
                  <c:v>14.684000000000001</c:v>
                </c:pt>
                <c:pt idx="95">
                  <c:v>14.686</c:v>
                </c:pt>
                <c:pt idx="96">
                  <c:v>14.691000000000001</c:v>
                </c:pt>
                <c:pt idx="97">
                  <c:v>14.679</c:v>
                </c:pt>
                <c:pt idx="98">
                  <c:v>14.682</c:v>
                </c:pt>
                <c:pt idx="99">
                  <c:v>14.686</c:v>
                </c:pt>
                <c:pt idx="100">
                  <c:v>14.677</c:v>
                </c:pt>
                <c:pt idx="101">
                  <c:v>14.688000000000001</c:v>
                </c:pt>
                <c:pt idx="102">
                  <c:v>14.684000000000001</c:v>
                </c:pt>
                <c:pt idx="103">
                  <c:v>14.675000000000002</c:v>
                </c:pt>
                <c:pt idx="104">
                  <c:v>14.682</c:v>
                </c:pt>
                <c:pt idx="105">
                  <c:v>14.704000000000001</c:v>
                </c:pt>
                <c:pt idx="106">
                  <c:v>14.684000000000001</c:v>
                </c:pt>
                <c:pt idx="107">
                  <c:v>14.679</c:v>
                </c:pt>
                <c:pt idx="108">
                  <c:v>14.69</c:v>
                </c:pt>
                <c:pt idx="109">
                  <c:v>14.655000000000003</c:v>
                </c:pt>
                <c:pt idx="110">
                  <c:v>14.682</c:v>
                </c:pt>
                <c:pt idx="111">
                  <c:v>14.682</c:v>
                </c:pt>
                <c:pt idx="112">
                  <c:v>14.693</c:v>
                </c:pt>
                <c:pt idx="113">
                  <c:v>14.675000000000002</c:v>
                </c:pt>
                <c:pt idx="114">
                  <c:v>14.679</c:v>
                </c:pt>
                <c:pt idx="115">
                  <c:v>14.693</c:v>
                </c:pt>
                <c:pt idx="116">
                  <c:v>14.68</c:v>
                </c:pt>
                <c:pt idx="117">
                  <c:v>14.699</c:v>
                </c:pt>
                <c:pt idx="118">
                  <c:v>14.679</c:v>
                </c:pt>
                <c:pt idx="119">
                  <c:v>14.677</c:v>
                </c:pt>
                <c:pt idx="120">
                  <c:v>14.693</c:v>
                </c:pt>
                <c:pt idx="121">
                  <c:v>14.691000000000001</c:v>
                </c:pt>
                <c:pt idx="122">
                  <c:v>14.695</c:v>
                </c:pt>
                <c:pt idx="123">
                  <c:v>14.686</c:v>
                </c:pt>
                <c:pt idx="124">
                  <c:v>14.68</c:v>
                </c:pt>
                <c:pt idx="125">
                  <c:v>14.684000000000001</c:v>
                </c:pt>
                <c:pt idx="126">
                  <c:v>14.682</c:v>
                </c:pt>
                <c:pt idx="127">
                  <c:v>14.682</c:v>
                </c:pt>
                <c:pt idx="128">
                  <c:v>14.69</c:v>
                </c:pt>
                <c:pt idx="129">
                  <c:v>14.693</c:v>
                </c:pt>
                <c:pt idx="130">
                  <c:v>14.688000000000001</c:v>
                </c:pt>
                <c:pt idx="131">
                  <c:v>14.684000000000001</c:v>
                </c:pt>
                <c:pt idx="132">
                  <c:v>14.701000000000001</c:v>
                </c:pt>
                <c:pt idx="133">
                  <c:v>14.69</c:v>
                </c:pt>
                <c:pt idx="134">
                  <c:v>14.666</c:v>
                </c:pt>
                <c:pt idx="135">
                  <c:v>14.68</c:v>
                </c:pt>
                <c:pt idx="136">
                  <c:v>14.682</c:v>
                </c:pt>
                <c:pt idx="137">
                  <c:v>14.688000000000001</c:v>
                </c:pt>
                <c:pt idx="138">
                  <c:v>14.695</c:v>
                </c:pt>
                <c:pt idx="139">
                  <c:v>14.691000000000001</c:v>
                </c:pt>
                <c:pt idx="140">
                  <c:v>14.671000000000001</c:v>
                </c:pt>
                <c:pt idx="141">
                  <c:v>14.675000000000002</c:v>
                </c:pt>
                <c:pt idx="142">
                  <c:v>14.682</c:v>
                </c:pt>
                <c:pt idx="143">
                  <c:v>14.691000000000001</c:v>
                </c:pt>
                <c:pt idx="144">
                  <c:v>14.691000000000001</c:v>
                </c:pt>
                <c:pt idx="145">
                  <c:v>14.71</c:v>
                </c:pt>
                <c:pt idx="146">
                  <c:v>14.679</c:v>
                </c:pt>
                <c:pt idx="147">
                  <c:v>14.677</c:v>
                </c:pt>
                <c:pt idx="148">
                  <c:v>14.679</c:v>
                </c:pt>
                <c:pt idx="149">
                  <c:v>14.708</c:v>
                </c:pt>
                <c:pt idx="150">
                  <c:v>14.684000000000001</c:v>
                </c:pt>
                <c:pt idx="151">
                  <c:v>14.679</c:v>
                </c:pt>
                <c:pt idx="152">
                  <c:v>14.677</c:v>
                </c:pt>
                <c:pt idx="153">
                  <c:v>14.675000000000002</c:v>
                </c:pt>
                <c:pt idx="154">
                  <c:v>14.693</c:v>
                </c:pt>
                <c:pt idx="155">
                  <c:v>14.684000000000001</c:v>
                </c:pt>
                <c:pt idx="156">
                  <c:v>14.688000000000001</c:v>
                </c:pt>
                <c:pt idx="157">
                  <c:v>14.669</c:v>
                </c:pt>
                <c:pt idx="158">
                  <c:v>14.699</c:v>
                </c:pt>
                <c:pt idx="159">
                  <c:v>14.688000000000001</c:v>
                </c:pt>
                <c:pt idx="160">
                  <c:v>14.695</c:v>
                </c:pt>
                <c:pt idx="161">
                  <c:v>14.679</c:v>
                </c:pt>
                <c:pt idx="162">
                  <c:v>14.684000000000001</c:v>
                </c:pt>
                <c:pt idx="163">
                  <c:v>14.68</c:v>
                </c:pt>
                <c:pt idx="164">
                  <c:v>14.673</c:v>
                </c:pt>
                <c:pt idx="165">
                  <c:v>14.657</c:v>
                </c:pt>
                <c:pt idx="166">
                  <c:v>14.697000000000001</c:v>
                </c:pt>
                <c:pt idx="167">
                  <c:v>14.673</c:v>
                </c:pt>
                <c:pt idx="168">
                  <c:v>14.675000000000002</c:v>
                </c:pt>
                <c:pt idx="169">
                  <c:v>14.691000000000001</c:v>
                </c:pt>
                <c:pt idx="170">
                  <c:v>14.697000000000001</c:v>
                </c:pt>
                <c:pt idx="171">
                  <c:v>14.684000000000001</c:v>
                </c:pt>
                <c:pt idx="172">
                  <c:v>14.675000000000002</c:v>
                </c:pt>
                <c:pt idx="173">
                  <c:v>14.686</c:v>
                </c:pt>
                <c:pt idx="174">
                  <c:v>14.669</c:v>
                </c:pt>
                <c:pt idx="175">
                  <c:v>14.688000000000001</c:v>
                </c:pt>
                <c:pt idx="176">
                  <c:v>14.682</c:v>
                </c:pt>
                <c:pt idx="177">
                  <c:v>14.684000000000001</c:v>
                </c:pt>
                <c:pt idx="178">
                  <c:v>14.682</c:v>
                </c:pt>
                <c:pt idx="179">
                  <c:v>14.688000000000001</c:v>
                </c:pt>
                <c:pt idx="180">
                  <c:v>14.695</c:v>
                </c:pt>
                <c:pt idx="181">
                  <c:v>14.68</c:v>
                </c:pt>
                <c:pt idx="182">
                  <c:v>14.686</c:v>
                </c:pt>
                <c:pt idx="183">
                  <c:v>14.695</c:v>
                </c:pt>
                <c:pt idx="184">
                  <c:v>14.693</c:v>
                </c:pt>
                <c:pt idx="185">
                  <c:v>14.677</c:v>
                </c:pt>
                <c:pt idx="186">
                  <c:v>14.673</c:v>
                </c:pt>
                <c:pt idx="187">
                  <c:v>14.684000000000001</c:v>
                </c:pt>
                <c:pt idx="188">
                  <c:v>14.662000000000004</c:v>
                </c:pt>
                <c:pt idx="189">
                  <c:v>14.691000000000001</c:v>
                </c:pt>
                <c:pt idx="190">
                  <c:v>14.677</c:v>
                </c:pt>
                <c:pt idx="191">
                  <c:v>14.675000000000002</c:v>
                </c:pt>
                <c:pt idx="192">
                  <c:v>14.686</c:v>
                </c:pt>
                <c:pt idx="193">
                  <c:v>14.691000000000001</c:v>
                </c:pt>
                <c:pt idx="194">
                  <c:v>14.669</c:v>
                </c:pt>
                <c:pt idx="195">
                  <c:v>14.691000000000001</c:v>
                </c:pt>
                <c:pt idx="196">
                  <c:v>14.682</c:v>
                </c:pt>
                <c:pt idx="197">
                  <c:v>14.686</c:v>
                </c:pt>
                <c:pt idx="198">
                  <c:v>14.677</c:v>
                </c:pt>
                <c:pt idx="199">
                  <c:v>14.69</c:v>
                </c:pt>
                <c:pt idx="200">
                  <c:v>14.686</c:v>
                </c:pt>
                <c:pt idx="201">
                  <c:v>14.695</c:v>
                </c:pt>
                <c:pt idx="202">
                  <c:v>14.684000000000001</c:v>
                </c:pt>
                <c:pt idx="203">
                  <c:v>14.699</c:v>
                </c:pt>
                <c:pt idx="204">
                  <c:v>14.671000000000001</c:v>
                </c:pt>
                <c:pt idx="205">
                  <c:v>14.691000000000001</c:v>
                </c:pt>
                <c:pt idx="206">
                  <c:v>14.695</c:v>
                </c:pt>
                <c:pt idx="207">
                  <c:v>14.686</c:v>
                </c:pt>
                <c:pt idx="208">
                  <c:v>14.677</c:v>
                </c:pt>
                <c:pt idx="209">
                  <c:v>14.669</c:v>
                </c:pt>
                <c:pt idx="210">
                  <c:v>14.701000000000001</c:v>
                </c:pt>
                <c:pt idx="211">
                  <c:v>14.686</c:v>
                </c:pt>
                <c:pt idx="212">
                  <c:v>14.68</c:v>
                </c:pt>
                <c:pt idx="213">
                  <c:v>14.691000000000001</c:v>
                </c:pt>
                <c:pt idx="214">
                  <c:v>14.684000000000001</c:v>
                </c:pt>
                <c:pt idx="215">
                  <c:v>14.682</c:v>
                </c:pt>
                <c:pt idx="216">
                  <c:v>14.682</c:v>
                </c:pt>
                <c:pt idx="217">
                  <c:v>14.693</c:v>
                </c:pt>
                <c:pt idx="218">
                  <c:v>14.706</c:v>
                </c:pt>
                <c:pt idx="219">
                  <c:v>14.677</c:v>
                </c:pt>
                <c:pt idx="220">
                  <c:v>14.679</c:v>
                </c:pt>
                <c:pt idx="221">
                  <c:v>14.682</c:v>
                </c:pt>
                <c:pt idx="222">
                  <c:v>14.68</c:v>
                </c:pt>
                <c:pt idx="223">
                  <c:v>14.69</c:v>
                </c:pt>
                <c:pt idx="224">
                  <c:v>14.699</c:v>
                </c:pt>
                <c:pt idx="225">
                  <c:v>14.688000000000001</c:v>
                </c:pt>
                <c:pt idx="226">
                  <c:v>14.68</c:v>
                </c:pt>
                <c:pt idx="227">
                  <c:v>14.673</c:v>
                </c:pt>
                <c:pt idx="228">
                  <c:v>14.679</c:v>
                </c:pt>
                <c:pt idx="229">
                  <c:v>14.684000000000001</c:v>
                </c:pt>
                <c:pt idx="230">
                  <c:v>14.686</c:v>
                </c:pt>
                <c:pt idx="231">
                  <c:v>14.682</c:v>
                </c:pt>
                <c:pt idx="232">
                  <c:v>14.671000000000001</c:v>
                </c:pt>
                <c:pt idx="233">
                  <c:v>14.686</c:v>
                </c:pt>
                <c:pt idx="234">
                  <c:v>14.688000000000001</c:v>
                </c:pt>
                <c:pt idx="235">
                  <c:v>14.673</c:v>
                </c:pt>
                <c:pt idx="236">
                  <c:v>14.701000000000001</c:v>
                </c:pt>
                <c:pt idx="237">
                  <c:v>14.695</c:v>
                </c:pt>
                <c:pt idx="238">
                  <c:v>14.68</c:v>
                </c:pt>
                <c:pt idx="239">
                  <c:v>14.699</c:v>
                </c:pt>
                <c:pt idx="240">
                  <c:v>14.682</c:v>
                </c:pt>
                <c:pt idx="241">
                  <c:v>14.664</c:v>
                </c:pt>
                <c:pt idx="242">
                  <c:v>14.693</c:v>
                </c:pt>
                <c:pt idx="243">
                  <c:v>14.682</c:v>
                </c:pt>
                <c:pt idx="244">
                  <c:v>14.655000000000003</c:v>
                </c:pt>
                <c:pt idx="245">
                  <c:v>14.684000000000001</c:v>
                </c:pt>
                <c:pt idx="246">
                  <c:v>14.664</c:v>
                </c:pt>
                <c:pt idx="247">
                  <c:v>14.691000000000001</c:v>
                </c:pt>
                <c:pt idx="248">
                  <c:v>14.682</c:v>
                </c:pt>
                <c:pt idx="249">
                  <c:v>14.673</c:v>
                </c:pt>
                <c:pt idx="250">
                  <c:v>14.702</c:v>
                </c:pt>
                <c:pt idx="251">
                  <c:v>14.669</c:v>
                </c:pt>
                <c:pt idx="252">
                  <c:v>14.699</c:v>
                </c:pt>
                <c:pt idx="253">
                  <c:v>14.68</c:v>
                </c:pt>
                <c:pt idx="254">
                  <c:v>14.648999999999999</c:v>
                </c:pt>
                <c:pt idx="255">
                  <c:v>14.68</c:v>
                </c:pt>
                <c:pt idx="256">
                  <c:v>14.662000000000004</c:v>
                </c:pt>
                <c:pt idx="257">
                  <c:v>14.697000000000001</c:v>
                </c:pt>
                <c:pt idx="258">
                  <c:v>14.686</c:v>
                </c:pt>
                <c:pt idx="259">
                  <c:v>14.66</c:v>
                </c:pt>
                <c:pt idx="260">
                  <c:v>14.651</c:v>
                </c:pt>
                <c:pt idx="261">
                  <c:v>14.688000000000001</c:v>
                </c:pt>
                <c:pt idx="262">
                  <c:v>14.712</c:v>
                </c:pt>
                <c:pt idx="263">
                  <c:v>14.691000000000001</c:v>
                </c:pt>
                <c:pt idx="264">
                  <c:v>14.688000000000001</c:v>
                </c:pt>
                <c:pt idx="265">
                  <c:v>14.697000000000001</c:v>
                </c:pt>
                <c:pt idx="266">
                  <c:v>14.686</c:v>
                </c:pt>
                <c:pt idx="267">
                  <c:v>14.68</c:v>
                </c:pt>
                <c:pt idx="268">
                  <c:v>14.704000000000001</c:v>
                </c:pt>
                <c:pt idx="269">
                  <c:v>14.688000000000001</c:v>
                </c:pt>
                <c:pt idx="270">
                  <c:v>14.697000000000001</c:v>
                </c:pt>
                <c:pt idx="271">
                  <c:v>14.682</c:v>
                </c:pt>
                <c:pt idx="272">
                  <c:v>14.688000000000001</c:v>
                </c:pt>
                <c:pt idx="273">
                  <c:v>14.679</c:v>
                </c:pt>
                <c:pt idx="274">
                  <c:v>14.693</c:v>
                </c:pt>
                <c:pt idx="275">
                  <c:v>14.688000000000001</c:v>
                </c:pt>
                <c:pt idx="276">
                  <c:v>14.69</c:v>
                </c:pt>
                <c:pt idx="277">
                  <c:v>14.684000000000001</c:v>
                </c:pt>
                <c:pt idx="278">
                  <c:v>14.697000000000001</c:v>
                </c:pt>
                <c:pt idx="279">
                  <c:v>14.684000000000001</c:v>
                </c:pt>
                <c:pt idx="280">
                  <c:v>14.688000000000001</c:v>
                </c:pt>
                <c:pt idx="281">
                  <c:v>14.673</c:v>
                </c:pt>
                <c:pt idx="282">
                  <c:v>14.664</c:v>
                </c:pt>
                <c:pt idx="283">
                  <c:v>14.695</c:v>
                </c:pt>
                <c:pt idx="284">
                  <c:v>14.688000000000001</c:v>
                </c:pt>
                <c:pt idx="285">
                  <c:v>14.675000000000002</c:v>
                </c:pt>
                <c:pt idx="286">
                  <c:v>14.697000000000001</c:v>
                </c:pt>
                <c:pt idx="287">
                  <c:v>14.679</c:v>
                </c:pt>
                <c:pt idx="288">
                  <c:v>14.669</c:v>
                </c:pt>
                <c:pt idx="289">
                  <c:v>14.648</c:v>
                </c:pt>
                <c:pt idx="290">
                  <c:v>14.697000000000001</c:v>
                </c:pt>
                <c:pt idx="291">
                  <c:v>14.701000000000001</c:v>
                </c:pt>
                <c:pt idx="292">
                  <c:v>14.684000000000001</c:v>
                </c:pt>
                <c:pt idx="293">
                  <c:v>14.686</c:v>
                </c:pt>
                <c:pt idx="294">
                  <c:v>14.691000000000001</c:v>
                </c:pt>
                <c:pt idx="295">
                  <c:v>14.697000000000001</c:v>
                </c:pt>
                <c:pt idx="296">
                  <c:v>14.697000000000001</c:v>
                </c:pt>
                <c:pt idx="297">
                  <c:v>14.686</c:v>
                </c:pt>
                <c:pt idx="298">
                  <c:v>14.69</c:v>
                </c:pt>
                <c:pt idx="299">
                  <c:v>14.669</c:v>
                </c:pt>
                <c:pt idx="300">
                  <c:v>14.682</c:v>
                </c:pt>
                <c:pt idx="301">
                  <c:v>14.686</c:v>
                </c:pt>
                <c:pt idx="302">
                  <c:v>14.688000000000001</c:v>
                </c:pt>
                <c:pt idx="303">
                  <c:v>14.704000000000001</c:v>
                </c:pt>
                <c:pt idx="304">
                  <c:v>14.688000000000001</c:v>
                </c:pt>
                <c:pt idx="305">
                  <c:v>14.701000000000001</c:v>
                </c:pt>
                <c:pt idx="306">
                  <c:v>14.673</c:v>
                </c:pt>
                <c:pt idx="307">
                  <c:v>14.68</c:v>
                </c:pt>
                <c:pt idx="308">
                  <c:v>14.688000000000001</c:v>
                </c:pt>
                <c:pt idx="309">
                  <c:v>14.684000000000001</c:v>
                </c:pt>
                <c:pt idx="310">
                  <c:v>14.682</c:v>
                </c:pt>
                <c:pt idx="311">
                  <c:v>14.688000000000001</c:v>
                </c:pt>
                <c:pt idx="312">
                  <c:v>14.68</c:v>
                </c:pt>
                <c:pt idx="313">
                  <c:v>14.713000000000001</c:v>
                </c:pt>
                <c:pt idx="314">
                  <c:v>14.688000000000001</c:v>
                </c:pt>
                <c:pt idx="315">
                  <c:v>14.699</c:v>
                </c:pt>
                <c:pt idx="316">
                  <c:v>14.691000000000001</c:v>
                </c:pt>
                <c:pt idx="317">
                  <c:v>14.69</c:v>
                </c:pt>
                <c:pt idx="318">
                  <c:v>14.69</c:v>
                </c:pt>
                <c:pt idx="319">
                  <c:v>14.695</c:v>
                </c:pt>
                <c:pt idx="320">
                  <c:v>14.695</c:v>
                </c:pt>
                <c:pt idx="321">
                  <c:v>14.68</c:v>
                </c:pt>
                <c:pt idx="322">
                  <c:v>14.677</c:v>
                </c:pt>
                <c:pt idx="323">
                  <c:v>14.684000000000001</c:v>
                </c:pt>
                <c:pt idx="324">
                  <c:v>14.699</c:v>
                </c:pt>
                <c:pt idx="325">
                  <c:v>14.693</c:v>
                </c:pt>
                <c:pt idx="326">
                  <c:v>14.693</c:v>
                </c:pt>
                <c:pt idx="327">
                  <c:v>14.691000000000001</c:v>
                </c:pt>
                <c:pt idx="328">
                  <c:v>14.688000000000001</c:v>
                </c:pt>
                <c:pt idx="329">
                  <c:v>14.682</c:v>
                </c:pt>
                <c:pt idx="330">
                  <c:v>14.682</c:v>
                </c:pt>
                <c:pt idx="331">
                  <c:v>14.695</c:v>
                </c:pt>
                <c:pt idx="332">
                  <c:v>14.702</c:v>
                </c:pt>
                <c:pt idx="333">
                  <c:v>14.675000000000002</c:v>
                </c:pt>
                <c:pt idx="334">
                  <c:v>14.684000000000001</c:v>
                </c:pt>
                <c:pt idx="335">
                  <c:v>14.677</c:v>
                </c:pt>
                <c:pt idx="336">
                  <c:v>14.673</c:v>
                </c:pt>
                <c:pt idx="337">
                  <c:v>14.712</c:v>
                </c:pt>
                <c:pt idx="338">
                  <c:v>14.691000000000001</c:v>
                </c:pt>
                <c:pt idx="339">
                  <c:v>14.677</c:v>
                </c:pt>
                <c:pt idx="340">
                  <c:v>14.688000000000001</c:v>
                </c:pt>
                <c:pt idx="341">
                  <c:v>14.688000000000001</c:v>
                </c:pt>
                <c:pt idx="342">
                  <c:v>14.69</c:v>
                </c:pt>
                <c:pt idx="343">
                  <c:v>14.684000000000001</c:v>
                </c:pt>
                <c:pt idx="344">
                  <c:v>14.69</c:v>
                </c:pt>
                <c:pt idx="345">
                  <c:v>14.675000000000002</c:v>
                </c:pt>
                <c:pt idx="346">
                  <c:v>14.695</c:v>
                </c:pt>
                <c:pt idx="347">
                  <c:v>14.677</c:v>
                </c:pt>
                <c:pt idx="348">
                  <c:v>14.686</c:v>
                </c:pt>
                <c:pt idx="349">
                  <c:v>14.686</c:v>
                </c:pt>
                <c:pt idx="350">
                  <c:v>14.684000000000001</c:v>
                </c:pt>
                <c:pt idx="351">
                  <c:v>14.682</c:v>
                </c:pt>
                <c:pt idx="352">
                  <c:v>14.671000000000001</c:v>
                </c:pt>
                <c:pt idx="353">
                  <c:v>14.671000000000001</c:v>
                </c:pt>
                <c:pt idx="354">
                  <c:v>14.686</c:v>
                </c:pt>
                <c:pt idx="355">
                  <c:v>14.69</c:v>
                </c:pt>
                <c:pt idx="356">
                  <c:v>14.675000000000002</c:v>
                </c:pt>
                <c:pt idx="357">
                  <c:v>14.673</c:v>
                </c:pt>
                <c:pt idx="358">
                  <c:v>14.684000000000001</c:v>
                </c:pt>
                <c:pt idx="359">
                  <c:v>14.682</c:v>
                </c:pt>
                <c:pt idx="360">
                  <c:v>14.688000000000001</c:v>
                </c:pt>
                <c:pt idx="361">
                  <c:v>14.688000000000001</c:v>
                </c:pt>
                <c:pt idx="362">
                  <c:v>14.677</c:v>
                </c:pt>
                <c:pt idx="363">
                  <c:v>14.677</c:v>
                </c:pt>
                <c:pt idx="364">
                  <c:v>14.697000000000001</c:v>
                </c:pt>
                <c:pt idx="365">
                  <c:v>14.706</c:v>
                </c:pt>
                <c:pt idx="366">
                  <c:v>14.682</c:v>
                </c:pt>
                <c:pt idx="367">
                  <c:v>14.679</c:v>
                </c:pt>
                <c:pt idx="368">
                  <c:v>14.68</c:v>
                </c:pt>
                <c:pt idx="369">
                  <c:v>14.675000000000002</c:v>
                </c:pt>
                <c:pt idx="370">
                  <c:v>14.68</c:v>
                </c:pt>
                <c:pt idx="371">
                  <c:v>14.697000000000001</c:v>
                </c:pt>
                <c:pt idx="372">
                  <c:v>14.686</c:v>
                </c:pt>
                <c:pt idx="373">
                  <c:v>14.69</c:v>
                </c:pt>
                <c:pt idx="374">
                  <c:v>14.675000000000002</c:v>
                </c:pt>
                <c:pt idx="375">
                  <c:v>14.675000000000002</c:v>
                </c:pt>
                <c:pt idx="376">
                  <c:v>14.69</c:v>
                </c:pt>
                <c:pt idx="377">
                  <c:v>14.691000000000001</c:v>
                </c:pt>
                <c:pt idx="378">
                  <c:v>14.688000000000001</c:v>
                </c:pt>
                <c:pt idx="379">
                  <c:v>14.677</c:v>
                </c:pt>
                <c:pt idx="380">
                  <c:v>14.693</c:v>
                </c:pt>
                <c:pt idx="381">
                  <c:v>14.684000000000001</c:v>
                </c:pt>
                <c:pt idx="382">
                  <c:v>14.677</c:v>
                </c:pt>
                <c:pt idx="383">
                  <c:v>14.68</c:v>
                </c:pt>
                <c:pt idx="384">
                  <c:v>14.69</c:v>
                </c:pt>
                <c:pt idx="385">
                  <c:v>14.673</c:v>
                </c:pt>
                <c:pt idx="386">
                  <c:v>14.706</c:v>
                </c:pt>
                <c:pt idx="387">
                  <c:v>14.673</c:v>
                </c:pt>
                <c:pt idx="388">
                  <c:v>14.684000000000001</c:v>
                </c:pt>
                <c:pt idx="389">
                  <c:v>14.662000000000004</c:v>
                </c:pt>
                <c:pt idx="390">
                  <c:v>14.68</c:v>
                </c:pt>
                <c:pt idx="391">
                  <c:v>14.673</c:v>
                </c:pt>
                <c:pt idx="392">
                  <c:v>14.669</c:v>
                </c:pt>
                <c:pt idx="393">
                  <c:v>14.679</c:v>
                </c:pt>
                <c:pt idx="394">
                  <c:v>14.701000000000001</c:v>
                </c:pt>
                <c:pt idx="395">
                  <c:v>14.684000000000001</c:v>
                </c:pt>
                <c:pt idx="396">
                  <c:v>14.688000000000001</c:v>
                </c:pt>
                <c:pt idx="397">
                  <c:v>14.679</c:v>
                </c:pt>
                <c:pt idx="398">
                  <c:v>14.691000000000001</c:v>
                </c:pt>
                <c:pt idx="399">
                  <c:v>14.69</c:v>
                </c:pt>
                <c:pt idx="400">
                  <c:v>14.697000000000001</c:v>
                </c:pt>
                <c:pt idx="401">
                  <c:v>14.684000000000001</c:v>
                </c:pt>
                <c:pt idx="402">
                  <c:v>14.668000000000001</c:v>
                </c:pt>
                <c:pt idx="403">
                  <c:v>14.669</c:v>
                </c:pt>
                <c:pt idx="404">
                  <c:v>14.686</c:v>
                </c:pt>
                <c:pt idx="405">
                  <c:v>14.691000000000001</c:v>
                </c:pt>
                <c:pt idx="406">
                  <c:v>14.68</c:v>
                </c:pt>
                <c:pt idx="407">
                  <c:v>14.688000000000001</c:v>
                </c:pt>
                <c:pt idx="408">
                  <c:v>14.686</c:v>
                </c:pt>
                <c:pt idx="409">
                  <c:v>14.69</c:v>
                </c:pt>
                <c:pt idx="410">
                  <c:v>14.684000000000001</c:v>
                </c:pt>
                <c:pt idx="411">
                  <c:v>14.682</c:v>
                </c:pt>
                <c:pt idx="412">
                  <c:v>14.673</c:v>
                </c:pt>
                <c:pt idx="413">
                  <c:v>14.679</c:v>
                </c:pt>
                <c:pt idx="414">
                  <c:v>14.691000000000001</c:v>
                </c:pt>
                <c:pt idx="415">
                  <c:v>14.693</c:v>
                </c:pt>
                <c:pt idx="416">
                  <c:v>14.691000000000001</c:v>
                </c:pt>
                <c:pt idx="417">
                  <c:v>14.691000000000001</c:v>
                </c:pt>
                <c:pt idx="418">
                  <c:v>14.69</c:v>
                </c:pt>
                <c:pt idx="419">
                  <c:v>14.677</c:v>
                </c:pt>
                <c:pt idx="420">
                  <c:v>14.682</c:v>
                </c:pt>
                <c:pt idx="421">
                  <c:v>14.699</c:v>
                </c:pt>
                <c:pt idx="422">
                  <c:v>14.691000000000001</c:v>
                </c:pt>
                <c:pt idx="423">
                  <c:v>14.699</c:v>
                </c:pt>
                <c:pt idx="424">
                  <c:v>14.677</c:v>
                </c:pt>
                <c:pt idx="425">
                  <c:v>14.691000000000001</c:v>
                </c:pt>
                <c:pt idx="426">
                  <c:v>14.686</c:v>
                </c:pt>
                <c:pt idx="427">
                  <c:v>14.688000000000001</c:v>
                </c:pt>
                <c:pt idx="428">
                  <c:v>14.701000000000001</c:v>
                </c:pt>
                <c:pt idx="429">
                  <c:v>14.693</c:v>
                </c:pt>
                <c:pt idx="430">
                  <c:v>14.682</c:v>
                </c:pt>
                <c:pt idx="431">
                  <c:v>14.682</c:v>
                </c:pt>
                <c:pt idx="432">
                  <c:v>14.68</c:v>
                </c:pt>
                <c:pt idx="433">
                  <c:v>14.675000000000002</c:v>
                </c:pt>
                <c:pt idx="434">
                  <c:v>14.679</c:v>
                </c:pt>
                <c:pt idx="435">
                  <c:v>14.68</c:v>
                </c:pt>
                <c:pt idx="436">
                  <c:v>14.671000000000001</c:v>
                </c:pt>
                <c:pt idx="437">
                  <c:v>14.68</c:v>
                </c:pt>
                <c:pt idx="438">
                  <c:v>14.682</c:v>
                </c:pt>
                <c:pt idx="439">
                  <c:v>14.679</c:v>
                </c:pt>
                <c:pt idx="440">
                  <c:v>14.695</c:v>
                </c:pt>
                <c:pt idx="441">
                  <c:v>14.684000000000001</c:v>
                </c:pt>
                <c:pt idx="442">
                  <c:v>14.684000000000001</c:v>
                </c:pt>
                <c:pt idx="443">
                  <c:v>14.677</c:v>
                </c:pt>
                <c:pt idx="444">
                  <c:v>14.69</c:v>
                </c:pt>
                <c:pt idx="445">
                  <c:v>14.691000000000001</c:v>
                </c:pt>
                <c:pt idx="446">
                  <c:v>14.679</c:v>
                </c:pt>
                <c:pt idx="447">
                  <c:v>14.675000000000002</c:v>
                </c:pt>
                <c:pt idx="448">
                  <c:v>14.686</c:v>
                </c:pt>
                <c:pt idx="449">
                  <c:v>14.682</c:v>
                </c:pt>
                <c:pt idx="450">
                  <c:v>14.677</c:v>
                </c:pt>
                <c:pt idx="451">
                  <c:v>14.697000000000001</c:v>
                </c:pt>
                <c:pt idx="452">
                  <c:v>14.688000000000001</c:v>
                </c:pt>
                <c:pt idx="453">
                  <c:v>14.69</c:v>
                </c:pt>
                <c:pt idx="454">
                  <c:v>14.699</c:v>
                </c:pt>
                <c:pt idx="455">
                  <c:v>14.686</c:v>
                </c:pt>
                <c:pt idx="456">
                  <c:v>14.684000000000001</c:v>
                </c:pt>
                <c:pt idx="457">
                  <c:v>14.686</c:v>
                </c:pt>
                <c:pt idx="458">
                  <c:v>14.706</c:v>
                </c:pt>
                <c:pt idx="459">
                  <c:v>14.684000000000001</c:v>
                </c:pt>
                <c:pt idx="460">
                  <c:v>14.68</c:v>
                </c:pt>
                <c:pt idx="461">
                  <c:v>14.688000000000001</c:v>
                </c:pt>
                <c:pt idx="462">
                  <c:v>14.684000000000001</c:v>
                </c:pt>
                <c:pt idx="463">
                  <c:v>14.684000000000001</c:v>
                </c:pt>
                <c:pt idx="464">
                  <c:v>14.704000000000001</c:v>
                </c:pt>
                <c:pt idx="465">
                  <c:v>14.691000000000001</c:v>
                </c:pt>
                <c:pt idx="466">
                  <c:v>14.679</c:v>
                </c:pt>
                <c:pt idx="467">
                  <c:v>14.713000000000001</c:v>
                </c:pt>
                <c:pt idx="468">
                  <c:v>14.686</c:v>
                </c:pt>
                <c:pt idx="469">
                  <c:v>14.679</c:v>
                </c:pt>
                <c:pt idx="470">
                  <c:v>14.71</c:v>
                </c:pt>
                <c:pt idx="471">
                  <c:v>14.68</c:v>
                </c:pt>
                <c:pt idx="472">
                  <c:v>14.679</c:v>
                </c:pt>
                <c:pt idx="473">
                  <c:v>14.677</c:v>
                </c:pt>
                <c:pt idx="474">
                  <c:v>14.695</c:v>
                </c:pt>
                <c:pt idx="475">
                  <c:v>14.691000000000001</c:v>
                </c:pt>
                <c:pt idx="476">
                  <c:v>14.69</c:v>
                </c:pt>
                <c:pt idx="477">
                  <c:v>14.691000000000001</c:v>
                </c:pt>
                <c:pt idx="478">
                  <c:v>14.699</c:v>
                </c:pt>
                <c:pt idx="479">
                  <c:v>14.686</c:v>
                </c:pt>
                <c:pt idx="480">
                  <c:v>14.701000000000001</c:v>
                </c:pt>
                <c:pt idx="481">
                  <c:v>14.691000000000001</c:v>
                </c:pt>
                <c:pt idx="482">
                  <c:v>14.677</c:v>
                </c:pt>
                <c:pt idx="483">
                  <c:v>14.686</c:v>
                </c:pt>
                <c:pt idx="484">
                  <c:v>14.648</c:v>
                </c:pt>
                <c:pt idx="485">
                  <c:v>14.697000000000001</c:v>
                </c:pt>
                <c:pt idx="486">
                  <c:v>14.69</c:v>
                </c:pt>
                <c:pt idx="487">
                  <c:v>14.684000000000001</c:v>
                </c:pt>
                <c:pt idx="488">
                  <c:v>14.691000000000001</c:v>
                </c:pt>
                <c:pt idx="489">
                  <c:v>14.677</c:v>
                </c:pt>
                <c:pt idx="490">
                  <c:v>14.708</c:v>
                </c:pt>
                <c:pt idx="491">
                  <c:v>14.697000000000001</c:v>
                </c:pt>
                <c:pt idx="492">
                  <c:v>14.708</c:v>
                </c:pt>
                <c:pt idx="493">
                  <c:v>14.679</c:v>
                </c:pt>
                <c:pt idx="494">
                  <c:v>14.693</c:v>
                </c:pt>
                <c:pt idx="495">
                  <c:v>14.691000000000001</c:v>
                </c:pt>
                <c:pt idx="496">
                  <c:v>14.653</c:v>
                </c:pt>
                <c:pt idx="497">
                  <c:v>14.691000000000001</c:v>
                </c:pt>
                <c:pt idx="498">
                  <c:v>14.686</c:v>
                </c:pt>
                <c:pt idx="499">
                  <c:v>14.669</c:v>
                </c:pt>
                <c:pt idx="500">
                  <c:v>14.662000000000004</c:v>
                </c:pt>
                <c:pt idx="501">
                  <c:v>14.686</c:v>
                </c:pt>
                <c:pt idx="502">
                  <c:v>14.675000000000002</c:v>
                </c:pt>
                <c:pt idx="503">
                  <c:v>14.657</c:v>
                </c:pt>
                <c:pt idx="504">
                  <c:v>14.677</c:v>
                </c:pt>
                <c:pt idx="505">
                  <c:v>14.691000000000001</c:v>
                </c:pt>
                <c:pt idx="506">
                  <c:v>14.648</c:v>
                </c:pt>
                <c:pt idx="507">
                  <c:v>14.671000000000001</c:v>
                </c:pt>
                <c:pt idx="508">
                  <c:v>14.702</c:v>
                </c:pt>
                <c:pt idx="509">
                  <c:v>14.68</c:v>
                </c:pt>
                <c:pt idx="510">
                  <c:v>14.682</c:v>
                </c:pt>
                <c:pt idx="511">
                  <c:v>14.662000000000004</c:v>
                </c:pt>
                <c:pt idx="512">
                  <c:v>14.713000000000001</c:v>
                </c:pt>
                <c:pt idx="513">
                  <c:v>14.68</c:v>
                </c:pt>
                <c:pt idx="514">
                  <c:v>14.71</c:v>
                </c:pt>
                <c:pt idx="515">
                  <c:v>14.701000000000001</c:v>
                </c:pt>
                <c:pt idx="516">
                  <c:v>14.666</c:v>
                </c:pt>
                <c:pt idx="517">
                  <c:v>14.688000000000001</c:v>
                </c:pt>
                <c:pt idx="518">
                  <c:v>14.679</c:v>
                </c:pt>
                <c:pt idx="519">
                  <c:v>14.71</c:v>
                </c:pt>
                <c:pt idx="520">
                  <c:v>14.708</c:v>
                </c:pt>
                <c:pt idx="521">
                  <c:v>14.704000000000001</c:v>
                </c:pt>
                <c:pt idx="522">
                  <c:v>14.721</c:v>
                </c:pt>
                <c:pt idx="523">
                  <c:v>14.666</c:v>
                </c:pt>
                <c:pt idx="524">
                  <c:v>14.68</c:v>
                </c:pt>
                <c:pt idx="525">
                  <c:v>14.69</c:v>
                </c:pt>
                <c:pt idx="526">
                  <c:v>14.664</c:v>
                </c:pt>
                <c:pt idx="527">
                  <c:v>14.684000000000001</c:v>
                </c:pt>
                <c:pt idx="528">
                  <c:v>14.669</c:v>
                </c:pt>
                <c:pt idx="529">
                  <c:v>14.675000000000002</c:v>
                </c:pt>
                <c:pt idx="530">
                  <c:v>14.691000000000001</c:v>
                </c:pt>
                <c:pt idx="531">
                  <c:v>14.673</c:v>
                </c:pt>
                <c:pt idx="532">
                  <c:v>14.669</c:v>
                </c:pt>
                <c:pt idx="533">
                  <c:v>14.68</c:v>
                </c:pt>
                <c:pt idx="534">
                  <c:v>14.675000000000002</c:v>
                </c:pt>
                <c:pt idx="535">
                  <c:v>14.671000000000001</c:v>
                </c:pt>
                <c:pt idx="536">
                  <c:v>14.686</c:v>
                </c:pt>
                <c:pt idx="537">
                  <c:v>14.688000000000001</c:v>
                </c:pt>
                <c:pt idx="538">
                  <c:v>14.691000000000001</c:v>
                </c:pt>
                <c:pt idx="539">
                  <c:v>14.686</c:v>
                </c:pt>
                <c:pt idx="540">
                  <c:v>14.677</c:v>
                </c:pt>
                <c:pt idx="541">
                  <c:v>14.671000000000001</c:v>
                </c:pt>
                <c:pt idx="542">
                  <c:v>14.695</c:v>
                </c:pt>
                <c:pt idx="543">
                  <c:v>14.693</c:v>
                </c:pt>
                <c:pt idx="544">
                  <c:v>14.677</c:v>
                </c:pt>
                <c:pt idx="545">
                  <c:v>14.686</c:v>
                </c:pt>
                <c:pt idx="546">
                  <c:v>14.675000000000002</c:v>
                </c:pt>
                <c:pt idx="547">
                  <c:v>14.682</c:v>
                </c:pt>
                <c:pt idx="548">
                  <c:v>14.697000000000001</c:v>
                </c:pt>
                <c:pt idx="549">
                  <c:v>14.686</c:v>
                </c:pt>
                <c:pt idx="550">
                  <c:v>14.671000000000001</c:v>
                </c:pt>
                <c:pt idx="551">
                  <c:v>14.693</c:v>
                </c:pt>
                <c:pt idx="552">
                  <c:v>14.688000000000001</c:v>
                </c:pt>
                <c:pt idx="553">
                  <c:v>14.701000000000001</c:v>
                </c:pt>
                <c:pt idx="554">
                  <c:v>14.68</c:v>
                </c:pt>
                <c:pt idx="555">
                  <c:v>14.691000000000001</c:v>
                </c:pt>
                <c:pt idx="556">
                  <c:v>14.679</c:v>
                </c:pt>
                <c:pt idx="557">
                  <c:v>14.684000000000001</c:v>
                </c:pt>
                <c:pt idx="558">
                  <c:v>14.682</c:v>
                </c:pt>
                <c:pt idx="559">
                  <c:v>14.69</c:v>
                </c:pt>
                <c:pt idx="560">
                  <c:v>14.677</c:v>
                </c:pt>
                <c:pt idx="561">
                  <c:v>14.673</c:v>
                </c:pt>
                <c:pt idx="562">
                  <c:v>14.699</c:v>
                </c:pt>
                <c:pt idx="563">
                  <c:v>14.682</c:v>
                </c:pt>
                <c:pt idx="564">
                  <c:v>14.684000000000001</c:v>
                </c:pt>
                <c:pt idx="565">
                  <c:v>14.699</c:v>
                </c:pt>
                <c:pt idx="566">
                  <c:v>14.688000000000001</c:v>
                </c:pt>
                <c:pt idx="567">
                  <c:v>14.684000000000001</c:v>
                </c:pt>
                <c:pt idx="568">
                  <c:v>14.677</c:v>
                </c:pt>
                <c:pt idx="569">
                  <c:v>14.706</c:v>
                </c:pt>
                <c:pt idx="570">
                  <c:v>14.688000000000001</c:v>
                </c:pt>
                <c:pt idx="571">
                  <c:v>14.69</c:v>
                </c:pt>
                <c:pt idx="572">
                  <c:v>14.675000000000002</c:v>
                </c:pt>
                <c:pt idx="573">
                  <c:v>14.691000000000001</c:v>
                </c:pt>
                <c:pt idx="574">
                  <c:v>14.682</c:v>
                </c:pt>
                <c:pt idx="575">
                  <c:v>14.675000000000002</c:v>
                </c:pt>
                <c:pt idx="576">
                  <c:v>14.704000000000001</c:v>
                </c:pt>
                <c:pt idx="577">
                  <c:v>14.684000000000001</c:v>
                </c:pt>
                <c:pt idx="578">
                  <c:v>14.662000000000004</c:v>
                </c:pt>
                <c:pt idx="579">
                  <c:v>14.701000000000001</c:v>
                </c:pt>
                <c:pt idx="580">
                  <c:v>14.686</c:v>
                </c:pt>
                <c:pt idx="581">
                  <c:v>14.664</c:v>
                </c:pt>
                <c:pt idx="582">
                  <c:v>14.691000000000001</c:v>
                </c:pt>
                <c:pt idx="583">
                  <c:v>14.682</c:v>
                </c:pt>
                <c:pt idx="584">
                  <c:v>14.684000000000001</c:v>
                </c:pt>
                <c:pt idx="585">
                  <c:v>14.691000000000001</c:v>
                </c:pt>
                <c:pt idx="586">
                  <c:v>14.693</c:v>
                </c:pt>
                <c:pt idx="587">
                  <c:v>14.68</c:v>
                </c:pt>
                <c:pt idx="588">
                  <c:v>14.682</c:v>
                </c:pt>
                <c:pt idx="589">
                  <c:v>14.71</c:v>
                </c:pt>
                <c:pt idx="590">
                  <c:v>14.69</c:v>
                </c:pt>
                <c:pt idx="591">
                  <c:v>14.691000000000001</c:v>
                </c:pt>
                <c:pt idx="592">
                  <c:v>14.688000000000001</c:v>
                </c:pt>
                <c:pt idx="593">
                  <c:v>14.697000000000001</c:v>
                </c:pt>
                <c:pt idx="594">
                  <c:v>14.682</c:v>
                </c:pt>
                <c:pt idx="595">
                  <c:v>14.684000000000001</c:v>
                </c:pt>
                <c:pt idx="596">
                  <c:v>14.69</c:v>
                </c:pt>
                <c:pt idx="597">
                  <c:v>14.702</c:v>
                </c:pt>
                <c:pt idx="598">
                  <c:v>14.684000000000001</c:v>
                </c:pt>
                <c:pt idx="599">
                  <c:v>14.695</c:v>
                </c:pt>
                <c:pt idx="600">
                  <c:v>14.677</c:v>
                </c:pt>
                <c:pt idx="601">
                  <c:v>14.673</c:v>
                </c:pt>
                <c:pt idx="602">
                  <c:v>14.684000000000001</c:v>
                </c:pt>
                <c:pt idx="603">
                  <c:v>14.684000000000001</c:v>
                </c:pt>
                <c:pt idx="604">
                  <c:v>14.691000000000001</c:v>
                </c:pt>
                <c:pt idx="605">
                  <c:v>14.675000000000002</c:v>
                </c:pt>
                <c:pt idx="606">
                  <c:v>14.695</c:v>
                </c:pt>
                <c:pt idx="607">
                  <c:v>14.669</c:v>
                </c:pt>
                <c:pt idx="608">
                  <c:v>14.68</c:v>
                </c:pt>
                <c:pt idx="609">
                  <c:v>14.691000000000001</c:v>
                </c:pt>
                <c:pt idx="610">
                  <c:v>14.68</c:v>
                </c:pt>
                <c:pt idx="611">
                  <c:v>14.701000000000001</c:v>
                </c:pt>
                <c:pt idx="612">
                  <c:v>14.675000000000002</c:v>
                </c:pt>
                <c:pt idx="613">
                  <c:v>14.68</c:v>
                </c:pt>
                <c:pt idx="614">
                  <c:v>14.679</c:v>
                </c:pt>
                <c:pt idx="615">
                  <c:v>14.688000000000001</c:v>
                </c:pt>
                <c:pt idx="616">
                  <c:v>14.669</c:v>
                </c:pt>
                <c:pt idx="617">
                  <c:v>14.669</c:v>
                </c:pt>
                <c:pt idx="618">
                  <c:v>14.675000000000002</c:v>
                </c:pt>
                <c:pt idx="619">
                  <c:v>14.688000000000001</c:v>
                </c:pt>
                <c:pt idx="620">
                  <c:v>14.688000000000001</c:v>
                </c:pt>
                <c:pt idx="621">
                  <c:v>14.677</c:v>
                </c:pt>
                <c:pt idx="622">
                  <c:v>14.684000000000001</c:v>
                </c:pt>
                <c:pt idx="623">
                  <c:v>14.688000000000001</c:v>
                </c:pt>
                <c:pt idx="624">
                  <c:v>14.675000000000002</c:v>
                </c:pt>
                <c:pt idx="625">
                  <c:v>14.669</c:v>
                </c:pt>
                <c:pt idx="626">
                  <c:v>14.688000000000001</c:v>
                </c:pt>
                <c:pt idx="627">
                  <c:v>14.682</c:v>
                </c:pt>
                <c:pt idx="628">
                  <c:v>14.68</c:v>
                </c:pt>
                <c:pt idx="629">
                  <c:v>14.673</c:v>
                </c:pt>
                <c:pt idx="630">
                  <c:v>14.68</c:v>
                </c:pt>
                <c:pt idx="631">
                  <c:v>14.68</c:v>
                </c:pt>
                <c:pt idx="632">
                  <c:v>14.664</c:v>
                </c:pt>
                <c:pt idx="633">
                  <c:v>14.697000000000001</c:v>
                </c:pt>
                <c:pt idx="634">
                  <c:v>14.684000000000001</c:v>
                </c:pt>
                <c:pt idx="635">
                  <c:v>14.69</c:v>
                </c:pt>
                <c:pt idx="636">
                  <c:v>14.669</c:v>
                </c:pt>
                <c:pt idx="637">
                  <c:v>14.691000000000001</c:v>
                </c:pt>
                <c:pt idx="638">
                  <c:v>14.677</c:v>
                </c:pt>
                <c:pt idx="639">
                  <c:v>14.684000000000001</c:v>
                </c:pt>
                <c:pt idx="640">
                  <c:v>14.695</c:v>
                </c:pt>
                <c:pt idx="641">
                  <c:v>14.686</c:v>
                </c:pt>
                <c:pt idx="642">
                  <c:v>14.679</c:v>
                </c:pt>
                <c:pt idx="643">
                  <c:v>14.69</c:v>
                </c:pt>
                <c:pt idx="644">
                  <c:v>14.69</c:v>
                </c:pt>
                <c:pt idx="645">
                  <c:v>14.69</c:v>
                </c:pt>
                <c:pt idx="646">
                  <c:v>14.679</c:v>
                </c:pt>
                <c:pt idx="647">
                  <c:v>14.684000000000001</c:v>
                </c:pt>
                <c:pt idx="648">
                  <c:v>14.682</c:v>
                </c:pt>
                <c:pt idx="649">
                  <c:v>14.686</c:v>
                </c:pt>
                <c:pt idx="650">
                  <c:v>14.702</c:v>
                </c:pt>
                <c:pt idx="651">
                  <c:v>14.677</c:v>
                </c:pt>
                <c:pt idx="652">
                  <c:v>14.686</c:v>
                </c:pt>
                <c:pt idx="653">
                  <c:v>14.679</c:v>
                </c:pt>
                <c:pt idx="654">
                  <c:v>14.688000000000001</c:v>
                </c:pt>
                <c:pt idx="655">
                  <c:v>14.675000000000002</c:v>
                </c:pt>
                <c:pt idx="656">
                  <c:v>14.697000000000001</c:v>
                </c:pt>
                <c:pt idx="657">
                  <c:v>14.693</c:v>
                </c:pt>
                <c:pt idx="658">
                  <c:v>14.673</c:v>
                </c:pt>
                <c:pt idx="659">
                  <c:v>14.675000000000002</c:v>
                </c:pt>
                <c:pt idx="660">
                  <c:v>14.686</c:v>
                </c:pt>
                <c:pt idx="661">
                  <c:v>14.688000000000001</c:v>
                </c:pt>
                <c:pt idx="662">
                  <c:v>14.677</c:v>
                </c:pt>
                <c:pt idx="663">
                  <c:v>14.675000000000002</c:v>
                </c:pt>
                <c:pt idx="664">
                  <c:v>14.684000000000001</c:v>
                </c:pt>
                <c:pt idx="665">
                  <c:v>14.686</c:v>
                </c:pt>
                <c:pt idx="666">
                  <c:v>14.686</c:v>
                </c:pt>
                <c:pt idx="667">
                  <c:v>14.68</c:v>
                </c:pt>
                <c:pt idx="668">
                  <c:v>14.693</c:v>
                </c:pt>
                <c:pt idx="669">
                  <c:v>14.679</c:v>
                </c:pt>
                <c:pt idx="670">
                  <c:v>14.691000000000001</c:v>
                </c:pt>
                <c:pt idx="671">
                  <c:v>14.679</c:v>
                </c:pt>
                <c:pt idx="672">
                  <c:v>14.691000000000001</c:v>
                </c:pt>
                <c:pt idx="673">
                  <c:v>14.684000000000001</c:v>
                </c:pt>
                <c:pt idx="674">
                  <c:v>14.671000000000001</c:v>
                </c:pt>
                <c:pt idx="675">
                  <c:v>14.671000000000001</c:v>
                </c:pt>
                <c:pt idx="676">
                  <c:v>14.686</c:v>
                </c:pt>
                <c:pt idx="677">
                  <c:v>14.691000000000001</c:v>
                </c:pt>
                <c:pt idx="678">
                  <c:v>14.69</c:v>
                </c:pt>
                <c:pt idx="679">
                  <c:v>14.699</c:v>
                </c:pt>
                <c:pt idx="680">
                  <c:v>14.693</c:v>
                </c:pt>
                <c:pt idx="681">
                  <c:v>14.666</c:v>
                </c:pt>
                <c:pt idx="682">
                  <c:v>14.688000000000001</c:v>
                </c:pt>
                <c:pt idx="683">
                  <c:v>14.668000000000001</c:v>
                </c:pt>
                <c:pt idx="684">
                  <c:v>14.686</c:v>
                </c:pt>
                <c:pt idx="685">
                  <c:v>14.679</c:v>
                </c:pt>
                <c:pt idx="686">
                  <c:v>14.673</c:v>
                </c:pt>
                <c:pt idx="687">
                  <c:v>14.693</c:v>
                </c:pt>
                <c:pt idx="688">
                  <c:v>14.684000000000001</c:v>
                </c:pt>
                <c:pt idx="689">
                  <c:v>14.686</c:v>
                </c:pt>
                <c:pt idx="690">
                  <c:v>14.682</c:v>
                </c:pt>
                <c:pt idx="691">
                  <c:v>14.68</c:v>
                </c:pt>
                <c:pt idx="692">
                  <c:v>14.686</c:v>
                </c:pt>
                <c:pt idx="693">
                  <c:v>14.682</c:v>
                </c:pt>
                <c:pt idx="694">
                  <c:v>14.695</c:v>
                </c:pt>
                <c:pt idx="695">
                  <c:v>14.688000000000001</c:v>
                </c:pt>
                <c:pt idx="696">
                  <c:v>14.68</c:v>
                </c:pt>
                <c:pt idx="697">
                  <c:v>14.702</c:v>
                </c:pt>
                <c:pt idx="698">
                  <c:v>14.693</c:v>
                </c:pt>
                <c:pt idx="699">
                  <c:v>14.673</c:v>
                </c:pt>
                <c:pt idx="700">
                  <c:v>14.684000000000001</c:v>
                </c:pt>
                <c:pt idx="701">
                  <c:v>14.697000000000001</c:v>
                </c:pt>
                <c:pt idx="702">
                  <c:v>14.69</c:v>
                </c:pt>
                <c:pt idx="703">
                  <c:v>14.669</c:v>
                </c:pt>
                <c:pt idx="704">
                  <c:v>14.69</c:v>
                </c:pt>
                <c:pt idx="705">
                  <c:v>14.699</c:v>
                </c:pt>
                <c:pt idx="706">
                  <c:v>14.691000000000001</c:v>
                </c:pt>
                <c:pt idx="707">
                  <c:v>14.655000000000003</c:v>
                </c:pt>
                <c:pt idx="708">
                  <c:v>14.684000000000001</c:v>
                </c:pt>
                <c:pt idx="709">
                  <c:v>14.679</c:v>
                </c:pt>
                <c:pt idx="710">
                  <c:v>14.682</c:v>
                </c:pt>
                <c:pt idx="711">
                  <c:v>14.686</c:v>
                </c:pt>
                <c:pt idx="712">
                  <c:v>14.68</c:v>
                </c:pt>
                <c:pt idx="713">
                  <c:v>14.693</c:v>
                </c:pt>
                <c:pt idx="714">
                  <c:v>14.684000000000001</c:v>
                </c:pt>
                <c:pt idx="715">
                  <c:v>14.677</c:v>
                </c:pt>
                <c:pt idx="716">
                  <c:v>14.708</c:v>
                </c:pt>
                <c:pt idx="717">
                  <c:v>14.677</c:v>
                </c:pt>
                <c:pt idx="718">
                  <c:v>14.682</c:v>
                </c:pt>
                <c:pt idx="719">
                  <c:v>14.713000000000001</c:v>
                </c:pt>
                <c:pt idx="720">
                  <c:v>14.682</c:v>
                </c:pt>
                <c:pt idx="721">
                  <c:v>14.684000000000001</c:v>
                </c:pt>
                <c:pt idx="722">
                  <c:v>14.688000000000001</c:v>
                </c:pt>
                <c:pt idx="723">
                  <c:v>14.68</c:v>
                </c:pt>
                <c:pt idx="724">
                  <c:v>14.688000000000001</c:v>
                </c:pt>
                <c:pt idx="725">
                  <c:v>14.701000000000001</c:v>
                </c:pt>
                <c:pt idx="726">
                  <c:v>14.677</c:v>
                </c:pt>
                <c:pt idx="727">
                  <c:v>14.684000000000001</c:v>
                </c:pt>
                <c:pt idx="728">
                  <c:v>14.679</c:v>
                </c:pt>
                <c:pt idx="729">
                  <c:v>14.684000000000001</c:v>
                </c:pt>
                <c:pt idx="730">
                  <c:v>14.697000000000001</c:v>
                </c:pt>
                <c:pt idx="731">
                  <c:v>14.677</c:v>
                </c:pt>
                <c:pt idx="732">
                  <c:v>14.68</c:v>
                </c:pt>
                <c:pt idx="733">
                  <c:v>14.684000000000001</c:v>
                </c:pt>
                <c:pt idx="734">
                  <c:v>14.702</c:v>
                </c:pt>
                <c:pt idx="735">
                  <c:v>14.713000000000001</c:v>
                </c:pt>
                <c:pt idx="736">
                  <c:v>14.706</c:v>
                </c:pt>
                <c:pt idx="737">
                  <c:v>14.664</c:v>
                </c:pt>
                <c:pt idx="738">
                  <c:v>14.708</c:v>
                </c:pt>
                <c:pt idx="739">
                  <c:v>14.71</c:v>
                </c:pt>
                <c:pt idx="740">
                  <c:v>14.675000000000002</c:v>
                </c:pt>
                <c:pt idx="741">
                  <c:v>14.69</c:v>
                </c:pt>
                <c:pt idx="742">
                  <c:v>14.684000000000001</c:v>
                </c:pt>
                <c:pt idx="743">
                  <c:v>14.693</c:v>
                </c:pt>
                <c:pt idx="744">
                  <c:v>14.651</c:v>
                </c:pt>
                <c:pt idx="745">
                  <c:v>14.679</c:v>
                </c:pt>
                <c:pt idx="746">
                  <c:v>14.671000000000001</c:v>
                </c:pt>
                <c:pt idx="747">
                  <c:v>14.699</c:v>
                </c:pt>
                <c:pt idx="748">
                  <c:v>14.651</c:v>
                </c:pt>
                <c:pt idx="749">
                  <c:v>14.679</c:v>
                </c:pt>
                <c:pt idx="750">
                  <c:v>14.669</c:v>
                </c:pt>
                <c:pt idx="751">
                  <c:v>14.668000000000001</c:v>
                </c:pt>
                <c:pt idx="752">
                  <c:v>14.677</c:v>
                </c:pt>
                <c:pt idx="753">
                  <c:v>14.669</c:v>
                </c:pt>
                <c:pt idx="754">
                  <c:v>14.66</c:v>
                </c:pt>
                <c:pt idx="755">
                  <c:v>14.666</c:v>
                </c:pt>
                <c:pt idx="756">
                  <c:v>14.68</c:v>
                </c:pt>
                <c:pt idx="757">
                  <c:v>14.684000000000001</c:v>
                </c:pt>
                <c:pt idx="758">
                  <c:v>14.706</c:v>
                </c:pt>
                <c:pt idx="759">
                  <c:v>14.699</c:v>
                </c:pt>
                <c:pt idx="760">
                  <c:v>14.706</c:v>
                </c:pt>
                <c:pt idx="761">
                  <c:v>14.682</c:v>
                </c:pt>
                <c:pt idx="762">
                  <c:v>14.671000000000001</c:v>
                </c:pt>
                <c:pt idx="763">
                  <c:v>14.708</c:v>
                </c:pt>
                <c:pt idx="764">
                  <c:v>14.708</c:v>
                </c:pt>
                <c:pt idx="765">
                  <c:v>14.688000000000001</c:v>
                </c:pt>
                <c:pt idx="766">
                  <c:v>14.679</c:v>
                </c:pt>
                <c:pt idx="767">
                  <c:v>14.675000000000002</c:v>
                </c:pt>
                <c:pt idx="768">
                  <c:v>14.688000000000001</c:v>
                </c:pt>
                <c:pt idx="769">
                  <c:v>14.688000000000001</c:v>
                </c:pt>
                <c:pt idx="770">
                  <c:v>14.684000000000001</c:v>
                </c:pt>
                <c:pt idx="771">
                  <c:v>14.688000000000001</c:v>
                </c:pt>
                <c:pt idx="772">
                  <c:v>14.668000000000001</c:v>
                </c:pt>
                <c:pt idx="773">
                  <c:v>14.697000000000001</c:v>
                </c:pt>
                <c:pt idx="774">
                  <c:v>14.677</c:v>
                </c:pt>
                <c:pt idx="775">
                  <c:v>14.684000000000001</c:v>
                </c:pt>
                <c:pt idx="776">
                  <c:v>14.684000000000001</c:v>
                </c:pt>
                <c:pt idx="777">
                  <c:v>14.673</c:v>
                </c:pt>
                <c:pt idx="778">
                  <c:v>14.69</c:v>
                </c:pt>
                <c:pt idx="779">
                  <c:v>14.673</c:v>
                </c:pt>
                <c:pt idx="780">
                  <c:v>14.682</c:v>
                </c:pt>
                <c:pt idx="781">
                  <c:v>14.697000000000001</c:v>
                </c:pt>
                <c:pt idx="782">
                  <c:v>14.68</c:v>
                </c:pt>
                <c:pt idx="783">
                  <c:v>14.673</c:v>
                </c:pt>
                <c:pt idx="784">
                  <c:v>14.666</c:v>
                </c:pt>
                <c:pt idx="785">
                  <c:v>14.693</c:v>
                </c:pt>
                <c:pt idx="786">
                  <c:v>14.691000000000001</c:v>
                </c:pt>
                <c:pt idx="787">
                  <c:v>14.688000000000001</c:v>
                </c:pt>
                <c:pt idx="788">
                  <c:v>14.68</c:v>
                </c:pt>
                <c:pt idx="789">
                  <c:v>14.682</c:v>
                </c:pt>
                <c:pt idx="790">
                  <c:v>14.693</c:v>
                </c:pt>
                <c:pt idx="791">
                  <c:v>14.684000000000001</c:v>
                </c:pt>
                <c:pt idx="792">
                  <c:v>14.701000000000001</c:v>
                </c:pt>
                <c:pt idx="793">
                  <c:v>14.688000000000001</c:v>
                </c:pt>
                <c:pt idx="794">
                  <c:v>14.679</c:v>
                </c:pt>
                <c:pt idx="795">
                  <c:v>14.68</c:v>
                </c:pt>
                <c:pt idx="796">
                  <c:v>14.666</c:v>
                </c:pt>
                <c:pt idx="797">
                  <c:v>14.699</c:v>
                </c:pt>
                <c:pt idx="798">
                  <c:v>14.691000000000001</c:v>
                </c:pt>
                <c:pt idx="799">
                  <c:v>14.682</c:v>
                </c:pt>
                <c:pt idx="800">
                  <c:v>14.679</c:v>
                </c:pt>
                <c:pt idx="801">
                  <c:v>14.69</c:v>
                </c:pt>
                <c:pt idx="802">
                  <c:v>14.684000000000001</c:v>
                </c:pt>
                <c:pt idx="803">
                  <c:v>14.688000000000001</c:v>
                </c:pt>
                <c:pt idx="804">
                  <c:v>14.688000000000001</c:v>
                </c:pt>
                <c:pt idx="805">
                  <c:v>14.702</c:v>
                </c:pt>
                <c:pt idx="806">
                  <c:v>14.691000000000001</c:v>
                </c:pt>
                <c:pt idx="807">
                  <c:v>14.669</c:v>
                </c:pt>
                <c:pt idx="808">
                  <c:v>14.668000000000001</c:v>
                </c:pt>
                <c:pt idx="809">
                  <c:v>14.691000000000001</c:v>
                </c:pt>
                <c:pt idx="810">
                  <c:v>14.679</c:v>
                </c:pt>
                <c:pt idx="811">
                  <c:v>14.679</c:v>
                </c:pt>
                <c:pt idx="812">
                  <c:v>14.684000000000001</c:v>
                </c:pt>
                <c:pt idx="813">
                  <c:v>14.701000000000001</c:v>
                </c:pt>
                <c:pt idx="814">
                  <c:v>14.677</c:v>
                </c:pt>
                <c:pt idx="815">
                  <c:v>14.677</c:v>
                </c:pt>
                <c:pt idx="816">
                  <c:v>14.68</c:v>
                </c:pt>
                <c:pt idx="817">
                  <c:v>14.691000000000001</c:v>
                </c:pt>
                <c:pt idx="818">
                  <c:v>14.684000000000001</c:v>
                </c:pt>
                <c:pt idx="819">
                  <c:v>14.688000000000001</c:v>
                </c:pt>
                <c:pt idx="820">
                  <c:v>14.69</c:v>
                </c:pt>
                <c:pt idx="821">
                  <c:v>14.69</c:v>
                </c:pt>
                <c:pt idx="822">
                  <c:v>14.69</c:v>
                </c:pt>
                <c:pt idx="823">
                  <c:v>14.688000000000001</c:v>
                </c:pt>
                <c:pt idx="824">
                  <c:v>14.68</c:v>
                </c:pt>
                <c:pt idx="825">
                  <c:v>14.673</c:v>
                </c:pt>
                <c:pt idx="826">
                  <c:v>14.688000000000001</c:v>
                </c:pt>
                <c:pt idx="827">
                  <c:v>14.697000000000001</c:v>
                </c:pt>
                <c:pt idx="828">
                  <c:v>14.682</c:v>
                </c:pt>
                <c:pt idx="829">
                  <c:v>14.673</c:v>
                </c:pt>
                <c:pt idx="830">
                  <c:v>14.68</c:v>
                </c:pt>
                <c:pt idx="831">
                  <c:v>14.682</c:v>
                </c:pt>
                <c:pt idx="832">
                  <c:v>14.675000000000002</c:v>
                </c:pt>
                <c:pt idx="833">
                  <c:v>14.701000000000001</c:v>
                </c:pt>
                <c:pt idx="834">
                  <c:v>14.693</c:v>
                </c:pt>
                <c:pt idx="835">
                  <c:v>14.673</c:v>
                </c:pt>
                <c:pt idx="836">
                  <c:v>14.688000000000001</c:v>
                </c:pt>
                <c:pt idx="837">
                  <c:v>14.688000000000001</c:v>
                </c:pt>
                <c:pt idx="838">
                  <c:v>14.69</c:v>
                </c:pt>
                <c:pt idx="839">
                  <c:v>14.691000000000001</c:v>
                </c:pt>
                <c:pt idx="840">
                  <c:v>14.679</c:v>
                </c:pt>
                <c:pt idx="841">
                  <c:v>14.679</c:v>
                </c:pt>
                <c:pt idx="842">
                  <c:v>14.702</c:v>
                </c:pt>
                <c:pt idx="843">
                  <c:v>14.68</c:v>
                </c:pt>
                <c:pt idx="844">
                  <c:v>14.68</c:v>
                </c:pt>
                <c:pt idx="845">
                  <c:v>14.648999999999999</c:v>
                </c:pt>
                <c:pt idx="846">
                  <c:v>14.668000000000001</c:v>
                </c:pt>
                <c:pt idx="847">
                  <c:v>14.695</c:v>
                </c:pt>
                <c:pt idx="848">
                  <c:v>14.682</c:v>
                </c:pt>
                <c:pt idx="849">
                  <c:v>14.695</c:v>
                </c:pt>
                <c:pt idx="850">
                  <c:v>14.682</c:v>
                </c:pt>
                <c:pt idx="851">
                  <c:v>14.68</c:v>
                </c:pt>
                <c:pt idx="852">
                  <c:v>14.686</c:v>
                </c:pt>
                <c:pt idx="853">
                  <c:v>14.699</c:v>
                </c:pt>
                <c:pt idx="854">
                  <c:v>14.699</c:v>
                </c:pt>
                <c:pt idx="855">
                  <c:v>14.69</c:v>
                </c:pt>
                <c:pt idx="856">
                  <c:v>14.71</c:v>
                </c:pt>
                <c:pt idx="857">
                  <c:v>14.675000000000002</c:v>
                </c:pt>
                <c:pt idx="858">
                  <c:v>14.679</c:v>
                </c:pt>
                <c:pt idx="859">
                  <c:v>14.69</c:v>
                </c:pt>
                <c:pt idx="860">
                  <c:v>14.684000000000001</c:v>
                </c:pt>
                <c:pt idx="861">
                  <c:v>14.712</c:v>
                </c:pt>
                <c:pt idx="862">
                  <c:v>14.686</c:v>
                </c:pt>
                <c:pt idx="863">
                  <c:v>14.691000000000001</c:v>
                </c:pt>
                <c:pt idx="864">
                  <c:v>14.701000000000001</c:v>
                </c:pt>
                <c:pt idx="865">
                  <c:v>14.688000000000001</c:v>
                </c:pt>
                <c:pt idx="866">
                  <c:v>14.679</c:v>
                </c:pt>
                <c:pt idx="867">
                  <c:v>14.691000000000001</c:v>
                </c:pt>
                <c:pt idx="868">
                  <c:v>14.695</c:v>
                </c:pt>
                <c:pt idx="869">
                  <c:v>14.684000000000001</c:v>
                </c:pt>
                <c:pt idx="870">
                  <c:v>14.684000000000001</c:v>
                </c:pt>
                <c:pt idx="871">
                  <c:v>14.688000000000001</c:v>
                </c:pt>
                <c:pt idx="872">
                  <c:v>14.679</c:v>
                </c:pt>
                <c:pt idx="873">
                  <c:v>14.693</c:v>
                </c:pt>
                <c:pt idx="874">
                  <c:v>14.666</c:v>
                </c:pt>
                <c:pt idx="875">
                  <c:v>14.673</c:v>
                </c:pt>
                <c:pt idx="876">
                  <c:v>14.69</c:v>
                </c:pt>
                <c:pt idx="877">
                  <c:v>14.71</c:v>
                </c:pt>
                <c:pt idx="878">
                  <c:v>14.693</c:v>
                </c:pt>
                <c:pt idx="879">
                  <c:v>14.699</c:v>
                </c:pt>
                <c:pt idx="880">
                  <c:v>14.686</c:v>
                </c:pt>
                <c:pt idx="881">
                  <c:v>14.699</c:v>
                </c:pt>
                <c:pt idx="882">
                  <c:v>14.684000000000001</c:v>
                </c:pt>
                <c:pt idx="883">
                  <c:v>14.691000000000001</c:v>
                </c:pt>
                <c:pt idx="884">
                  <c:v>14.688000000000001</c:v>
                </c:pt>
                <c:pt idx="885">
                  <c:v>14.693</c:v>
                </c:pt>
                <c:pt idx="886">
                  <c:v>14.679</c:v>
                </c:pt>
                <c:pt idx="887">
                  <c:v>14.691000000000001</c:v>
                </c:pt>
                <c:pt idx="888">
                  <c:v>14.701000000000001</c:v>
                </c:pt>
                <c:pt idx="889">
                  <c:v>14.684000000000001</c:v>
                </c:pt>
                <c:pt idx="890">
                  <c:v>14.688000000000001</c:v>
                </c:pt>
                <c:pt idx="891">
                  <c:v>14.693</c:v>
                </c:pt>
                <c:pt idx="892">
                  <c:v>14.69</c:v>
                </c:pt>
                <c:pt idx="893">
                  <c:v>14.691000000000001</c:v>
                </c:pt>
                <c:pt idx="894">
                  <c:v>14.673</c:v>
                </c:pt>
                <c:pt idx="895">
                  <c:v>14.693</c:v>
                </c:pt>
                <c:pt idx="896">
                  <c:v>14.671000000000001</c:v>
                </c:pt>
                <c:pt idx="897">
                  <c:v>14.682</c:v>
                </c:pt>
                <c:pt idx="898">
                  <c:v>14.679</c:v>
                </c:pt>
                <c:pt idx="899">
                  <c:v>14.701000000000001</c:v>
                </c:pt>
                <c:pt idx="900">
                  <c:v>14.69</c:v>
                </c:pt>
                <c:pt idx="901">
                  <c:v>14.679</c:v>
                </c:pt>
                <c:pt idx="902">
                  <c:v>14.679</c:v>
                </c:pt>
                <c:pt idx="903">
                  <c:v>14.664</c:v>
                </c:pt>
                <c:pt idx="904">
                  <c:v>14.68</c:v>
                </c:pt>
                <c:pt idx="905">
                  <c:v>14.69</c:v>
                </c:pt>
                <c:pt idx="906">
                  <c:v>14.704000000000001</c:v>
                </c:pt>
                <c:pt idx="907">
                  <c:v>14.693</c:v>
                </c:pt>
                <c:pt idx="908">
                  <c:v>14.682</c:v>
                </c:pt>
                <c:pt idx="909">
                  <c:v>14.679</c:v>
                </c:pt>
                <c:pt idx="910">
                  <c:v>14.686</c:v>
                </c:pt>
                <c:pt idx="911">
                  <c:v>14.693</c:v>
                </c:pt>
                <c:pt idx="912">
                  <c:v>14.688000000000001</c:v>
                </c:pt>
                <c:pt idx="913">
                  <c:v>14.679</c:v>
                </c:pt>
                <c:pt idx="914">
                  <c:v>14.682</c:v>
                </c:pt>
                <c:pt idx="915">
                  <c:v>14.695</c:v>
                </c:pt>
                <c:pt idx="916">
                  <c:v>14.677</c:v>
                </c:pt>
                <c:pt idx="917">
                  <c:v>14.686</c:v>
                </c:pt>
                <c:pt idx="918">
                  <c:v>14.671000000000001</c:v>
                </c:pt>
                <c:pt idx="919">
                  <c:v>14.671000000000001</c:v>
                </c:pt>
                <c:pt idx="920">
                  <c:v>14.691000000000001</c:v>
                </c:pt>
                <c:pt idx="921">
                  <c:v>14.693</c:v>
                </c:pt>
                <c:pt idx="922">
                  <c:v>14.697000000000001</c:v>
                </c:pt>
                <c:pt idx="923">
                  <c:v>14.679</c:v>
                </c:pt>
                <c:pt idx="924">
                  <c:v>14.691000000000001</c:v>
                </c:pt>
                <c:pt idx="925">
                  <c:v>14.701000000000001</c:v>
                </c:pt>
                <c:pt idx="926">
                  <c:v>14.686</c:v>
                </c:pt>
                <c:pt idx="927">
                  <c:v>14.684000000000001</c:v>
                </c:pt>
                <c:pt idx="928">
                  <c:v>14.69</c:v>
                </c:pt>
                <c:pt idx="929">
                  <c:v>14.688000000000001</c:v>
                </c:pt>
                <c:pt idx="930">
                  <c:v>14.659000000000002</c:v>
                </c:pt>
                <c:pt idx="931">
                  <c:v>14.684000000000001</c:v>
                </c:pt>
                <c:pt idx="932">
                  <c:v>14.684000000000001</c:v>
                </c:pt>
                <c:pt idx="933">
                  <c:v>14.699</c:v>
                </c:pt>
                <c:pt idx="934">
                  <c:v>14.688000000000001</c:v>
                </c:pt>
                <c:pt idx="935">
                  <c:v>14.693</c:v>
                </c:pt>
                <c:pt idx="936">
                  <c:v>14.712</c:v>
                </c:pt>
                <c:pt idx="937">
                  <c:v>14.697000000000001</c:v>
                </c:pt>
                <c:pt idx="938">
                  <c:v>14.699</c:v>
                </c:pt>
                <c:pt idx="939">
                  <c:v>14.702</c:v>
                </c:pt>
                <c:pt idx="940">
                  <c:v>14.697000000000001</c:v>
                </c:pt>
                <c:pt idx="941">
                  <c:v>14.695</c:v>
                </c:pt>
                <c:pt idx="942">
                  <c:v>14.68</c:v>
                </c:pt>
                <c:pt idx="943">
                  <c:v>14.695</c:v>
                </c:pt>
                <c:pt idx="944">
                  <c:v>14.693</c:v>
                </c:pt>
                <c:pt idx="945">
                  <c:v>14.679</c:v>
                </c:pt>
                <c:pt idx="946">
                  <c:v>14.682</c:v>
                </c:pt>
                <c:pt idx="947">
                  <c:v>14.675000000000002</c:v>
                </c:pt>
                <c:pt idx="948">
                  <c:v>14.712</c:v>
                </c:pt>
                <c:pt idx="949">
                  <c:v>14.684000000000001</c:v>
                </c:pt>
                <c:pt idx="950">
                  <c:v>14.684000000000001</c:v>
                </c:pt>
                <c:pt idx="951">
                  <c:v>14.691000000000001</c:v>
                </c:pt>
                <c:pt idx="952">
                  <c:v>14.684000000000001</c:v>
                </c:pt>
                <c:pt idx="953">
                  <c:v>14.669</c:v>
                </c:pt>
                <c:pt idx="954">
                  <c:v>14.68</c:v>
                </c:pt>
                <c:pt idx="955">
                  <c:v>14.697000000000001</c:v>
                </c:pt>
                <c:pt idx="956">
                  <c:v>14.69</c:v>
                </c:pt>
                <c:pt idx="957">
                  <c:v>14.677</c:v>
                </c:pt>
                <c:pt idx="958">
                  <c:v>14.679</c:v>
                </c:pt>
                <c:pt idx="959">
                  <c:v>14.695</c:v>
                </c:pt>
                <c:pt idx="960">
                  <c:v>14.666</c:v>
                </c:pt>
                <c:pt idx="961">
                  <c:v>14.679</c:v>
                </c:pt>
                <c:pt idx="962">
                  <c:v>14.697000000000001</c:v>
                </c:pt>
                <c:pt idx="963">
                  <c:v>14.682</c:v>
                </c:pt>
                <c:pt idx="964">
                  <c:v>14.673</c:v>
                </c:pt>
                <c:pt idx="965">
                  <c:v>14.699</c:v>
                </c:pt>
                <c:pt idx="966">
                  <c:v>14.675000000000002</c:v>
                </c:pt>
                <c:pt idx="967">
                  <c:v>14.688000000000001</c:v>
                </c:pt>
                <c:pt idx="968">
                  <c:v>14.662000000000004</c:v>
                </c:pt>
                <c:pt idx="969">
                  <c:v>14.677</c:v>
                </c:pt>
                <c:pt idx="970">
                  <c:v>14.684000000000001</c:v>
                </c:pt>
                <c:pt idx="971">
                  <c:v>14.688000000000001</c:v>
                </c:pt>
                <c:pt idx="972">
                  <c:v>14.691000000000001</c:v>
                </c:pt>
                <c:pt idx="973">
                  <c:v>14.675000000000002</c:v>
                </c:pt>
                <c:pt idx="974">
                  <c:v>14.666</c:v>
                </c:pt>
                <c:pt idx="975">
                  <c:v>14.701000000000001</c:v>
                </c:pt>
                <c:pt idx="976">
                  <c:v>14.668000000000001</c:v>
                </c:pt>
                <c:pt idx="977">
                  <c:v>14.691000000000001</c:v>
                </c:pt>
                <c:pt idx="978">
                  <c:v>14.697000000000001</c:v>
                </c:pt>
                <c:pt idx="979">
                  <c:v>14.671000000000001</c:v>
                </c:pt>
                <c:pt idx="980">
                  <c:v>14.691000000000001</c:v>
                </c:pt>
                <c:pt idx="981">
                  <c:v>14.668000000000001</c:v>
                </c:pt>
                <c:pt idx="982">
                  <c:v>14.666</c:v>
                </c:pt>
                <c:pt idx="983">
                  <c:v>14.71</c:v>
                </c:pt>
                <c:pt idx="984">
                  <c:v>14.664</c:v>
                </c:pt>
                <c:pt idx="985">
                  <c:v>14.684000000000001</c:v>
                </c:pt>
                <c:pt idx="986">
                  <c:v>14.686</c:v>
                </c:pt>
                <c:pt idx="987">
                  <c:v>14.669</c:v>
                </c:pt>
                <c:pt idx="988">
                  <c:v>14.693</c:v>
                </c:pt>
                <c:pt idx="989">
                  <c:v>14.682</c:v>
                </c:pt>
                <c:pt idx="990">
                  <c:v>14.664</c:v>
                </c:pt>
                <c:pt idx="991">
                  <c:v>14.675000000000002</c:v>
                </c:pt>
                <c:pt idx="992">
                  <c:v>14.691000000000001</c:v>
                </c:pt>
                <c:pt idx="993">
                  <c:v>14.688000000000001</c:v>
                </c:pt>
                <c:pt idx="994">
                  <c:v>14.668000000000001</c:v>
                </c:pt>
                <c:pt idx="995">
                  <c:v>14.662000000000004</c:v>
                </c:pt>
                <c:pt idx="996">
                  <c:v>14.699</c:v>
                </c:pt>
                <c:pt idx="997">
                  <c:v>14.677</c:v>
                </c:pt>
                <c:pt idx="998">
                  <c:v>14.666</c:v>
                </c:pt>
                <c:pt idx="999">
                  <c:v>14.673</c:v>
                </c:pt>
                <c:pt idx="1000">
                  <c:v>14.659000000000002</c:v>
                </c:pt>
                <c:pt idx="1001">
                  <c:v>14.693</c:v>
                </c:pt>
                <c:pt idx="1002">
                  <c:v>14.682</c:v>
                </c:pt>
                <c:pt idx="1003">
                  <c:v>14.699</c:v>
                </c:pt>
                <c:pt idx="1004">
                  <c:v>14.712</c:v>
                </c:pt>
                <c:pt idx="1005">
                  <c:v>14.679</c:v>
                </c:pt>
                <c:pt idx="1006">
                  <c:v>14.704000000000001</c:v>
                </c:pt>
                <c:pt idx="1007">
                  <c:v>14.697000000000001</c:v>
                </c:pt>
                <c:pt idx="1008">
                  <c:v>14.688000000000001</c:v>
                </c:pt>
                <c:pt idx="1009">
                  <c:v>14.682</c:v>
                </c:pt>
                <c:pt idx="1010">
                  <c:v>14.673</c:v>
                </c:pt>
                <c:pt idx="1011">
                  <c:v>14.669</c:v>
                </c:pt>
                <c:pt idx="1012">
                  <c:v>14.679</c:v>
                </c:pt>
                <c:pt idx="1013">
                  <c:v>14.693</c:v>
                </c:pt>
                <c:pt idx="1014">
                  <c:v>14.693</c:v>
                </c:pt>
                <c:pt idx="1015">
                  <c:v>14.68</c:v>
                </c:pt>
                <c:pt idx="1016">
                  <c:v>14.662000000000004</c:v>
                </c:pt>
                <c:pt idx="1017">
                  <c:v>14.673</c:v>
                </c:pt>
                <c:pt idx="1018">
                  <c:v>14.684000000000001</c:v>
                </c:pt>
                <c:pt idx="1019">
                  <c:v>14.671000000000001</c:v>
                </c:pt>
                <c:pt idx="1020">
                  <c:v>14.669</c:v>
                </c:pt>
                <c:pt idx="1021">
                  <c:v>14.688000000000001</c:v>
                </c:pt>
                <c:pt idx="1022">
                  <c:v>14.679</c:v>
                </c:pt>
                <c:pt idx="1023">
                  <c:v>14.669</c:v>
                </c:pt>
                <c:pt idx="1024">
                  <c:v>14.671000000000001</c:v>
                </c:pt>
                <c:pt idx="1025">
                  <c:v>14.677</c:v>
                </c:pt>
                <c:pt idx="1026">
                  <c:v>14.666</c:v>
                </c:pt>
                <c:pt idx="1027">
                  <c:v>14.664</c:v>
                </c:pt>
                <c:pt idx="1028">
                  <c:v>14.684000000000001</c:v>
                </c:pt>
                <c:pt idx="1029">
                  <c:v>14.702</c:v>
                </c:pt>
                <c:pt idx="1030">
                  <c:v>14.688000000000001</c:v>
                </c:pt>
                <c:pt idx="1031">
                  <c:v>14.68</c:v>
                </c:pt>
                <c:pt idx="1032">
                  <c:v>14.715</c:v>
                </c:pt>
                <c:pt idx="1033">
                  <c:v>14.706</c:v>
                </c:pt>
                <c:pt idx="1034">
                  <c:v>14.688000000000001</c:v>
                </c:pt>
                <c:pt idx="1035">
                  <c:v>14.684000000000001</c:v>
                </c:pt>
                <c:pt idx="1036">
                  <c:v>14.684000000000001</c:v>
                </c:pt>
                <c:pt idx="1037">
                  <c:v>14.702</c:v>
                </c:pt>
                <c:pt idx="1038">
                  <c:v>14.673</c:v>
                </c:pt>
                <c:pt idx="1039">
                  <c:v>14.688000000000001</c:v>
                </c:pt>
                <c:pt idx="1040">
                  <c:v>14.682</c:v>
                </c:pt>
                <c:pt idx="1041">
                  <c:v>14.671000000000001</c:v>
                </c:pt>
                <c:pt idx="1042">
                  <c:v>14.701000000000001</c:v>
                </c:pt>
                <c:pt idx="1043">
                  <c:v>14.677</c:v>
                </c:pt>
                <c:pt idx="1044">
                  <c:v>14.69</c:v>
                </c:pt>
                <c:pt idx="1045">
                  <c:v>14.682</c:v>
                </c:pt>
                <c:pt idx="1046">
                  <c:v>14.688000000000001</c:v>
                </c:pt>
                <c:pt idx="1047">
                  <c:v>14.697000000000001</c:v>
                </c:pt>
                <c:pt idx="1048">
                  <c:v>14.691000000000001</c:v>
                </c:pt>
                <c:pt idx="1049">
                  <c:v>14.693</c:v>
                </c:pt>
                <c:pt idx="1050">
                  <c:v>14.684000000000001</c:v>
                </c:pt>
                <c:pt idx="1051">
                  <c:v>14.69</c:v>
                </c:pt>
                <c:pt idx="1052">
                  <c:v>14.688000000000001</c:v>
                </c:pt>
                <c:pt idx="1053">
                  <c:v>14.691000000000001</c:v>
                </c:pt>
                <c:pt idx="1054">
                  <c:v>14.691000000000001</c:v>
                </c:pt>
                <c:pt idx="1055">
                  <c:v>14.677</c:v>
                </c:pt>
                <c:pt idx="1056">
                  <c:v>14.68</c:v>
                </c:pt>
                <c:pt idx="1057">
                  <c:v>14.668000000000001</c:v>
                </c:pt>
                <c:pt idx="1058">
                  <c:v>14.677</c:v>
                </c:pt>
                <c:pt idx="1059">
                  <c:v>14.69</c:v>
                </c:pt>
                <c:pt idx="1060">
                  <c:v>14.69</c:v>
                </c:pt>
                <c:pt idx="1061">
                  <c:v>14.675000000000002</c:v>
                </c:pt>
                <c:pt idx="1062">
                  <c:v>14.693</c:v>
                </c:pt>
                <c:pt idx="1063">
                  <c:v>14.701000000000001</c:v>
                </c:pt>
                <c:pt idx="1064">
                  <c:v>14.679</c:v>
                </c:pt>
                <c:pt idx="1065">
                  <c:v>14.71</c:v>
                </c:pt>
                <c:pt idx="1066">
                  <c:v>14.682</c:v>
                </c:pt>
                <c:pt idx="1067">
                  <c:v>14.691000000000001</c:v>
                </c:pt>
                <c:pt idx="1068">
                  <c:v>14.677</c:v>
                </c:pt>
                <c:pt idx="1069">
                  <c:v>14.688000000000001</c:v>
                </c:pt>
                <c:pt idx="1070">
                  <c:v>14.677</c:v>
                </c:pt>
                <c:pt idx="1071">
                  <c:v>14.684000000000001</c:v>
                </c:pt>
                <c:pt idx="1072">
                  <c:v>14.671000000000001</c:v>
                </c:pt>
                <c:pt idx="1073">
                  <c:v>14.66</c:v>
                </c:pt>
                <c:pt idx="1074">
                  <c:v>14.686</c:v>
                </c:pt>
                <c:pt idx="1075">
                  <c:v>14.686</c:v>
                </c:pt>
                <c:pt idx="1076">
                  <c:v>14.684000000000001</c:v>
                </c:pt>
                <c:pt idx="1077">
                  <c:v>14.682</c:v>
                </c:pt>
                <c:pt idx="1078">
                  <c:v>14.69</c:v>
                </c:pt>
                <c:pt idx="1079">
                  <c:v>14.688000000000001</c:v>
                </c:pt>
                <c:pt idx="1080">
                  <c:v>14.682</c:v>
                </c:pt>
                <c:pt idx="1081">
                  <c:v>14.713000000000001</c:v>
                </c:pt>
                <c:pt idx="1082">
                  <c:v>14.675000000000002</c:v>
                </c:pt>
                <c:pt idx="1083">
                  <c:v>14.699</c:v>
                </c:pt>
                <c:pt idx="1084">
                  <c:v>14.682</c:v>
                </c:pt>
                <c:pt idx="1085">
                  <c:v>14.701000000000001</c:v>
                </c:pt>
                <c:pt idx="1086">
                  <c:v>14.693</c:v>
                </c:pt>
                <c:pt idx="1087">
                  <c:v>14.684000000000001</c:v>
                </c:pt>
                <c:pt idx="1088">
                  <c:v>14.684000000000001</c:v>
                </c:pt>
                <c:pt idx="1089">
                  <c:v>14.679</c:v>
                </c:pt>
                <c:pt idx="1090">
                  <c:v>14.679</c:v>
                </c:pt>
                <c:pt idx="1091">
                  <c:v>14.68</c:v>
                </c:pt>
                <c:pt idx="1092">
                  <c:v>14.682</c:v>
                </c:pt>
                <c:pt idx="1093">
                  <c:v>14.695</c:v>
                </c:pt>
                <c:pt idx="1094">
                  <c:v>14.688000000000001</c:v>
                </c:pt>
                <c:pt idx="1095">
                  <c:v>14.682</c:v>
                </c:pt>
                <c:pt idx="1096">
                  <c:v>14.675000000000002</c:v>
                </c:pt>
                <c:pt idx="1097">
                  <c:v>14.718999999999999</c:v>
                </c:pt>
                <c:pt idx="1098">
                  <c:v>14.684000000000001</c:v>
                </c:pt>
                <c:pt idx="1099">
                  <c:v>14.691000000000001</c:v>
                </c:pt>
                <c:pt idx="1100">
                  <c:v>14.68</c:v>
                </c:pt>
                <c:pt idx="1101">
                  <c:v>14.68</c:v>
                </c:pt>
                <c:pt idx="1102">
                  <c:v>14.675000000000002</c:v>
                </c:pt>
                <c:pt idx="1103">
                  <c:v>14.695</c:v>
                </c:pt>
                <c:pt idx="1104">
                  <c:v>14.693</c:v>
                </c:pt>
                <c:pt idx="1105">
                  <c:v>14.675000000000002</c:v>
                </c:pt>
                <c:pt idx="1106">
                  <c:v>14.691000000000001</c:v>
                </c:pt>
                <c:pt idx="1107">
                  <c:v>14.688000000000001</c:v>
                </c:pt>
                <c:pt idx="1108">
                  <c:v>14.679</c:v>
                </c:pt>
                <c:pt idx="1109">
                  <c:v>14.684000000000001</c:v>
                </c:pt>
                <c:pt idx="1110">
                  <c:v>14.691000000000001</c:v>
                </c:pt>
                <c:pt idx="1111">
                  <c:v>14.688000000000001</c:v>
                </c:pt>
                <c:pt idx="1112">
                  <c:v>14.675000000000002</c:v>
                </c:pt>
                <c:pt idx="1113">
                  <c:v>14.668000000000001</c:v>
                </c:pt>
                <c:pt idx="1114">
                  <c:v>14.669</c:v>
                </c:pt>
                <c:pt idx="1115">
                  <c:v>14.68</c:v>
                </c:pt>
                <c:pt idx="1116">
                  <c:v>14.69</c:v>
                </c:pt>
                <c:pt idx="1117">
                  <c:v>14.682</c:v>
                </c:pt>
                <c:pt idx="1118">
                  <c:v>14.675000000000002</c:v>
                </c:pt>
                <c:pt idx="1119">
                  <c:v>14.68</c:v>
                </c:pt>
                <c:pt idx="1120">
                  <c:v>14.675000000000002</c:v>
                </c:pt>
                <c:pt idx="1121">
                  <c:v>14.695</c:v>
                </c:pt>
                <c:pt idx="1122">
                  <c:v>14.699</c:v>
                </c:pt>
                <c:pt idx="1123">
                  <c:v>14.69</c:v>
                </c:pt>
                <c:pt idx="1124">
                  <c:v>14.679</c:v>
                </c:pt>
                <c:pt idx="1125">
                  <c:v>14.693</c:v>
                </c:pt>
                <c:pt idx="1126">
                  <c:v>14.684000000000001</c:v>
                </c:pt>
                <c:pt idx="1127">
                  <c:v>14.69</c:v>
                </c:pt>
                <c:pt idx="1128">
                  <c:v>14.682</c:v>
                </c:pt>
                <c:pt idx="1129">
                  <c:v>14.664</c:v>
                </c:pt>
                <c:pt idx="1130">
                  <c:v>14.679</c:v>
                </c:pt>
                <c:pt idx="1131">
                  <c:v>14.702</c:v>
                </c:pt>
                <c:pt idx="1132">
                  <c:v>14.686</c:v>
                </c:pt>
                <c:pt idx="1133">
                  <c:v>14.684000000000001</c:v>
                </c:pt>
                <c:pt idx="1134">
                  <c:v>14.693</c:v>
                </c:pt>
                <c:pt idx="1135">
                  <c:v>14.684000000000001</c:v>
                </c:pt>
                <c:pt idx="1136">
                  <c:v>14.69</c:v>
                </c:pt>
                <c:pt idx="1137">
                  <c:v>14.69</c:v>
                </c:pt>
                <c:pt idx="1138">
                  <c:v>14.701000000000001</c:v>
                </c:pt>
                <c:pt idx="1139">
                  <c:v>14.691000000000001</c:v>
                </c:pt>
                <c:pt idx="1140">
                  <c:v>14.682</c:v>
                </c:pt>
                <c:pt idx="1141">
                  <c:v>14.673</c:v>
                </c:pt>
                <c:pt idx="1142">
                  <c:v>14.668000000000001</c:v>
                </c:pt>
                <c:pt idx="1143">
                  <c:v>14.69</c:v>
                </c:pt>
                <c:pt idx="1144">
                  <c:v>14.679</c:v>
                </c:pt>
                <c:pt idx="1145">
                  <c:v>14.701000000000001</c:v>
                </c:pt>
                <c:pt idx="1146">
                  <c:v>14.69</c:v>
                </c:pt>
                <c:pt idx="1147">
                  <c:v>14.682</c:v>
                </c:pt>
                <c:pt idx="1148">
                  <c:v>14.699</c:v>
                </c:pt>
                <c:pt idx="1149">
                  <c:v>14.69</c:v>
                </c:pt>
                <c:pt idx="1150">
                  <c:v>14.69</c:v>
                </c:pt>
                <c:pt idx="1151">
                  <c:v>14.675000000000002</c:v>
                </c:pt>
                <c:pt idx="1152">
                  <c:v>14.673</c:v>
                </c:pt>
                <c:pt idx="1153">
                  <c:v>14.684000000000001</c:v>
                </c:pt>
                <c:pt idx="1154">
                  <c:v>14.699</c:v>
                </c:pt>
                <c:pt idx="1155">
                  <c:v>14.684000000000001</c:v>
                </c:pt>
                <c:pt idx="1156">
                  <c:v>14.693</c:v>
                </c:pt>
                <c:pt idx="1157">
                  <c:v>14.679</c:v>
                </c:pt>
                <c:pt idx="1158">
                  <c:v>14.684000000000001</c:v>
                </c:pt>
                <c:pt idx="1159">
                  <c:v>14.682</c:v>
                </c:pt>
                <c:pt idx="1160">
                  <c:v>14.684000000000001</c:v>
                </c:pt>
                <c:pt idx="1161">
                  <c:v>14.682</c:v>
                </c:pt>
                <c:pt idx="1162">
                  <c:v>14.688000000000001</c:v>
                </c:pt>
                <c:pt idx="1163">
                  <c:v>14.695</c:v>
                </c:pt>
                <c:pt idx="1164">
                  <c:v>14.688000000000001</c:v>
                </c:pt>
                <c:pt idx="1165">
                  <c:v>14.684000000000001</c:v>
                </c:pt>
                <c:pt idx="1166">
                  <c:v>14.686</c:v>
                </c:pt>
                <c:pt idx="1167">
                  <c:v>14.695</c:v>
                </c:pt>
                <c:pt idx="1168">
                  <c:v>14.688000000000001</c:v>
                </c:pt>
                <c:pt idx="1169">
                  <c:v>14.684000000000001</c:v>
                </c:pt>
                <c:pt idx="1170">
                  <c:v>14.68</c:v>
                </c:pt>
                <c:pt idx="1171">
                  <c:v>14.693</c:v>
                </c:pt>
                <c:pt idx="1172">
                  <c:v>14.679</c:v>
                </c:pt>
                <c:pt idx="1173">
                  <c:v>14.679</c:v>
                </c:pt>
                <c:pt idx="1174">
                  <c:v>14.673</c:v>
                </c:pt>
                <c:pt idx="1175">
                  <c:v>14.671000000000001</c:v>
                </c:pt>
                <c:pt idx="1176">
                  <c:v>14.679</c:v>
                </c:pt>
                <c:pt idx="1177">
                  <c:v>14.682</c:v>
                </c:pt>
                <c:pt idx="1178">
                  <c:v>14.701000000000001</c:v>
                </c:pt>
                <c:pt idx="1179">
                  <c:v>14.691000000000001</c:v>
                </c:pt>
                <c:pt idx="1180">
                  <c:v>14.671000000000001</c:v>
                </c:pt>
                <c:pt idx="1181">
                  <c:v>14.691000000000001</c:v>
                </c:pt>
                <c:pt idx="1182">
                  <c:v>14.679</c:v>
                </c:pt>
                <c:pt idx="1183">
                  <c:v>14.673</c:v>
                </c:pt>
                <c:pt idx="1184">
                  <c:v>14.688000000000001</c:v>
                </c:pt>
                <c:pt idx="1185">
                  <c:v>14.682</c:v>
                </c:pt>
                <c:pt idx="1186">
                  <c:v>14.691000000000001</c:v>
                </c:pt>
                <c:pt idx="1187">
                  <c:v>14.684000000000001</c:v>
                </c:pt>
                <c:pt idx="1188">
                  <c:v>14.662000000000004</c:v>
                </c:pt>
                <c:pt idx="1189">
                  <c:v>14.677</c:v>
                </c:pt>
                <c:pt idx="1190">
                  <c:v>14.691000000000001</c:v>
                </c:pt>
                <c:pt idx="1191">
                  <c:v>14.706</c:v>
                </c:pt>
                <c:pt idx="1192">
                  <c:v>14.682</c:v>
                </c:pt>
                <c:pt idx="1193">
                  <c:v>14.68</c:v>
                </c:pt>
                <c:pt idx="1194">
                  <c:v>14.699</c:v>
                </c:pt>
                <c:pt idx="1195">
                  <c:v>14.702</c:v>
                </c:pt>
                <c:pt idx="1196">
                  <c:v>14.679</c:v>
                </c:pt>
                <c:pt idx="1197">
                  <c:v>14.671000000000001</c:v>
                </c:pt>
                <c:pt idx="1198">
                  <c:v>14.682</c:v>
                </c:pt>
                <c:pt idx="1199">
                  <c:v>14.68</c:v>
                </c:pt>
                <c:pt idx="1200">
                  <c:v>14.691000000000001</c:v>
                </c:pt>
                <c:pt idx="1201">
                  <c:v>14.679</c:v>
                </c:pt>
                <c:pt idx="1202">
                  <c:v>14.679</c:v>
                </c:pt>
                <c:pt idx="1203">
                  <c:v>14.693</c:v>
                </c:pt>
                <c:pt idx="1204">
                  <c:v>14.679</c:v>
                </c:pt>
                <c:pt idx="1205">
                  <c:v>14.686</c:v>
                </c:pt>
                <c:pt idx="1206">
                  <c:v>14.693</c:v>
                </c:pt>
                <c:pt idx="1207">
                  <c:v>14.69</c:v>
                </c:pt>
                <c:pt idx="1208">
                  <c:v>14.695</c:v>
                </c:pt>
                <c:pt idx="1209">
                  <c:v>14.675000000000002</c:v>
                </c:pt>
                <c:pt idx="1210">
                  <c:v>14.669</c:v>
                </c:pt>
                <c:pt idx="1211">
                  <c:v>14.715</c:v>
                </c:pt>
                <c:pt idx="1212">
                  <c:v>14.686</c:v>
                </c:pt>
                <c:pt idx="1213">
                  <c:v>14.682</c:v>
                </c:pt>
                <c:pt idx="1214">
                  <c:v>14.69</c:v>
                </c:pt>
                <c:pt idx="1215">
                  <c:v>14.679</c:v>
                </c:pt>
                <c:pt idx="1216">
                  <c:v>14.677</c:v>
                </c:pt>
                <c:pt idx="1217">
                  <c:v>14.675000000000002</c:v>
                </c:pt>
                <c:pt idx="1218">
                  <c:v>14.69</c:v>
                </c:pt>
                <c:pt idx="1219">
                  <c:v>14.684000000000001</c:v>
                </c:pt>
                <c:pt idx="1220">
                  <c:v>14.682</c:v>
                </c:pt>
                <c:pt idx="1221">
                  <c:v>14.675000000000002</c:v>
                </c:pt>
                <c:pt idx="1222">
                  <c:v>14.704000000000001</c:v>
                </c:pt>
                <c:pt idx="1223">
                  <c:v>14.71</c:v>
                </c:pt>
                <c:pt idx="1224">
                  <c:v>14.684000000000001</c:v>
                </c:pt>
                <c:pt idx="1225">
                  <c:v>14.684000000000001</c:v>
                </c:pt>
                <c:pt idx="1226">
                  <c:v>14.69</c:v>
                </c:pt>
                <c:pt idx="1227">
                  <c:v>14.666</c:v>
                </c:pt>
                <c:pt idx="1228">
                  <c:v>14.686</c:v>
                </c:pt>
                <c:pt idx="1229">
                  <c:v>14.669</c:v>
                </c:pt>
                <c:pt idx="1230">
                  <c:v>14.701000000000001</c:v>
                </c:pt>
                <c:pt idx="1231">
                  <c:v>14.684000000000001</c:v>
                </c:pt>
                <c:pt idx="1232">
                  <c:v>14.691000000000001</c:v>
                </c:pt>
                <c:pt idx="1233">
                  <c:v>14.68</c:v>
                </c:pt>
                <c:pt idx="1234">
                  <c:v>14.679</c:v>
                </c:pt>
                <c:pt idx="1235">
                  <c:v>14.682</c:v>
                </c:pt>
                <c:pt idx="1236">
                  <c:v>14.662000000000004</c:v>
                </c:pt>
                <c:pt idx="1237">
                  <c:v>14.686</c:v>
                </c:pt>
                <c:pt idx="1238">
                  <c:v>14.655000000000003</c:v>
                </c:pt>
                <c:pt idx="1239">
                  <c:v>14.659000000000002</c:v>
                </c:pt>
                <c:pt idx="1240">
                  <c:v>14.682</c:v>
                </c:pt>
                <c:pt idx="1241">
                  <c:v>14.679</c:v>
                </c:pt>
                <c:pt idx="1242">
                  <c:v>14.657</c:v>
                </c:pt>
                <c:pt idx="1243">
                  <c:v>14.675000000000002</c:v>
                </c:pt>
                <c:pt idx="1244">
                  <c:v>14.708</c:v>
                </c:pt>
                <c:pt idx="1245">
                  <c:v>14.686</c:v>
                </c:pt>
                <c:pt idx="1246">
                  <c:v>14.668000000000001</c:v>
                </c:pt>
                <c:pt idx="1247">
                  <c:v>14.675000000000002</c:v>
                </c:pt>
                <c:pt idx="1248">
                  <c:v>14.684000000000001</c:v>
                </c:pt>
                <c:pt idx="1249">
                  <c:v>14.69</c:v>
                </c:pt>
                <c:pt idx="1250">
                  <c:v>14.677</c:v>
                </c:pt>
                <c:pt idx="1251">
                  <c:v>14.673</c:v>
                </c:pt>
                <c:pt idx="1252">
                  <c:v>14.695</c:v>
                </c:pt>
                <c:pt idx="1253">
                  <c:v>14.695</c:v>
                </c:pt>
                <c:pt idx="1254">
                  <c:v>14.686</c:v>
                </c:pt>
                <c:pt idx="1255">
                  <c:v>14.671000000000001</c:v>
                </c:pt>
                <c:pt idx="1256">
                  <c:v>14.691000000000001</c:v>
                </c:pt>
                <c:pt idx="1257">
                  <c:v>14.68</c:v>
                </c:pt>
                <c:pt idx="1258">
                  <c:v>14.691000000000001</c:v>
                </c:pt>
                <c:pt idx="1259">
                  <c:v>14.71</c:v>
                </c:pt>
                <c:pt idx="1260">
                  <c:v>14.682</c:v>
                </c:pt>
                <c:pt idx="1261">
                  <c:v>14.691000000000001</c:v>
                </c:pt>
                <c:pt idx="1262">
                  <c:v>14.691000000000001</c:v>
                </c:pt>
                <c:pt idx="1263">
                  <c:v>14.693</c:v>
                </c:pt>
                <c:pt idx="1264">
                  <c:v>14.671000000000001</c:v>
                </c:pt>
                <c:pt idx="1265">
                  <c:v>14.68</c:v>
                </c:pt>
                <c:pt idx="1266">
                  <c:v>14.686</c:v>
                </c:pt>
                <c:pt idx="1267">
                  <c:v>14.679</c:v>
                </c:pt>
                <c:pt idx="1268">
                  <c:v>14.669</c:v>
                </c:pt>
                <c:pt idx="1269">
                  <c:v>14.682</c:v>
                </c:pt>
                <c:pt idx="1270">
                  <c:v>14.673</c:v>
                </c:pt>
                <c:pt idx="1271">
                  <c:v>14.679</c:v>
                </c:pt>
                <c:pt idx="1272">
                  <c:v>14.679</c:v>
                </c:pt>
                <c:pt idx="1273">
                  <c:v>14.669</c:v>
                </c:pt>
                <c:pt idx="1274">
                  <c:v>14.684000000000001</c:v>
                </c:pt>
                <c:pt idx="1275">
                  <c:v>14.688000000000001</c:v>
                </c:pt>
                <c:pt idx="1276">
                  <c:v>14.684000000000001</c:v>
                </c:pt>
                <c:pt idx="1277">
                  <c:v>14.679</c:v>
                </c:pt>
                <c:pt idx="1278">
                  <c:v>14.684000000000001</c:v>
                </c:pt>
                <c:pt idx="1279">
                  <c:v>14.686</c:v>
                </c:pt>
                <c:pt idx="1280">
                  <c:v>14.686</c:v>
                </c:pt>
                <c:pt idx="1281">
                  <c:v>14.675000000000002</c:v>
                </c:pt>
                <c:pt idx="1282">
                  <c:v>14.688000000000001</c:v>
                </c:pt>
                <c:pt idx="1283">
                  <c:v>14.688000000000001</c:v>
                </c:pt>
                <c:pt idx="1284">
                  <c:v>14.673</c:v>
                </c:pt>
                <c:pt idx="1285">
                  <c:v>14.701000000000001</c:v>
                </c:pt>
                <c:pt idx="1286">
                  <c:v>14.691000000000001</c:v>
                </c:pt>
                <c:pt idx="1287">
                  <c:v>14.693</c:v>
                </c:pt>
                <c:pt idx="1288">
                  <c:v>14.677</c:v>
                </c:pt>
                <c:pt idx="1289">
                  <c:v>14.699</c:v>
                </c:pt>
                <c:pt idx="1290">
                  <c:v>14.691000000000001</c:v>
                </c:pt>
                <c:pt idx="1291">
                  <c:v>14.671000000000001</c:v>
                </c:pt>
                <c:pt idx="1292">
                  <c:v>14.686</c:v>
                </c:pt>
                <c:pt idx="1293">
                  <c:v>14.679</c:v>
                </c:pt>
                <c:pt idx="1294">
                  <c:v>14.675000000000002</c:v>
                </c:pt>
                <c:pt idx="1295">
                  <c:v>14.684000000000001</c:v>
                </c:pt>
                <c:pt idx="1296">
                  <c:v>14.684000000000001</c:v>
                </c:pt>
                <c:pt idx="1297">
                  <c:v>14.69</c:v>
                </c:pt>
                <c:pt idx="1298">
                  <c:v>14.675000000000002</c:v>
                </c:pt>
                <c:pt idx="1299">
                  <c:v>14.675000000000002</c:v>
                </c:pt>
                <c:pt idx="1300">
                  <c:v>14.686</c:v>
                </c:pt>
                <c:pt idx="1301">
                  <c:v>14.68</c:v>
                </c:pt>
                <c:pt idx="1302">
                  <c:v>14.671000000000001</c:v>
                </c:pt>
                <c:pt idx="1303">
                  <c:v>14.691000000000001</c:v>
                </c:pt>
                <c:pt idx="1304">
                  <c:v>14.682</c:v>
                </c:pt>
                <c:pt idx="1305">
                  <c:v>14.651</c:v>
                </c:pt>
                <c:pt idx="1306">
                  <c:v>14.684000000000001</c:v>
                </c:pt>
                <c:pt idx="1307">
                  <c:v>14.679</c:v>
                </c:pt>
                <c:pt idx="1308">
                  <c:v>14.686</c:v>
                </c:pt>
                <c:pt idx="1309">
                  <c:v>14.684000000000001</c:v>
                </c:pt>
                <c:pt idx="1310">
                  <c:v>14.684000000000001</c:v>
                </c:pt>
                <c:pt idx="1311">
                  <c:v>14.669</c:v>
                </c:pt>
                <c:pt idx="1312">
                  <c:v>14.688000000000001</c:v>
                </c:pt>
                <c:pt idx="1313">
                  <c:v>14.699</c:v>
                </c:pt>
                <c:pt idx="1314">
                  <c:v>14.679</c:v>
                </c:pt>
                <c:pt idx="1315">
                  <c:v>14.693</c:v>
                </c:pt>
                <c:pt idx="1316">
                  <c:v>14.686</c:v>
                </c:pt>
                <c:pt idx="1317">
                  <c:v>14.713000000000001</c:v>
                </c:pt>
                <c:pt idx="1318">
                  <c:v>14.682</c:v>
                </c:pt>
                <c:pt idx="1319">
                  <c:v>14.688000000000001</c:v>
                </c:pt>
                <c:pt idx="1320">
                  <c:v>14.682</c:v>
                </c:pt>
                <c:pt idx="1321">
                  <c:v>14.697000000000001</c:v>
                </c:pt>
                <c:pt idx="1322">
                  <c:v>14.68</c:v>
                </c:pt>
                <c:pt idx="1323">
                  <c:v>14.679</c:v>
                </c:pt>
                <c:pt idx="1324">
                  <c:v>14.684000000000001</c:v>
                </c:pt>
                <c:pt idx="1325">
                  <c:v>14.671000000000001</c:v>
                </c:pt>
                <c:pt idx="1326">
                  <c:v>14.697000000000001</c:v>
                </c:pt>
                <c:pt idx="1327">
                  <c:v>14.699</c:v>
                </c:pt>
                <c:pt idx="1328">
                  <c:v>14.677</c:v>
                </c:pt>
                <c:pt idx="1329">
                  <c:v>14.68</c:v>
                </c:pt>
                <c:pt idx="1330">
                  <c:v>14.693</c:v>
                </c:pt>
                <c:pt idx="1331">
                  <c:v>14.684000000000001</c:v>
                </c:pt>
                <c:pt idx="1332">
                  <c:v>14.684000000000001</c:v>
                </c:pt>
                <c:pt idx="1333">
                  <c:v>14.686</c:v>
                </c:pt>
                <c:pt idx="1334">
                  <c:v>14.691000000000001</c:v>
                </c:pt>
                <c:pt idx="1335">
                  <c:v>14.686</c:v>
                </c:pt>
                <c:pt idx="1336">
                  <c:v>14.695</c:v>
                </c:pt>
                <c:pt idx="1337">
                  <c:v>14.675000000000002</c:v>
                </c:pt>
                <c:pt idx="1338">
                  <c:v>14.682</c:v>
                </c:pt>
                <c:pt idx="1339">
                  <c:v>14.669</c:v>
                </c:pt>
                <c:pt idx="1340">
                  <c:v>14.684000000000001</c:v>
                </c:pt>
                <c:pt idx="1341">
                  <c:v>14.682</c:v>
                </c:pt>
                <c:pt idx="1342">
                  <c:v>14.68</c:v>
                </c:pt>
                <c:pt idx="1343">
                  <c:v>14.701000000000001</c:v>
                </c:pt>
                <c:pt idx="1344">
                  <c:v>14.68</c:v>
                </c:pt>
                <c:pt idx="1345">
                  <c:v>14.675000000000002</c:v>
                </c:pt>
                <c:pt idx="1346">
                  <c:v>14.68</c:v>
                </c:pt>
                <c:pt idx="1347">
                  <c:v>14.697000000000001</c:v>
                </c:pt>
                <c:pt idx="1348">
                  <c:v>14.691000000000001</c:v>
                </c:pt>
                <c:pt idx="1349">
                  <c:v>14.68</c:v>
                </c:pt>
                <c:pt idx="1350">
                  <c:v>14.675000000000002</c:v>
                </c:pt>
                <c:pt idx="1351">
                  <c:v>14.682</c:v>
                </c:pt>
                <c:pt idx="1352">
                  <c:v>14.671000000000001</c:v>
                </c:pt>
                <c:pt idx="1353">
                  <c:v>14.708</c:v>
                </c:pt>
                <c:pt idx="1354">
                  <c:v>14.684000000000001</c:v>
                </c:pt>
                <c:pt idx="1355">
                  <c:v>14.669</c:v>
                </c:pt>
                <c:pt idx="1356">
                  <c:v>14.693</c:v>
                </c:pt>
                <c:pt idx="1357">
                  <c:v>14.684000000000001</c:v>
                </c:pt>
                <c:pt idx="1358">
                  <c:v>14.688000000000001</c:v>
                </c:pt>
                <c:pt idx="1359">
                  <c:v>14.682</c:v>
                </c:pt>
                <c:pt idx="1360">
                  <c:v>14.702</c:v>
                </c:pt>
                <c:pt idx="1361">
                  <c:v>14.682</c:v>
                </c:pt>
                <c:pt idx="1362">
                  <c:v>14.68</c:v>
                </c:pt>
                <c:pt idx="1363">
                  <c:v>14.673</c:v>
                </c:pt>
                <c:pt idx="1364">
                  <c:v>14.688000000000001</c:v>
                </c:pt>
                <c:pt idx="1365">
                  <c:v>14.688000000000001</c:v>
                </c:pt>
                <c:pt idx="1366">
                  <c:v>14.677</c:v>
                </c:pt>
                <c:pt idx="1367">
                  <c:v>14.677</c:v>
                </c:pt>
                <c:pt idx="1368">
                  <c:v>14.68</c:v>
                </c:pt>
                <c:pt idx="1369">
                  <c:v>14.677</c:v>
                </c:pt>
                <c:pt idx="1370">
                  <c:v>14.69</c:v>
                </c:pt>
                <c:pt idx="1371">
                  <c:v>14.695</c:v>
                </c:pt>
                <c:pt idx="1372">
                  <c:v>14.691000000000001</c:v>
                </c:pt>
                <c:pt idx="1373">
                  <c:v>14.673</c:v>
                </c:pt>
                <c:pt idx="1374">
                  <c:v>14.688000000000001</c:v>
                </c:pt>
                <c:pt idx="1375">
                  <c:v>14.677</c:v>
                </c:pt>
                <c:pt idx="1376">
                  <c:v>14.682</c:v>
                </c:pt>
                <c:pt idx="1377">
                  <c:v>14.671000000000001</c:v>
                </c:pt>
                <c:pt idx="1378">
                  <c:v>14.693</c:v>
                </c:pt>
                <c:pt idx="1379">
                  <c:v>14.691000000000001</c:v>
                </c:pt>
                <c:pt idx="1380">
                  <c:v>14.686</c:v>
                </c:pt>
                <c:pt idx="1381">
                  <c:v>14.682</c:v>
                </c:pt>
                <c:pt idx="1382">
                  <c:v>14.68</c:v>
                </c:pt>
                <c:pt idx="1383">
                  <c:v>14.69</c:v>
                </c:pt>
                <c:pt idx="1384">
                  <c:v>14.679</c:v>
                </c:pt>
                <c:pt idx="1385">
                  <c:v>14.688000000000001</c:v>
                </c:pt>
                <c:pt idx="1386">
                  <c:v>14.684000000000001</c:v>
                </c:pt>
                <c:pt idx="1387">
                  <c:v>14.68</c:v>
                </c:pt>
                <c:pt idx="1388">
                  <c:v>14.699</c:v>
                </c:pt>
                <c:pt idx="1389">
                  <c:v>14.682</c:v>
                </c:pt>
                <c:pt idx="1390">
                  <c:v>14.679</c:v>
                </c:pt>
                <c:pt idx="1391">
                  <c:v>14.677</c:v>
                </c:pt>
                <c:pt idx="1392">
                  <c:v>14.677</c:v>
                </c:pt>
                <c:pt idx="1393">
                  <c:v>14.684000000000001</c:v>
                </c:pt>
                <c:pt idx="1394">
                  <c:v>14.682</c:v>
                </c:pt>
                <c:pt idx="1395">
                  <c:v>14.691000000000001</c:v>
                </c:pt>
                <c:pt idx="1396">
                  <c:v>14.679</c:v>
                </c:pt>
                <c:pt idx="1397">
                  <c:v>14.682</c:v>
                </c:pt>
                <c:pt idx="1398">
                  <c:v>14.695</c:v>
                </c:pt>
                <c:pt idx="1399">
                  <c:v>14.679</c:v>
                </c:pt>
                <c:pt idx="1400">
                  <c:v>14.675000000000002</c:v>
                </c:pt>
                <c:pt idx="1401">
                  <c:v>14.688000000000001</c:v>
                </c:pt>
                <c:pt idx="1402">
                  <c:v>14.679</c:v>
                </c:pt>
                <c:pt idx="1403">
                  <c:v>14.673</c:v>
                </c:pt>
                <c:pt idx="1404">
                  <c:v>14.69</c:v>
                </c:pt>
                <c:pt idx="1405">
                  <c:v>14.693</c:v>
                </c:pt>
                <c:pt idx="1406">
                  <c:v>14.691000000000001</c:v>
                </c:pt>
                <c:pt idx="1407">
                  <c:v>14.686</c:v>
                </c:pt>
                <c:pt idx="1408">
                  <c:v>14.69</c:v>
                </c:pt>
                <c:pt idx="1409">
                  <c:v>14.675000000000002</c:v>
                </c:pt>
                <c:pt idx="1410">
                  <c:v>14.693</c:v>
                </c:pt>
                <c:pt idx="1411">
                  <c:v>14.673</c:v>
                </c:pt>
                <c:pt idx="1412">
                  <c:v>14.684000000000001</c:v>
                </c:pt>
                <c:pt idx="1413">
                  <c:v>14.677</c:v>
                </c:pt>
                <c:pt idx="1414">
                  <c:v>14.684000000000001</c:v>
                </c:pt>
                <c:pt idx="1415">
                  <c:v>14.691000000000001</c:v>
                </c:pt>
                <c:pt idx="1416">
                  <c:v>14.673</c:v>
                </c:pt>
                <c:pt idx="1417">
                  <c:v>14.691000000000001</c:v>
                </c:pt>
                <c:pt idx="1418">
                  <c:v>14.691000000000001</c:v>
                </c:pt>
                <c:pt idx="1419">
                  <c:v>14.686</c:v>
                </c:pt>
                <c:pt idx="1420">
                  <c:v>14.708</c:v>
                </c:pt>
                <c:pt idx="1421">
                  <c:v>14.664</c:v>
                </c:pt>
                <c:pt idx="1422">
                  <c:v>14.706</c:v>
                </c:pt>
                <c:pt idx="1423">
                  <c:v>14.708</c:v>
                </c:pt>
                <c:pt idx="1424">
                  <c:v>14.675000000000002</c:v>
                </c:pt>
                <c:pt idx="1425">
                  <c:v>14.693</c:v>
                </c:pt>
                <c:pt idx="1426">
                  <c:v>14.693</c:v>
                </c:pt>
                <c:pt idx="1427">
                  <c:v>14.68</c:v>
                </c:pt>
                <c:pt idx="1428">
                  <c:v>14.68</c:v>
                </c:pt>
                <c:pt idx="1429">
                  <c:v>14.688000000000001</c:v>
                </c:pt>
                <c:pt idx="1430">
                  <c:v>14.673</c:v>
                </c:pt>
                <c:pt idx="1431">
                  <c:v>14.69</c:v>
                </c:pt>
                <c:pt idx="1432">
                  <c:v>14.69</c:v>
                </c:pt>
                <c:pt idx="1433">
                  <c:v>14.686</c:v>
                </c:pt>
                <c:pt idx="1434">
                  <c:v>14.697000000000001</c:v>
                </c:pt>
                <c:pt idx="1435">
                  <c:v>14.684000000000001</c:v>
                </c:pt>
                <c:pt idx="1436">
                  <c:v>14.693</c:v>
                </c:pt>
                <c:pt idx="1437">
                  <c:v>14.684000000000001</c:v>
                </c:pt>
                <c:pt idx="1438">
                  <c:v>14.688000000000001</c:v>
                </c:pt>
                <c:pt idx="1439">
                  <c:v>14.702</c:v>
                </c:pt>
                <c:pt idx="1440">
                  <c:v>14.664</c:v>
                </c:pt>
                <c:pt idx="1441">
                  <c:v>14.686</c:v>
                </c:pt>
                <c:pt idx="1442">
                  <c:v>14.68</c:v>
                </c:pt>
                <c:pt idx="1443">
                  <c:v>14.695</c:v>
                </c:pt>
                <c:pt idx="1444">
                  <c:v>14.669</c:v>
                </c:pt>
                <c:pt idx="1445">
                  <c:v>14.693</c:v>
                </c:pt>
                <c:pt idx="1446">
                  <c:v>14.677</c:v>
                </c:pt>
                <c:pt idx="1447">
                  <c:v>14.673</c:v>
                </c:pt>
                <c:pt idx="1448">
                  <c:v>14.68</c:v>
                </c:pt>
                <c:pt idx="1449">
                  <c:v>14.684000000000001</c:v>
                </c:pt>
                <c:pt idx="1450">
                  <c:v>14.684000000000001</c:v>
                </c:pt>
                <c:pt idx="1451">
                  <c:v>14.671000000000001</c:v>
                </c:pt>
                <c:pt idx="1452">
                  <c:v>14.69</c:v>
                </c:pt>
                <c:pt idx="1453">
                  <c:v>14.675000000000002</c:v>
                </c:pt>
                <c:pt idx="1454">
                  <c:v>14.684000000000001</c:v>
                </c:pt>
                <c:pt idx="1455">
                  <c:v>14.702</c:v>
                </c:pt>
                <c:pt idx="1456">
                  <c:v>14.677</c:v>
                </c:pt>
                <c:pt idx="1457">
                  <c:v>14.669</c:v>
                </c:pt>
                <c:pt idx="1458">
                  <c:v>14.717000000000001</c:v>
                </c:pt>
                <c:pt idx="1459">
                  <c:v>14.686</c:v>
                </c:pt>
                <c:pt idx="1460">
                  <c:v>14.671000000000001</c:v>
                </c:pt>
                <c:pt idx="1461">
                  <c:v>14.684000000000001</c:v>
                </c:pt>
                <c:pt idx="1462">
                  <c:v>14.697000000000001</c:v>
                </c:pt>
                <c:pt idx="1463">
                  <c:v>14.666</c:v>
                </c:pt>
                <c:pt idx="1464">
                  <c:v>14.682</c:v>
                </c:pt>
                <c:pt idx="1465">
                  <c:v>14.691000000000001</c:v>
                </c:pt>
                <c:pt idx="1466">
                  <c:v>14.682</c:v>
                </c:pt>
                <c:pt idx="1467">
                  <c:v>14.679</c:v>
                </c:pt>
                <c:pt idx="1468">
                  <c:v>14.695</c:v>
                </c:pt>
                <c:pt idx="1469">
                  <c:v>14.688000000000001</c:v>
                </c:pt>
                <c:pt idx="1470">
                  <c:v>14.682</c:v>
                </c:pt>
                <c:pt idx="1471">
                  <c:v>14.688000000000001</c:v>
                </c:pt>
                <c:pt idx="1472">
                  <c:v>14.68</c:v>
                </c:pt>
                <c:pt idx="1473">
                  <c:v>14.691000000000001</c:v>
                </c:pt>
                <c:pt idx="1474">
                  <c:v>14.713000000000001</c:v>
                </c:pt>
                <c:pt idx="1475">
                  <c:v>14.699</c:v>
                </c:pt>
                <c:pt idx="1476">
                  <c:v>14.704000000000001</c:v>
                </c:pt>
                <c:pt idx="1477">
                  <c:v>14.691000000000001</c:v>
                </c:pt>
                <c:pt idx="1478">
                  <c:v>14.695</c:v>
                </c:pt>
                <c:pt idx="1479">
                  <c:v>14.671000000000001</c:v>
                </c:pt>
                <c:pt idx="1480">
                  <c:v>14.69</c:v>
                </c:pt>
                <c:pt idx="1481">
                  <c:v>14.668000000000001</c:v>
                </c:pt>
                <c:pt idx="1482">
                  <c:v>14.68</c:v>
                </c:pt>
                <c:pt idx="1483">
                  <c:v>14.679</c:v>
                </c:pt>
                <c:pt idx="1484">
                  <c:v>14.669</c:v>
                </c:pt>
                <c:pt idx="1485">
                  <c:v>14.69</c:v>
                </c:pt>
                <c:pt idx="1486">
                  <c:v>14.69</c:v>
                </c:pt>
                <c:pt idx="1487">
                  <c:v>14.666</c:v>
                </c:pt>
                <c:pt idx="1488">
                  <c:v>14.697000000000001</c:v>
                </c:pt>
                <c:pt idx="1489">
                  <c:v>14.684000000000001</c:v>
                </c:pt>
                <c:pt idx="1490">
                  <c:v>14.706</c:v>
                </c:pt>
                <c:pt idx="1491">
                  <c:v>14.655000000000003</c:v>
                </c:pt>
                <c:pt idx="1492">
                  <c:v>14.699</c:v>
                </c:pt>
                <c:pt idx="1493">
                  <c:v>14.697000000000001</c:v>
                </c:pt>
                <c:pt idx="1494">
                  <c:v>14.655000000000003</c:v>
                </c:pt>
                <c:pt idx="1495">
                  <c:v>14.686</c:v>
                </c:pt>
                <c:pt idx="1496">
                  <c:v>14.708</c:v>
                </c:pt>
                <c:pt idx="1497">
                  <c:v>14.684000000000001</c:v>
                </c:pt>
                <c:pt idx="1498">
                  <c:v>14.688000000000001</c:v>
                </c:pt>
                <c:pt idx="1499">
                  <c:v>14.699</c:v>
                </c:pt>
                <c:pt idx="1500">
                  <c:v>14.682</c:v>
                </c:pt>
                <c:pt idx="1501">
                  <c:v>14.69</c:v>
                </c:pt>
                <c:pt idx="1502">
                  <c:v>14.71</c:v>
                </c:pt>
                <c:pt idx="1503">
                  <c:v>14.673</c:v>
                </c:pt>
                <c:pt idx="1504">
                  <c:v>14.71</c:v>
                </c:pt>
                <c:pt idx="1505">
                  <c:v>14.684000000000001</c:v>
                </c:pt>
                <c:pt idx="1506">
                  <c:v>14.691000000000001</c:v>
                </c:pt>
                <c:pt idx="1507">
                  <c:v>14.666</c:v>
                </c:pt>
                <c:pt idx="1508">
                  <c:v>14.671000000000001</c:v>
                </c:pt>
                <c:pt idx="1509">
                  <c:v>14.686</c:v>
                </c:pt>
                <c:pt idx="1510">
                  <c:v>14.691000000000001</c:v>
                </c:pt>
                <c:pt idx="1511">
                  <c:v>14.662000000000004</c:v>
                </c:pt>
                <c:pt idx="1512">
                  <c:v>14.686</c:v>
                </c:pt>
                <c:pt idx="1513">
                  <c:v>14.695</c:v>
                </c:pt>
                <c:pt idx="1514">
                  <c:v>14.68</c:v>
                </c:pt>
                <c:pt idx="1515">
                  <c:v>14.682</c:v>
                </c:pt>
                <c:pt idx="1516">
                  <c:v>14.695</c:v>
                </c:pt>
                <c:pt idx="1517">
                  <c:v>14.693</c:v>
                </c:pt>
                <c:pt idx="1518">
                  <c:v>14.682</c:v>
                </c:pt>
                <c:pt idx="1519">
                  <c:v>14.671000000000001</c:v>
                </c:pt>
                <c:pt idx="1520">
                  <c:v>14.679</c:v>
                </c:pt>
                <c:pt idx="1521">
                  <c:v>14.706</c:v>
                </c:pt>
                <c:pt idx="1522">
                  <c:v>14.686</c:v>
                </c:pt>
                <c:pt idx="1523">
                  <c:v>14.673</c:v>
                </c:pt>
                <c:pt idx="1524">
                  <c:v>14.686</c:v>
                </c:pt>
                <c:pt idx="1525">
                  <c:v>14.699</c:v>
                </c:pt>
                <c:pt idx="1526">
                  <c:v>14.688000000000001</c:v>
                </c:pt>
                <c:pt idx="1527">
                  <c:v>14.677</c:v>
                </c:pt>
                <c:pt idx="1528">
                  <c:v>14.68</c:v>
                </c:pt>
                <c:pt idx="1529">
                  <c:v>14.68</c:v>
                </c:pt>
                <c:pt idx="1530">
                  <c:v>14.699</c:v>
                </c:pt>
                <c:pt idx="1531">
                  <c:v>14.688000000000001</c:v>
                </c:pt>
                <c:pt idx="1532">
                  <c:v>14.684000000000001</c:v>
                </c:pt>
                <c:pt idx="1533">
                  <c:v>14.657</c:v>
                </c:pt>
                <c:pt idx="1534">
                  <c:v>14.688000000000001</c:v>
                </c:pt>
                <c:pt idx="1535">
                  <c:v>14.675000000000002</c:v>
                </c:pt>
                <c:pt idx="1536">
                  <c:v>14.691000000000001</c:v>
                </c:pt>
                <c:pt idx="1537">
                  <c:v>14.691000000000001</c:v>
                </c:pt>
                <c:pt idx="1538">
                  <c:v>14.684000000000001</c:v>
                </c:pt>
                <c:pt idx="1539">
                  <c:v>14.684000000000001</c:v>
                </c:pt>
                <c:pt idx="1540">
                  <c:v>14.677</c:v>
                </c:pt>
                <c:pt idx="1541">
                  <c:v>14.682</c:v>
                </c:pt>
                <c:pt idx="1542">
                  <c:v>14.713000000000001</c:v>
                </c:pt>
                <c:pt idx="1543">
                  <c:v>14.677</c:v>
                </c:pt>
                <c:pt idx="1544">
                  <c:v>14.679</c:v>
                </c:pt>
                <c:pt idx="1545">
                  <c:v>14.686</c:v>
                </c:pt>
                <c:pt idx="1546">
                  <c:v>14.691000000000001</c:v>
                </c:pt>
                <c:pt idx="1547">
                  <c:v>14.688000000000001</c:v>
                </c:pt>
                <c:pt idx="1548">
                  <c:v>14.682</c:v>
                </c:pt>
                <c:pt idx="1549">
                  <c:v>14.699</c:v>
                </c:pt>
                <c:pt idx="1550">
                  <c:v>14.688000000000001</c:v>
                </c:pt>
                <c:pt idx="1551">
                  <c:v>14.682</c:v>
                </c:pt>
                <c:pt idx="1552">
                  <c:v>14.688000000000001</c:v>
                </c:pt>
                <c:pt idx="1553">
                  <c:v>14.69</c:v>
                </c:pt>
                <c:pt idx="1554">
                  <c:v>14.684000000000001</c:v>
                </c:pt>
                <c:pt idx="1555">
                  <c:v>14.679</c:v>
                </c:pt>
                <c:pt idx="1556">
                  <c:v>14.675000000000002</c:v>
                </c:pt>
                <c:pt idx="1557">
                  <c:v>14.693</c:v>
                </c:pt>
                <c:pt idx="1558">
                  <c:v>14.679</c:v>
                </c:pt>
                <c:pt idx="1559">
                  <c:v>14.684000000000001</c:v>
                </c:pt>
                <c:pt idx="1560">
                  <c:v>14.686</c:v>
                </c:pt>
                <c:pt idx="1561">
                  <c:v>14.686</c:v>
                </c:pt>
                <c:pt idx="1562">
                  <c:v>14.669</c:v>
                </c:pt>
                <c:pt idx="1563">
                  <c:v>14.684000000000001</c:v>
                </c:pt>
                <c:pt idx="1564">
                  <c:v>14.699</c:v>
                </c:pt>
                <c:pt idx="1565">
                  <c:v>14.668000000000001</c:v>
                </c:pt>
                <c:pt idx="1566">
                  <c:v>14.669</c:v>
                </c:pt>
                <c:pt idx="1567">
                  <c:v>14.691000000000001</c:v>
                </c:pt>
                <c:pt idx="1568">
                  <c:v>14.686</c:v>
                </c:pt>
                <c:pt idx="1569">
                  <c:v>14.701000000000001</c:v>
                </c:pt>
                <c:pt idx="1570">
                  <c:v>14.688000000000001</c:v>
                </c:pt>
                <c:pt idx="1571">
                  <c:v>14.69</c:v>
                </c:pt>
                <c:pt idx="1572">
                  <c:v>14.669</c:v>
                </c:pt>
                <c:pt idx="1573">
                  <c:v>14.68</c:v>
                </c:pt>
                <c:pt idx="1574">
                  <c:v>14.695</c:v>
                </c:pt>
                <c:pt idx="1575">
                  <c:v>14.686</c:v>
                </c:pt>
                <c:pt idx="1576">
                  <c:v>14.691000000000001</c:v>
                </c:pt>
                <c:pt idx="1577">
                  <c:v>14.704000000000001</c:v>
                </c:pt>
                <c:pt idx="1578">
                  <c:v>14.68</c:v>
                </c:pt>
                <c:pt idx="1579">
                  <c:v>14.68</c:v>
                </c:pt>
                <c:pt idx="1580">
                  <c:v>14.686</c:v>
                </c:pt>
                <c:pt idx="1581">
                  <c:v>14.691000000000001</c:v>
                </c:pt>
                <c:pt idx="1582">
                  <c:v>14.693</c:v>
                </c:pt>
                <c:pt idx="1583">
                  <c:v>14.682</c:v>
                </c:pt>
                <c:pt idx="1584">
                  <c:v>14.677</c:v>
                </c:pt>
                <c:pt idx="1585">
                  <c:v>14.677</c:v>
                </c:pt>
                <c:pt idx="1586">
                  <c:v>14.675000000000002</c:v>
                </c:pt>
                <c:pt idx="1587">
                  <c:v>14.704000000000001</c:v>
                </c:pt>
                <c:pt idx="1588">
                  <c:v>14.677</c:v>
                </c:pt>
                <c:pt idx="1589">
                  <c:v>14.69</c:v>
                </c:pt>
                <c:pt idx="1590">
                  <c:v>14.684000000000001</c:v>
                </c:pt>
                <c:pt idx="1591">
                  <c:v>14.688000000000001</c:v>
                </c:pt>
                <c:pt idx="1592">
                  <c:v>14.686</c:v>
                </c:pt>
                <c:pt idx="1593">
                  <c:v>14.675000000000002</c:v>
                </c:pt>
                <c:pt idx="1594">
                  <c:v>14.688000000000001</c:v>
                </c:pt>
                <c:pt idx="1595">
                  <c:v>14.695</c:v>
                </c:pt>
                <c:pt idx="1596">
                  <c:v>14.679</c:v>
                </c:pt>
                <c:pt idx="1597">
                  <c:v>14.684000000000001</c:v>
                </c:pt>
                <c:pt idx="1598">
                  <c:v>14.699</c:v>
                </c:pt>
                <c:pt idx="1599">
                  <c:v>14.68</c:v>
                </c:pt>
                <c:pt idx="1600">
                  <c:v>14.69</c:v>
                </c:pt>
                <c:pt idx="1601">
                  <c:v>14.69</c:v>
                </c:pt>
                <c:pt idx="1602">
                  <c:v>14.68</c:v>
                </c:pt>
                <c:pt idx="1603">
                  <c:v>14.684000000000001</c:v>
                </c:pt>
                <c:pt idx="1604">
                  <c:v>14.679</c:v>
                </c:pt>
                <c:pt idx="1605">
                  <c:v>14.682</c:v>
                </c:pt>
                <c:pt idx="1606">
                  <c:v>14.68</c:v>
                </c:pt>
                <c:pt idx="1607">
                  <c:v>14.69</c:v>
                </c:pt>
                <c:pt idx="1608">
                  <c:v>14.677</c:v>
                </c:pt>
                <c:pt idx="1609">
                  <c:v>14.673</c:v>
                </c:pt>
                <c:pt idx="1610">
                  <c:v>14.68</c:v>
                </c:pt>
                <c:pt idx="1611">
                  <c:v>14.691000000000001</c:v>
                </c:pt>
                <c:pt idx="1612">
                  <c:v>14.684000000000001</c:v>
                </c:pt>
                <c:pt idx="1613">
                  <c:v>14.706</c:v>
                </c:pt>
                <c:pt idx="1614">
                  <c:v>14.675000000000002</c:v>
                </c:pt>
                <c:pt idx="1615">
                  <c:v>14.68</c:v>
                </c:pt>
                <c:pt idx="1616">
                  <c:v>14.679</c:v>
                </c:pt>
                <c:pt idx="1617">
                  <c:v>14.671000000000001</c:v>
                </c:pt>
                <c:pt idx="1618">
                  <c:v>14.691000000000001</c:v>
                </c:pt>
                <c:pt idx="1619">
                  <c:v>14.691000000000001</c:v>
                </c:pt>
                <c:pt idx="1620">
                  <c:v>14.686</c:v>
                </c:pt>
                <c:pt idx="1621">
                  <c:v>14.686</c:v>
                </c:pt>
                <c:pt idx="1622">
                  <c:v>14.69</c:v>
                </c:pt>
                <c:pt idx="1623">
                  <c:v>14.673</c:v>
                </c:pt>
                <c:pt idx="1624">
                  <c:v>14.69</c:v>
                </c:pt>
                <c:pt idx="1625">
                  <c:v>14.684000000000001</c:v>
                </c:pt>
                <c:pt idx="1626">
                  <c:v>14.684000000000001</c:v>
                </c:pt>
                <c:pt idx="1627">
                  <c:v>14.693</c:v>
                </c:pt>
                <c:pt idx="1628">
                  <c:v>14.69</c:v>
                </c:pt>
                <c:pt idx="1629">
                  <c:v>14.691000000000001</c:v>
                </c:pt>
                <c:pt idx="1630">
                  <c:v>14.697000000000001</c:v>
                </c:pt>
                <c:pt idx="1631">
                  <c:v>14.69</c:v>
                </c:pt>
                <c:pt idx="1632">
                  <c:v>14.693</c:v>
                </c:pt>
                <c:pt idx="1633">
                  <c:v>14.686</c:v>
                </c:pt>
                <c:pt idx="1634">
                  <c:v>14.684000000000001</c:v>
                </c:pt>
                <c:pt idx="1635">
                  <c:v>14.684000000000001</c:v>
                </c:pt>
                <c:pt idx="1636">
                  <c:v>14.682</c:v>
                </c:pt>
                <c:pt idx="1637">
                  <c:v>14.677</c:v>
                </c:pt>
                <c:pt idx="1638">
                  <c:v>14.686</c:v>
                </c:pt>
                <c:pt idx="1639">
                  <c:v>14.688000000000001</c:v>
                </c:pt>
                <c:pt idx="1640">
                  <c:v>14.669</c:v>
                </c:pt>
                <c:pt idx="1641">
                  <c:v>14.693</c:v>
                </c:pt>
                <c:pt idx="1642">
                  <c:v>14.651</c:v>
                </c:pt>
                <c:pt idx="1643">
                  <c:v>14.682</c:v>
                </c:pt>
                <c:pt idx="1644">
                  <c:v>14.691000000000001</c:v>
                </c:pt>
                <c:pt idx="1645">
                  <c:v>14.69</c:v>
                </c:pt>
                <c:pt idx="1646">
                  <c:v>14.677</c:v>
                </c:pt>
                <c:pt idx="1647">
                  <c:v>14.66</c:v>
                </c:pt>
                <c:pt idx="1648">
                  <c:v>14.684000000000001</c:v>
                </c:pt>
                <c:pt idx="1649">
                  <c:v>14.68</c:v>
                </c:pt>
                <c:pt idx="1650">
                  <c:v>14.69</c:v>
                </c:pt>
                <c:pt idx="1651">
                  <c:v>14.686</c:v>
                </c:pt>
                <c:pt idx="1652">
                  <c:v>14.706</c:v>
                </c:pt>
                <c:pt idx="1653">
                  <c:v>14.682</c:v>
                </c:pt>
                <c:pt idx="1654">
                  <c:v>14.702</c:v>
                </c:pt>
                <c:pt idx="1655">
                  <c:v>14.686</c:v>
                </c:pt>
                <c:pt idx="1656">
                  <c:v>14.713000000000001</c:v>
                </c:pt>
                <c:pt idx="1657">
                  <c:v>14.675000000000002</c:v>
                </c:pt>
                <c:pt idx="1658">
                  <c:v>14.669</c:v>
                </c:pt>
                <c:pt idx="1659">
                  <c:v>14.693</c:v>
                </c:pt>
                <c:pt idx="1660">
                  <c:v>14.684000000000001</c:v>
                </c:pt>
                <c:pt idx="1661">
                  <c:v>14.682</c:v>
                </c:pt>
                <c:pt idx="1662">
                  <c:v>14.686</c:v>
                </c:pt>
                <c:pt idx="1663">
                  <c:v>14.688000000000001</c:v>
                </c:pt>
                <c:pt idx="1664">
                  <c:v>14.677</c:v>
                </c:pt>
                <c:pt idx="1665">
                  <c:v>14.688000000000001</c:v>
                </c:pt>
                <c:pt idx="1666">
                  <c:v>14.686</c:v>
                </c:pt>
                <c:pt idx="1667">
                  <c:v>14.684000000000001</c:v>
                </c:pt>
                <c:pt idx="1668">
                  <c:v>14.675000000000002</c:v>
                </c:pt>
                <c:pt idx="1669">
                  <c:v>14.686</c:v>
                </c:pt>
                <c:pt idx="1670">
                  <c:v>14.677</c:v>
                </c:pt>
                <c:pt idx="1671">
                  <c:v>14.662000000000004</c:v>
                </c:pt>
                <c:pt idx="1672">
                  <c:v>14.684000000000001</c:v>
                </c:pt>
                <c:pt idx="1673">
                  <c:v>14.673</c:v>
                </c:pt>
                <c:pt idx="1674">
                  <c:v>14.666</c:v>
                </c:pt>
                <c:pt idx="1675">
                  <c:v>14.708</c:v>
                </c:pt>
                <c:pt idx="1676">
                  <c:v>14.701000000000001</c:v>
                </c:pt>
                <c:pt idx="1677">
                  <c:v>14.708</c:v>
                </c:pt>
                <c:pt idx="1678">
                  <c:v>14.684000000000001</c:v>
                </c:pt>
                <c:pt idx="1679">
                  <c:v>14.693</c:v>
                </c:pt>
                <c:pt idx="1680">
                  <c:v>14.699</c:v>
                </c:pt>
                <c:pt idx="1681">
                  <c:v>14.693</c:v>
                </c:pt>
                <c:pt idx="1682">
                  <c:v>14.691000000000001</c:v>
                </c:pt>
                <c:pt idx="1683">
                  <c:v>14.697000000000001</c:v>
                </c:pt>
                <c:pt idx="1684">
                  <c:v>14.702</c:v>
                </c:pt>
                <c:pt idx="1685">
                  <c:v>14.688000000000001</c:v>
                </c:pt>
                <c:pt idx="1686">
                  <c:v>14.671000000000001</c:v>
                </c:pt>
                <c:pt idx="1687">
                  <c:v>14.69</c:v>
                </c:pt>
                <c:pt idx="1688">
                  <c:v>14.673</c:v>
                </c:pt>
                <c:pt idx="1689">
                  <c:v>14.701000000000001</c:v>
                </c:pt>
                <c:pt idx="1690">
                  <c:v>14.682</c:v>
                </c:pt>
                <c:pt idx="1691">
                  <c:v>14.695</c:v>
                </c:pt>
                <c:pt idx="1692">
                  <c:v>14.679</c:v>
                </c:pt>
                <c:pt idx="1693">
                  <c:v>14.69</c:v>
                </c:pt>
                <c:pt idx="1694">
                  <c:v>14.675000000000002</c:v>
                </c:pt>
                <c:pt idx="1695">
                  <c:v>14.704000000000001</c:v>
                </c:pt>
                <c:pt idx="1696">
                  <c:v>14.688000000000001</c:v>
                </c:pt>
                <c:pt idx="1697">
                  <c:v>14.679</c:v>
                </c:pt>
                <c:pt idx="1698">
                  <c:v>14.695</c:v>
                </c:pt>
                <c:pt idx="1699">
                  <c:v>14.684000000000001</c:v>
                </c:pt>
                <c:pt idx="1700">
                  <c:v>14.691000000000001</c:v>
                </c:pt>
                <c:pt idx="1701">
                  <c:v>14.664</c:v>
                </c:pt>
                <c:pt idx="1702">
                  <c:v>14.699</c:v>
                </c:pt>
                <c:pt idx="1703">
                  <c:v>14.684000000000001</c:v>
                </c:pt>
                <c:pt idx="1704">
                  <c:v>14.648</c:v>
                </c:pt>
                <c:pt idx="1705">
                  <c:v>14.688000000000001</c:v>
                </c:pt>
                <c:pt idx="1706">
                  <c:v>14.682</c:v>
                </c:pt>
                <c:pt idx="1707">
                  <c:v>14.657</c:v>
                </c:pt>
                <c:pt idx="1708">
                  <c:v>14.675000000000002</c:v>
                </c:pt>
                <c:pt idx="1709">
                  <c:v>14.686</c:v>
                </c:pt>
                <c:pt idx="1710">
                  <c:v>14.682</c:v>
                </c:pt>
                <c:pt idx="1711">
                  <c:v>14.699</c:v>
                </c:pt>
                <c:pt idx="1712">
                  <c:v>14.671000000000001</c:v>
                </c:pt>
                <c:pt idx="1713">
                  <c:v>14.686</c:v>
                </c:pt>
                <c:pt idx="1714">
                  <c:v>14.675000000000002</c:v>
                </c:pt>
                <c:pt idx="1715">
                  <c:v>14.699</c:v>
                </c:pt>
                <c:pt idx="1716">
                  <c:v>14.702</c:v>
                </c:pt>
                <c:pt idx="1717">
                  <c:v>14.695</c:v>
                </c:pt>
                <c:pt idx="1718">
                  <c:v>14.68</c:v>
                </c:pt>
                <c:pt idx="1719">
                  <c:v>14.675000000000002</c:v>
                </c:pt>
                <c:pt idx="1720">
                  <c:v>14.695</c:v>
                </c:pt>
                <c:pt idx="1721">
                  <c:v>14.677</c:v>
                </c:pt>
                <c:pt idx="1722">
                  <c:v>14.671000000000001</c:v>
                </c:pt>
                <c:pt idx="1723">
                  <c:v>14.686</c:v>
                </c:pt>
                <c:pt idx="1724">
                  <c:v>14.677</c:v>
                </c:pt>
                <c:pt idx="1725">
                  <c:v>14.675000000000002</c:v>
                </c:pt>
                <c:pt idx="1726">
                  <c:v>14.684000000000001</c:v>
                </c:pt>
                <c:pt idx="1727">
                  <c:v>14.679</c:v>
                </c:pt>
                <c:pt idx="1728">
                  <c:v>14.688000000000001</c:v>
                </c:pt>
                <c:pt idx="1729">
                  <c:v>14.688000000000001</c:v>
                </c:pt>
                <c:pt idx="1730">
                  <c:v>14.675000000000002</c:v>
                </c:pt>
                <c:pt idx="1731">
                  <c:v>14.677</c:v>
                </c:pt>
                <c:pt idx="1732">
                  <c:v>14.666</c:v>
                </c:pt>
                <c:pt idx="1733">
                  <c:v>14.69</c:v>
                </c:pt>
                <c:pt idx="1734">
                  <c:v>14.651</c:v>
                </c:pt>
                <c:pt idx="1735">
                  <c:v>14.708</c:v>
                </c:pt>
                <c:pt idx="1736">
                  <c:v>14.691000000000001</c:v>
                </c:pt>
                <c:pt idx="1737">
                  <c:v>14.695</c:v>
                </c:pt>
                <c:pt idx="1738">
                  <c:v>14.677</c:v>
                </c:pt>
                <c:pt idx="1739">
                  <c:v>14.684000000000001</c:v>
                </c:pt>
                <c:pt idx="1740">
                  <c:v>14.704000000000001</c:v>
                </c:pt>
                <c:pt idx="1741">
                  <c:v>14.684000000000001</c:v>
                </c:pt>
                <c:pt idx="1742">
                  <c:v>14.701000000000001</c:v>
                </c:pt>
                <c:pt idx="1743">
                  <c:v>14.71</c:v>
                </c:pt>
                <c:pt idx="1744">
                  <c:v>14.686</c:v>
                </c:pt>
                <c:pt idx="1745">
                  <c:v>14.686</c:v>
                </c:pt>
                <c:pt idx="1746">
                  <c:v>14.717000000000001</c:v>
                </c:pt>
                <c:pt idx="1747">
                  <c:v>14.688000000000001</c:v>
                </c:pt>
                <c:pt idx="1748">
                  <c:v>14.71</c:v>
                </c:pt>
                <c:pt idx="1749">
                  <c:v>14.69</c:v>
                </c:pt>
                <c:pt idx="1750">
                  <c:v>14.695</c:v>
                </c:pt>
                <c:pt idx="1751">
                  <c:v>14.715</c:v>
                </c:pt>
                <c:pt idx="1752">
                  <c:v>14.684000000000001</c:v>
                </c:pt>
                <c:pt idx="1753">
                  <c:v>14.706</c:v>
                </c:pt>
                <c:pt idx="1754">
                  <c:v>14.668000000000001</c:v>
                </c:pt>
                <c:pt idx="1755">
                  <c:v>14.68</c:v>
                </c:pt>
                <c:pt idx="1756">
                  <c:v>14.675000000000002</c:v>
                </c:pt>
                <c:pt idx="1757">
                  <c:v>14.677</c:v>
                </c:pt>
                <c:pt idx="1758">
                  <c:v>14.675000000000002</c:v>
                </c:pt>
                <c:pt idx="1759">
                  <c:v>14.673</c:v>
                </c:pt>
                <c:pt idx="1760">
                  <c:v>14.682</c:v>
                </c:pt>
                <c:pt idx="1761">
                  <c:v>14.686</c:v>
                </c:pt>
                <c:pt idx="1762">
                  <c:v>14.664</c:v>
                </c:pt>
                <c:pt idx="1763">
                  <c:v>14.675000000000002</c:v>
                </c:pt>
                <c:pt idx="1764">
                  <c:v>14.691000000000001</c:v>
                </c:pt>
                <c:pt idx="1765">
                  <c:v>14.686</c:v>
                </c:pt>
                <c:pt idx="1766">
                  <c:v>14.684000000000001</c:v>
                </c:pt>
                <c:pt idx="1767">
                  <c:v>14.688000000000001</c:v>
                </c:pt>
                <c:pt idx="1768">
                  <c:v>14.691000000000001</c:v>
                </c:pt>
                <c:pt idx="1769">
                  <c:v>14.69</c:v>
                </c:pt>
                <c:pt idx="1770">
                  <c:v>14.684000000000001</c:v>
                </c:pt>
                <c:pt idx="1771">
                  <c:v>14.671000000000001</c:v>
                </c:pt>
                <c:pt idx="1772">
                  <c:v>14.677</c:v>
                </c:pt>
                <c:pt idx="1773">
                  <c:v>14.675000000000002</c:v>
                </c:pt>
                <c:pt idx="1774">
                  <c:v>14.702</c:v>
                </c:pt>
                <c:pt idx="1775">
                  <c:v>14.691000000000001</c:v>
                </c:pt>
                <c:pt idx="1776">
                  <c:v>14.684000000000001</c:v>
                </c:pt>
                <c:pt idx="1777">
                  <c:v>14.682</c:v>
                </c:pt>
                <c:pt idx="1778">
                  <c:v>14.675000000000002</c:v>
                </c:pt>
                <c:pt idx="1779">
                  <c:v>14.677</c:v>
                </c:pt>
                <c:pt idx="1780">
                  <c:v>14.682</c:v>
                </c:pt>
                <c:pt idx="1781">
                  <c:v>14.673</c:v>
                </c:pt>
                <c:pt idx="1782">
                  <c:v>14.673</c:v>
                </c:pt>
                <c:pt idx="1783">
                  <c:v>14.68</c:v>
                </c:pt>
                <c:pt idx="1784">
                  <c:v>14.682</c:v>
                </c:pt>
                <c:pt idx="1785">
                  <c:v>14.691000000000001</c:v>
                </c:pt>
                <c:pt idx="1786">
                  <c:v>14.688000000000001</c:v>
                </c:pt>
                <c:pt idx="1787">
                  <c:v>14.682</c:v>
                </c:pt>
                <c:pt idx="1788">
                  <c:v>14.688000000000001</c:v>
                </c:pt>
                <c:pt idx="1789">
                  <c:v>14.691000000000001</c:v>
                </c:pt>
                <c:pt idx="1790">
                  <c:v>14.691000000000001</c:v>
                </c:pt>
                <c:pt idx="1791">
                  <c:v>14.675000000000002</c:v>
                </c:pt>
                <c:pt idx="1792">
                  <c:v>14.699</c:v>
                </c:pt>
                <c:pt idx="1793">
                  <c:v>14.691000000000001</c:v>
                </c:pt>
                <c:pt idx="1794">
                  <c:v>14.68</c:v>
                </c:pt>
                <c:pt idx="1795">
                  <c:v>14.69</c:v>
                </c:pt>
                <c:pt idx="1796">
                  <c:v>14.69</c:v>
                </c:pt>
                <c:pt idx="1797">
                  <c:v>14.684000000000001</c:v>
                </c:pt>
                <c:pt idx="1798">
                  <c:v>14.706</c:v>
                </c:pt>
                <c:pt idx="1799">
                  <c:v>14.677</c:v>
                </c:pt>
                <c:pt idx="1800">
                  <c:v>14.68</c:v>
                </c:pt>
                <c:pt idx="1801">
                  <c:v>14.699</c:v>
                </c:pt>
                <c:pt idx="1802">
                  <c:v>14.686</c:v>
                </c:pt>
                <c:pt idx="1803">
                  <c:v>14.679</c:v>
                </c:pt>
                <c:pt idx="1804">
                  <c:v>14.673</c:v>
                </c:pt>
                <c:pt idx="1805">
                  <c:v>14.679</c:v>
                </c:pt>
                <c:pt idx="1806">
                  <c:v>14.68</c:v>
                </c:pt>
                <c:pt idx="1807">
                  <c:v>14.69</c:v>
                </c:pt>
                <c:pt idx="1808">
                  <c:v>14.68</c:v>
                </c:pt>
                <c:pt idx="1809">
                  <c:v>14.684000000000001</c:v>
                </c:pt>
                <c:pt idx="1810">
                  <c:v>14.684000000000001</c:v>
                </c:pt>
                <c:pt idx="1811">
                  <c:v>14.69</c:v>
                </c:pt>
                <c:pt idx="1812">
                  <c:v>14.673</c:v>
                </c:pt>
                <c:pt idx="1813">
                  <c:v>14.669</c:v>
                </c:pt>
                <c:pt idx="1814">
                  <c:v>14.691000000000001</c:v>
                </c:pt>
                <c:pt idx="1815">
                  <c:v>14.688000000000001</c:v>
                </c:pt>
                <c:pt idx="1816">
                  <c:v>14.675000000000002</c:v>
                </c:pt>
                <c:pt idx="1817">
                  <c:v>14.673</c:v>
                </c:pt>
                <c:pt idx="1818">
                  <c:v>14.686</c:v>
                </c:pt>
                <c:pt idx="1819">
                  <c:v>14.686</c:v>
                </c:pt>
                <c:pt idx="1820">
                  <c:v>14.693</c:v>
                </c:pt>
                <c:pt idx="1821">
                  <c:v>14.686</c:v>
                </c:pt>
                <c:pt idx="1822">
                  <c:v>14.682</c:v>
                </c:pt>
                <c:pt idx="1823">
                  <c:v>14.671000000000001</c:v>
                </c:pt>
                <c:pt idx="1824">
                  <c:v>14.699</c:v>
                </c:pt>
                <c:pt idx="1825">
                  <c:v>14.682</c:v>
                </c:pt>
                <c:pt idx="1826">
                  <c:v>14.675000000000002</c:v>
                </c:pt>
                <c:pt idx="1827">
                  <c:v>14.68</c:v>
                </c:pt>
                <c:pt idx="1828">
                  <c:v>14.68</c:v>
                </c:pt>
                <c:pt idx="1829">
                  <c:v>14.686</c:v>
                </c:pt>
                <c:pt idx="1830">
                  <c:v>14.69</c:v>
                </c:pt>
                <c:pt idx="1831">
                  <c:v>14.68</c:v>
                </c:pt>
                <c:pt idx="1832">
                  <c:v>14.679</c:v>
                </c:pt>
                <c:pt idx="1833">
                  <c:v>14.695</c:v>
                </c:pt>
                <c:pt idx="1834">
                  <c:v>14.691000000000001</c:v>
                </c:pt>
                <c:pt idx="1835">
                  <c:v>14.677</c:v>
                </c:pt>
                <c:pt idx="1836">
                  <c:v>14.68</c:v>
                </c:pt>
                <c:pt idx="1837">
                  <c:v>14.682</c:v>
                </c:pt>
                <c:pt idx="1838">
                  <c:v>14.68</c:v>
                </c:pt>
                <c:pt idx="1839">
                  <c:v>14.684000000000001</c:v>
                </c:pt>
                <c:pt idx="1840">
                  <c:v>14.677</c:v>
                </c:pt>
                <c:pt idx="1841">
                  <c:v>14.701000000000001</c:v>
                </c:pt>
                <c:pt idx="1842">
                  <c:v>14.69</c:v>
                </c:pt>
                <c:pt idx="1843">
                  <c:v>14.686</c:v>
                </c:pt>
                <c:pt idx="1844">
                  <c:v>14.679</c:v>
                </c:pt>
                <c:pt idx="1845">
                  <c:v>14.69</c:v>
                </c:pt>
                <c:pt idx="1846">
                  <c:v>14.693</c:v>
                </c:pt>
                <c:pt idx="1847">
                  <c:v>14.668000000000001</c:v>
                </c:pt>
                <c:pt idx="1848">
                  <c:v>14.699</c:v>
                </c:pt>
                <c:pt idx="1849">
                  <c:v>14.686</c:v>
                </c:pt>
                <c:pt idx="1850">
                  <c:v>14.68</c:v>
                </c:pt>
                <c:pt idx="1851">
                  <c:v>14.68</c:v>
                </c:pt>
                <c:pt idx="1852">
                  <c:v>14.699</c:v>
                </c:pt>
                <c:pt idx="1853">
                  <c:v>14.69</c:v>
                </c:pt>
                <c:pt idx="1854">
                  <c:v>14.684000000000001</c:v>
                </c:pt>
                <c:pt idx="1855">
                  <c:v>14.682</c:v>
                </c:pt>
                <c:pt idx="1856">
                  <c:v>14.655000000000003</c:v>
                </c:pt>
                <c:pt idx="1857">
                  <c:v>14.699</c:v>
                </c:pt>
                <c:pt idx="1858">
                  <c:v>14.688000000000001</c:v>
                </c:pt>
                <c:pt idx="1859">
                  <c:v>14.695</c:v>
                </c:pt>
                <c:pt idx="1860">
                  <c:v>14.679</c:v>
                </c:pt>
                <c:pt idx="1861">
                  <c:v>14.684000000000001</c:v>
                </c:pt>
                <c:pt idx="1862">
                  <c:v>14.69</c:v>
                </c:pt>
                <c:pt idx="1863">
                  <c:v>14.679</c:v>
                </c:pt>
                <c:pt idx="1864">
                  <c:v>14.666</c:v>
                </c:pt>
                <c:pt idx="1865">
                  <c:v>14.695</c:v>
                </c:pt>
                <c:pt idx="1866">
                  <c:v>14.686</c:v>
                </c:pt>
                <c:pt idx="1867">
                  <c:v>14.688000000000001</c:v>
                </c:pt>
                <c:pt idx="1868">
                  <c:v>14.679</c:v>
                </c:pt>
                <c:pt idx="1869">
                  <c:v>14.686</c:v>
                </c:pt>
                <c:pt idx="1870">
                  <c:v>14.699</c:v>
                </c:pt>
                <c:pt idx="1871">
                  <c:v>14.691000000000001</c:v>
                </c:pt>
                <c:pt idx="1872">
                  <c:v>14.69</c:v>
                </c:pt>
                <c:pt idx="1873">
                  <c:v>14.669</c:v>
                </c:pt>
                <c:pt idx="1874">
                  <c:v>14.684000000000001</c:v>
                </c:pt>
                <c:pt idx="1875">
                  <c:v>14.695</c:v>
                </c:pt>
                <c:pt idx="1876">
                  <c:v>14.702</c:v>
                </c:pt>
                <c:pt idx="1877">
                  <c:v>14.675000000000002</c:v>
                </c:pt>
                <c:pt idx="1878">
                  <c:v>14.682</c:v>
                </c:pt>
                <c:pt idx="1879">
                  <c:v>14.69</c:v>
                </c:pt>
                <c:pt idx="1880">
                  <c:v>14.679</c:v>
                </c:pt>
                <c:pt idx="1881">
                  <c:v>14.68</c:v>
                </c:pt>
                <c:pt idx="1882">
                  <c:v>14.675000000000002</c:v>
                </c:pt>
                <c:pt idx="1883">
                  <c:v>14.688000000000001</c:v>
                </c:pt>
                <c:pt idx="1884">
                  <c:v>14.684000000000001</c:v>
                </c:pt>
                <c:pt idx="1885">
                  <c:v>14.679</c:v>
                </c:pt>
                <c:pt idx="1886">
                  <c:v>14.679</c:v>
                </c:pt>
                <c:pt idx="1887">
                  <c:v>14.679</c:v>
                </c:pt>
                <c:pt idx="1888">
                  <c:v>14.679</c:v>
                </c:pt>
                <c:pt idx="1889">
                  <c:v>14.695</c:v>
                </c:pt>
                <c:pt idx="1890">
                  <c:v>14.68</c:v>
                </c:pt>
                <c:pt idx="1891">
                  <c:v>14.671000000000001</c:v>
                </c:pt>
                <c:pt idx="1892">
                  <c:v>14.677</c:v>
                </c:pt>
                <c:pt idx="1893">
                  <c:v>14.695</c:v>
                </c:pt>
                <c:pt idx="1894">
                  <c:v>14.697000000000001</c:v>
                </c:pt>
                <c:pt idx="1895">
                  <c:v>14.673</c:v>
                </c:pt>
                <c:pt idx="1896">
                  <c:v>14.691000000000001</c:v>
                </c:pt>
                <c:pt idx="1897">
                  <c:v>14.682</c:v>
                </c:pt>
                <c:pt idx="1898">
                  <c:v>14.691000000000001</c:v>
                </c:pt>
                <c:pt idx="1899">
                  <c:v>14.684000000000001</c:v>
                </c:pt>
                <c:pt idx="1900">
                  <c:v>14.69</c:v>
                </c:pt>
                <c:pt idx="1901">
                  <c:v>14.684000000000001</c:v>
                </c:pt>
                <c:pt idx="1902">
                  <c:v>14.669</c:v>
                </c:pt>
                <c:pt idx="1903">
                  <c:v>14.691000000000001</c:v>
                </c:pt>
                <c:pt idx="1904">
                  <c:v>14.691000000000001</c:v>
                </c:pt>
                <c:pt idx="1905">
                  <c:v>14.688000000000001</c:v>
                </c:pt>
                <c:pt idx="1906">
                  <c:v>14.701000000000001</c:v>
                </c:pt>
                <c:pt idx="1907">
                  <c:v>14.697000000000001</c:v>
                </c:pt>
                <c:pt idx="1908">
                  <c:v>14.682</c:v>
                </c:pt>
                <c:pt idx="1909">
                  <c:v>14.688000000000001</c:v>
                </c:pt>
                <c:pt idx="1910">
                  <c:v>14.686</c:v>
                </c:pt>
                <c:pt idx="1911">
                  <c:v>14.679</c:v>
                </c:pt>
                <c:pt idx="1912">
                  <c:v>14.671000000000001</c:v>
                </c:pt>
                <c:pt idx="1913">
                  <c:v>14.69</c:v>
                </c:pt>
                <c:pt idx="1914">
                  <c:v>14.688000000000001</c:v>
                </c:pt>
                <c:pt idx="1915">
                  <c:v>14.679</c:v>
                </c:pt>
                <c:pt idx="1916">
                  <c:v>14.682</c:v>
                </c:pt>
                <c:pt idx="1917">
                  <c:v>14.688000000000001</c:v>
                </c:pt>
                <c:pt idx="1918">
                  <c:v>14.675000000000002</c:v>
                </c:pt>
                <c:pt idx="1919">
                  <c:v>14.662000000000004</c:v>
                </c:pt>
                <c:pt idx="1920">
                  <c:v>14.69</c:v>
                </c:pt>
                <c:pt idx="1921">
                  <c:v>14.677</c:v>
                </c:pt>
                <c:pt idx="1922">
                  <c:v>14.671000000000001</c:v>
                </c:pt>
                <c:pt idx="1923">
                  <c:v>14.691000000000001</c:v>
                </c:pt>
                <c:pt idx="1924">
                  <c:v>14.653</c:v>
                </c:pt>
                <c:pt idx="1925">
                  <c:v>14.669</c:v>
                </c:pt>
                <c:pt idx="1926">
                  <c:v>14.679</c:v>
                </c:pt>
                <c:pt idx="1927">
                  <c:v>14.666</c:v>
                </c:pt>
                <c:pt idx="1928">
                  <c:v>14.686</c:v>
                </c:pt>
                <c:pt idx="1929">
                  <c:v>14.679</c:v>
                </c:pt>
                <c:pt idx="1930">
                  <c:v>14.679</c:v>
                </c:pt>
                <c:pt idx="1931">
                  <c:v>14.673</c:v>
                </c:pt>
                <c:pt idx="1932">
                  <c:v>14.675000000000002</c:v>
                </c:pt>
                <c:pt idx="1933">
                  <c:v>14.69</c:v>
                </c:pt>
                <c:pt idx="1934">
                  <c:v>14.701000000000001</c:v>
                </c:pt>
                <c:pt idx="1935">
                  <c:v>14.677</c:v>
                </c:pt>
                <c:pt idx="1936">
                  <c:v>14.657</c:v>
                </c:pt>
                <c:pt idx="1937">
                  <c:v>14.697000000000001</c:v>
                </c:pt>
                <c:pt idx="1938">
                  <c:v>14.675000000000002</c:v>
                </c:pt>
                <c:pt idx="1939">
                  <c:v>14.702</c:v>
                </c:pt>
                <c:pt idx="1940">
                  <c:v>14.682</c:v>
                </c:pt>
                <c:pt idx="1941">
                  <c:v>14.697000000000001</c:v>
                </c:pt>
                <c:pt idx="1942">
                  <c:v>14.701000000000001</c:v>
                </c:pt>
                <c:pt idx="1943">
                  <c:v>14.686</c:v>
                </c:pt>
                <c:pt idx="1944">
                  <c:v>14.706</c:v>
                </c:pt>
                <c:pt idx="1945">
                  <c:v>14.671000000000001</c:v>
                </c:pt>
                <c:pt idx="1946">
                  <c:v>14.688000000000001</c:v>
                </c:pt>
                <c:pt idx="1947">
                  <c:v>14.677</c:v>
                </c:pt>
                <c:pt idx="1948">
                  <c:v>14.677</c:v>
                </c:pt>
                <c:pt idx="1949">
                  <c:v>14.68</c:v>
                </c:pt>
                <c:pt idx="1950">
                  <c:v>14.68</c:v>
                </c:pt>
                <c:pt idx="1951">
                  <c:v>14.673</c:v>
                </c:pt>
                <c:pt idx="1952">
                  <c:v>14.675000000000002</c:v>
                </c:pt>
                <c:pt idx="1953">
                  <c:v>14.673</c:v>
                </c:pt>
                <c:pt idx="1954">
                  <c:v>14.679</c:v>
                </c:pt>
                <c:pt idx="1955">
                  <c:v>14.69</c:v>
                </c:pt>
                <c:pt idx="1956">
                  <c:v>14.693</c:v>
                </c:pt>
                <c:pt idx="1957">
                  <c:v>14.688000000000001</c:v>
                </c:pt>
                <c:pt idx="1958">
                  <c:v>14.706</c:v>
                </c:pt>
                <c:pt idx="1959">
                  <c:v>14.66</c:v>
                </c:pt>
                <c:pt idx="1960">
                  <c:v>14.697000000000001</c:v>
                </c:pt>
                <c:pt idx="1961">
                  <c:v>14.69</c:v>
                </c:pt>
                <c:pt idx="1962">
                  <c:v>14.69</c:v>
                </c:pt>
                <c:pt idx="1963">
                  <c:v>14.708</c:v>
                </c:pt>
                <c:pt idx="1964">
                  <c:v>14.691000000000001</c:v>
                </c:pt>
                <c:pt idx="1965">
                  <c:v>14.673</c:v>
                </c:pt>
                <c:pt idx="1966">
                  <c:v>14.712</c:v>
                </c:pt>
                <c:pt idx="1967">
                  <c:v>14.675000000000002</c:v>
                </c:pt>
                <c:pt idx="1968">
                  <c:v>14.69</c:v>
                </c:pt>
                <c:pt idx="1969">
                  <c:v>14.693</c:v>
                </c:pt>
                <c:pt idx="1970">
                  <c:v>14.68</c:v>
                </c:pt>
                <c:pt idx="1971">
                  <c:v>14.684000000000001</c:v>
                </c:pt>
                <c:pt idx="1972">
                  <c:v>14.688000000000001</c:v>
                </c:pt>
                <c:pt idx="1973">
                  <c:v>14.69</c:v>
                </c:pt>
                <c:pt idx="1974">
                  <c:v>14.668000000000001</c:v>
                </c:pt>
                <c:pt idx="1975">
                  <c:v>14.677</c:v>
                </c:pt>
                <c:pt idx="1976">
                  <c:v>14.682</c:v>
                </c:pt>
                <c:pt idx="1977">
                  <c:v>14.659000000000002</c:v>
                </c:pt>
                <c:pt idx="1978">
                  <c:v>14.655000000000003</c:v>
                </c:pt>
                <c:pt idx="1979">
                  <c:v>14.671000000000001</c:v>
                </c:pt>
                <c:pt idx="1980">
                  <c:v>14.653</c:v>
                </c:pt>
                <c:pt idx="1981">
                  <c:v>14.68</c:v>
                </c:pt>
                <c:pt idx="1982">
                  <c:v>14.704000000000001</c:v>
                </c:pt>
                <c:pt idx="1983">
                  <c:v>14.653</c:v>
                </c:pt>
                <c:pt idx="1984">
                  <c:v>14.697000000000001</c:v>
                </c:pt>
                <c:pt idx="1985">
                  <c:v>14.68</c:v>
                </c:pt>
                <c:pt idx="1986">
                  <c:v>14.688000000000001</c:v>
                </c:pt>
                <c:pt idx="1987">
                  <c:v>14.697000000000001</c:v>
                </c:pt>
                <c:pt idx="1988">
                  <c:v>14.728</c:v>
                </c:pt>
                <c:pt idx="1989">
                  <c:v>14.679</c:v>
                </c:pt>
                <c:pt idx="1990">
                  <c:v>14.693</c:v>
                </c:pt>
                <c:pt idx="1991">
                  <c:v>14.708</c:v>
                </c:pt>
                <c:pt idx="1992">
                  <c:v>14.69</c:v>
                </c:pt>
                <c:pt idx="1993">
                  <c:v>14.675000000000002</c:v>
                </c:pt>
                <c:pt idx="1994">
                  <c:v>14.701000000000001</c:v>
                </c:pt>
                <c:pt idx="1995">
                  <c:v>14.682</c:v>
                </c:pt>
                <c:pt idx="1996">
                  <c:v>14.673</c:v>
                </c:pt>
                <c:pt idx="1997">
                  <c:v>14.69</c:v>
                </c:pt>
                <c:pt idx="1998">
                  <c:v>14.702</c:v>
                </c:pt>
                <c:pt idx="1999">
                  <c:v>14.673</c:v>
                </c:pt>
                <c:pt idx="2000">
                  <c:v>14.686</c:v>
                </c:pt>
                <c:pt idx="2001">
                  <c:v>14.686</c:v>
                </c:pt>
                <c:pt idx="2002">
                  <c:v>14.686</c:v>
                </c:pt>
                <c:pt idx="2003">
                  <c:v>14.659000000000002</c:v>
                </c:pt>
                <c:pt idx="2004">
                  <c:v>14.668000000000001</c:v>
                </c:pt>
                <c:pt idx="2005">
                  <c:v>14.713000000000001</c:v>
                </c:pt>
                <c:pt idx="2006">
                  <c:v>14.662000000000004</c:v>
                </c:pt>
                <c:pt idx="2007">
                  <c:v>14.693</c:v>
                </c:pt>
                <c:pt idx="2008">
                  <c:v>14.697000000000001</c:v>
                </c:pt>
                <c:pt idx="2009">
                  <c:v>14.693</c:v>
                </c:pt>
                <c:pt idx="2010">
                  <c:v>14.69</c:v>
                </c:pt>
                <c:pt idx="2011">
                  <c:v>14.686</c:v>
                </c:pt>
                <c:pt idx="2012">
                  <c:v>14.69</c:v>
                </c:pt>
                <c:pt idx="2013">
                  <c:v>14.666</c:v>
                </c:pt>
                <c:pt idx="2014">
                  <c:v>14.682</c:v>
                </c:pt>
                <c:pt idx="2015">
                  <c:v>14.699</c:v>
                </c:pt>
                <c:pt idx="2016">
                  <c:v>14.659000000000002</c:v>
                </c:pt>
                <c:pt idx="2017">
                  <c:v>14.68</c:v>
                </c:pt>
                <c:pt idx="2018">
                  <c:v>14.693</c:v>
                </c:pt>
                <c:pt idx="2019">
                  <c:v>14.677</c:v>
                </c:pt>
                <c:pt idx="2020">
                  <c:v>14.695</c:v>
                </c:pt>
                <c:pt idx="2021">
                  <c:v>14.68</c:v>
                </c:pt>
                <c:pt idx="2022">
                  <c:v>14.684000000000001</c:v>
                </c:pt>
                <c:pt idx="2023">
                  <c:v>14.682</c:v>
                </c:pt>
                <c:pt idx="2024">
                  <c:v>14.697000000000001</c:v>
                </c:pt>
                <c:pt idx="2025">
                  <c:v>14.708</c:v>
                </c:pt>
                <c:pt idx="2026">
                  <c:v>14.677</c:v>
                </c:pt>
                <c:pt idx="2027">
                  <c:v>14.679</c:v>
                </c:pt>
                <c:pt idx="2028">
                  <c:v>14.691000000000001</c:v>
                </c:pt>
                <c:pt idx="2029">
                  <c:v>14.671000000000001</c:v>
                </c:pt>
                <c:pt idx="2030">
                  <c:v>14.68</c:v>
                </c:pt>
                <c:pt idx="2031">
                  <c:v>14.68</c:v>
                </c:pt>
                <c:pt idx="2032">
                  <c:v>14.662000000000004</c:v>
                </c:pt>
                <c:pt idx="2033">
                  <c:v>14.673</c:v>
                </c:pt>
                <c:pt idx="2034">
                  <c:v>14.688000000000001</c:v>
                </c:pt>
                <c:pt idx="2035">
                  <c:v>14.686</c:v>
                </c:pt>
                <c:pt idx="2036">
                  <c:v>14.688000000000001</c:v>
                </c:pt>
                <c:pt idx="2037">
                  <c:v>14.664</c:v>
                </c:pt>
                <c:pt idx="2038">
                  <c:v>14.679</c:v>
                </c:pt>
                <c:pt idx="2039">
                  <c:v>14.684000000000001</c:v>
                </c:pt>
                <c:pt idx="2040">
                  <c:v>14.691000000000001</c:v>
                </c:pt>
                <c:pt idx="2041">
                  <c:v>14.688000000000001</c:v>
                </c:pt>
                <c:pt idx="2042">
                  <c:v>14.682</c:v>
                </c:pt>
                <c:pt idx="2043">
                  <c:v>14.677</c:v>
                </c:pt>
                <c:pt idx="2044">
                  <c:v>14.675000000000002</c:v>
                </c:pt>
                <c:pt idx="2045">
                  <c:v>14.688000000000001</c:v>
                </c:pt>
                <c:pt idx="2046">
                  <c:v>14.693</c:v>
                </c:pt>
                <c:pt idx="2047">
                  <c:v>14.682</c:v>
                </c:pt>
                <c:pt idx="2048">
                  <c:v>14.688000000000001</c:v>
                </c:pt>
                <c:pt idx="2049">
                  <c:v>14.688000000000001</c:v>
                </c:pt>
                <c:pt idx="2050">
                  <c:v>14.662000000000004</c:v>
                </c:pt>
                <c:pt idx="2051">
                  <c:v>14.671000000000001</c:v>
                </c:pt>
                <c:pt idx="2052">
                  <c:v>14.688000000000001</c:v>
                </c:pt>
                <c:pt idx="2053">
                  <c:v>14.682</c:v>
                </c:pt>
                <c:pt idx="2054">
                  <c:v>14.686</c:v>
                </c:pt>
                <c:pt idx="2055">
                  <c:v>14.679</c:v>
                </c:pt>
                <c:pt idx="2056">
                  <c:v>14.686</c:v>
                </c:pt>
                <c:pt idx="2057">
                  <c:v>14.702</c:v>
                </c:pt>
                <c:pt idx="2058">
                  <c:v>14.693</c:v>
                </c:pt>
                <c:pt idx="2059">
                  <c:v>14.69</c:v>
                </c:pt>
                <c:pt idx="2060">
                  <c:v>14.684000000000001</c:v>
                </c:pt>
                <c:pt idx="2061">
                  <c:v>14.682</c:v>
                </c:pt>
                <c:pt idx="2062">
                  <c:v>14.695</c:v>
                </c:pt>
                <c:pt idx="2063">
                  <c:v>14.695</c:v>
                </c:pt>
                <c:pt idx="2064">
                  <c:v>14.69</c:v>
                </c:pt>
                <c:pt idx="2065">
                  <c:v>14.671000000000001</c:v>
                </c:pt>
                <c:pt idx="2066">
                  <c:v>14.673</c:v>
                </c:pt>
                <c:pt idx="2067">
                  <c:v>14.673</c:v>
                </c:pt>
                <c:pt idx="2068">
                  <c:v>14.699</c:v>
                </c:pt>
                <c:pt idx="2069">
                  <c:v>14.688000000000001</c:v>
                </c:pt>
                <c:pt idx="2070">
                  <c:v>14.68</c:v>
                </c:pt>
                <c:pt idx="2071">
                  <c:v>14.69</c:v>
                </c:pt>
                <c:pt idx="2072">
                  <c:v>14.699</c:v>
                </c:pt>
                <c:pt idx="2073">
                  <c:v>14.671000000000001</c:v>
                </c:pt>
                <c:pt idx="2074">
                  <c:v>14.686</c:v>
                </c:pt>
                <c:pt idx="2075">
                  <c:v>14.695</c:v>
                </c:pt>
                <c:pt idx="2076">
                  <c:v>14.68</c:v>
                </c:pt>
                <c:pt idx="2077">
                  <c:v>14.688000000000001</c:v>
                </c:pt>
                <c:pt idx="2078">
                  <c:v>14.688000000000001</c:v>
                </c:pt>
                <c:pt idx="2079">
                  <c:v>14.693</c:v>
                </c:pt>
                <c:pt idx="2080">
                  <c:v>14.688000000000001</c:v>
                </c:pt>
                <c:pt idx="2081">
                  <c:v>14.68</c:v>
                </c:pt>
                <c:pt idx="2082">
                  <c:v>14.675000000000002</c:v>
                </c:pt>
                <c:pt idx="2083">
                  <c:v>14.675000000000002</c:v>
                </c:pt>
                <c:pt idx="2084">
                  <c:v>14.675000000000002</c:v>
                </c:pt>
                <c:pt idx="2085">
                  <c:v>14.69</c:v>
                </c:pt>
                <c:pt idx="2086">
                  <c:v>14.69</c:v>
                </c:pt>
                <c:pt idx="2087">
                  <c:v>14.677</c:v>
                </c:pt>
                <c:pt idx="2088">
                  <c:v>14.682</c:v>
                </c:pt>
                <c:pt idx="2089">
                  <c:v>14.684000000000001</c:v>
                </c:pt>
                <c:pt idx="2090">
                  <c:v>14.691000000000001</c:v>
                </c:pt>
                <c:pt idx="2091">
                  <c:v>14.691000000000001</c:v>
                </c:pt>
                <c:pt idx="2092">
                  <c:v>14.677</c:v>
                </c:pt>
                <c:pt idx="2093">
                  <c:v>14.699</c:v>
                </c:pt>
                <c:pt idx="2094">
                  <c:v>14.677</c:v>
                </c:pt>
                <c:pt idx="2095">
                  <c:v>14.675000000000002</c:v>
                </c:pt>
                <c:pt idx="2096">
                  <c:v>14.697000000000001</c:v>
                </c:pt>
                <c:pt idx="2097">
                  <c:v>14.695</c:v>
                </c:pt>
                <c:pt idx="2098">
                  <c:v>14.669</c:v>
                </c:pt>
                <c:pt idx="2099">
                  <c:v>14.679</c:v>
                </c:pt>
                <c:pt idx="2100">
                  <c:v>14.686</c:v>
                </c:pt>
                <c:pt idx="2101">
                  <c:v>14.688000000000001</c:v>
                </c:pt>
                <c:pt idx="2102">
                  <c:v>14.695</c:v>
                </c:pt>
                <c:pt idx="2103">
                  <c:v>14.684000000000001</c:v>
                </c:pt>
                <c:pt idx="2104">
                  <c:v>14.682</c:v>
                </c:pt>
                <c:pt idx="2105">
                  <c:v>14.675000000000002</c:v>
                </c:pt>
                <c:pt idx="2106">
                  <c:v>14.688000000000001</c:v>
                </c:pt>
                <c:pt idx="2107">
                  <c:v>14.68</c:v>
                </c:pt>
                <c:pt idx="2108">
                  <c:v>14.693</c:v>
                </c:pt>
                <c:pt idx="2109">
                  <c:v>14.706</c:v>
                </c:pt>
                <c:pt idx="2110">
                  <c:v>14.686</c:v>
                </c:pt>
                <c:pt idx="2111">
                  <c:v>14.675000000000002</c:v>
                </c:pt>
                <c:pt idx="2112">
                  <c:v>14.666</c:v>
                </c:pt>
                <c:pt idx="2113">
                  <c:v>14.695</c:v>
                </c:pt>
                <c:pt idx="2114">
                  <c:v>14.679</c:v>
                </c:pt>
                <c:pt idx="2115">
                  <c:v>14.688000000000001</c:v>
                </c:pt>
                <c:pt idx="2116">
                  <c:v>14.691000000000001</c:v>
                </c:pt>
                <c:pt idx="2117">
                  <c:v>14.666</c:v>
                </c:pt>
                <c:pt idx="2118">
                  <c:v>14.693</c:v>
                </c:pt>
                <c:pt idx="2119">
                  <c:v>14.675000000000002</c:v>
                </c:pt>
                <c:pt idx="2120">
                  <c:v>14.686</c:v>
                </c:pt>
                <c:pt idx="2121">
                  <c:v>14.688000000000001</c:v>
                </c:pt>
                <c:pt idx="2122">
                  <c:v>14.684000000000001</c:v>
                </c:pt>
                <c:pt idx="2123">
                  <c:v>14.669</c:v>
                </c:pt>
                <c:pt idx="2124">
                  <c:v>14.68</c:v>
                </c:pt>
                <c:pt idx="2125">
                  <c:v>14.686</c:v>
                </c:pt>
                <c:pt idx="2126">
                  <c:v>14.68</c:v>
                </c:pt>
                <c:pt idx="2127">
                  <c:v>14.682</c:v>
                </c:pt>
                <c:pt idx="2128">
                  <c:v>14.688000000000001</c:v>
                </c:pt>
                <c:pt idx="2129">
                  <c:v>14.695</c:v>
                </c:pt>
                <c:pt idx="2130">
                  <c:v>14.688000000000001</c:v>
                </c:pt>
                <c:pt idx="2131">
                  <c:v>14.688000000000001</c:v>
                </c:pt>
                <c:pt idx="2132">
                  <c:v>14.677</c:v>
                </c:pt>
                <c:pt idx="2133">
                  <c:v>14.68</c:v>
                </c:pt>
                <c:pt idx="2134">
                  <c:v>14.686</c:v>
                </c:pt>
                <c:pt idx="2135">
                  <c:v>14.671000000000001</c:v>
                </c:pt>
                <c:pt idx="2136">
                  <c:v>14.682</c:v>
                </c:pt>
                <c:pt idx="2137">
                  <c:v>14.69</c:v>
                </c:pt>
                <c:pt idx="2138">
                  <c:v>14.682</c:v>
                </c:pt>
                <c:pt idx="2139">
                  <c:v>14.669</c:v>
                </c:pt>
                <c:pt idx="2140">
                  <c:v>14.677</c:v>
                </c:pt>
                <c:pt idx="2141">
                  <c:v>14.699</c:v>
                </c:pt>
                <c:pt idx="2142">
                  <c:v>14.684000000000001</c:v>
                </c:pt>
                <c:pt idx="2143">
                  <c:v>14.688000000000001</c:v>
                </c:pt>
                <c:pt idx="2144">
                  <c:v>14.697000000000001</c:v>
                </c:pt>
                <c:pt idx="2145">
                  <c:v>14.651</c:v>
                </c:pt>
                <c:pt idx="2146">
                  <c:v>14.686</c:v>
                </c:pt>
                <c:pt idx="2147">
                  <c:v>14.693</c:v>
                </c:pt>
                <c:pt idx="2148">
                  <c:v>14.679</c:v>
                </c:pt>
                <c:pt idx="2149">
                  <c:v>14.688000000000001</c:v>
                </c:pt>
                <c:pt idx="2150">
                  <c:v>14.699</c:v>
                </c:pt>
                <c:pt idx="2151">
                  <c:v>14.675000000000002</c:v>
                </c:pt>
                <c:pt idx="2152">
                  <c:v>14.669</c:v>
                </c:pt>
                <c:pt idx="2153">
                  <c:v>14.68</c:v>
                </c:pt>
                <c:pt idx="2154">
                  <c:v>14.682</c:v>
                </c:pt>
                <c:pt idx="2155">
                  <c:v>14.68</c:v>
                </c:pt>
                <c:pt idx="2156">
                  <c:v>14.71</c:v>
                </c:pt>
                <c:pt idx="2157">
                  <c:v>14.671000000000001</c:v>
                </c:pt>
                <c:pt idx="2158">
                  <c:v>14.675000000000002</c:v>
                </c:pt>
                <c:pt idx="2159">
                  <c:v>14.69</c:v>
                </c:pt>
                <c:pt idx="2160">
                  <c:v>14.68</c:v>
                </c:pt>
                <c:pt idx="2161">
                  <c:v>14.695</c:v>
                </c:pt>
                <c:pt idx="2162">
                  <c:v>14.673</c:v>
                </c:pt>
                <c:pt idx="2163">
                  <c:v>14.69</c:v>
                </c:pt>
                <c:pt idx="2164">
                  <c:v>14.701000000000001</c:v>
                </c:pt>
                <c:pt idx="2165">
                  <c:v>14.677</c:v>
                </c:pt>
                <c:pt idx="2166">
                  <c:v>14.695</c:v>
                </c:pt>
                <c:pt idx="2167">
                  <c:v>14.702</c:v>
                </c:pt>
                <c:pt idx="2168">
                  <c:v>14.677</c:v>
                </c:pt>
                <c:pt idx="2169">
                  <c:v>14.68</c:v>
                </c:pt>
                <c:pt idx="2170">
                  <c:v>14.69</c:v>
                </c:pt>
                <c:pt idx="2171">
                  <c:v>14.708</c:v>
                </c:pt>
                <c:pt idx="2172">
                  <c:v>14.691000000000001</c:v>
                </c:pt>
                <c:pt idx="2173">
                  <c:v>14.675000000000002</c:v>
                </c:pt>
                <c:pt idx="2174">
                  <c:v>14.688000000000001</c:v>
                </c:pt>
                <c:pt idx="2175">
                  <c:v>14.684000000000001</c:v>
                </c:pt>
                <c:pt idx="2176">
                  <c:v>14.693</c:v>
                </c:pt>
                <c:pt idx="2177">
                  <c:v>14.701000000000001</c:v>
                </c:pt>
                <c:pt idx="2178">
                  <c:v>14.679</c:v>
                </c:pt>
                <c:pt idx="2179">
                  <c:v>14.706</c:v>
                </c:pt>
                <c:pt idx="2180">
                  <c:v>14.691000000000001</c:v>
                </c:pt>
                <c:pt idx="2181">
                  <c:v>14.708</c:v>
                </c:pt>
                <c:pt idx="2182">
                  <c:v>14.662000000000004</c:v>
                </c:pt>
                <c:pt idx="2183">
                  <c:v>14.671000000000001</c:v>
                </c:pt>
                <c:pt idx="2184">
                  <c:v>14.693</c:v>
                </c:pt>
                <c:pt idx="2185">
                  <c:v>14.691000000000001</c:v>
                </c:pt>
                <c:pt idx="2186">
                  <c:v>14.662000000000004</c:v>
                </c:pt>
                <c:pt idx="2187">
                  <c:v>14.679</c:v>
                </c:pt>
                <c:pt idx="2188">
                  <c:v>14.662000000000004</c:v>
                </c:pt>
                <c:pt idx="2189">
                  <c:v>14.682</c:v>
                </c:pt>
                <c:pt idx="2190">
                  <c:v>14.677</c:v>
                </c:pt>
                <c:pt idx="2191">
                  <c:v>14.68</c:v>
                </c:pt>
                <c:pt idx="2192">
                  <c:v>14.679</c:v>
                </c:pt>
                <c:pt idx="2193">
                  <c:v>14.679</c:v>
                </c:pt>
                <c:pt idx="2194">
                  <c:v>14.659000000000002</c:v>
                </c:pt>
                <c:pt idx="2195">
                  <c:v>14.673</c:v>
                </c:pt>
                <c:pt idx="2196">
                  <c:v>14.688000000000001</c:v>
                </c:pt>
                <c:pt idx="2197">
                  <c:v>14.691000000000001</c:v>
                </c:pt>
                <c:pt idx="2198">
                  <c:v>14.675000000000002</c:v>
                </c:pt>
                <c:pt idx="2199">
                  <c:v>14.688000000000001</c:v>
                </c:pt>
                <c:pt idx="2200">
                  <c:v>14.686</c:v>
                </c:pt>
                <c:pt idx="2201">
                  <c:v>14.693</c:v>
                </c:pt>
                <c:pt idx="2202">
                  <c:v>14.664</c:v>
                </c:pt>
                <c:pt idx="2203">
                  <c:v>14.68</c:v>
                </c:pt>
                <c:pt idx="2204">
                  <c:v>14.69</c:v>
                </c:pt>
                <c:pt idx="2205">
                  <c:v>14.688000000000001</c:v>
                </c:pt>
                <c:pt idx="2206">
                  <c:v>14.691000000000001</c:v>
                </c:pt>
                <c:pt idx="2207">
                  <c:v>14.68</c:v>
                </c:pt>
                <c:pt idx="2208">
                  <c:v>14.693</c:v>
                </c:pt>
                <c:pt idx="2209">
                  <c:v>14.688000000000001</c:v>
                </c:pt>
                <c:pt idx="2210">
                  <c:v>14.708</c:v>
                </c:pt>
                <c:pt idx="2211">
                  <c:v>14.71</c:v>
                </c:pt>
                <c:pt idx="2212">
                  <c:v>14.706</c:v>
                </c:pt>
                <c:pt idx="2213">
                  <c:v>14.688000000000001</c:v>
                </c:pt>
                <c:pt idx="2214">
                  <c:v>14.71</c:v>
                </c:pt>
                <c:pt idx="2215">
                  <c:v>14.697000000000001</c:v>
                </c:pt>
                <c:pt idx="2216">
                  <c:v>14.68</c:v>
                </c:pt>
                <c:pt idx="2217">
                  <c:v>14.701000000000001</c:v>
                </c:pt>
                <c:pt idx="2218">
                  <c:v>14.686</c:v>
                </c:pt>
                <c:pt idx="2219">
                  <c:v>14.677</c:v>
                </c:pt>
                <c:pt idx="2220">
                  <c:v>14.662000000000004</c:v>
                </c:pt>
                <c:pt idx="2221">
                  <c:v>14.688000000000001</c:v>
                </c:pt>
                <c:pt idx="2222">
                  <c:v>14.684000000000001</c:v>
                </c:pt>
                <c:pt idx="2223">
                  <c:v>14.657</c:v>
                </c:pt>
                <c:pt idx="2224">
                  <c:v>14.66</c:v>
                </c:pt>
                <c:pt idx="2225">
                  <c:v>14.673</c:v>
                </c:pt>
                <c:pt idx="2226">
                  <c:v>14.655000000000003</c:v>
                </c:pt>
                <c:pt idx="2227">
                  <c:v>14.699</c:v>
                </c:pt>
                <c:pt idx="2228">
                  <c:v>14.679</c:v>
                </c:pt>
                <c:pt idx="2229">
                  <c:v>14.68</c:v>
                </c:pt>
                <c:pt idx="2230">
                  <c:v>14.69</c:v>
                </c:pt>
                <c:pt idx="2231">
                  <c:v>14.68</c:v>
                </c:pt>
                <c:pt idx="2232">
                  <c:v>14.701000000000001</c:v>
                </c:pt>
                <c:pt idx="2233">
                  <c:v>14.688000000000001</c:v>
                </c:pt>
                <c:pt idx="2234">
                  <c:v>14.701000000000001</c:v>
                </c:pt>
                <c:pt idx="2235">
                  <c:v>14.688000000000001</c:v>
                </c:pt>
                <c:pt idx="2236">
                  <c:v>14.679</c:v>
                </c:pt>
                <c:pt idx="2237">
                  <c:v>14.669</c:v>
                </c:pt>
                <c:pt idx="2238">
                  <c:v>14.71</c:v>
                </c:pt>
                <c:pt idx="2239">
                  <c:v>14.673</c:v>
                </c:pt>
                <c:pt idx="2240">
                  <c:v>14.686</c:v>
                </c:pt>
                <c:pt idx="2241">
                  <c:v>14.679</c:v>
                </c:pt>
                <c:pt idx="2242">
                  <c:v>14.68</c:v>
                </c:pt>
                <c:pt idx="2243">
                  <c:v>14.702</c:v>
                </c:pt>
                <c:pt idx="2244">
                  <c:v>14.68</c:v>
                </c:pt>
                <c:pt idx="2245">
                  <c:v>14.695</c:v>
                </c:pt>
                <c:pt idx="2246">
                  <c:v>14.686</c:v>
                </c:pt>
                <c:pt idx="2247">
                  <c:v>14.684000000000001</c:v>
                </c:pt>
                <c:pt idx="2248">
                  <c:v>14.679</c:v>
                </c:pt>
                <c:pt idx="2249">
                  <c:v>14.699</c:v>
                </c:pt>
                <c:pt idx="2250">
                  <c:v>14.68</c:v>
                </c:pt>
                <c:pt idx="2251">
                  <c:v>14.684000000000001</c:v>
                </c:pt>
                <c:pt idx="2252">
                  <c:v>14.679</c:v>
                </c:pt>
                <c:pt idx="2253">
                  <c:v>14.677</c:v>
                </c:pt>
                <c:pt idx="2254">
                  <c:v>14.69</c:v>
                </c:pt>
                <c:pt idx="2255">
                  <c:v>14.695</c:v>
                </c:pt>
                <c:pt idx="2256">
                  <c:v>14.686</c:v>
                </c:pt>
                <c:pt idx="2257">
                  <c:v>14.691000000000001</c:v>
                </c:pt>
                <c:pt idx="2258">
                  <c:v>14.697000000000001</c:v>
                </c:pt>
                <c:pt idx="2259">
                  <c:v>14.691000000000001</c:v>
                </c:pt>
                <c:pt idx="2260">
                  <c:v>14.684000000000001</c:v>
                </c:pt>
                <c:pt idx="2261">
                  <c:v>14.699</c:v>
                </c:pt>
                <c:pt idx="2262">
                  <c:v>14.69</c:v>
                </c:pt>
                <c:pt idx="2263">
                  <c:v>14.669</c:v>
                </c:pt>
                <c:pt idx="2264">
                  <c:v>14.686</c:v>
                </c:pt>
                <c:pt idx="2265">
                  <c:v>14.669</c:v>
                </c:pt>
                <c:pt idx="2266">
                  <c:v>14.701000000000001</c:v>
                </c:pt>
                <c:pt idx="2267">
                  <c:v>14.682</c:v>
                </c:pt>
                <c:pt idx="2268">
                  <c:v>14.679</c:v>
                </c:pt>
                <c:pt idx="2269">
                  <c:v>14.706</c:v>
                </c:pt>
                <c:pt idx="2270">
                  <c:v>14.684000000000001</c:v>
                </c:pt>
                <c:pt idx="2271">
                  <c:v>14.671000000000001</c:v>
                </c:pt>
                <c:pt idx="2272">
                  <c:v>14.673</c:v>
                </c:pt>
                <c:pt idx="2273">
                  <c:v>14.682</c:v>
                </c:pt>
                <c:pt idx="2274">
                  <c:v>14.682</c:v>
                </c:pt>
                <c:pt idx="2275">
                  <c:v>14.693</c:v>
                </c:pt>
                <c:pt idx="2276">
                  <c:v>14.684000000000001</c:v>
                </c:pt>
                <c:pt idx="2277">
                  <c:v>14.675000000000002</c:v>
                </c:pt>
                <c:pt idx="2278">
                  <c:v>14.69</c:v>
                </c:pt>
                <c:pt idx="2279">
                  <c:v>14.691000000000001</c:v>
                </c:pt>
                <c:pt idx="2280">
                  <c:v>14.677</c:v>
                </c:pt>
                <c:pt idx="2281">
                  <c:v>14.679</c:v>
                </c:pt>
                <c:pt idx="2282">
                  <c:v>14.677</c:v>
                </c:pt>
                <c:pt idx="2283">
                  <c:v>14.69</c:v>
                </c:pt>
                <c:pt idx="2284">
                  <c:v>14.679</c:v>
                </c:pt>
                <c:pt idx="2285">
                  <c:v>14.669</c:v>
                </c:pt>
                <c:pt idx="2286">
                  <c:v>14.699</c:v>
                </c:pt>
                <c:pt idx="2287">
                  <c:v>14.686</c:v>
                </c:pt>
                <c:pt idx="2288">
                  <c:v>14.677</c:v>
                </c:pt>
                <c:pt idx="2289">
                  <c:v>14.691000000000001</c:v>
                </c:pt>
                <c:pt idx="2290">
                  <c:v>14.693</c:v>
                </c:pt>
                <c:pt idx="2291">
                  <c:v>14.688000000000001</c:v>
                </c:pt>
                <c:pt idx="2292">
                  <c:v>14.686</c:v>
                </c:pt>
                <c:pt idx="2293">
                  <c:v>14.679</c:v>
                </c:pt>
                <c:pt idx="2294">
                  <c:v>14.671000000000001</c:v>
                </c:pt>
                <c:pt idx="2295">
                  <c:v>14.693</c:v>
                </c:pt>
                <c:pt idx="2296">
                  <c:v>14.688000000000001</c:v>
                </c:pt>
                <c:pt idx="2297">
                  <c:v>14.684000000000001</c:v>
                </c:pt>
                <c:pt idx="2298">
                  <c:v>14.671000000000001</c:v>
                </c:pt>
                <c:pt idx="2299">
                  <c:v>14.68</c:v>
                </c:pt>
                <c:pt idx="2300">
                  <c:v>14.68</c:v>
                </c:pt>
                <c:pt idx="2301">
                  <c:v>14.688000000000001</c:v>
                </c:pt>
                <c:pt idx="2302">
                  <c:v>14.69</c:v>
                </c:pt>
                <c:pt idx="2303">
                  <c:v>14.68</c:v>
                </c:pt>
                <c:pt idx="2304">
                  <c:v>14.68</c:v>
                </c:pt>
                <c:pt idx="2305">
                  <c:v>14.684000000000001</c:v>
                </c:pt>
                <c:pt idx="2306">
                  <c:v>14.686</c:v>
                </c:pt>
                <c:pt idx="2307">
                  <c:v>14.679</c:v>
                </c:pt>
                <c:pt idx="2308">
                  <c:v>14.686</c:v>
                </c:pt>
                <c:pt idx="2309">
                  <c:v>14.677</c:v>
                </c:pt>
                <c:pt idx="2310">
                  <c:v>14.68</c:v>
                </c:pt>
                <c:pt idx="2311">
                  <c:v>14.682</c:v>
                </c:pt>
                <c:pt idx="2312">
                  <c:v>14.688000000000001</c:v>
                </c:pt>
                <c:pt idx="2313">
                  <c:v>14.704000000000001</c:v>
                </c:pt>
                <c:pt idx="2314">
                  <c:v>14.662000000000004</c:v>
                </c:pt>
                <c:pt idx="2315">
                  <c:v>14.691000000000001</c:v>
                </c:pt>
                <c:pt idx="2316">
                  <c:v>14.673</c:v>
                </c:pt>
                <c:pt idx="2317">
                  <c:v>14.695</c:v>
                </c:pt>
                <c:pt idx="2318">
                  <c:v>14.697000000000001</c:v>
                </c:pt>
                <c:pt idx="2319">
                  <c:v>14.68</c:v>
                </c:pt>
                <c:pt idx="2320">
                  <c:v>14.684000000000001</c:v>
                </c:pt>
                <c:pt idx="2321">
                  <c:v>14.68</c:v>
                </c:pt>
                <c:pt idx="2322">
                  <c:v>14.679</c:v>
                </c:pt>
                <c:pt idx="2323">
                  <c:v>14.695</c:v>
                </c:pt>
                <c:pt idx="2324">
                  <c:v>14.677</c:v>
                </c:pt>
                <c:pt idx="2325">
                  <c:v>14.684000000000001</c:v>
                </c:pt>
                <c:pt idx="2326">
                  <c:v>14.679</c:v>
                </c:pt>
                <c:pt idx="2327">
                  <c:v>14.68</c:v>
                </c:pt>
                <c:pt idx="2328">
                  <c:v>14.684000000000001</c:v>
                </c:pt>
                <c:pt idx="2329">
                  <c:v>14.688000000000001</c:v>
                </c:pt>
                <c:pt idx="2330">
                  <c:v>14.699</c:v>
                </c:pt>
                <c:pt idx="2331">
                  <c:v>14.695</c:v>
                </c:pt>
                <c:pt idx="2332">
                  <c:v>14.688000000000001</c:v>
                </c:pt>
                <c:pt idx="2333">
                  <c:v>14.673</c:v>
                </c:pt>
                <c:pt idx="2334">
                  <c:v>14.697000000000001</c:v>
                </c:pt>
                <c:pt idx="2335">
                  <c:v>14.686</c:v>
                </c:pt>
                <c:pt idx="2336">
                  <c:v>14.693</c:v>
                </c:pt>
                <c:pt idx="2337">
                  <c:v>14.686</c:v>
                </c:pt>
                <c:pt idx="2338">
                  <c:v>14.679</c:v>
                </c:pt>
                <c:pt idx="2339">
                  <c:v>14.699</c:v>
                </c:pt>
                <c:pt idx="2340">
                  <c:v>14.701000000000001</c:v>
                </c:pt>
                <c:pt idx="2341">
                  <c:v>14.695</c:v>
                </c:pt>
                <c:pt idx="2342">
                  <c:v>14.688000000000001</c:v>
                </c:pt>
                <c:pt idx="2343">
                  <c:v>14.697000000000001</c:v>
                </c:pt>
                <c:pt idx="2344">
                  <c:v>14.686</c:v>
                </c:pt>
                <c:pt idx="2345">
                  <c:v>14.675000000000002</c:v>
                </c:pt>
                <c:pt idx="2346">
                  <c:v>14.69</c:v>
                </c:pt>
                <c:pt idx="2347">
                  <c:v>14.684000000000001</c:v>
                </c:pt>
                <c:pt idx="2348">
                  <c:v>14.677</c:v>
                </c:pt>
                <c:pt idx="2349">
                  <c:v>14.675000000000002</c:v>
                </c:pt>
                <c:pt idx="2350">
                  <c:v>14.68</c:v>
                </c:pt>
                <c:pt idx="2351">
                  <c:v>14.684000000000001</c:v>
                </c:pt>
                <c:pt idx="2352">
                  <c:v>14.675000000000002</c:v>
                </c:pt>
                <c:pt idx="2353">
                  <c:v>14.688000000000001</c:v>
                </c:pt>
                <c:pt idx="2354">
                  <c:v>14.699</c:v>
                </c:pt>
                <c:pt idx="2355">
                  <c:v>14.675000000000002</c:v>
                </c:pt>
                <c:pt idx="2356">
                  <c:v>14.686</c:v>
                </c:pt>
                <c:pt idx="2357">
                  <c:v>14.679</c:v>
                </c:pt>
                <c:pt idx="2358">
                  <c:v>14.675000000000002</c:v>
                </c:pt>
                <c:pt idx="2359">
                  <c:v>14.699</c:v>
                </c:pt>
                <c:pt idx="2360">
                  <c:v>14.695</c:v>
                </c:pt>
                <c:pt idx="2361">
                  <c:v>14.682</c:v>
                </c:pt>
                <c:pt idx="2362">
                  <c:v>14.686</c:v>
                </c:pt>
                <c:pt idx="2363">
                  <c:v>14.662000000000004</c:v>
                </c:pt>
                <c:pt idx="2364">
                  <c:v>14.695</c:v>
                </c:pt>
                <c:pt idx="2365">
                  <c:v>14.69</c:v>
                </c:pt>
                <c:pt idx="2366">
                  <c:v>14.695</c:v>
                </c:pt>
                <c:pt idx="2367">
                  <c:v>14.682</c:v>
                </c:pt>
                <c:pt idx="2368">
                  <c:v>14.68</c:v>
                </c:pt>
                <c:pt idx="2369">
                  <c:v>14.682</c:v>
                </c:pt>
                <c:pt idx="2370">
                  <c:v>14.686</c:v>
                </c:pt>
                <c:pt idx="2371">
                  <c:v>14.675000000000002</c:v>
                </c:pt>
                <c:pt idx="2372">
                  <c:v>14.68</c:v>
                </c:pt>
                <c:pt idx="2373">
                  <c:v>14.679</c:v>
                </c:pt>
                <c:pt idx="2374">
                  <c:v>14.682</c:v>
                </c:pt>
                <c:pt idx="2375">
                  <c:v>14.69</c:v>
                </c:pt>
                <c:pt idx="2376">
                  <c:v>14.688000000000001</c:v>
                </c:pt>
                <c:pt idx="2377">
                  <c:v>14.679</c:v>
                </c:pt>
                <c:pt idx="2378">
                  <c:v>14.68</c:v>
                </c:pt>
                <c:pt idx="2379">
                  <c:v>14.666</c:v>
                </c:pt>
                <c:pt idx="2380">
                  <c:v>14.684000000000001</c:v>
                </c:pt>
                <c:pt idx="2381">
                  <c:v>14.684000000000001</c:v>
                </c:pt>
                <c:pt idx="2382">
                  <c:v>14.695</c:v>
                </c:pt>
                <c:pt idx="2383">
                  <c:v>14.677</c:v>
                </c:pt>
                <c:pt idx="2384">
                  <c:v>14.675000000000002</c:v>
                </c:pt>
                <c:pt idx="2385">
                  <c:v>14.688000000000001</c:v>
                </c:pt>
                <c:pt idx="2386">
                  <c:v>14.677</c:v>
                </c:pt>
                <c:pt idx="2387">
                  <c:v>14.686</c:v>
                </c:pt>
                <c:pt idx="2388">
                  <c:v>14.679</c:v>
                </c:pt>
                <c:pt idx="2389">
                  <c:v>14.677</c:v>
                </c:pt>
                <c:pt idx="2390">
                  <c:v>14.682</c:v>
                </c:pt>
                <c:pt idx="2391">
                  <c:v>14.682</c:v>
                </c:pt>
                <c:pt idx="2392">
                  <c:v>14.686</c:v>
                </c:pt>
                <c:pt idx="2393">
                  <c:v>14.701000000000001</c:v>
                </c:pt>
                <c:pt idx="2394">
                  <c:v>14.679</c:v>
                </c:pt>
                <c:pt idx="2395">
                  <c:v>14.675000000000002</c:v>
                </c:pt>
                <c:pt idx="2396">
                  <c:v>14.688000000000001</c:v>
                </c:pt>
                <c:pt idx="2397">
                  <c:v>14.69</c:v>
                </c:pt>
                <c:pt idx="2398">
                  <c:v>14.684000000000001</c:v>
                </c:pt>
                <c:pt idx="2399">
                  <c:v>14.671000000000001</c:v>
                </c:pt>
                <c:pt idx="2400">
                  <c:v>14.671000000000001</c:v>
                </c:pt>
                <c:pt idx="2401">
                  <c:v>14.686</c:v>
                </c:pt>
                <c:pt idx="2402">
                  <c:v>14.671000000000001</c:v>
                </c:pt>
                <c:pt idx="2403">
                  <c:v>14.68</c:v>
                </c:pt>
                <c:pt idx="2404">
                  <c:v>14.695</c:v>
                </c:pt>
                <c:pt idx="2405">
                  <c:v>14.701000000000001</c:v>
                </c:pt>
                <c:pt idx="2406">
                  <c:v>14.68</c:v>
                </c:pt>
                <c:pt idx="2407">
                  <c:v>14.675000000000002</c:v>
                </c:pt>
                <c:pt idx="2408">
                  <c:v>14.66</c:v>
                </c:pt>
                <c:pt idx="2409">
                  <c:v>14.675000000000002</c:v>
                </c:pt>
                <c:pt idx="2410">
                  <c:v>14.679</c:v>
                </c:pt>
                <c:pt idx="2411">
                  <c:v>14.68</c:v>
                </c:pt>
                <c:pt idx="2412">
                  <c:v>14.677</c:v>
                </c:pt>
                <c:pt idx="2413">
                  <c:v>14.669</c:v>
                </c:pt>
                <c:pt idx="2414">
                  <c:v>14.706</c:v>
                </c:pt>
                <c:pt idx="2415">
                  <c:v>14.688000000000001</c:v>
                </c:pt>
                <c:pt idx="2416">
                  <c:v>14.697000000000001</c:v>
                </c:pt>
                <c:pt idx="2417">
                  <c:v>14.682</c:v>
                </c:pt>
                <c:pt idx="2418">
                  <c:v>14.677</c:v>
                </c:pt>
                <c:pt idx="2419">
                  <c:v>14.684000000000001</c:v>
                </c:pt>
                <c:pt idx="2420">
                  <c:v>14.701000000000001</c:v>
                </c:pt>
                <c:pt idx="2421">
                  <c:v>14.675000000000002</c:v>
                </c:pt>
                <c:pt idx="2422">
                  <c:v>14.677</c:v>
                </c:pt>
                <c:pt idx="2423">
                  <c:v>14.697000000000001</c:v>
                </c:pt>
                <c:pt idx="2424">
                  <c:v>14.69</c:v>
                </c:pt>
                <c:pt idx="2425">
                  <c:v>14.679</c:v>
                </c:pt>
                <c:pt idx="2426">
                  <c:v>14.691000000000001</c:v>
                </c:pt>
                <c:pt idx="2427">
                  <c:v>14.677</c:v>
                </c:pt>
                <c:pt idx="2428">
                  <c:v>14.671000000000001</c:v>
                </c:pt>
                <c:pt idx="2429">
                  <c:v>14.68</c:v>
                </c:pt>
                <c:pt idx="2430">
                  <c:v>14.675000000000002</c:v>
                </c:pt>
                <c:pt idx="2431">
                  <c:v>14.675000000000002</c:v>
                </c:pt>
                <c:pt idx="2432">
                  <c:v>14.684000000000001</c:v>
                </c:pt>
                <c:pt idx="2433">
                  <c:v>14.693</c:v>
                </c:pt>
                <c:pt idx="2434">
                  <c:v>14.708</c:v>
                </c:pt>
                <c:pt idx="2435">
                  <c:v>14.677</c:v>
                </c:pt>
                <c:pt idx="2436">
                  <c:v>14.677</c:v>
                </c:pt>
                <c:pt idx="2437">
                  <c:v>14.693</c:v>
                </c:pt>
                <c:pt idx="2438">
                  <c:v>14.688000000000001</c:v>
                </c:pt>
                <c:pt idx="2439">
                  <c:v>14.671000000000001</c:v>
                </c:pt>
                <c:pt idx="2440">
                  <c:v>14.646000000000001</c:v>
                </c:pt>
                <c:pt idx="2441">
                  <c:v>14.688000000000001</c:v>
                </c:pt>
                <c:pt idx="2442">
                  <c:v>14.688000000000001</c:v>
                </c:pt>
                <c:pt idx="2443">
                  <c:v>14.653</c:v>
                </c:pt>
                <c:pt idx="2444">
                  <c:v>14.684000000000001</c:v>
                </c:pt>
                <c:pt idx="2445">
                  <c:v>14.686</c:v>
                </c:pt>
                <c:pt idx="2446">
                  <c:v>14.655000000000003</c:v>
                </c:pt>
                <c:pt idx="2447">
                  <c:v>14.682</c:v>
                </c:pt>
                <c:pt idx="2448">
                  <c:v>14.684000000000001</c:v>
                </c:pt>
                <c:pt idx="2449">
                  <c:v>14.712</c:v>
                </c:pt>
                <c:pt idx="2450">
                  <c:v>14.693</c:v>
                </c:pt>
                <c:pt idx="2451">
                  <c:v>14.682</c:v>
                </c:pt>
                <c:pt idx="2452">
                  <c:v>14.669</c:v>
                </c:pt>
                <c:pt idx="2453">
                  <c:v>14.669</c:v>
                </c:pt>
                <c:pt idx="2454">
                  <c:v>14.691000000000001</c:v>
                </c:pt>
                <c:pt idx="2455">
                  <c:v>14.701000000000001</c:v>
                </c:pt>
                <c:pt idx="2456">
                  <c:v>14.684000000000001</c:v>
                </c:pt>
                <c:pt idx="2457">
                  <c:v>14.682</c:v>
                </c:pt>
                <c:pt idx="2458">
                  <c:v>14.708</c:v>
                </c:pt>
                <c:pt idx="2459">
                  <c:v>14.706</c:v>
                </c:pt>
                <c:pt idx="2460">
                  <c:v>14.666</c:v>
                </c:pt>
                <c:pt idx="2461">
                  <c:v>14.701000000000001</c:v>
                </c:pt>
                <c:pt idx="2462">
                  <c:v>14.664</c:v>
                </c:pt>
                <c:pt idx="2463">
                  <c:v>14.68</c:v>
                </c:pt>
                <c:pt idx="2464">
                  <c:v>14.664</c:v>
                </c:pt>
                <c:pt idx="2465">
                  <c:v>14.662000000000004</c:v>
                </c:pt>
                <c:pt idx="2466">
                  <c:v>14.68</c:v>
                </c:pt>
                <c:pt idx="2467">
                  <c:v>14.673</c:v>
                </c:pt>
                <c:pt idx="2468">
                  <c:v>14.686</c:v>
                </c:pt>
                <c:pt idx="2469">
                  <c:v>14.697000000000001</c:v>
                </c:pt>
                <c:pt idx="2470">
                  <c:v>14.66</c:v>
                </c:pt>
                <c:pt idx="2471">
                  <c:v>14.677</c:v>
                </c:pt>
                <c:pt idx="2472">
                  <c:v>14.688000000000001</c:v>
                </c:pt>
                <c:pt idx="2473">
                  <c:v>14.702</c:v>
                </c:pt>
                <c:pt idx="2474">
                  <c:v>14.684000000000001</c:v>
                </c:pt>
                <c:pt idx="2475">
                  <c:v>14.659000000000002</c:v>
                </c:pt>
                <c:pt idx="2476">
                  <c:v>14.659000000000002</c:v>
                </c:pt>
                <c:pt idx="2477">
                  <c:v>14.68</c:v>
                </c:pt>
                <c:pt idx="2478">
                  <c:v>14.702</c:v>
                </c:pt>
                <c:pt idx="2479">
                  <c:v>14.712</c:v>
                </c:pt>
                <c:pt idx="2480">
                  <c:v>14.684000000000001</c:v>
                </c:pt>
                <c:pt idx="2481">
                  <c:v>14.68</c:v>
                </c:pt>
                <c:pt idx="2482">
                  <c:v>14.691000000000001</c:v>
                </c:pt>
                <c:pt idx="2483">
                  <c:v>14.677</c:v>
                </c:pt>
                <c:pt idx="2484">
                  <c:v>14.653</c:v>
                </c:pt>
                <c:pt idx="2485">
                  <c:v>14.673</c:v>
                </c:pt>
                <c:pt idx="2486">
                  <c:v>14.682</c:v>
                </c:pt>
                <c:pt idx="2487">
                  <c:v>14.664</c:v>
                </c:pt>
                <c:pt idx="2488">
                  <c:v>14.691000000000001</c:v>
                </c:pt>
                <c:pt idx="2489">
                  <c:v>14.691000000000001</c:v>
                </c:pt>
                <c:pt idx="2490">
                  <c:v>14.671000000000001</c:v>
                </c:pt>
                <c:pt idx="2491">
                  <c:v>14.671000000000001</c:v>
                </c:pt>
                <c:pt idx="2492">
                  <c:v>14.68</c:v>
                </c:pt>
                <c:pt idx="2493">
                  <c:v>14.673</c:v>
                </c:pt>
                <c:pt idx="2494">
                  <c:v>14.69</c:v>
                </c:pt>
                <c:pt idx="2495">
                  <c:v>14.68</c:v>
                </c:pt>
                <c:pt idx="2496">
                  <c:v>14.666</c:v>
                </c:pt>
                <c:pt idx="2497">
                  <c:v>14.688000000000001</c:v>
                </c:pt>
                <c:pt idx="2498">
                  <c:v>14.669</c:v>
                </c:pt>
                <c:pt idx="2499">
                  <c:v>14.693</c:v>
                </c:pt>
                <c:pt idx="2500">
                  <c:v>14.688000000000001</c:v>
                </c:pt>
                <c:pt idx="2501">
                  <c:v>14.686</c:v>
                </c:pt>
                <c:pt idx="2502">
                  <c:v>14.693</c:v>
                </c:pt>
                <c:pt idx="2503">
                  <c:v>14.684000000000001</c:v>
                </c:pt>
                <c:pt idx="2504">
                  <c:v>14.68</c:v>
                </c:pt>
                <c:pt idx="2505">
                  <c:v>14.686</c:v>
                </c:pt>
                <c:pt idx="2506">
                  <c:v>14.697000000000001</c:v>
                </c:pt>
                <c:pt idx="2507">
                  <c:v>14.691000000000001</c:v>
                </c:pt>
                <c:pt idx="2508">
                  <c:v>14.695</c:v>
                </c:pt>
                <c:pt idx="2509">
                  <c:v>14.686</c:v>
                </c:pt>
                <c:pt idx="2510">
                  <c:v>14.691000000000001</c:v>
                </c:pt>
                <c:pt idx="2511">
                  <c:v>14.682</c:v>
                </c:pt>
                <c:pt idx="2512">
                  <c:v>14.706</c:v>
                </c:pt>
                <c:pt idx="2513">
                  <c:v>14.691000000000001</c:v>
                </c:pt>
                <c:pt idx="2514">
                  <c:v>14.677</c:v>
                </c:pt>
                <c:pt idx="2515">
                  <c:v>14.691000000000001</c:v>
                </c:pt>
                <c:pt idx="2516">
                  <c:v>14.693</c:v>
                </c:pt>
                <c:pt idx="2517">
                  <c:v>14.706</c:v>
                </c:pt>
                <c:pt idx="2518">
                  <c:v>14.69</c:v>
                </c:pt>
                <c:pt idx="2519">
                  <c:v>14.669</c:v>
                </c:pt>
                <c:pt idx="2520">
                  <c:v>14.697000000000001</c:v>
                </c:pt>
                <c:pt idx="2521">
                  <c:v>14.691000000000001</c:v>
                </c:pt>
                <c:pt idx="2522">
                  <c:v>14.684000000000001</c:v>
                </c:pt>
                <c:pt idx="2523">
                  <c:v>14.679</c:v>
                </c:pt>
                <c:pt idx="2524">
                  <c:v>14.68</c:v>
                </c:pt>
                <c:pt idx="2525">
                  <c:v>14.669</c:v>
                </c:pt>
                <c:pt idx="2526">
                  <c:v>14.69</c:v>
                </c:pt>
                <c:pt idx="2527">
                  <c:v>14.69</c:v>
                </c:pt>
                <c:pt idx="2528">
                  <c:v>14.695</c:v>
                </c:pt>
                <c:pt idx="2529">
                  <c:v>14.691000000000001</c:v>
                </c:pt>
                <c:pt idx="2530">
                  <c:v>14.697000000000001</c:v>
                </c:pt>
                <c:pt idx="2531">
                  <c:v>14.675000000000002</c:v>
                </c:pt>
                <c:pt idx="2532">
                  <c:v>14.68</c:v>
                </c:pt>
                <c:pt idx="2533">
                  <c:v>14.693</c:v>
                </c:pt>
                <c:pt idx="2534">
                  <c:v>14.669</c:v>
                </c:pt>
                <c:pt idx="2535">
                  <c:v>14.688000000000001</c:v>
                </c:pt>
                <c:pt idx="2536">
                  <c:v>14.691000000000001</c:v>
                </c:pt>
                <c:pt idx="2537">
                  <c:v>14.702</c:v>
                </c:pt>
                <c:pt idx="2538">
                  <c:v>14.684000000000001</c:v>
                </c:pt>
                <c:pt idx="2539">
                  <c:v>14.68</c:v>
                </c:pt>
                <c:pt idx="2540">
                  <c:v>14.699</c:v>
                </c:pt>
                <c:pt idx="2541">
                  <c:v>14.686</c:v>
                </c:pt>
                <c:pt idx="2542">
                  <c:v>14.699</c:v>
                </c:pt>
                <c:pt idx="2543">
                  <c:v>14.686</c:v>
                </c:pt>
                <c:pt idx="2544">
                  <c:v>14.684000000000001</c:v>
                </c:pt>
                <c:pt idx="2545">
                  <c:v>14.666</c:v>
                </c:pt>
                <c:pt idx="2546">
                  <c:v>14.701000000000001</c:v>
                </c:pt>
                <c:pt idx="2547">
                  <c:v>14.693</c:v>
                </c:pt>
                <c:pt idx="2548">
                  <c:v>14.68</c:v>
                </c:pt>
                <c:pt idx="2549">
                  <c:v>14.68</c:v>
                </c:pt>
                <c:pt idx="2550">
                  <c:v>14.695</c:v>
                </c:pt>
                <c:pt idx="2551">
                  <c:v>14.704000000000001</c:v>
                </c:pt>
                <c:pt idx="2552">
                  <c:v>14.691000000000001</c:v>
                </c:pt>
                <c:pt idx="2553">
                  <c:v>14.668000000000001</c:v>
                </c:pt>
                <c:pt idx="2554">
                  <c:v>14.701000000000001</c:v>
                </c:pt>
                <c:pt idx="2555">
                  <c:v>14.693</c:v>
                </c:pt>
                <c:pt idx="2556">
                  <c:v>14.693</c:v>
                </c:pt>
                <c:pt idx="2557">
                  <c:v>14.688000000000001</c:v>
                </c:pt>
                <c:pt idx="2558">
                  <c:v>14.704000000000001</c:v>
                </c:pt>
                <c:pt idx="2559">
                  <c:v>14.693</c:v>
                </c:pt>
                <c:pt idx="2560">
                  <c:v>14.691000000000001</c:v>
                </c:pt>
                <c:pt idx="2561">
                  <c:v>14.708</c:v>
                </c:pt>
                <c:pt idx="2562">
                  <c:v>14.682</c:v>
                </c:pt>
                <c:pt idx="2563">
                  <c:v>14.695</c:v>
                </c:pt>
                <c:pt idx="2564">
                  <c:v>14.691000000000001</c:v>
                </c:pt>
                <c:pt idx="2565">
                  <c:v>14.693</c:v>
                </c:pt>
                <c:pt idx="2566">
                  <c:v>14.695</c:v>
                </c:pt>
                <c:pt idx="2567">
                  <c:v>14.708</c:v>
                </c:pt>
                <c:pt idx="2568">
                  <c:v>14.691000000000001</c:v>
                </c:pt>
                <c:pt idx="2569">
                  <c:v>14.699</c:v>
                </c:pt>
                <c:pt idx="2570">
                  <c:v>14.693</c:v>
                </c:pt>
                <c:pt idx="2571">
                  <c:v>14.693</c:v>
                </c:pt>
                <c:pt idx="2572">
                  <c:v>14.701000000000001</c:v>
                </c:pt>
                <c:pt idx="2573">
                  <c:v>14.702</c:v>
                </c:pt>
                <c:pt idx="2574">
                  <c:v>14.706</c:v>
                </c:pt>
                <c:pt idx="2575">
                  <c:v>14.706</c:v>
                </c:pt>
                <c:pt idx="2576">
                  <c:v>14.69</c:v>
                </c:pt>
                <c:pt idx="2577">
                  <c:v>14.697000000000001</c:v>
                </c:pt>
                <c:pt idx="2578">
                  <c:v>14.708</c:v>
                </c:pt>
                <c:pt idx="2579">
                  <c:v>14.695</c:v>
                </c:pt>
                <c:pt idx="2580">
                  <c:v>14.715</c:v>
                </c:pt>
                <c:pt idx="2581">
                  <c:v>14.697000000000001</c:v>
                </c:pt>
                <c:pt idx="2582">
                  <c:v>14.702</c:v>
                </c:pt>
                <c:pt idx="2583">
                  <c:v>14.691000000000001</c:v>
                </c:pt>
                <c:pt idx="2584">
                  <c:v>14.684000000000001</c:v>
                </c:pt>
                <c:pt idx="2585">
                  <c:v>14.679</c:v>
                </c:pt>
                <c:pt idx="2586">
                  <c:v>14.718999999999999</c:v>
                </c:pt>
                <c:pt idx="2587">
                  <c:v>14.715</c:v>
                </c:pt>
                <c:pt idx="2588">
                  <c:v>14.701000000000001</c:v>
                </c:pt>
                <c:pt idx="2589">
                  <c:v>14.679</c:v>
                </c:pt>
                <c:pt idx="2590">
                  <c:v>14.724</c:v>
                </c:pt>
                <c:pt idx="2591">
                  <c:v>14.708</c:v>
                </c:pt>
                <c:pt idx="2592">
                  <c:v>14.68</c:v>
                </c:pt>
                <c:pt idx="2593">
                  <c:v>14.71</c:v>
                </c:pt>
                <c:pt idx="2594">
                  <c:v>14.701000000000001</c:v>
                </c:pt>
                <c:pt idx="2595">
                  <c:v>14.68</c:v>
                </c:pt>
                <c:pt idx="2596">
                  <c:v>14.684000000000001</c:v>
                </c:pt>
                <c:pt idx="2597">
                  <c:v>14.712</c:v>
                </c:pt>
                <c:pt idx="2598">
                  <c:v>14.704000000000001</c:v>
                </c:pt>
                <c:pt idx="2599">
                  <c:v>14.697000000000001</c:v>
                </c:pt>
                <c:pt idx="2600">
                  <c:v>14.712</c:v>
                </c:pt>
                <c:pt idx="2601">
                  <c:v>14.684000000000001</c:v>
                </c:pt>
                <c:pt idx="2602">
                  <c:v>14.718999999999999</c:v>
                </c:pt>
                <c:pt idx="2603">
                  <c:v>14.706</c:v>
                </c:pt>
                <c:pt idx="2604">
                  <c:v>14.724</c:v>
                </c:pt>
                <c:pt idx="2605">
                  <c:v>14.686</c:v>
                </c:pt>
                <c:pt idx="2606">
                  <c:v>14.712</c:v>
                </c:pt>
                <c:pt idx="2607">
                  <c:v>14.726000000000001</c:v>
                </c:pt>
                <c:pt idx="2608">
                  <c:v>14.724</c:v>
                </c:pt>
                <c:pt idx="2609">
                  <c:v>14.741</c:v>
                </c:pt>
                <c:pt idx="2610">
                  <c:v>14.721</c:v>
                </c:pt>
                <c:pt idx="2611">
                  <c:v>14.706</c:v>
                </c:pt>
                <c:pt idx="2612">
                  <c:v>14.715</c:v>
                </c:pt>
                <c:pt idx="2613">
                  <c:v>14.708</c:v>
                </c:pt>
                <c:pt idx="2614">
                  <c:v>14.715</c:v>
                </c:pt>
                <c:pt idx="2615">
                  <c:v>14.746</c:v>
                </c:pt>
                <c:pt idx="2616">
                  <c:v>14.702</c:v>
                </c:pt>
                <c:pt idx="2617">
                  <c:v>14.723000000000001</c:v>
                </c:pt>
                <c:pt idx="2618">
                  <c:v>14.708</c:v>
                </c:pt>
                <c:pt idx="2619">
                  <c:v>14.715</c:v>
                </c:pt>
                <c:pt idx="2620">
                  <c:v>14.71</c:v>
                </c:pt>
                <c:pt idx="2621">
                  <c:v>14.728</c:v>
                </c:pt>
                <c:pt idx="2622">
                  <c:v>14.712</c:v>
                </c:pt>
                <c:pt idx="2623">
                  <c:v>14.715</c:v>
                </c:pt>
                <c:pt idx="2624">
                  <c:v>14.713000000000001</c:v>
                </c:pt>
                <c:pt idx="2625">
                  <c:v>14.743</c:v>
                </c:pt>
                <c:pt idx="2626">
                  <c:v>14.734</c:v>
                </c:pt>
                <c:pt idx="2627">
                  <c:v>14.702</c:v>
                </c:pt>
                <c:pt idx="2628">
                  <c:v>14.724</c:v>
                </c:pt>
                <c:pt idx="2629">
                  <c:v>14.721</c:v>
                </c:pt>
                <c:pt idx="2630">
                  <c:v>14.724</c:v>
                </c:pt>
                <c:pt idx="2631">
                  <c:v>14.726000000000001</c:v>
                </c:pt>
                <c:pt idx="2632">
                  <c:v>14.744999999999999</c:v>
                </c:pt>
                <c:pt idx="2633">
                  <c:v>14.702</c:v>
                </c:pt>
                <c:pt idx="2634">
                  <c:v>14.713000000000001</c:v>
                </c:pt>
                <c:pt idx="2635">
                  <c:v>14.728</c:v>
                </c:pt>
                <c:pt idx="2636">
                  <c:v>14.73</c:v>
                </c:pt>
                <c:pt idx="2637">
                  <c:v>14.73</c:v>
                </c:pt>
                <c:pt idx="2638">
                  <c:v>14.715</c:v>
                </c:pt>
                <c:pt idx="2639">
                  <c:v>14.737</c:v>
                </c:pt>
                <c:pt idx="2640">
                  <c:v>14.746</c:v>
                </c:pt>
                <c:pt idx="2641">
                  <c:v>14.737</c:v>
                </c:pt>
                <c:pt idx="2642">
                  <c:v>14.734</c:v>
                </c:pt>
                <c:pt idx="2643">
                  <c:v>14.746</c:v>
                </c:pt>
                <c:pt idx="2644">
                  <c:v>14.73</c:v>
                </c:pt>
                <c:pt idx="2645">
                  <c:v>14.728</c:v>
                </c:pt>
                <c:pt idx="2646">
                  <c:v>14.728</c:v>
                </c:pt>
                <c:pt idx="2647">
                  <c:v>14.728</c:v>
                </c:pt>
                <c:pt idx="2648">
                  <c:v>14.734999999999999</c:v>
                </c:pt>
                <c:pt idx="2649">
                  <c:v>14.728</c:v>
                </c:pt>
                <c:pt idx="2650">
                  <c:v>14.723000000000001</c:v>
                </c:pt>
                <c:pt idx="2651">
                  <c:v>14.731999999999999</c:v>
                </c:pt>
                <c:pt idx="2652">
                  <c:v>14.737</c:v>
                </c:pt>
                <c:pt idx="2653">
                  <c:v>14.73</c:v>
                </c:pt>
                <c:pt idx="2654">
                  <c:v>14.737</c:v>
                </c:pt>
                <c:pt idx="2655">
                  <c:v>14.73</c:v>
                </c:pt>
                <c:pt idx="2656">
                  <c:v>14.746</c:v>
                </c:pt>
                <c:pt idx="2657">
                  <c:v>14.737</c:v>
                </c:pt>
                <c:pt idx="2658">
                  <c:v>14.728</c:v>
                </c:pt>
                <c:pt idx="2659">
                  <c:v>14.756</c:v>
                </c:pt>
                <c:pt idx="2660">
                  <c:v>14.724</c:v>
                </c:pt>
                <c:pt idx="2661">
                  <c:v>14.761000000000001</c:v>
                </c:pt>
                <c:pt idx="2662">
                  <c:v>14.747999999999999</c:v>
                </c:pt>
                <c:pt idx="2663">
                  <c:v>14.723000000000001</c:v>
                </c:pt>
                <c:pt idx="2664">
                  <c:v>14.75</c:v>
                </c:pt>
                <c:pt idx="2665">
                  <c:v>14.737</c:v>
                </c:pt>
                <c:pt idx="2666">
                  <c:v>14.73</c:v>
                </c:pt>
                <c:pt idx="2667">
                  <c:v>14.724</c:v>
                </c:pt>
                <c:pt idx="2668">
                  <c:v>14.741</c:v>
                </c:pt>
                <c:pt idx="2669">
                  <c:v>14.756</c:v>
                </c:pt>
                <c:pt idx="2670">
                  <c:v>14.73</c:v>
                </c:pt>
                <c:pt idx="2671">
                  <c:v>14.743</c:v>
                </c:pt>
                <c:pt idx="2672">
                  <c:v>14.721</c:v>
                </c:pt>
                <c:pt idx="2673">
                  <c:v>14.743</c:v>
                </c:pt>
                <c:pt idx="2674">
                  <c:v>14.746</c:v>
                </c:pt>
                <c:pt idx="2675">
                  <c:v>14.741</c:v>
                </c:pt>
                <c:pt idx="2676">
                  <c:v>14.754</c:v>
                </c:pt>
                <c:pt idx="2677">
                  <c:v>14.744999999999999</c:v>
                </c:pt>
                <c:pt idx="2678">
                  <c:v>14.77</c:v>
                </c:pt>
                <c:pt idx="2679">
                  <c:v>14.744999999999999</c:v>
                </c:pt>
                <c:pt idx="2680">
                  <c:v>14.754</c:v>
                </c:pt>
                <c:pt idx="2681">
                  <c:v>14.744999999999999</c:v>
                </c:pt>
                <c:pt idx="2682">
                  <c:v>14.744999999999999</c:v>
                </c:pt>
                <c:pt idx="2683">
                  <c:v>14.73</c:v>
                </c:pt>
                <c:pt idx="2684">
                  <c:v>14.723000000000001</c:v>
                </c:pt>
                <c:pt idx="2685">
                  <c:v>14.754</c:v>
                </c:pt>
                <c:pt idx="2686">
                  <c:v>14.765000000000002</c:v>
                </c:pt>
                <c:pt idx="2687">
                  <c:v>14.754</c:v>
                </c:pt>
                <c:pt idx="2688">
                  <c:v>14.765000000000002</c:v>
                </c:pt>
                <c:pt idx="2689">
                  <c:v>14.765000000000002</c:v>
                </c:pt>
                <c:pt idx="2690">
                  <c:v>14.754</c:v>
                </c:pt>
                <c:pt idx="2691">
                  <c:v>14.747999999999999</c:v>
                </c:pt>
                <c:pt idx="2692">
                  <c:v>14.783000000000001</c:v>
                </c:pt>
                <c:pt idx="2693">
                  <c:v>14.756</c:v>
                </c:pt>
                <c:pt idx="2694">
                  <c:v>14.785</c:v>
                </c:pt>
                <c:pt idx="2695">
                  <c:v>14.767000000000001</c:v>
                </c:pt>
                <c:pt idx="2696">
                  <c:v>14.761000000000001</c:v>
                </c:pt>
                <c:pt idx="2697">
                  <c:v>14.778</c:v>
                </c:pt>
                <c:pt idx="2698">
                  <c:v>14.744999999999999</c:v>
                </c:pt>
                <c:pt idx="2699">
                  <c:v>14.798</c:v>
                </c:pt>
                <c:pt idx="2700">
                  <c:v>14.779</c:v>
                </c:pt>
                <c:pt idx="2701">
                  <c:v>14.763</c:v>
                </c:pt>
                <c:pt idx="2702">
                  <c:v>14.79</c:v>
                </c:pt>
                <c:pt idx="2703">
                  <c:v>14.787000000000001</c:v>
                </c:pt>
                <c:pt idx="2704">
                  <c:v>14.75</c:v>
                </c:pt>
                <c:pt idx="2705">
                  <c:v>14.761000000000001</c:v>
                </c:pt>
                <c:pt idx="2706">
                  <c:v>14.772</c:v>
                </c:pt>
                <c:pt idx="2707">
                  <c:v>14.79</c:v>
                </c:pt>
                <c:pt idx="2708">
                  <c:v>14.772</c:v>
                </c:pt>
                <c:pt idx="2709">
                  <c:v>14.803000000000004</c:v>
                </c:pt>
                <c:pt idx="2710">
                  <c:v>14.798</c:v>
                </c:pt>
                <c:pt idx="2711">
                  <c:v>14.776</c:v>
                </c:pt>
                <c:pt idx="2712">
                  <c:v>14.757</c:v>
                </c:pt>
                <c:pt idx="2713">
                  <c:v>14.776</c:v>
                </c:pt>
                <c:pt idx="2714">
                  <c:v>14.776</c:v>
                </c:pt>
                <c:pt idx="2715">
                  <c:v>14.788</c:v>
                </c:pt>
                <c:pt idx="2716">
                  <c:v>14.743</c:v>
                </c:pt>
                <c:pt idx="2717">
                  <c:v>14.778</c:v>
                </c:pt>
                <c:pt idx="2718">
                  <c:v>14.759</c:v>
                </c:pt>
                <c:pt idx="2719">
                  <c:v>14.75</c:v>
                </c:pt>
                <c:pt idx="2720">
                  <c:v>14.788</c:v>
                </c:pt>
                <c:pt idx="2721">
                  <c:v>14.79</c:v>
                </c:pt>
                <c:pt idx="2722">
                  <c:v>14.759</c:v>
                </c:pt>
                <c:pt idx="2723">
                  <c:v>14.788</c:v>
                </c:pt>
                <c:pt idx="2724">
                  <c:v>14.772</c:v>
                </c:pt>
                <c:pt idx="2725">
                  <c:v>14.801</c:v>
                </c:pt>
                <c:pt idx="2726">
                  <c:v>14.787000000000001</c:v>
                </c:pt>
                <c:pt idx="2727">
                  <c:v>14.801</c:v>
                </c:pt>
                <c:pt idx="2728">
                  <c:v>14.818</c:v>
                </c:pt>
                <c:pt idx="2729">
                  <c:v>14.792</c:v>
                </c:pt>
                <c:pt idx="2730">
                  <c:v>14.812000000000003</c:v>
                </c:pt>
                <c:pt idx="2731">
                  <c:v>14.796000000000001</c:v>
                </c:pt>
                <c:pt idx="2732">
                  <c:v>14.805000000000003</c:v>
                </c:pt>
                <c:pt idx="2733">
                  <c:v>14.788</c:v>
                </c:pt>
                <c:pt idx="2734">
                  <c:v>14.787000000000001</c:v>
                </c:pt>
                <c:pt idx="2735">
                  <c:v>14.82</c:v>
                </c:pt>
                <c:pt idx="2736">
                  <c:v>14.743</c:v>
                </c:pt>
                <c:pt idx="2737">
                  <c:v>14.754</c:v>
                </c:pt>
                <c:pt idx="2738">
                  <c:v>14.805000000000003</c:v>
                </c:pt>
                <c:pt idx="2739">
                  <c:v>14.81</c:v>
                </c:pt>
                <c:pt idx="2740">
                  <c:v>14.803000000000004</c:v>
                </c:pt>
                <c:pt idx="2741">
                  <c:v>14.796000000000001</c:v>
                </c:pt>
                <c:pt idx="2742">
                  <c:v>14.798</c:v>
                </c:pt>
                <c:pt idx="2743">
                  <c:v>14.814</c:v>
                </c:pt>
                <c:pt idx="2744">
                  <c:v>14.805000000000003</c:v>
                </c:pt>
                <c:pt idx="2745">
                  <c:v>14.781000000000001</c:v>
                </c:pt>
                <c:pt idx="2746">
                  <c:v>14.827</c:v>
                </c:pt>
                <c:pt idx="2747">
                  <c:v>14.801</c:v>
                </c:pt>
                <c:pt idx="2748">
                  <c:v>14.796000000000001</c:v>
                </c:pt>
                <c:pt idx="2749">
                  <c:v>14.798999999999999</c:v>
                </c:pt>
                <c:pt idx="2750">
                  <c:v>14.829000000000002</c:v>
                </c:pt>
                <c:pt idx="2751">
                  <c:v>14.807</c:v>
                </c:pt>
                <c:pt idx="2752">
                  <c:v>14.807</c:v>
                </c:pt>
                <c:pt idx="2753">
                  <c:v>14.814</c:v>
                </c:pt>
                <c:pt idx="2754">
                  <c:v>14.82</c:v>
                </c:pt>
                <c:pt idx="2755">
                  <c:v>14.807</c:v>
                </c:pt>
                <c:pt idx="2756">
                  <c:v>14.834</c:v>
                </c:pt>
                <c:pt idx="2757">
                  <c:v>14.81</c:v>
                </c:pt>
                <c:pt idx="2758">
                  <c:v>14.821</c:v>
                </c:pt>
                <c:pt idx="2759">
                  <c:v>14.825000000000003</c:v>
                </c:pt>
                <c:pt idx="2760">
                  <c:v>14.812000000000003</c:v>
                </c:pt>
                <c:pt idx="2761">
                  <c:v>14.836</c:v>
                </c:pt>
                <c:pt idx="2762">
                  <c:v>14.825000000000003</c:v>
                </c:pt>
                <c:pt idx="2763">
                  <c:v>14.831</c:v>
                </c:pt>
                <c:pt idx="2764">
                  <c:v>14.84</c:v>
                </c:pt>
                <c:pt idx="2765">
                  <c:v>14.831</c:v>
                </c:pt>
                <c:pt idx="2766">
                  <c:v>14.829000000000002</c:v>
                </c:pt>
                <c:pt idx="2767">
                  <c:v>14.827</c:v>
                </c:pt>
                <c:pt idx="2768">
                  <c:v>14.845000000000002</c:v>
                </c:pt>
                <c:pt idx="2769">
                  <c:v>14.843</c:v>
                </c:pt>
                <c:pt idx="2770">
                  <c:v>14.832000000000004</c:v>
                </c:pt>
                <c:pt idx="2771">
                  <c:v>14.818</c:v>
                </c:pt>
                <c:pt idx="2772">
                  <c:v>14.836</c:v>
                </c:pt>
                <c:pt idx="2773">
                  <c:v>14.849</c:v>
                </c:pt>
                <c:pt idx="2774">
                  <c:v>14.838000000000001</c:v>
                </c:pt>
                <c:pt idx="2775">
                  <c:v>14.842000000000002</c:v>
                </c:pt>
                <c:pt idx="2776">
                  <c:v>14.836</c:v>
                </c:pt>
                <c:pt idx="2777">
                  <c:v>14.851000000000004</c:v>
                </c:pt>
                <c:pt idx="2778">
                  <c:v>14.851000000000004</c:v>
                </c:pt>
                <c:pt idx="2779">
                  <c:v>14.864000000000004</c:v>
                </c:pt>
                <c:pt idx="2780">
                  <c:v>14.849</c:v>
                </c:pt>
                <c:pt idx="2781">
                  <c:v>14.858000000000002</c:v>
                </c:pt>
                <c:pt idx="2782">
                  <c:v>14.842000000000002</c:v>
                </c:pt>
                <c:pt idx="2783">
                  <c:v>14.849</c:v>
                </c:pt>
                <c:pt idx="2784">
                  <c:v>14.84</c:v>
                </c:pt>
                <c:pt idx="2785">
                  <c:v>14.865000000000004</c:v>
                </c:pt>
                <c:pt idx="2786">
                  <c:v>14.845000000000002</c:v>
                </c:pt>
                <c:pt idx="2787">
                  <c:v>14.854000000000005</c:v>
                </c:pt>
                <c:pt idx="2788">
                  <c:v>14.856000000000003</c:v>
                </c:pt>
                <c:pt idx="2789">
                  <c:v>14.829000000000002</c:v>
                </c:pt>
                <c:pt idx="2790">
                  <c:v>14.862000000000004</c:v>
                </c:pt>
                <c:pt idx="2791">
                  <c:v>14.862000000000004</c:v>
                </c:pt>
                <c:pt idx="2792">
                  <c:v>14.865000000000004</c:v>
                </c:pt>
                <c:pt idx="2793">
                  <c:v>14.875000000000004</c:v>
                </c:pt>
                <c:pt idx="2794">
                  <c:v>14.886000000000005</c:v>
                </c:pt>
                <c:pt idx="2795">
                  <c:v>14.898</c:v>
                </c:pt>
                <c:pt idx="2796">
                  <c:v>14.873000000000005</c:v>
                </c:pt>
                <c:pt idx="2797">
                  <c:v>14.865000000000004</c:v>
                </c:pt>
                <c:pt idx="2798">
                  <c:v>14.878</c:v>
                </c:pt>
                <c:pt idx="2799">
                  <c:v>14.878</c:v>
                </c:pt>
                <c:pt idx="2800">
                  <c:v>14.882000000000003</c:v>
                </c:pt>
                <c:pt idx="2801">
                  <c:v>14.893000000000002</c:v>
                </c:pt>
                <c:pt idx="2802">
                  <c:v>14.9</c:v>
                </c:pt>
                <c:pt idx="2803">
                  <c:v>14.893000000000002</c:v>
                </c:pt>
                <c:pt idx="2804">
                  <c:v>14.882000000000003</c:v>
                </c:pt>
                <c:pt idx="2805">
                  <c:v>14.882000000000003</c:v>
                </c:pt>
                <c:pt idx="2806">
                  <c:v>14.886000000000005</c:v>
                </c:pt>
                <c:pt idx="2807">
                  <c:v>14.884</c:v>
                </c:pt>
                <c:pt idx="2808">
                  <c:v>14.897</c:v>
                </c:pt>
                <c:pt idx="2809">
                  <c:v>14.898</c:v>
                </c:pt>
                <c:pt idx="2810">
                  <c:v>14.897</c:v>
                </c:pt>
                <c:pt idx="2811">
                  <c:v>14.889000000000003</c:v>
                </c:pt>
                <c:pt idx="2812">
                  <c:v>14.909000000000002</c:v>
                </c:pt>
                <c:pt idx="2813">
                  <c:v>14.902000000000003</c:v>
                </c:pt>
                <c:pt idx="2814">
                  <c:v>14.902000000000003</c:v>
                </c:pt>
                <c:pt idx="2815">
                  <c:v>14.889000000000003</c:v>
                </c:pt>
                <c:pt idx="2816">
                  <c:v>14.891</c:v>
                </c:pt>
                <c:pt idx="2817">
                  <c:v>14.897</c:v>
                </c:pt>
                <c:pt idx="2818">
                  <c:v>14.911</c:v>
                </c:pt>
                <c:pt idx="2819">
                  <c:v>14.907</c:v>
                </c:pt>
                <c:pt idx="2820">
                  <c:v>14.906000000000002</c:v>
                </c:pt>
                <c:pt idx="2821">
                  <c:v>14.904</c:v>
                </c:pt>
                <c:pt idx="2822">
                  <c:v>14.911</c:v>
                </c:pt>
                <c:pt idx="2823">
                  <c:v>14.913</c:v>
                </c:pt>
                <c:pt idx="2824">
                  <c:v>14.92</c:v>
                </c:pt>
                <c:pt idx="2825">
                  <c:v>14.939</c:v>
                </c:pt>
                <c:pt idx="2826">
                  <c:v>14.915000000000003</c:v>
                </c:pt>
                <c:pt idx="2827">
                  <c:v>14.907</c:v>
                </c:pt>
                <c:pt idx="2828">
                  <c:v>14.944000000000001</c:v>
                </c:pt>
                <c:pt idx="2829">
                  <c:v>14.937000000000001</c:v>
                </c:pt>
                <c:pt idx="2830">
                  <c:v>14.946</c:v>
                </c:pt>
                <c:pt idx="2831">
                  <c:v>14.933</c:v>
                </c:pt>
                <c:pt idx="2832">
                  <c:v>14.889000000000003</c:v>
                </c:pt>
                <c:pt idx="2833">
                  <c:v>14.909000000000002</c:v>
                </c:pt>
                <c:pt idx="2834">
                  <c:v>14.924000000000001</c:v>
                </c:pt>
                <c:pt idx="2835">
                  <c:v>14.950000000000003</c:v>
                </c:pt>
                <c:pt idx="2836">
                  <c:v>14.946</c:v>
                </c:pt>
                <c:pt idx="2837">
                  <c:v>14.931000000000001</c:v>
                </c:pt>
                <c:pt idx="2838">
                  <c:v>14.939</c:v>
                </c:pt>
                <c:pt idx="2839">
                  <c:v>14.94</c:v>
                </c:pt>
                <c:pt idx="2840">
                  <c:v>14.944000000000001</c:v>
                </c:pt>
                <c:pt idx="2841">
                  <c:v>14.946</c:v>
                </c:pt>
                <c:pt idx="2842">
                  <c:v>14.962000000000003</c:v>
                </c:pt>
                <c:pt idx="2843">
                  <c:v>14.964</c:v>
                </c:pt>
                <c:pt idx="2844">
                  <c:v>14.953000000000005</c:v>
                </c:pt>
                <c:pt idx="2845">
                  <c:v>14.977</c:v>
                </c:pt>
                <c:pt idx="2846">
                  <c:v>14.986000000000002</c:v>
                </c:pt>
                <c:pt idx="2847">
                  <c:v>14.966000000000005</c:v>
                </c:pt>
                <c:pt idx="2848">
                  <c:v>14.972000000000003</c:v>
                </c:pt>
                <c:pt idx="2849">
                  <c:v>14.973000000000004</c:v>
                </c:pt>
                <c:pt idx="2850">
                  <c:v>14.964</c:v>
                </c:pt>
                <c:pt idx="2851">
                  <c:v>14.973000000000004</c:v>
                </c:pt>
                <c:pt idx="2852">
                  <c:v>14.977</c:v>
                </c:pt>
                <c:pt idx="2853">
                  <c:v>14.997</c:v>
                </c:pt>
                <c:pt idx="2854">
                  <c:v>14.973000000000004</c:v>
                </c:pt>
                <c:pt idx="2855">
                  <c:v>14.973000000000004</c:v>
                </c:pt>
                <c:pt idx="2856">
                  <c:v>14.97</c:v>
                </c:pt>
                <c:pt idx="2857">
                  <c:v>14.964</c:v>
                </c:pt>
                <c:pt idx="2858">
                  <c:v>14.981</c:v>
                </c:pt>
                <c:pt idx="2859">
                  <c:v>15.017000000000001</c:v>
                </c:pt>
                <c:pt idx="2860">
                  <c:v>14.984</c:v>
                </c:pt>
                <c:pt idx="2861">
                  <c:v>14.99</c:v>
                </c:pt>
                <c:pt idx="2862">
                  <c:v>14.992000000000004</c:v>
                </c:pt>
                <c:pt idx="2863">
                  <c:v>15.006</c:v>
                </c:pt>
                <c:pt idx="2864">
                  <c:v>14.999000000000002</c:v>
                </c:pt>
                <c:pt idx="2865">
                  <c:v>14.983000000000002</c:v>
                </c:pt>
                <c:pt idx="2866">
                  <c:v>15.001000000000001</c:v>
                </c:pt>
                <c:pt idx="2867">
                  <c:v>15.01</c:v>
                </c:pt>
                <c:pt idx="2868">
                  <c:v>14.994</c:v>
                </c:pt>
                <c:pt idx="2869">
                  <c:v>15.01</c:v>
                </c:pt>
                <c:pt idx="2870">
                  <c:v>14.999000000000002</c:v>
                </c:pt>
                <c:pt idx="2871">
                  <c:v>14.994</c:v>
                </c:pt>
                <c:pt idx="2872">
                  <c:v>15.021000000000001</c:v>
                </c:pt>
                <c:pt idx="2873">
                  <c:v>14.999000000000002</c:v>
                </c:pt>
                <c:pt idx="2874">
                  <c:v>15.016</c:v>
                </c:pt>
                <c:pt idx="2875">
                  <c:v>15.019</c:v>
                </c:pt>
                <c:pt idx="2876">
                  <c:v>15.028</c:v>
                </c:pt>
                <c:pt idx="2877">
                  <c:v>14.994</c:v>
                </c:pt>
                <c:pt idx="2878">
                  <c:v>15.014000000000001</c:v>
                </c:pt>
                <c:pt idx="2879">
                  <c:v>15.016</c:v>
                </c:pt>
                <c:pt idx="2880">
                  <c:v>15.043000000000001</c:v>
                </c:pt>
                <c:pt idx="2881">
                  <c:v>15.041</c:v>
                </c:pt>
                <c:pt idx="2882">
                  <c:v>15.026</c:v>
                </c:pt>
                <c:pt idx="2883">
                  <c:v>15.036</c:v>
                </c:pt>
                <c:pt idx="2884">
                  <c:v>15.012</c:v>
                </c:pt>
                <c:pt idx="2885">
                  <c:v>15.023</c:v>
                </c:pt>
                <c:pt idx="2886">
                  <c:v>15.041</c:v>
                </c:pt>
                <c:pt idx="2887">
                  <c:v>15.045</c:v>
                </c:pt>
                <c:pt idx="2888">
                  <c:v>15.037000000000001</c:v>
                </c:pt>
                <c:pt idx="2889">
                  <c:v>15.045</c:v>
                </c:pt>
                <c:pt idx="2890">
                  <c:v>15.048</c:v>
                </c:pt>
                <c:pt idx="2891">
                  <c:v>15.052000000000003</c:v>
                </c:pt>
                <c:pt idx="2892">
                  <c:v>15.059000000000003</c:v>
                </c:pt>
                <c:pt idx="2893">
                  <c:v>15.041</c:v>
                </c:pt>
                <c:pt idx="2894">
                  <c:v>15.041</c:v>
                </c:pt>
                <c:pt idx="2895">
                  <c:v>15.065000000000003</c:v>
                </c:pt>
                <c:pt idx="2896">
                  <c:v>15.054</c:v>
                </c:pt>
                <c:pt idx="2897">
                  <c:v>15.059000000000003</c:v>
                </c:pt>
                <c:pt idx="2898">
                  <c:v>15.063000000000002</c:v>
                </c:pt>
                <c:pt idx="2899">
                  <c:v>15.065000000000003</c:v>
                </c:pt>
                <c:pt idx="2900">
                  <c:v>15.076000000000002</c:v>
                </c:pt>
                <c:pt idx="2901">
                  <c:v>15.065000000000003</c:v>
                </c:pt>
                <c:pt idx="2902">
                  <c:v>15.069000000000004</c:v>
                </c:pt>
                <c:pt idx="2903">
                  <c:v>15.067</c:v>
                </c:pt>
                <c:pt idx="2904">
                  <c:v>15.074</c:v>
                </c:pt>
                <c:pt idx="2905">
                  <c:v>15.065000000000003</c:v>
                </c:pt>
                <c:pt idx="2906">
                  <c:v>15.072000000000003</c:v>
                </c:pt>
                <c:pt idx="2907">
                  <c:v>15.078000000000001</c:v>
                </c:pt>
                <c:pt idx="2908">
                  <c:v>15.069000000000004</c:v>
                </c:pt>
                <c:pt idx="2909">
                  <c:v>15.111000000000001</c:v>
                </c:pt>
                <c:pt idx="2910">
                  <c:v>15.083</c:v>
                </c:pt>
                <c:pt idx="2911">
                  <c:v>15.08</c:v>
                </c:pt>
                <c:pt idx="2912">
                  <c:v>15.089</c:v>
                </c:pt>
                <c:pt idx="2913">
                  <c:v>15.102</c:v>
                </c:pt>
                <c:pt idx="2914">
                  <c:v>15.087</c:v>
                </c:pt>
                <c:pt idx="2915">
                  <c:v>15.08</c:v>
                </c:pt>
                <c:pt idx="2916">
                  <c:v>15.096</c:v>
                </c:pt>
                <c:pt idx="2917">
                  <c:v>15.098000000000001</c:v>
                </c:pt>
                <c:pt idx="2918">
                  <c:v>15.076000000000002</c:v>
                </c:pt>
                <c:pt idx="2919">
                  <c:v>15.078000000000001</c:v>
                </c:pt>
                <c:pt idx="2920">
                  <c:v>15.089</c:v>
                </c:pt>
                <c:pt idx="2921">
                  <c:v>15.125</c:v>
                </c:pt>
                <c:pt idx="2922">
                  <c:v>15.094000000000001</c:v>
                </c:pt>
                <c:pt idx="2923">
                  <c:v>15.1</c:v>
                </c:pt>
                <c:pt idx="2924">
                  <c:v>15.105</c:v>
                </c:pt>
                <c:pt idx="2925">
                  <c:v>15.107000000000001</c:v>
                </c:pt>
                <c:pt idx="2926">
                  <c:v>15.105</c:v>
                </c:pt>
                <c:pt idx="2927">
                  <c:v>15.114000000000001</c:v>
                </c:pt>
                <c:pt idx="2928">
                  <c:v>15.111000000000001</c:v>
                </c:pt>
                <c:pt idx="2929">
                  <c:v>15.111000000000001</c:v>
                </c:pt>
                <c:pt idx="2930">
                  <c:v>15.102</c:v>
                </c:pt>
                <c:pt idx="2931">
                  <c:v>15.114000000000001</c:v>
                </c:pt>
                <c:pt idx="2932">
                  <c:v>15.127000000000001</c:v>
                </c:pt>
                <c:pt idx="2933">
                  <c:v>15.122</c:v>
                </c:pt>
                <c:pt idx="2934">
                  <c:v>15.087</c:v>
                </c:pt>
                <c:pt idx="2935">
                  <c:v>15.107000000000001</c:v>
                </c:pt>
                <c:pt idx="2936">
                  <c:v>15.129</c:v>
                </c:pt>
                <c:pt idx="2937">
                  <c:v>15.113</c:v>
                </c:pt>
                <c:pt idx="2938">
                  <c:v>15.138</c:v>
                </c:pt>
                <c:pt idx="2939">
                  <c:v>15.129</c:v>
                </c:pt>
                <c:pt idx="2940">
                  <c:v>15.155000000000003</c:v>
                </c:pt>
                <c:pt idx="2941">
                  <c:v>15.136000000000001</c:v>
                </c:pt>
                <c:pt idx="2942">
                  <c:v>15.148999999999999</c:v>
                </c:pt>
                <c:pt idx="2943">
                  <c:v>15.151</c:v>
                </c:pt>
                <c:pt idx="2944">
                  <c:v>15.173</c:v>
                </c:pt>
                <c:pt idx="2945">
                  <c:v>15.14</c:v>
                </c:pt>
                <c:pt idx="2946">
                  <c:v>15.153</c:v>
                </c:pt>
                <c:pt idx="2947">
                  <c:v>15.133000000000001</c:v>
                </c:pt>
                <c:pt idx="2948">
                  <c:v>15.138</c:v>
                </c:pt>
                <c:pt idx="2949">
                  <c:v>15.144</c:v>
                </c:pt>
                <c:pt idx="2950">
                  <c:v>15.151</c:v>
                </c:pt>
                <c:pt idx="2951">
                  <c:v>15.138</c:v>
                </c:pt>
                <c:pt idx="2952">
                  <c:v>15.153</c:v>
                </c:pt>
                <c:pt idx="2953">
                  <c:v>15.158000000000001</c:v>
                </c:pt>
                <c:pt idx="2954">
                  <c:v>15.171000000000001</c:v>
                </c:pt>
                <c:pt idx="2955">
                  <c:v>15.147</c:v>
                </c:pt>
                <c:pt idx="2956">
                  <c:v>15.114000000000001</c:v>
                </c:pt>
                <c:pt idx="2957">
                  <c:v>15.158000000000001</c:v>
                </c:pt>
                <c:pt idx="2958">
                  <c:v>15.151</c:v>
                </c:pt>
                <c:pt idx="2959">
                  <c:v>15.136000000000001</c:v>
                </c:pt>
                <c:pt idx="2960">
                  <c:v>15.135</c:v>
                </c:pt>
                <c:pt idx="2961">
                  <c:v>15.156000000000002</c:v>
                </c:pt>
                <c:pt idx="2962">
                  <c:v>15.133000000000001</c:v>
                </c:pt>
                <c:pt idx="2963">
                  <c:v>15.127000000000001</c:v>
                </c:pt>
                <c:pt idx="2964">
                  <c:v>15.16</c:v>
                </c:pt>
                <c:pt idx="2965">
                  <c:v>15.155000000000003</c:v>
                </c:pt>
                <c:pt idx="2966">
                  <c:v>15.16</c:v>
                </c:pt>
                <c:pt idx="2967">
                  <c:v>15.178000000000001</c:v>
                </c:pt>
                <c:pt idx="2968">
                  <c:v>15.193</c:v>
                </c:pt>
                <c:pt idx="2969">
                  <c:v>15.173</c:v>
                </c:pt>
                <c:pt idx="2970">
                  <c:v>15.186</c:v>
                </c:pt>
                <c:pt idx="2971">
                  <c:v>15.175000000000002</c:v>
                </c:pt>
                <c:pt idx="2972">
                  <c:v>15.171000000000001</c:v>
                </c:pt>
                <c:pt idx="2973">
                  <c:v>15.162000000000004</c:v>
                </c:pt>
                <c:pt idx="2974">
                  <c:v>15.189</c:v>
                </c:pt>
                <c:pt idx="2975">
                  <c:v>15.171000000000001</c:v>
                </c:pt>
                <c:pt idx="2976">
                  <c:v>15.182</c:v>
                </c:pt>
                <c:pt idx="2977">
                  <c:v>15.184000000000001</c:v>
                </c:pt>
                <c:pt idx="2978">
                  <c:v>15.175000000000002</c:v>
                </c:pt>
                <c:pt idx="2979">
                  <c:v>15.204000000000001</c:v>
                </c:pt>
                <c:pt idx="2980">
                  <c:v>15.193</c:v>
                </c:pt>
                <c:pt idx="2981">
                  <c:v>15.188000000000001</c:v>
                </c:pt>
                <c:pt idx="2982">
                  <c:v>15.211</c:v>
                </c:pt>
                <c:pt idx="2983">
                  <c:v>15.202</c:v>
                </c:pt>
                <c:pt idx="2984">
                  <c:v>15.197000000000001</c:v>
                </c:pt>
                <c:pt idx="2985">
                  <c:v>15.195</c:v>
                </c:pt>
                <c:pt idx="2986">
                  <c:v>15.178000000000001</c:v>
                </c:pt>
                <c:pt idx="2987">
                  <c:v>15.2</c:v>
                </c:pt>
                <c:pt idx="2988">
                  <c:v>15.186</c:v>
                </c:pt>
                <c:pt idx="2989">
                  <c:v>15.202</c:v>
                </c:pt>
                <c:pt idx="2990">
                  <c:v>15.199</c:v>
                </c:pt>
                <c:pt idx="2991">
                  <c:v>15.211</c:v>
                </c:pt>
                <c:pt idx="2992">
                  <c:v>15.188000000000001</c:v>
                </c:pt>
                <c:pt idx="2993">
                  <c:v>15.189</c:v>
                </c:pt>
                <c:pt idx="2994">
                  <c:v>15.221</c:v>
                </c:pt>
                <c:pt idx="2995">
                  <c:v>15.215</c:v>
                </c:pt>
                <c:pt idx="2996">
                  <c:v>15.218999999999999</c:v>
                </c:pt>
                <c:pt idx="2997">
                  <c:v>15.221</c:v>
                </c:pt>
                <c:pt idx="2998">
                  <c:v>15.222</c:v>
                </c:pt>
                <c:pt idx="2999">
                  <c:v>15.23</c:v>
                </c:pt>
                <c:pt idx="3000">
                  <c:v>15.228</c:v>
                </c:pt>
                <c:pt idx="3001">
                  <c:v>15.237</c:v>
                </c:pt>
                <c:pt idx="3002">
                  <c:v>15.218999999999999</c:v>
                </c:pt>
                <c:pt idx="3003">
                  <c:v>15.211</c:v>
                </c:pt>
                <c:pt idx="3004">
                  <c:v>15.226000000000001</c:v>
                </c:pt>
                <c:pt idx="3005">
                  <c:v>15.222</c:v>
                </c:pt>
                <c:pt idx="3006">
                  <c:v>15.231999999999999</c:v>
                </c:pt>
                <c:pt idx="3007">
                  <c:v>15.234999999999999</c:v>
                </c:pt>
                <c:pt idx="3008">
                  <c:v>15.228</c:v>
                </c:pt>
                <c:pt idx="3009">
                  <c:v>15.241</c:v>
                </c:pt>
                <c:pt idx="3010">
                  <c:v>15.254</c:v>
                </c:pt>
                <c:pt idx="3011">
                  <c:v>15.252000000000002</c:v>
                </c:pt>
                <c:pt idx="3012">
                  <c:v>15.255000000000004</c:v>
                </c:pt>
                <c:pt idx="3013">
                  <c:v>15.252000000000002</c:v>
                </c:pt>
                <c:pt idx="3014">
                  <c:v>15.237</c:v>
                </c:pt>
                <c:pt idx="3015">
                  <c:v>15.237</c:v>
                </c:pt>
                <c:pt idx="3016">
                  <c:v>15.252000000000002</c:v>
                </c:pt>
                <c:pt idx="3017">
                  <c:v>15.241</c:v>
                </c:pt>
                <c:pt idx="3018">
                  <c:v>15.254</c:v>
                </c:pt>
                <c:pt idx="3019">
                  <c:v>15.277000000000001</c:v>
                </c:pt>
                <c:pt idx="3020">
                  <c:v>15.254</c:v>
                </c:pt>
                <c:pt idx="3021">
                  <c:v>15.246</c:v>
                </c:pt>
                <c:pt idx="3022">
                  <c:v>15.268000000000001</c:v>
                </c:pt>
                <c:pt idx="3023">
                  <c:v>15.272</c:v>
                </c:pt>
                <c:pt idx="3024">
                  <c:v>15.259</c:v>
                </c:pt>
                <c:pt idx="3025">
                  <c:v>15.266</c:v>
                </c:pt>
                <c:pt idx="3026">
                  <c:v>15.275</c:v>
                </c:pt>
                <c:pt idx="3027">
                  <c:v>15.255000000000004</c:v>
                </c:pt>
                <c:pt idx="3028">
                  <c:v>15.277000000000001</c:v>
                </c:pt>
                <c:pt idx="3029">
                  <c:v>15.277000000000001</c:v>
                </c:pt>
                <c:pt idx="3030">
                  <c:v>15.266</c:v>
                </c:pt>
                <c:pt idx="3031">
                  <c:v>15.274000000000001</c:v>
                </c:pt>
                <c:pt idx="3032">
                  <c:v>15.283000000000001</c:v>
                </c:pt>
                <c:pt idx="3033">
                  <c:v>15.296000000000001</c:v>
                </c:pt>
                <c:pt idx="3034">
                  <c:v>15.266</c:v>
                </c:pt>
                <c:pt idx="3035">
                  <c:v>15.298999999999999</c:v>
                </c:pt>
                <c:pt idx="3036">
                  <c:v>15.307</c:v>
                </c:pt>
                <c:pt idx="3037">
                  <c:v>15.277000000000001</c:v>
                </c:pt>
                <c:pt idx="3038">
                  <c:v>15.329000000000002</c:v>
                </c:pt>
                <c:pt idx="3039">
                  <c:v>15.29</c:v>
                </c:pt>
                <c:pt idx="3040">
                  <c:v>15.323</c:v>
                </c:pt>
                <c:pt idx="3041">
                  <c:v>15.325000000000003</c:v>
                </c:pt>
                <c:pt idx="3042">
                  <c:v>15.294</c:v>
                </c:pt>
                <c:pt idx="3043">
                  <c:v>15.297000000000001</c:v>
                </c:pt>
                <c:pt idx="3044">
                  <c:v>15.301</c:v>
                </c:pt>
                <c:pt idx="3045">
                  <c:v>15.312000000000003</c:v>
                </c:pt>
                <c:pt idx="3046">
                  <c:v>15.321</c:v>
                </c:pt>
                <c:pt idx="3047">
                  <c:v>15.321</c:v>
                </c:pt>
                <c:pt idx="3048">
                  <c:v>15.316000000000004</c:v>
                </c:pt>
                <c:pt idx="3049">
                  <c:v>15.321</c:v>
                </c:pt>
                <c:pt idx="3050">
                  <c:v>15.319000000000004</c:v>
                </c:pt>
                <c:pt idx="3051">
                  <c:v>15.307</c:v>
                </c:pt>
                <c:pt idx="3052">
                  <c:v>15.336</c:v>
                </c:pt>
                <c:pt idx="3053">
                  <c:v>15.319000000000004</c:v>
                </c:pt>
                <c:pt idx="3054">
                  <c:v>15.33</c:v>
                </c:pt>
                <c:pt idx="3055">
                  <c:v>15.327</c:v>
                </c:pt>
                <c:pt idx="3056">
                  <c:v>15.343</c:v>
                </c:pt>
                <c:pt idx="3057">
                  <c:v>15.338000000000001</c:v>
                </c:pt>
                <c:pt idx="3058">
                  <c:v>15.327</c:v>
                </c:pt>
                <c:pt idx="3059">
                  <c:v>15.351000000000004</c:v>
                </c:pt>
                <c:pt idx="3060">
                  <c:v>15.341000000000001</c:v>
                </c:pt>
                <c:pt idx="3061">
                  <c:v>15.316000000000004</c:v>
                </c:pt>
                <c:pt idx="3062">
                  <c:v>15.345000000000002</c:v>
                </c:pt>
                <c:pt idx="3063">
                  <c:v>15.347</c:v>
                </c:pt>
                <c:pt idx="3064">
                  <c:v>15.358000000000002</c:v>
                </c:pt>
                <c:pt idx="3065">
                  <c:v>15.365000000000004</c:v>
                </c:pt>
                <c:pt idx="3066">
                  <c:v>15.34</c:v>
                </c:pt>
                <c:pt idx="3067">
                  <c:v>15.367000000000004</c:v>
                </c:pt>
                <c:pt idx="3068">
                  <c:v>15.365000000000004</c:v>
                </c:pt>
                <c:pt idx="3069">
                  <c:v>15.385000000000003</c:v>
                </c:pt>
                <c:pt idx="3070">
                  <c:v>15.369000000000003</c:v>
                </c:pt>
                <c:pt idx="3071">
                  <c:v>15.373000000000005</c:v>
                </c:pt>
                <c:pt idx="3072">
                  <c:v>15.38</c:v>
                </c:pt>
                <c:pt idx="3073">
                  <c:v>15.376000000000005</c:v>
                </c:pt>
                <c:pt idx="3074">
                  <c:v>15.371</c:v>
                </c:pt>
                <c:pt idx="3075">
                  <c:v>15.369000000000003</c:v>
                </c:pt>
                <c:pt idx="3076">
                  <c:v>15.373000000000005</c:v>
                </c:pt>
                <c:pt idx="3077">
                  <c:v>15.369000000000003</c:v>
                </c:pt>
                <c:pt idx="3078">
                  <c:v>15.374000000000002</c:v>
                </c:pt>
                <c:pt idx="3079">
                  <c:v>15.389000000000003</c:v>
                </c:pt>
                <c:pt idx="3080">
                  <c:v>15.405000000000003</c:v>
                </c:pt>
                <c:pt idx="3081">
                  <c:v>15.360000000000003</c:v>
                </c:pt>
                <c:pt idx="3082">
                  <c:v>15.384</c:v>
                </c:pt>
                <c:pt idx="3083">
                  <c:v>15.394</c:v>
                </c:pt>
                <c:pt idx="3084">
                  <c:v>15.374000000000002</c:v>
                </c:pt>
                <c:pt idx="3085">
                  <c:v>15.405000000000003</c:v>
                </c:pt>
                <c:pt idx="3086">
                  <c:v>15.413</c:v>
                </c:pt>
                <c:pt idx="3087">
                  <c:v>15.411</c:v>
                </c:pt>
                <c:pt idx="3088">
                  <c:v>15.394</c:v>
                </c:pt>
                <c:pt idx="3089">
                  <c:v>15.415000000000003</c:v>
                </c:pt>
                <c:pt idx="3090">
                  <c:v>15.418000000000001</c:v>
                </c:pt>
                <c:pt idx="3091">
                  <c:v>15.409000000000002</c:v>
                </c:pt>
                <c:pt idx="3092">
                  <c:v>15.404</c:v>
                </c:pt>
                <c:pt idx="3093">
                  <c:v>15.416</c:v>
                </c:pt>
                <c:pt idx="3094">
                  <c:v>15.402000000000003</c:v>
                </c:pt>
                <c:pt idx="3095">
                  <c:v>15.404</c:v>
                </c:pt>
                <c:pt idx="3096">
                  <c:v>15.418000000000001</c:v>
                </c:pt>
                <c:pt idx="3097">
                  <c:v>15.44</c:v>
                </c:pt>
                <c:pt idx="3098">
                  <c:v>15.413</c:v>
                </c:pt>
                <c:pt idx="3099">
                  <c:v>15.415000000000003</c:v>
                </c:pt>
                <c:pt idx="3100">
                  <c:v>15.433</c:v>
                </c:pt>
                <c:pt idx="3101">
                  <c:v>15.429</c:v>
                </c:pt>
                <c:pt idx="3102">
                  <c:v>15.418000000000001</c:v>
                </c:pt>
                <c:pt idx="3103">
                  <c:v>15.437000000000001</c:v>
                </c:pt>
                <c:pt idx="3104">
                  <c:v>15.427</c:v>
                </c:pt>
                <c:pt idx="3105">
                  <c:v>15.416</c:v>
                </c:pt>
                <c:pt idx="3106">
                  <c:v>15.416</c:v>
                </c:pt>
                <c:pt idx="3107">
                  <c:v>15.427</c:v>
                </c:pt>
                <c:pt idx="3108">
                  <c:v>15.433</c:v>
                </c:pt>
                <c:pt idx="3109">
                  <c:v>15.431000000000001</c:v>
                </c:pt>
                <c:pt idx="3110">
                  <c:v>15.424000000000001</c:v>
                </c:pt>
                <c:pt idx="3111">
                  <c:v>15.44</c:v>
                </c:pt>
                <c:pt idx="3112">
                  <c:v>15.437000000000001</c:v>
                </c:pt>
                <c:pt idx="3113">
                  <c:v>15.449</c:v>
                </c:pt>
                <c:pt idx="3114">
                  <c:v>15.427</c:v>
                </c:pt>
                <c:pt idx="3115">
                  <c:v>15.433</c:v>
                </c:pt>
                <c:pt idx="3116">
                  <c:v>15.477</c:v>
                </c:pt>
                <c:pt idx="3117">
                  <c:v>15.435</c:v>
                </c:pt>
                <c:pt idx="3118">
                  <c:v>15.455000000000004</c:v>
                </c:pt>
                <c:pt idx="3119">
                  <c:v>15.462000000000003</c:v>
                </c:pt>
                <c:pt idx="3120">
                  <c:v>15.444000000000001</c:v>
                </c:pt>
                <c:pt idx="3121">
                  <c:v>15.426</c:v>
                </c:pt>
                <c:pt idx="3122">
                  <c:v>15.444000000000001</c:v>
                </c:pt>
                <c:pt idx="3123">
                  <c:v>15.457000000000004</c:v>
                </c:pt>
                <c:pt idx="3124">
                  <c:v>15.459000000000003</c:v>
                </c:pt>
                <c:pt idx="3125">
                  <c:v>15.475000000000003</c:v>
                </c:pt>
                <c:pt idx="3126">
                  <c:v>15.464</c:v>
                </c:pt>
                <c:pt idx="3127">
                  <c:v>15.444000000000001</c:v>
                </c:pt>
                <c:pt idx="3128">
                  <c:v>15.475000000000003</c:v>
                </c:pt>
                <c:pt idx="3129">
                  <c:v>15.457000000000004</c:v>
                </c:pt>
                <c:pt idx="3130">
                  <c:v>15.466000000000005</c:v>
                </c:pt>
                <c:pt idx="3131">
                  <c:v>15.457000000000004</c:v>
                </c:pt>
                <c:pt idx="3132">
                  <c:v>15.468</c:v>
                </c:pt>
                <c:pt idx="3133">
                  <c:v>15.468</c:v>
                </c:pt>
                <c:pt idx="3134">
                  <c:v>15.462000000000003</c:v>
                </c:pt>
                <c:pt idx="3135">
                  <c:v>15.462000000000003</c:v>
                </c:pt>
                <c:pt idx="3136">
                  <c:v>15.47</c:v>
                </c:pt>
                <c:pt idx="3137">
                  <c:v>15.462000000000003</c:v>
                </c:pt>
                <c:pt idx="3138">
                  <c:v>15.477</c:v>
                </c:pt>
                <c:pt idx="3139">
                  <c:v>15.471</c:v>
                </c:pt>
                <c:pt idx="3140">
                  <c:v>15.475000000000003</c:v>
                </c:pt>
                <c:pt idx="3141">
                  <c:v>15.492000000000004</c:v>
                </c:pt>
                <c:pt idx="3142">
                  <c:v>15.482000000000003</c:v>
                </c:pt>
                <c:pt idx="3143">
                  <c:v>15.475000000000003</c:v>
                </c:pt>
                <c:pt idx="3144">
                  <c:v>15.46</c:v>
                </c:pt>
                <c:pt idx="3145">
                  <c:v>15.49</c:v>
                </c:pt>
                <c:pt idx="3146">
                  <c:v>15.49</c:v>
                </c:pt>
                <c:pt idx="3147">
                  <c:v>15.484</c:v>
                </c:pt>
                <c:pt idx="3148">
                  <c:v>15.466000000000005</c:v>
                </c:pt>
                <c:pt idx="3149">
                  <c:v>15.471</c:v>
                </c:pt>
                <c:pt idx="3150">
                  <c:v>15.515000000000002</c:v>
                </c:pt>
                <c:pt idx="3151">
                  <c:v>15.488</c:v>
                </c:pt>
                <c:pt idx="3152">
                  <c:v>15.493</c:v>
                </c:pt>
                <c:pt idx="3153">
                  <c:v>15.499000000000002</c:v>
                </c:pt>
                <c:pt idx="3154">
                  <c:v>15.493</c:v>
                </c:pt>
                <c:pt idx="3155">
                  <c:v>15.486000000000002</c:v>
                </c:pt>
                <c:pt idx="3156">
                  <c:v>15.484</c:v>
                </c:pt>
                <c:pt idx="3157">
                  <c:v>15.495000000000003</c:v>
                </c:pt>
                <c:pt idx="3158">
                  <c:v>15.477</c:v>
                </c:pt>
                <c:pt idx="3159">
                  <c:v>15.495000000000003</c:v>
                </c:pt>
                <c:pt idx="3160">
                  <c:v>15.515000000000002</c:v>
                </c:pt>
                <c:pt idx="3161">
                  <c:v>15.488</c:v>
                </c:pt>
                <c:pt idx="3162">
                  <c:v>15.482000000000003</c:v>
                </c:pt>
                <c:pt idx="3163">
                  <c:v>15.506</c:v>
                </c:pt>
                <c:pt idx="3164">
                  <c:v>15.486000000000002</c:v>
                </c:pt>
                <c:pt idx="3165">
                  <c:v>15.501000000000001</c:v>
                </c:pt>
                <c:pt idx="3166">
                  <c:v>15.486000000000002</c:v>
                </c:pt>
                <c:pt idx="3167">
                  <c:v>15.499000000000002</c:v>
                </c:pt>
                <c:pt idx="3168">
                  <c:v>15.497</c:v>
                </c:pt>
                <c:pt idx="3169">
                  <c:v>15.503</c:v>
                </c:pt>
                <c:pt idx="3170">
                  <c:v>15.535</c:v>
                </c:pt>
                <c:pt idx="3171">
                  <c:v>15.499000000000002</c:v>
                </c:pt>
                <c:pt idx="3172">
                  <c:v>15.49</c:v>
                </c:pt>
                <c:pt idx="3173">
                  <c:v>15.506</c:v>
                </c:pt>
                <c:pt idx="3174">
                  <c:v>15.501000000000001</c:v>
                </c:pt>
                <c:pt idx="3175">
                  <c:v>15.503</c:v>
                </c:pt>
                <c:pt idx="3176">
                  <c:v>15.501000000000001</c:v>
                </c:pt>
                <c:pt idx="3177">
                  <c:v>15.501000000000001</c:v>
                </c:pt>
                <c:pt idx="3178">
                  <c:v>15.532</c:v>
                </c:pt>
                <c:pt idx="3179">
                  <c:v>15.49</c:v>
                </c:pt>
                <c:pt idx="3180">
                  <c:v>15.508000000000001</c:v>
                </c:pt>
                <c:pt idx="3181">
                  <c:v>15.512</c:v>
                </c:pt>
                <c:pt idx="3182">
                  <c:v>15.499000000000002</c:v>
                </c:pt>
                <c:pt idx="3183">
                  <c:v>15.495000000000003</c:v>
                </c:pt>
                <c:pt idx="3184">
                  <c:v>15.506</c:v>
                </c:pt>
                <c:pt idx="3185">
                  <c:v>15.501000000000001</c:v>
                </c:pt>
                <c:pt idx="3186">
                  <c:v>15.504</c:v>
                </c:pt>
                <c:pt idx="3187">
                  <c:v>15.504</c:v>
                </c:pt>
                <c:pt idx="3188">
                  <c:v>15.512</c:v>
                </c:pt>
                <c:pt idx="3189">
                  <c:v>15.499000000000002</c:v>
                </c:pt>
                <c:pt idx="3190">
                  <c:v>15.513</c:v>
                </c:pt>
                <c:pt idx="3191">
                  <c:v>15.528</c:v>
                </c:pt>
                <c:pt idx="3192">
                  <c:v>15.504</c:v>
                </c:pt>
                <c:pt idx="3193">
                  <c:v>15.492000000000004</c:v>
                </c:pt>
                <c:pt idx="3194">
                  <c:v>15.519</c:v>
                </c:pt>
                <c:pt idx="3195">
                  <c:v>15.524000000000001</c:v>
                </c:pt>
                <c:pt idx="3196">
                  <c:v>15.524000000000001</c:v>
                </c:pt>
                <c:pt idx="3197">
                  <c:v>15.501000000000001</c:v>
                </c:pt>
                <c:pt idx="3198">
                  <c:v>15.524000000000001</c:v>
                </c:pt>
                <c:pt idx="3199">
                  <c:v>15.482000000000003</c:v>
                </c:pt>
                <c:pt idx="3200">
                  <c:v>15.47</c:v>
                </c:pt>
                <c:pt idx="3201">
                  <c:v>15.503</c:v>
                </c:pt>
                <c:pt idx="3202">
                  <c:v>15.523</c:v>
                </c:pt>
                <c:pt idx="3203">
                  <c:v>15.486000000000002</c:v>
                </c:pt>
                <c:pt idx="3204">
                  <c:v>15.508000000000001</c:v>
                </c:pt>
                <c:pt idx="3205">
                  <c:v>15.493</c:v>
                </c:pt>
                <c:pt idx="3206">
                  <c:v>15.471</c:v>
                </c:pt>
                <c:pt idx="3207">
                  <c:v>15.508000000000001</c:v>
                </c:pt>
                <c:pt idx="3208">
                  <c:v>15.466000000000005</c:v>
                </c:pt>
                <c:pt idx="3209">
                  <c:v>15.497</c:v>
                </c:pt>
                <c:pt idx="3210">
                  <c:v>15.492000000000004</c:v>
                </c:pt>
                <c:pt idx="3211">
                  <c:v>15.493</c:v>
                </c:pt>
                <c:pt idx="3212">
                  <c:v>15.519</c:v>
                </c:pt>
                <c:pt idx="3213">
                  <c:v>15.503</c:v>
                </c:pt>
                <c:pt idx="3214">
                  <c:v>15.504</c:v>
                </c:pt>
                <c:pt idx="3215">
                  <c:v>15.501000000000001</c:v>
                </c:pt>
                <c:pt idx="3216">
                  <c:v>15.492000000000004</c:v>
                </c:pt>
                <c:pt idx="3217">
                  <c:v>15.495000000000003</c:v>
                </c:pt>
                <c:pt idx="3218">
                  <c:v>15.501000000000001</c:v>
                </c:pt>
                <c:pt idx="3219">
                  <c:v>15.497</c:v>
                </c:pt>
                <c:pt idx="3220">
                  <c:v>15.486000000000002</c:v>
                </c:pt>
                <c:pt idx="3221">
                  <c:v>15.488</c:v>
                </c:pt>
                <c:pt idx="3222">
                  <c:v>15.508000000000001</c:v>
                </c:pt>
                <c:pt idx="3223">
                  <c:v>15.513</c:v>
                </c:pt>
                <c:pt idx="3224">
                  <c:v>15.495000000000003</c:v>
                </c:pt>
                <c:pt idx="3225">
                  <c:v>15.484</c:v>
                </c:pt>
                <c:pt idx="3226">
                  <c:v>15.515000000000002</c:v>
                </c:pt>
                <c:pt idx="3227">
                  <c:v>15.484</c:v>
                </c:pt>
                <c:pt idx="3228">
                  <c:v>15.464</c:v>
                </c:pt>
                <c:pt idx="3229">
                  <c:v>15.477</c:v>
                </c:pt>
                <c:pt idx="3230">
                  <c:v>15.479000000000003</c:v>
                </c:pt>
                <c:pt idx="3231">
                  <c:v>15.506</c:v>
                </c:pt>
                <c:pt idx="3232">
                  <c:v>15.477</c:v>
                </c:pt>
                <c:pt idx="3233">
                  <c:v>15.46</c:v>
                </c:pt>
                <c:pt idx="3234">
                  <c:v>15.47</c:v>
                </c:pt>
                <c:pt idx="3235">
                  <c:v>15.471</c:v>
                </c:pt>
                <c:pt idx="3236">
                  <c:v>15.473000000000004</c:v>
                </c:pt>
                <c:pt idx="3237">
                  <c:v>15.47</c:v>
                </c:pt>
                <c:pt idx="3238">
                  <c:v>15.484</c:v>
                </c:pt>
                <c:pt idx="3239">
                  <c:v>15.484</c:v>
                </c:pt>
                <c:pt idx="3240">
                  <c:v>15.484</c:v>
                </c:pt>
                <c:pt idx="3241">
                  <c:v>15.479000000000003</c:v>
                </c:pt>
                <c:pt idx="3242">
                  <c:v>15.466000000000005</c:v>
                </c:pt>
                <c:pt idx="3243">
                  <c:v>15.488</c:v>
                </c:pt>
                <c:pt idx="3244">
                  <c:v>15.484</c:v>
                </c:pt>
                <c:pt idx="3245">
                  <c:v>15.481</c:v>
                </c:pt>
                <c:pt idx="3246">
                  <c:v>15.475000000000003</c:v>
                </c:pt>
                <c:pt idx="3247">
                  <c:v>15.473000000000004</c:v>
                </c:pt>
                <c:pt idx="3248">
                  <c:v>15.475000000000003</c:v>
                </c:pt>
                <c:pt idx="3249">
                  <c:v>15.475000000000003</c:v>
                </c:pt>
                <c:pt idx="3250">
                  <c:v>15.47</c:v>
                </c:pt>
                <c:pt idx="3251">
                  <c:v>15.481</c:v>
                </c:pt>
                <c:pt idx="3252">
                  <c:v>15.479000000000003</c:v>
                </c:pt>
                <c:pt idx="3253">
                  <c:v>15.457000000000004</c:v>
                </c:pt>
                <c:pt idx="3254">
                  <c:v>15.477</c:v>
                </c:pt>
                <c:pt idx="3255">
                  <c:v>15.471</c:v>
                </c:pt>
                <c:pt idx="3256">
                  <c:v>15.479000000000003</c:v>
                </c:pt>
                <c:pt idx="3257">
                  <c:v>15.468</c:v>
                </c:pt>
                <c:pt idx="3258">
                  <c:v>15.464</c:v>
                </c:pt>
                <c:pt idx="3259">
                  <c:v>15.466000000000005</c:v>
                </c:pt>
                <c:pt idx="3260">
                  <c:v>15.457000000000004</c:v>
                </c:pt>
                <c:pt idx="3261">
                  <c:v>15.464</c:v>
                </c:pt>
                <c:pt idx="3262">
                  <c:v>15.475000000000003</c:v>
                </c:pt>
                <c:pt idx="3263">
                  <c:v>15.453000000000005</c:v>
                </c:pt>
                <c:pt idx="3264">
                  <c:v>15.459000000000003</c:v>
                </c:pt>
                <c:pt idx="3265">
                  <c:v>15.457000000000004</c:v>
                </c:pt>
                <c:pt idx="3266">
                  <c:v>15.466000000000005</c:v>
                </c:pt>
                <c:pt idx="3267">
                  <c:v>15.468</c:v>
                </c:pt>
                <c:pt idx="3268">
                  <c:v>15.448</c:v>
                </c:pt>
                <c:pt idx="3269">
                  <c:v>15.448</c:v>
                </c:pt>
                <c:pt idx="3270">
                  <c:v>15.455000000000004</c:v>
                </c:pt>
                <c:pt idx="3271">
                  <c:v>15.446</c:v>
                </c:pt>
                <c:pt idx="3272">
                  <c:v>15.46</c:v>
                </c:pt>
                <c:pt idx="3273">
                  <c:v>15.459000000000003</c:v>
                </c:pt>
                <c:pt idx="3274">
                  <c:v>15.444000000000001</c:v>
                </c:pt>
                <c:pt idx="3275">
                  <c:v>15.46</c:v>
                </c:pt>
                <c:pt idx="3276">
                  <c:v>15.449</c:v>
                </c:pt>
                <c:pt idx="3277">
                  <c:v>15.433</c:v>
                </c:pt>
                <c:pt idx="3278">
                  <c:v>15.449</c:v>
                </c:pt>
                <c:pt idx="3279">
                  <c:v>15.453000000000005</c:v>
                </c:pt>
                <c:pt idx="3280">
                  <c:v>15.437000000000001</c:v>
                </c:pt>
                <c:pt idx="3281">
                  <c:v>15.429</c:v>
                </c:pt>
                <c:pt idx="3282">
                  <c:v>15.448</c:v>
                </c:pt>
                <c:pt idx="3283">
                  <c:v>15.449</c:v>
                </c:pt>
                <c:pt idx="3284">
                  <c:v>15.433</c:v>
                </c:pt>
                <c:pt idx="3285">
                  <c:v>15.475000000000003</c:v>
                </c:pt>
                <c:pt idx="3286">
                  <c:v>15.444000000000001</c:v>
                </c:pt>
                <c:pt idx="3287">
                  <c:v>15.431000000000001</c:v>
                </c:pt>
                <c:pt idx="3288">
                  <c:v>15.437000000000001</c:v>
                </c:pt>
                <c:pt idx="3289">
                  <c:v>15.444000000000001</c:v>
                </c:pt>
                <c:pt idx="3290">
                  <c:v>15.426</c:v>
                </c:pt>
                <c:pt idx="3291">
                  <c:v>15.451000000000002</c:v>
                </c:pt>
                <c:pt idx="3292">
                  <c:v>15.435</c:v>
                </c:pt>
                <c:pt idx="3293">
                  <c:v>15.44</c:v>
                </c:pt>
                <c:pt idx="3294">
                  <c:v>15.437000000000001</c:v>
                </c:pt>
                <c:pt idx="3295">
                  <c:v>15.433</c:v>
                </c:pt>
                <c:pt idx="3296">
                  <c:v>15.426</c:v>
                </c:pt>
                <c:pt idx="3297">
                  <c:v>15.429</c:v>
                </c:pt>
                <c:pt idx="3298">
                  <c:v>15.442</c:v>
                </c:pt>
                <c:pt idx="3299">
                  <c:v>15.402000000000003</c:v>
                </c:pt>
                <c:pt idx="3300">
                  <c:v>15.433</c:v>
                </c:pt>
                <c:pt idx="3301">
                  <c:v>15.426</c:v>
                </c:pt>
                <c:pt idx="3302">
                  <c:v>15.435</c:v>
                </c:pt>
                <c:pt idx="3303">
                  <c:v>15.415000000000003</c:v>
                </c:pt>
                <c:pt idx="3304">
                  <c:v>15.416</c:v>
                </c:pt>
                <c:pt idx="3305">
                  <c:v>15.424000000000001</c:v>
                </c:pt>
                <c:pt idx="3306">
                  <c:v>15.415000000000003</c:v>
                </c:pt>
                <c:pt idx="3307">
                  <c:v>15.427</c:v>
                </c:pt>
                <c:pt idx="3308">
                  <c:v>15.413</c:v>
                </c:pt>
                <c:pt idx="3309">
                  <c:v>15.411</c:v>
                </c:pt>
                <c:pt idx="3310">
                  <c:v>15.422000000000002</c:v>
                </c:pt>
                <c:pt idx="3311">
                  <c:v>15.44</c:v>
                </c:pt>
                <c:pt idx="3312">
                  <c:v>15.411</c:v>
                </c:pt>
                <c:pt idx="3313">
                  <c:v>15.415000000000003</c:v>
                </c:pt>
                <c:pt idx="3314">
                  <c:v>15.411</c:v>
                </c:pt>
                <c:pt idx="3315">
                  <c:v>15.407</c:v>
                </c:pt>
                <c:pt idx="3316">
                  <c:v>15.413</c:v>
                </c:pt>
                <c:pt idx="3317">
                  <c:v>15.4</c:v>
                </c:pt>
                <c:pt idx="3318">
                  <c:v>15.413</c:v>
                </c:pt>
                <c:pt idx="3319">
                  <c:v>15.404</c:v>
                </c:pt>
                <c:pt idx="3320">
                  <c:v>15.407</c:v>
                </c:pt>
                <c:pt idx="3321">
                  <c:v>15.416</c:v>
                </c:pt>
                <c:pt idx="3322">
                  <c:v>15.396000000000004</c:v>
                </c:pt>
                <c:pt idx="3323">
                  <c:v>15.405000000000003</c:v>
                </c:pt>
                <c:pt idx="3324">
                  <c:v>15.411</c:v>
                </c:pt>
                <c:pt idx="3325">
                  <c:v>15.4</c:v>
                </c:pt>
                <c:pt idx="3326">
                  <c:v>15.405000000000003</c:v>
                </c:pt>
                <c:pt idx="3327">
                  <c:v>15.404</c:v>
                </c:pt>
                <c:pt idx="3328">
                  <c:v>15.4</c:v>
                </c:pt>
                <c:pt idx="3329">
                  <c:v>15.384</c:v>
                </c:pt>
                <c:pt idx="3330">
                  <c:v>15.398</c:v>
                </c:pt>
                <c:pt idx="3331">
                  <c:v>15.38</c:v>
                </c:pt>
                <c:pt idx="3332">
                  <c:v>15.385000000000003</c:v>
                </c:pt>
                <c:pt idx="3333">
                  <c:v>15.405000000000003</c:v>
                </c:pt>
                <c:pt idx="3334">
                  <c:v>15.378</c:v>
                </c:pt>
                <c:pt idx="3335">
                  <c:v>15.382000000000003</c:v>
                </c:pt>
                <c:pt idx="3336">
                  <c:v>15.4</c:v>
                </c:pt>
                <c:pt idx="3337">
                  <c:v>15.415000000000003</c:v>
                </c:pt>
                <c:pt idx="3338">
                  <c:v>15.38</c:v>
                </c:pt>
                <c:pt idx="3339">
                  <c:v>15.398</c:v>
                </c:pt>
                <c:pt idx="3340">
                  <c:v>15.405000000000003</c:v>
                </c:pt>
                <c:pt idx="3341">
                  <c:v>15.405000000000003</c:v>
                </c:pt>
                <c:pt idx="3342">
                  <c:v>15.378</c:v>
                </c:pt>
                <c:pt idx="3343">
                  <c:v>15.393000000000002</c:v>
                </c:pt>
                <c:pt idx="3344">
                  <c:v>15.389000000000003</c:v>
                </c:pt>
                <c:pt idx="3345">
                  <c:v>15.378</c:v>
                </c:pt>
                <c:pt idx="3346">
                  <c:v>15.387</c:v>
                </c:pt>
                <c:pt idx="3347">
                  <c:v>15.384</c:v>
                </c:pt>
                <c:pt idx="3348">
                  <c:v>15.376000000000005</c:v>
                </c:pt>
                <c:pt idx="3349">
                  <c:v>15.38</c:v>
                </c:pt>
                <c:pt idx="3350">
                  <c:v>15.374000000000002</c:v>
                </c:pt>
                <c:pt idx="3351">
                  <c:v>15.385000000000003</c:v>
                </c:pt>
                <c:pt idx="3352">
                  <c:v>15.385000000000003</c:v>
                </c:pt>
                <c:pt idx="3353">
                  <c:v>15.389000000000003</c:v>
                </c:pt>
                <c:pt idx="3354">
                  <c:v>15.373000000000005</c:v>
                </c:pt>
                <c:pt idx="3355">
                  <c:v>15.385000000000003</c:v>
                </c:pt>
                <c:pt idx="3356">
                  <c:v>15.38</c:v>
                </c:pt>
                <c:pt idx="3357">
                  <c:v>15.413</c:v>
                </c:pt>
                <c:pt idx="3358">
                  <c:v>15.374000000000002</c:v>
                </c:pt>
                <c:pt idx="3359">
                  <c:v>15.38</c:v>
                </c:pt>
                <c:pt idx="3360">
                  <c:v>15.371</c:v>
                </c:pt>
                <c:pt idx="3361">
                  <c:v>15.362000000000004</c:v>
                </c:pt>
                <c:pt idx="3362">
                  <c:v>15.367000000000004</c:v>
                </c:pt>
                <c:pt idx="3363">
                  <c:v>15.365000000000004</c:v>
                </c:pt>
                <c:pt idx="3364">
                  <c:v>15.363000000000003</c:v>
                </c:pt>
                <c:pt idx="3365">
                  <c:v>15.354000000000005</c:v>
                </c:pt>
                <c:pt idx="3366">
                  <c:v>15.362000000000004</c:v>
                </c:pt>
                <c:pt idx="3367">
                  <c:v>15.382000000000003</c:v>
                </c:pt>
                <c:pt idx="3368">
                  <c:v>15.374000000000002</c:v>
                </c:pt>
                <c:pt idx="3369">
                  <c:v>15.360000000000003</c:v>
                </c:pt>
                <c:pt idx="3370">
                  <c:v>15.389000000000003</c:v>
                </c:pt>
                <c:pt idx="3371">
                  <c:v>15.365000000000004</c:v>
                </c:pt>
                <c:pt idx="3372">
                  <c:v>15.360000000000003</c:v>
                </c:pt>
                <c:pt idx="3373">
                  <c:v>15.358000000000002</c:v>
                </c:pt>
                <c:pt idx="3374">
                  <c:v>15.356000000000003</c:v>
                </c:pt>
                <c:pt idx="3375">
                  <c:v>15.371</c:v>
                </c:pt>
                <c:pt idx="3376">
                  <c:v>15.354000000000005</c:v>
                </c:pt>
                <c:pt idx="3377">
                  <c:v>15.358000000000002</c:v>
                </c:pt>
                <c:pt idx="3378">
                  <c:v>15.336</c:v>
                </c:pt>
                <c:pt idx="3379">
                  <c:v>15.351000000000004</c:v>
                </c:pt>
                <c:pt idx="3380">
                  <c:v>15.371</c:v>
                </c:pt>
                <c:pt idx="3381">
                  <c:v>15.349</c:v>
                </c:pt>
                <c:pt idx="3382">
                  <c:v>15.338000000000001</c:v>
                </c:pt>
                <c:pt idx="3383">
                  <c:v>15.358000000000002</c:v>
                </c:pt>
                <c:pt idx="3384">
                  <c:v>15.363000000000003</c:v>
                </c:pt>
                <c:pt idx="3385">
                  <c:v>15.356000000000003</c:v>
                </c:pt>
                <c:pt idx="3386">
                  <c:v>15.365000000000004</c:v>
                </c:pt>
                <c:pt idx="3387">
                  <c:v>15.352000000000004</c:v>
                </c:pt>
                <c:pt idx="3388">
                  <c:v>15.343</c:v>
                </c:pt>
                <c:pt idx="3389">
                  <c:v>15.347</c:v>
                </c:pt>
                <c:pt idx="3390">
                  <c:v>15.365000000000004</c:v>
                </c:pt>
                <c:pt idx="3391">
                  <c:v>15.34</c:v>
                </c:pt>
                <c:pt idx="3392">
                  <c:v>15.34</c:v>
                </c:pt>
                <c:pt idx="3393">
                  <c:v>15.343</c:v>
                </c:pt>
                <c:pt idx="3394">
                  <c:v>15.336</c:v>
                </c:pt>
                <c:pt idx="3395">
                  <c:v>15.356000000000003</c:v>
                </c:pt>
                <c:pt idx="3396">
                  <c:v>15.332000000000004</c:v>
                </c:pt>
                <c:pt idx="3397">
                  <c:v>15.343</c:v>
                </c:pt>
                <c:pt idx="3398">
                  <c:v>15.351000000000004</c:v>
                </c:pt>
                <c:pt idx="3399">
                  <c:v>15.358000000000002</c:v>
                </c:pt>
                <c:pt idx="3400">
                  <c:v>15.349</c:v>
                </c:pt>
                <c:pt idx="3401">
                  <c:v>15.332000000000004</c:v>
                </c:pt>
                <c:pt idx="3402">
                  <c:v>15.358000000000002</c:v>
                </c:pt>
                <c:pt idx="3403">
                  <c:v>15.343</c:v>
                </c:pt>
                <c:pt idx="3404">
                  <c:v>15.356000000000003</c:v>
                </c:pt>
                <c:pt idx="3405">
                  <c:v>15.321</c:v>
                </c:pt>
                <c:pt idx="3406">
                  <c:v>15.329000000000002</c:v>
                </c:pt>
                <c:pt idx="3407">
                  <c:v>15.351000000000004</c:v>
                </c:pt>
                <c:pt idx="3408">
                  <c:v>15.319000000000004</c:v>
                </c:pt>
                <c:pt idx="3409">
                  <c:v>15.341000000000001</c:v>
                </c:pt>
                <c:pt idx="3410">
                  <c:v>15.321</c:v>
                </c:pt>
                <c:pt idx="3411">
                  <c:v>15.336</c:v>
                </c:pt>
                <c:pt idx="3412">
                  <c:v>15.327</c:v>
                </c:pt>
                <c:pt idx="3413">
                  <c:v>15.327</c:v>
                </c:pt>
                <c:pt idx="3414">
                  <c:v>15.334</c:v>
                </c:pt>
                <c:pt idx="3415">
                  <c:v>15.338000000000001</c:v>
                </c:pt>
                <c:pt idx="3416">
                  <c:v>15.318</c:v>
                </c:pt>
                <c:pt idx="3417">
                  <c:v>15.332000000000004</c:v>
                </c:pt>
                <c:pt idx="3418">
                  <c:v>15.329000000000002</c:v>
                </c:pt>
                <c:pt idx="3419">
                  <c:v>15.356000000000003</c:v>
                </c:pt>
                <c:pt idx="3420">
                  <c:v>15.327</c:v>
                </c:pt>
                <c:pt idx="3421">
                  <c:v>15.301</c:v>
                </c:pt>
                <c:pt idx="3422">
                  <c:v>15.303000000000004</c:v>
                </c:pt>
                <c:pt idx="3423">
                  <c:v>15.343</c:v>
                </c:pt>
                <c:pt idx="3424">
                  <c:v>15.332000000000004</c:v>
                </c:pt>
                <c:pt idx="3425">
                  <c:v>15.33</c:v>
                </c:pt>
                <c:pt idx="3426">
                  <c:v>15.336</c:v>
                </c:pt>
                <c:pt idx="3427">
                  <c:v>15.323</c:v>
                </c:pt>
                <c:pt idx="3428">
                  <c:v>15.336</c:v>
                </c:pt>
                <c:pt idx="3429">
                  <c:v>15.318</c:v>
                </c:pt>
                <c:pt idx="3430">
                  <c:v>15.349</c:v>
                </c:pt>
                <c:pt idx="3431">
                  <c:v>15.316000000000004</c:v>
                </c:pt>
                <c:pt idx="3432">
                  <c:v>15.314</c:v>
                </c:pt>
                <c:pt idx="3433">
                  <c:v>15.297000000000001</c:v>
                </c:pt>
                <c:pt idx="3434">
                  <c:v>15.343</c:v>
                </c:pt>
                <c:pt idx="3435">
                  <c:v>15.329000000000002</c:v>
                </c:pt>
                <c:pt idx="3436">
                  <c:v>15.308</c:v>
                </c:pt>
                <c:pt idx="3437">
                  <c:v>15.323</c:v>
                </c:pt>
                <c:pt idx="3438">
                  <c:v>15.341000000000001</c:v>
                </c:pt>
                <c:pt idx="3439">
                  <c:v>15.303000000000004</c:v>
                </c:pt>
                <c:pt idx="3440">
                  <c:v>15.336</c:v>
                </c:pt>
                <c:pt idx="3441">
                  <c:v>15.305000000000003</c:v>
                </c:pt>
                <c:pt idx="3442">
                  <c:v>15.294</c:v>
                </c:pt>
                <c:pt idx="3443">
                  <c:v>15.281000000000001</c:v>
                </c:pt>
                <c:pt idx="3444">
                  <c:v>15.283000000000001</c:v>
                </c:pt>
                <c:pt idx="3445">
                  <c:v>15.296000000000001</c:v>
                </c:pt>
                <c:pt idx="3446">
                  <c:v>15.279</c:v>
                </c:pt>
                <c:pt idx="3447">
                  <c:v>15.286</c:v>
                </c:pt>
                <c:pt idx="3448">
                  <c:v>15.308</c:v>
                </c:pt>
                <c:pt idx="3449">
                  <c:v>15.301</c:v>
                </c:pt>
                <c:pt idx="3450">
                  <c:v>15.298999999999999</c:v>
                </c:pt>
                <c:pt idx="3451">
                  <c:v>15.305000000000003</c:v>
                </c:pt>
                <c:pt idx="3452">
                  <c:v>15.334</c:v>
                </c:pt>
                <c:pt idx="3453">
                  <c:v>15.294</c:v>
                </c:pt>
                <c:pt idx="3454">
                  <c:v>15.29</c:v>
                </c:pt>
                <c:pt idx="3455">
                  <c:v>15.277000000000001</c:v>
                </c:pt>
                <c:pt idx="3456">
                  <c:v>15.286</c:v>
                </c:pt>
                <c:pt idx="3457">
                  <c:v>15.298999999999999</c:v>
                </c:pt>
                <c:pt idx="3458">
                  <c:v>15.288</c:v>
                </c:pt>
                <c:pt idx="3459">
                  <c:v>15.303000000000004</c:v>
                </c:pt>
                <c:pt idx="3460">
                  <c:v>15.279</c:v>
                </c:pt>
                <c:pt idx="3461">
                  <c:v>15.301</c:v>
                </c:pt>
                <c:pt idx="3462">
                  <c:v>15.31</c:v>
                </c:pt>
                <c:pt idx="3463">
                  <c:v>15.31</c:v>
                </c:pt>
                <c:pt idx="3464">
                  <c:v>15.325000000000003</c:v>
                </c:pt>
                <c:pt idx="3465">
                  <c:v>15.296000000000001</c:v>
                </c:pt>
                <c:pt idx="3466">
                  <c:v>15.327</c:v>
                </c:pt>
                <c:pt idx="3467">
                  <c:v>15.327</c:v>
                </c:pt>
                <c:pt idx="3468">
                  <c:v>15.308</c:v>
                </c:pt>
                <c:pt idx="3469">
                  <c:v>15.305000000000003</c:v>
                </c:pt>
                <c:pt idx="3470">
                  <c:v>15.288</c:v>
                </c:pt>
                <c:pt idx="3471">
                  <c:v>15.292</c:v>
                </c:pt>
                <c:pt idx="3472">
                  <c:v>15.281000000000001</c:v>
                </c:pt>
                <c:pt idx="3473">
                  <c:v>15.29</c:v>
                </c:pt>
                <c:pt idx="3474">
                  <c:v>15.296000000000001</c:v>
                </c:pt>
                <c:pt idx="3475">
                  <c:v>15.298999999999999</c:v>
                </c:pt>
                <c:pt idx="3476">
                  <c:v>15.294</c:v>
                </c:pt>
                <c:pt idx="3477">
                  <c:v>15.292</c:v>
                </c:pt>
                <c:pt idx="3478">
                  <c:v>15.285</c:v>
                </c:pt>
                <c:pt idx="3479">
                  <c:v>15.288</c:v>
                </c:pt>
                <c:pt idx="3480">
                  <c:v>15.292</c:v>
                </c:pt>
                <c:pt idx="3481">
                  <c:v>15.29</c:v>
                </c:pt>
                <c:pt idx="3482">
                  <c:v>15.298999999999999</c:v>
                </c:pt>
                <c:pt idx="3483">
                  <c:v>15.294</c:v>
                </c:pt>
                <c:pt idx="3484">
                  <c:v>15.275</c:v>
                </c:pt>
                <c:pt idx="3485">
                  <c:v>15.297000000000001</c:v>
                </c:pt>
                <c:pt idx="3486">
                  <c:v>15.277000000000001</c:v>
                </c:pt>
                <c:pt idx="3487">
                  <c:v>15.323</c:v>
                </c:pt>
                <c:pt idx="3488">
                  <c:v>15.286</c:v>
                </c:pt>
                <c:pt idx="3489">
                  <c:v>15.286</c:v>
                </c:pt>
                <c:pt idx="3490">
                  <c:v>15.27</c:v>
                </c:pt>
                <c:pt idx="3491">
                  <c:v>15.285</c:v>
                </c:pt>
                <c:pt idx="3492">
                  <c:v>15.288</c:v>
                </c:pt>
                <c:pt idx="3493">
                  <c:v>15.272</c:v>
                </c:pt>
                <c:pt idx="3494">
                  <c:v>15.297000000000001</c:v>
                </c:pt>
                <c:pt idx="3495">
                  <c:v>15.294</c:v>
                </c:pt>
                <c:pt idx="3496">
                  <c:v>15.279</c:v>
                </c:pt>
                <c:pt idx="3497">
                  <c:v>15.279</c:v>
                </c:pt>
                <c:pt idx="3498">
                  <c:v>15.29</c:v>
                </c:pt>
                <c:pt idx="3499">
                  <c:v>15.286</c:v>
                </c:pt>
                <c:pt idx="3500">
                  <c:v>15.279</c:v>
                </c:pt>
                <c:pt idx="3501">
                  <c:v>15.27</c:v>
                </c:pt>
                <c:pt idx="3502">
                  <c:v>15.277000000000001</c:v>
                </c:pt>
                <c:pt idx="3503">
                  <c:v>15.268000000000001</c:v>
                </c:pt>
                <c:pt idx="3504">
                  <c:v>15.274000000000001</c:v>
                </c:pt>
                <c:pt idx="3505">
                  <c:v>15.281000000000001</c:v>
                </c:pt>
                <c:pt idx="3506">
                  <c:v>15.272</c:v>
                </c:pt>
                <c:pt idx="3507">
                  <c:v>15.27</c:v>
                </c:pt>
                <c:pt idx="3508">
                  <c:v>15.268000000000001</c:v>
                </c:pt>
                <c:pt idx="3509">
                  <c:v>15.279</c:v>
                </c:pt>
                <c:pt idx="3510">
                  <c:v>15.286</c:v>
                </c:pt>
                <c:pt idx="3511">
                  <c:v>15.288</c:v>
                </c:pt>
                <c:pt idx="3512">
                  <c:v>15.27</c:v>
                </c:pt>
                <c:pt idx="3513">
                  <c:v>15.268000000000001</c:v>
                </c:pt>
                <c:pt idx="3514">
                  <c:v>15.272</c:v>
                </c:pt>
                <c:pt idx="3515">
                  <c:v>15.27</c:v>
                </c:pt>
                <c:pt idx="3516">
                  <c:v>15.272</c:v>
                </c:pt>
                <c:pt idx="3517">
                  <c:v>15.268000000000001</c:v>
                </c:pt>
                <c:pt idx="3518">
                  <c:v>15.268000000000001</c:v>
                </c:pt>
                <c:pt idx="3519">
                  <c:v>15.277000000000001</c:v>
                </c:pt>
                <c:pt idx="3520">
                  <c:v>15.277000000000001</c:v>
                </c:pt>
                <c:pt idx="3521">
                  <c:v>15.272</c:v>
                </c:pt>
                <c:pt idx="3522">
                  <c:v>15.264000000000001</c:v>
                </c:pt>
                <c:pt idx="3523">
                  <c:v>15.257</c:v>
                </c:pt>
                <c:pt idx="3524">
                  <c:v>15.261000000000001</c:v>
                </c:pt>
                <c:pt idx="3525">
                  <c:v>15.259</c:v>
                </c:pt>
                <c:pt idx="3526">
                  <c:v>15.277000000000001</c:v>
                </c:pt>
                <c:pt idx="3527">
                  <c:v>15.257</c:v>
                </c:pt>
                <c:pt idx="3528">
                  <c:v>15.27</c:v>
                </c:pt>
                <c:pt idx="3529">
                  <c:v>15.279</c:v>
                </c:pt>
                <c:pt idx="3530">
                  <c:v>15.264000000000001</c:v>
                </c:pt>
                <c:pt idx="3531">
                  <c:v>15.257</c:v>
                </c:pt>
                <c:pt idx="3532">
                  <c:v>15.27</c:v>
                </c:pt>
                <c:pt idx="3533">
                  <c:v>15.275</c:v>
                </c:pt>
                <c:pt idx="3534">
                  <c:v>15.27</c:v>
                </c:pt>
                <c:pt idx="3535">
                  <c:v>15.264000000000001</c:v>
                </c:pt>
                <c:pt idx="3536">
                  <c:v>15.27</c:v>
                </c:pt>
                <c:pt idx="3537">
                  <c:v>15.279</c:v>
                </c:pt>
                <c:pt idx="3538">
                  <c:v>15.268000000000001</c:v>
                </c:pt>
                <c:pt idx="3539">
                  <c:v>15.25</c:v>
                </c:pt>
                <c:pt idx="3540">
                  <c:v>15.255000000000004</c:v>
                </c:pt>
                <c:pt idx="3541">
                  <c:v>15.252000000000002</c:v>
                </c:pt>
                <c:pt idx="3542">
                  <c:v>15.264000000000001</c:v>
                </c:pt>
                <c:pt idx="3543">
                  <c:v>15.268000000000001</c:v>
                </c:pt>
                <c:pt idx="3544">
                  <c:v>15.261000000000001</c:v>
                </c:pt>
                <c:pt idx="3545">
                  <c:v>15.261000000000001</c:v>
                </c:pt>
                <c:pt idx="3546">
                  <c:v>15.254</c:v>
                </c:pt>
                <c:pt idx="3547">
                  <c:v>15.254</c:v>
                </c:pt>
                <c:pt idx="3548">
                  <c:v>15.264000000000001</c:v>
                </c:pt>
                <c:pt idx="3549">
                  <c:v>15.272</c:v>
                </c:pt>
                <c:pt idx="3550">
                  <c:v>15.247999999999999</c:v>
                </c:pt>
                <c:pt idx="3551">
                  <c:v>15.254</c:v>
                </c:pt>
                <c:pt idx="3552">
                  <c:v>15.252000000000002</c:v>
                </c:pt>
                <c:pt idx="3553">
                  <c:v>15.252000000000002</c:v>
                </c:pt>
                <c:pt idx="3554">
                  <c:v>15.247999999999999</c:v>
                </c:pt>
                <c:pt idx="3555">
                  <c:v>15.25</c:v>
                </c:pt>
                <c:pt idx="3556">
                  <c:v>15.263</c:v>
                </c:pt>
                <c:pt idx="3557">
                  <c:v>15.254</c:v>
                </c:pt>
                <c:pt idx="3558">
                  <c:v>15.237</c:v>
                </c:pt>
                <c:pt idx="3559">
                  <c:v>15.252000000000002</c:v>
                </c:pt>
                <c:pt idx="3560">
                  <c:v>15.246</c:v>
                </c:pt>
                <c:pt idx="3561">
                  <c:v>15.239000000000001</c:v>
                </c:pt>
                <c:pt idx="3562">
                  <c:v>15.247999999999999</c:v>
                </c:pt>
                <c:pt idx="3563">
                  <c:v>15.239000000000001</c:v>
                </c:pt>
                <c:pt idx="3564">
                  <c:v>15.239000000000001</c:v>
                </c:pt>
                <c:pt idx="3565">
                  <c:v>15.246</c:v>
                </c:pt>
                <c:pt idx="3566">
                  <c:v>15.257</c:v>
                </c:pt>
                <c:pt idx="3567">
                  <c:v>15.259</c:v>
                </c:pt>
                <c:pt idx="3568">
                  <c:v>15.254</c:v>
                </c:pt>
                <c:pt idx="3569">
                  <c:v>15.275</c:v>
                </c:pt>
                <c:pt idx="3570">
                  <c:v>15.255000000000004</c:v>
                </c:pt>
                <c:pt idx="3571">
                  <c:v>15.254</c:v>
                </c:pt>
                <c:pt idx="3572">
                  <c:v>15.259</c:v>
                </c:pt>
                <c:pt idx="3573">
                  <c:v>15.231999999999999</c:v>
                </c:pt>
                <c:pt idx="3574">
                  <c:v>15.234999999999999</c:v>
                </c:pt>
                <c:pt idx="3575">
                  <c:v>15.228</c:v>
                </c:pt>
                <c:pt idx="3576">
                  <c:v>15.213000000000001</c:v>
                </c:pt>
                <c:pt idx="3577">
                  <c:v>15.231999999999999</c:v>
                </c:pt>
                <c:pt idx="3578">
                  <c:v>15.213000000000001</c:v>
                </c:pt>
                <c:pt idx="3579">
                  <c:v>15.234999999999999</c:v>
                </c:pt>
                <c:pt idx="3580">
                  <c:v>15.204000000000001</c:v>
                </c:pt>
                <c:pt idx="3581">
                  <c:v>15.25</c:v>
                </c:pt>
                <c:pt idx="3582">
                  <c:v>15.233000000000001</c:v>
                </c:pt>
                <c:pt idx="3583">
                  <c:v>15.233000000000001</c:v>
                </c:pt>
                <c:pt idx="3584">
                  <c:v>15.23</c:v>
                </c:pt>
                <c:pt idx="3585">
                  <c:v>15.234999999999999</c:v>
                </c:pt>
                <c:pt idx="3586">
                  <c:v>15.233000000000001</c:v>
                </c:pt>
                <c:pt idx="3587">
                  <c:v>15.241</c:v>
                </c:pt>
                <c:pt idx="3588">
                  <c:v>15.228</c:v>
                </c:pt>
                <c:pt idx="3589">
                  <c:v>15.234999999999999</c:v>
                </c:pt>
                <c:pt idx="3590">
                  <c:v>15.23</c:v>
                </c:pt>
                <c:pt idx="3591">
                  <c:v>15.234999999999999</c:v>
                </c:pt>
                <c:pt idx="3592">
                  <c:v>15.226000000000001</c:v>
                </c:pt>
                <c:pt idx="3593">
                  <c:v>15.237</c:v>
                </c:pt>
                <c:pt idx="3594">
                  <c:v>15.234999999999999</c:v>
                </c:pt>
                <c:pt idx="3595">
                  <c:v>15.231999999999999</c:v>
                </c:pt>
                <c:pt idx="3596">
                  <c:v>15.252000000000002</c:v>
                </c:pt>
                <c:pt idx="3597">
                  <c:v>15.234999999999999</c:v>
                </c:pt>
                <c:pt idx="3598">
                  <c:v>15.243</c:v>
                </c:pt>
                <c:pt idx="3599">
                  <c:v>15.234999999999999</c:v>
                </c:pt>
                <c:pt idx="3600">
                  <c:v>15.218999999999999</c:v>
                </c:pt>
                <c:pt idx="3601">
                  <c:v>15.241</c:v>
                </c:pt>
                <c:pt idx="3602">
                  <c:v>15.233000000000001</c:v>
                </c:pt>
                <c:pt idx="3603">
                  <c:v>15.218999999999999</c:v>
                </c:pt>
                <c:pt idx="3604">
                  <c:v>15.233000000000001</c:v>
                </c:pt>
                <c:pt idx="3605">
                  <c:v>15.222</c:v>
                </c:pt>
                <c:pt idx="3606">
                  <c:v>15.215</c:v>
                </c:pt>
                <c:pt idx="3607">
                  <c:v>15.222</c:v>
                </c:pt>
                <c:pt idx="3608">
                  <c:v>15.218999999999999</c:v>
                </c:pt>
                <c:pt idx="3609">
                  <c:v>15.23</c:v>
                </c:pt>
                <c:pt idx="3610">
                  <c:v>15.218999999999999</c:v>
                </c:pt>
                <c:pt idx="3611">
                  <c:v>15.221</c:v>
                </c:pt>
                <c:pt idx="3612">
                  <c:v>15.244</c:v>
                </c:pt>
                <c:pt idx="3613">
                  <c:v>15.228</c:v>
                </c:pt>
                <c:pt idx="3614">
                  <c:v>15.237</c:v>
                </c:pt>
                <c:pt idx="3615">
                  <c:v>15.218999999999999</c:v>
                </c:pt>
                <c:pt idx="3616">
                  <c:v>15.215</c:v>
                </c:pt>
                <c:pt idx="3617">
                  <c:v>15.215</c:v>
                </c:pt>
                <c:pt idx="3618">
                  <c:v>15.226000000000001</c:v>
                </c:pt>
                <c:pt idx="3619">
                  <c:v>15.239000000000001</c:v>
                </c:pt>
                <c:pt idx="3620">
                  <c:v>15.23</c:v>
                </c:pt>
                <c:pt idx="3621">
                  <c:v>15.239000000000001</c:v>
                </c:pt>
                <c:pt idx="3622">
                  <c:v>15.178000000000001</c:v>
                </c:pt>
                <c:pt idx="3623">
                  <c:v>15.206</c:v>
                </c:pt>
                <c:pt idx="3624">
                  <c:v>15.23</c:v>
                </c:pt>
                <c:pt idx="3625">
                  <c:v>15.206</c:v>
                </c:pt>
                <c:pt idx="3626">
                  <c:v>15.211</c:v>
                </c:pt>
                <c:pt idx="3627">
                  <c:v>15.21</c:v>
                </c:pt>
                <c:pt idx="3628">
                  <c:v>15.234999999999999</c:v>
                </c:pt>
                <c:pt idx="3629">
                  <c:v>15.221</c:v>
                </c:pt>
                <c:pt idx="3630">
                  <c:v>15.234999999999999</c:v>
                </c:pt>
                <c:pt idx="3631">
                  <c:v>15.213000000000001</c:v>
                </c:pt>
                <c:pt idx="3632">
                  <c:v>15.202</c:v>
                </c:pt>
                <c:pt idx="3633">
                  <c:v>15.21</c:v>
                </c:pt>
                <c:pt idx="3634">
                  <c:v>15.21</c:v>
                </c:pt>
                <c:pt idx="3635">
                  <c:v>15.211</c:v>
                </c:pt>
                <c:pt idx="3636">
                  <c:v>15.204000000000001</c:v>
                </c:pt>
                <c:pt idx="3637">
                  <c:v>15.211</c:v>
                </c:pt>
                <c:pt idx="3638">
                  <c:v>15.199</c:v>
                </c:pt>
                <c:pt idx="3639">
                  <c:v>15.221</c:v>
                </c:pt>
                <c:pt idx="3640">
                  <c:v>15.206</c:v>
                </c:pt>
                <c:pt idx="3641">
                  <c:v>15.218999999999999</c:v>
                </c:pt>
                <c:pt idx="3642">
                  <c:v>15.2</c:v>
                </c:pt>
                <c:pt idx="3643">
                  <c:v>15.2</c:v>
                </c:pt>
                <c:pt idx="3644">
                  <c:v>15.206</c:v>
                </c:pt>
                <c:pt idx="3645">
                  <c:v>15.213000000000001</c:v>
                </c:pt>
                <c:pt idx="3646">
                  <c:v>15.21</c:v>
                </c:pt>
                <c:pt idx="3647">
                  <c:v>15.221</c:v>
                </c:pt>
                <c:pt idx="3648">
                  <c:v>15.234999999999999</c:v>
                </c:pt>
                <c:pt idx="3649">
                  <c:v>15.195</c:v>
                </c:pt>
                <c:pt idx="3650">
                  <c:v>15.197000000000001</c:v>
                </c:pt>
                <c:pt idx="3651">
                  <c:v>15.218999999999999</c:v>
                </c:pt>
                <c:pt idx="3652">
                  <c:v>15.208</c:v>
                </c:pt>
                <c:pt idx="3653">
                  <c:v>15.213000000000001</c:v>
                </c:pt>
                <c:pt idx="3654">
                  <c:v>15.206</c:v>
                </c:pt>
                <c:pt idx="3655">
                  <c:v>15.202</c:v>
                </c:pt>
                <c:pt idx="3656">
                  <c:v>15.199</c:v>
                </c:pt>
                <c:pt idx="3657">
                  <c:v>15.211</c:v>
                </c:pt>
                <c:pt idx="3658">
                  <c:v>15.197000000000001</c:v>
                </c:pt>
                <c:pt idx="3659">
                  <c:v>15.189</c:v>
                </c:pt>
                <c:pt idx="3660">
                  <c:v>15.195</c:v>
                </c:pt>
                <c:pt idx="3661">
                  <c:v>15.208</c:v>
                </c:pt>
                <c:pt idx="3662">
                  <c:v>15.226000000000001</c:v>
                </c:pt>
                <c:pt idx="3663">
                  <c:v>15.222</c:v>
                </c:pt>
                <c:pt idx="3664">
                  <c:v>15.189</c:v>
                </c:pt>
                <c:pt idx="3665">
                  <c:v>15.195</c:v>
                </c:pt>
                <c:pt idx="3666">
                  <c:v>15.186</c:v>
                </c:pt>
                <c:pt idx="3667">
                  <c:v>15.204000000000001</c:v>
                </c:pt>
                <c:pt idx="3668">
                  <c:v>15.21</c:v>
                </c:pt>
                <c:pt idx="3669">
                  <c:v>15.206</c:v>
                </c:pt>
                <c:pt idx="3670">
                  <c:v>15.188000000000001</c:v>
                </c:pt>
                <c:pt idx="3671">
                  <c:v>15.206</c:v>
                </c:pt>
                <c:pt idx="3672">
                  <c:v>15.197000000000001</c:v>
                </c:pt>
                <c:pt idx="3673">
                  <c:v>15.202</c:v>
                </c:pt>
                <c:pt idx="3674">
                  <c:v>15.23</c:v>
                </c:pt>
                <c:pt idx="3675">
                  <c:v>15.202</c:v>
                </c:pt>
                <c:pt idx="3676">
                  <c:v>15.226000000000001</c:v>
                </c:pt>
                <c:pt idx="3677">
                  <c:v>15.195</c:v>
                </c:pt>
                <c:pt idx="3678">
                  <c:v>15.211</c:v>
                </c:pt>
                <c:pt idx="3679">
                  <c:v>15.218999999999999</c:v>
                </c:pt>
                <c:pt idx="3680">
                  <c:v>15.191000000000001</c:v>
                </c:pt>
                <c:pt idx="3681">
                  <c:v>15.186</c:v>
                </c:pt>
                <c:pt idx="3682">
                  <c:v>15.215</c:v>
                </c:pt>
                <c:pt idx="3683">
                  <c:v>15.155000000000003</c:v>
                </c:pt>
                <c:pt idx="3684">
                  <c:v>15.2</c:v>
                </c:pt>
                <c:pt idx="3685">
                  <c:v>15.162000000000004</c:v>
                </c:pt>
                <c:pt idx="3686">
                  <c:v>15.226000000000001</c:v>
                </c:pt>
                <c:pt idx="3687">
                  <c:v>15.189</c:v>
                </c:pt>
                <c:pt idx="3688">
                  <c:v>15.191000000000001</c:v>
                </c:pt>
                <c:pt idx="3689">
                  <c:v>15.211</c:v>
                </c:pt>
                <c:pt idx="3690">
                  <c:v>15.175000000000002</c:v>
                </c:pt>
                <c:pt idx="3691">
                  <c:v>15.208</c:v>
                </c:pt>
                <c:pt idx="3692">
                  <c:v>15.193</c:v>
                </c:pt>
                <c:pt idx="3693">
                  <c:v>15.175000000000002</c:v>
                </c:pt>
                <c:pt idx="3694">
                  <c:v>15.193</c:v>
                </c:pt>
                <c:pt idx="3695">
                  <c:v>15.199</c:v>
                </c:pt>
                <c:pt idx="3696">
                  <c:v>15.166</c:v>
                </c:pt>
                <c:pt idx="3697">
                  <c:v>15.186</c:v>
                </c:pt>
                <c:pt idx="3698">
                  <c:v>15.173</c:v>
                </c:pt>
                <c:pt idx="3699">
                  <c:v>15.177</c:v>
                </c:pt>
                <c:pt idx="3700">
                  <c:v>15.191000000000001</c:v>
                </c:pt>
                <c:pt idx="3701">
                  <c:v>15.188000000000001</c:v>
                </c:pt>
                <c:pt idx="3702">
                  <c:v>15.215</c:v>
                </c:pt>
                <c:pt idx="3703">
                  <c:v>15.18</c:v>
                </c:pt>
                <c:pt idx="3704">
                  <c:v>15.156000000000002</c:v>
                </c:pt>
                <c:pt idx="3705">
                  <c:v>15.197000000000001</c:v>
                </c:pt>
                <c:pt idx="3706">
                  <c:v>15.171000000000001</c:v>
                </c:pt>
                <c:pt idx="3707">
                  <c:v>15.182</c:v>
                </c:pt>
                <c:pt idx="3708">
                  <c:v>15.191000000000001</c:v>
                </c:pt>
                <c:pt idx="3709">
                  <c:v>15.2</c:v>
                </c:pt>
                <c:pt idx="3710">
                  <c:v>15.202</c:v>
                </c:pt>
                <c:pt idx="3711">
                  <c:v>15.169</c:v>
                </c:pt>
                <c:pt idx="3712">
                  <c:v>15.178000000000001</c:v>
                </c:pt>
                <c:pt idx="3713">
                  <c:v>15.178000000000001</c:v>
                </c:pt>
                <c:pt idx="3714">
                  <c:v>15.178000000000001</c:v>
                </c:pt>
                <c:pt idx="3715">
                  <c:v>15.167</c:v>
                </c:pt>
                <c:pt idx="3716">
                  <c:v>15.18</c:v>
                </c:pt>
                <c:pt idx="3717">
                  <c:v>15.166</c:v>
                </c:pt>
                <c:pt idx="3718">
                  <c:v>15.184000000000001</c:v>
                </c:pt>
                <c:pt idx="3719">
                  <c:v>15.173</c:v>
                </c:pt>
                <c:pt idx="3720">
                  <c:v>15.171000000000001</c:v>
                </c:pt>
                <c:pt idx="3721">
                  <c:v>15.195</c:v>
                </c:pt>
                <c:pt idx="3722">
                  <c:v>15.189</c:v>
                </c:pt>
                <c:pt idx="3723">
                  <c:v>15.186</c:v>
                </c:pt>
                <c:pt idx="3724">
                  <c:v>15.175000000000002</c:v>
                </c:pt>
                <c:pt idx="3725">
                  <c:v>15.175000000000002</c:v>
                </c:pt>
                <c:pt idx="3726">
                  <c:v>15.178000000000001</c:v>
                </c:pt>
                <c:pt idx="3727">
                  <c:v>15.162000000000004</c:v>
                </c:pt>
                <c:pt idx="3728">
                  <c:v>15.178000000000001</c:v>
                </c:pt>
                <c:pt idx="3729">
                  <c:v>15.175000000000002</c:v>
                </c:pt>
                <c:pt idx="3730">
                  <c:v>15.173</c:v>
                </c:pt>
                <c:pt idx="3731">
                  <c:v>15.156000000000002</c:v>
                </c:pt>
                <c:pt idx="3732">
                  <c:v>15.173</c:v>
                </c:pt>
                <c:pt idx="3733">
                  <c:v>15.189</c:v>
                </c:pt>
                <c:pt idx="3734">
                  <c:v>15.18</c:v>
                </c:pt>
                <c:pt idx="3735">
                  <c:v>15.173</c:v>
                </c:pt>
                <c:pt idx="3736">
                  <c:v>15.175000000000002</c:v>
                </c:pt>
                <c:pt idx="3737">
                  <c:v>15.162000000000004</c:v>
                </c:pt>
                <c:pt idx="3738">
                  <c:v>15.182</c:v>
                </c:pt>
                <c:pt idx="3739">
                  <c:v>15.184000000000001</c:v>
                </c:pt>
                <c:pt idx="3740">
                  <c:v>15.171000000000001</c:v>
                </c:pt>
                <c:pt idx="3741">
                  <c:v>15.171000000000001</c:v>
                </c:pt>
                <c:pt idx="3742">
                  <c:v>15.182</c:v>
                </c:pt>
                <c:pt idx="3743">
                  <c:v>15.173</c:v>
                </c:pt>
                <c:pt idx="3744">
                  <c:v>15.175000000000002</c:v>
                </c:pt>
                <c:pt idx="3745">
                  <c:v>15.178000000000001</c:v>
                </c:pt>
                <c:pt idx="3746">
                  <c:v>15.171000000000001</c:v>
                </c:pt>
                <c:pt idx="3747">
                  <c:v>15.173</c:v>
                </c:pt>
                <c:pt idx="3748">
                  <c:v>15.188000000000001</c:v>
                </c:pt>
                <c:pt idx="3749">
                  <c:v>15.189</c:v>
                </c:pt>
                <c:pt idx="3750">
                  <c:v>15.173</c:v>
                </c:pt>
                <c:pt idx="3751">
                  <c:v>15.171000000000001</c:v>
                </c:pt>
                <c:pt idx="3752">
                  <c:v>15.171000000000001</c:v>
                </c:pt>
                <c:pt idx="3753">
                  <c:v>15.178000000000001</c:v>
                </c:pt>
                <c:pt idx="3754">
                  <c:v>15.184000000000001</c:v>
                </c:pt>
                <c:pt idx="3755">
                  <c:v>15.177</c:v>
                </c:pt>
                <c:pt idx="3756">
                  <c:v>15.177</c:v>
                </c:pt>
                <c:pt idx="3757">
                  <c:v>15.156000000000002</c:v>
                </c:pt>
                <c:pt idx="3758">
                  <c:v>15.164</c:v>
                </c:pt>
                <c:pt idx="3759">
                  <c:v>15.173</c:v>
                </c:pt>
                <c:pt idx="3760">
                  <c:v>15.166</c:v>
                </c:pt>
                <c:pt idx="3761">
                  <c:v>15.14</c:v>
                </c:pt>
                <c:pt idx="3762">
                  <c:v>15.169</c:v>
                </c:pt>
                <c:pt idx="3763">
                  <c:v>15.162000000000004</c:v>
                </c:pt>
                <c:pt idx="3764">
                  <c:v>15.169</c:v>
                </c:pt>
                <c:pt idx="3765">
                  <c:v>15.191000000000001</c:v>
                </c:pt>
                <c:pt idx="3766">
                  <c:v>15.164</c:v>
                </c:pt>
                <c:pt idx="3767">
                  <c:v>15.16</c:v>
                </c:pt>
                <c:pt idx="3768">
                  <c:v>15.166</c:v>
                </c:pt>
                <c:pt idx="3769">
                  <c:v>15.173</c:v>
                </c:pt>
                <c:pt idx="3770">
                  <c:v>15.171000000000001</c:v>
                </c:pt>
                <c:pt idx="3771">
                  <c:v>15.18</c:v>
                </c:pt>
                <c:pt idx="3772">
                  <c:v>15.164</c:v>
                </c:pt>
                <c:pt idx="3773">
                  <c:v>15.166</c:v>
                </c:pt>
                <c:pt idx="3774">
                  <c:v>15.158000000000001</c:v>
                </c:pt>
                <c:pt idx="3775">
                  <c:v>15.148999999999999</c:v>
                </c:pt>
                <c:pt idx="3776">
                  <c:v>15.166</c:v>
                </c:pt>
                <c:pt idx="3777">
                  <c:v>15.167</c:v>
                </c:pt>
                <c:pt idx="3778">
                  <c:v>15.16</c:v>
                </c:pt>
                <c:pt idx="3779">
                  <c:v>15.164</c:v>
                </c:pt>
                <c:pt idx="3780">
                  <c:v>15.164</c:v>
                </c:pt>
                <c:pt idx="3781">
                  <c:v>15.158000000000001</c:v>
                </c:pt>
                <c:pt idx="3782">
                  <c:v>15.169</c:v>
                </c:pt>
                <c:pt idx="3783">
                  <c:v>15.171000000000001</c:v>
                </c:pt>
                <c:pt idx="3784">
                  <c:v>15.173</c:v>
                </c:pt>
                <c:pt idx="3785">
                  <c:v>15.153</c:v>
                </c:pt>
                <c:pt idx="3786">
                  <c:v>15.158000000000001</c:v>
                </c:pt>
                <c:pt idx="3787">
                  <c:v>15.171000000000001</c:v>
                </c:pt>
                <c:pt idx="3788">
                  <c:v>15.166</c:v>
                </c:pt>
                <c:pt idx="3789">
                  <c:v>15.171000000000001</c:v>
                </c:pt>
                <c:pt idx="3790">
                  <c:v>15.158000000000001</c:v>
                </c:pt>
                <c:pt idx="3791">
                  <c:v>15.167</c:v>
                </c:pt>
                <c:pt idx="3792">
                  <c:v>15.151</c:v>
                </c:pt>
                <c:pt idx="3793">
                  <c:v>15.162000000000004</c:v>
                </c:pt>
                <c:pt idx="3794">
                  <c:v>15.141999999999999</c:v>
                </c:pt>
                <c:pt idx="3795">
                  <c:v>15.162000000000004</c:v>
                </c:pt>
                <c:pt idx="3796">
                  <c:v>15.158000000000001</c:v>
                </c:pt>
                <c:pt idx="3797">
                  <c:v>15.169</c:v>
                </c:pt>
                <c:pt idx="3798">
                  <c:v>15.162000000000004</c:v>
                </c:pt>
                <c:pt idx="3799">
                  <c:v>15.148999999999999</c:v>
                </c:pt>
                <c:pt idx="3800">
                  <c:v>15.164</c:v>
                </c:pt>
                <c:pt idx="3801">
                  <c:v>15.147</c:v>
                </c:pt>
                <c:pt idx="3802">
                  <c:v>15.138</c:v>
                </c:pt>
                <c:pt idx="3803">
                  <c:v>15.151</c:v>
                </c:pt>
                <c:pt idx="3804">
                  <c:v>15.178000000000001</c:v>
                </c:pt>
                <c:pt idx="3805">
                  <c:v>15.145</c:v>
                </c:pt>
                <c:pt idx="3806">
                  <c:v>15.167</c:v>
                </c:pt>
                <c:pt idx="3807">
                  <c:v>15.151</c:v>
                </c:pt>
                <c:pt idx="3808">
                  <c:v>15.138</c:v>
                </c:pt>
                <c:pt idx="3809">
                  <c:v>15.145</c:v>
                </c:pt>
                <c:pt idx="3810">
                  <c:v>15.16</c:v>
                </c:pt>
                <c:pt idx="3811">
                  <c:v>15.155000000000003</c:v>
                </c:pt>
                <c:pt idx="3812">
                  <c:v>15.153</c:v>
                </c:pt>
                <c:pt idx="3813">
                  <c:v>15.148999999999999</c:v>
                </c:pt>
                <c:pt idx="3814">
                  <c:v>15.156000000000002</c:v>
                </c:pt>
                <c:pt idx="3815">
                  <c:v>15.153</c:v>
                </c:pt>
                <c:pt idx="3816">
                  <c:v>15.145</c:v>
                </c:pt>
                <c:pt idx="3817">
                  <c:v>15.16</c:v>
                </c:pt>
                <c:pt idx="3818">
                  <c:v>15.16</c:v>
                </c:pt>
                <c:pt idx="3819">
                  <c:v>15.138</c:v>
                </c:pt>
                <c:pt idx="3820">
                  <c:v>15.162000000000004</c:v>
                </c:pt>
                <c:pt idx="3821">
                  <c:v>15.153</c:v>
                </c:pt>
                <c:pt idx="3822">
                  <c:v>15.153</c:v>
                </c:pt>
                <c:pt idx="3823">
                  <c:v>15.182</c:v>
                </c:pt>
                <c:pt idx="3824">
                  <c:v>15.147</c:v>
                </c:pt>
                <c:pt idx="3825">
                  <c:v>15.156000000000002</c:v>
                </c:pt>
                <c:pt idx="3826">
                  <c:v>15.145</c:v>
                </c:pt>
                <c:pt idx="3827">
                  <c:v>15.148999999999999</c:v>
                </c:pt>
                <c:pt idx="3828">
                  <c:v>15.145</c:v>
                </c:pt>
                <c:pt idx="3829">
                  <c:v>15.141999999999999</c:v>
                </c:pt>
                <c:pt idx="3830">
                  <c:v>15.141999999999999</c:v>
                </c:pt>
                <c:pt idx="3831">
                  <c:v>15.147</c:v>
                </c:pt>
                <c:pt idx="3832">
                  <c:v>15.138</c:v>
                </c:pt>
                <c:pt idx="3833">
                  <c:v>15.156000000000002</c:v>
                </c:pt>
                <c:pt idx="3834">
                  <c:v>15.145</c:v>
                </c:pt>
                <c:pt idx="3835">
                  <c:v>15.151</c:v>
                </c:pt>
                <c:pt idx="3836">
                  <c:v>15.147</c:v>
                </c:pt>
                <c:pt idx="3837">
                  <c:v>15.144</c:v>
                </c:pt>
                <c:pt idx="3838">
                  <c:v>15.145</c:v>
                </c:pt>
                <c:pt idx="3839">
                  <c:v>15.158000000000001</c:v>
                </c:pt>
                <c:pt idx="3840">
                  <c:v>15.148999999999999</c:v>
                </c:pt>
                <c:pt idx="3841">
                  <c:v>15.145</c:v>
                </c:pt>
                <c:pt idx="3842">
                  <c:v>15.153</c:v>
                </c:pt>
                <c:pt idx="3843">
                  <c:v>15.144</c:v>
                </c:pt>
                <c:pt idx="3844">
                  <c:v>15.156000000000002</c:v>
                </c:pt>
                <c:pt idx="3845">
                  <c:v>15.148999999999999</c:v>
                </c:pt>
                <c:pt idx="3846">
                  <c:v>15.136000000000001</c:v>
                </c:pt>
                <c:pt idx="3847">
                  <c:v>15.135</c:v>
                </c:pt>
                <c:pt idx="3848">
                  <c:v>15.135</c:v>
                </c:pt>
                <c:pt idx="3849">
                  <c:v>15.133000000000001</c:v>
                </c:pt>
                <c:pt idx="3850">
                  <c:v>15.145</c:v>
                </c:pt>
                <c:pt idx="3851">
                  <c:v>15.144</c:v>
                </c:pt>
                <c:pt idx="3852">
                  <c:v>15.14</c:v>
                </c:pt>
                <c:pt idx="3853">
                  <c:v>15.127000000000001</c:v>
                </c:pt>
                <c:pt idx="3854">
                  <c:v>15.135</c:v>
                </c:pt>
                <c:pt idx="3855">
                  <c:v>15.14</c:v>
                </c:pt>
                <c:pt idx="3856">
                  <c:v>15.141999999999999</c:v>
                </c:pt>
                <c:pt idx="3857">
                  <c:v>15.12</c:v>
                </c:pt>
                <c:pt idx="3858">
                  <c:v>15.136000000000001</c:v>
                </c:pt>
                <c:pt idx="3859">
                  <c:v>15.136000000000001</c:v>
                </c:pt>
                <c:pt idx="3860">
                  <c:v>15.136000000000001</c:v>
                </c:pt>
                <c:pt idx="3861">
                  <c:v>15.144</c:v>
                </c:pt>
                <c:pt idx="3862">
                  <c:v>15.145</c:v>
                </c:pt>
                <c:pt idx="3863">
                  <c:v>15.138</c:v>
                </c:pt>
                <c:pt idx="3864">
                  <c:v>15.144</c:v>
                </c:pt>
                <c:pt idx="3865">
                  <c:v>15.148999999999999</c:v>
                </c:pt>
                <c:pt idx="3866">
                  <c:v>15.156000000000002</c:v>
                </c:pt>
                <c:pt idx="3867">
                  <c:v>15.12</c:v>
                </c:pt>
                <c:pt idx="3868">
                  <c:v>15.144</c:v>
                </c:pt>
                <c:pt idx="3869">
                  <c:v>15.138</c:v>
                </c:pt>
                <c:pt idx="3870">
                  <c:v>15.127000000000001</c:v>
                </c:pt>
                <c:pt idx="3871">
                  <c:v>15.129</c:v>
                </c:pt>
                <c:pt idx="3872">
                  <c:v>15.141999999999999</c:v>
                </c:pt>
                <c:pt idx="3873">
                  <c:v>15.129</c:v>
                </c:pt>
                <c:pt idx="3874">
                  <c:v>15.131</c:v>
                </c:pt>
                <c:pt idx="3875">
                  <c:v>15.145</c:v>
                </c:pt>
                <c:pt idx="3876">
                  <c:v>15.124000000000001</c:v>
                </c:pt>
                <c:pt idx="3877">
                  <c:v>15.136000000000001</c:v>
                </c:pt>
                <c:pt idx="3878">
                  <c:v>15.135</c:v>
                </c:pt>
                <c:pt idx="3879">
                  <c:v>15.136000000000001</c:v>
                </c:pt>
                <c:pt idx="3880">
                  <c:v>15.131</c:v>
                </c:pt>
                <c:pt idx="3881">
                  <c:v>15.141999999999999</c:v>
                </c:pt>
                <c:pt idx="3882">
                  <c:v>15.129</c:v>
                </c:pt>
                <c:pt idx="3883">
                  <c:v>15.164</c:v>
                </c:pt>
                <c:pt idx="3884">
                  <c:v>15.14</c:v>
                </c:pt>
                <c:pt idx="3885">
                  <c:v>15.136000000000001</c:v>
                </c:pt>
                <c:pt idx="3886">
                  <c:v>15.147</c:v>
                </c:pt>
                <c:pt idx="3887">
                  <c:v>15.133000000000001</c:v>
                </c:pt>
                <c:pt idx="3888">
                  <c:v>15.135</c:v>
                </c:pt>
                <c:pt idx="3889">
                  <c:v>15.153</c:v>
                </c:pt>
                <c:pt idx="3890">
                  <c:v>15.129</c:v>
                </c:pt>
                <c:pt idx="3891">
                  <c:v>15.135</c:v>
                </c:pt>
                <c:pt idx="3892">
                  <c:v>15.162000000000004</c:v>
                </c:pt>
                <c:pt idx="3893">
                  <c:v>15.135</c:v>
                </c:pt>
                <c:pt idx="3894">
                  <c:v>15.118</c:v>
                </c:pt>
                <c:pt idx="3895">
                  <c:v>15.156000000000002</c:v>
                </c:pt>
                <c:pt idx="3896">
                  <c:v>15.131</c:v>
                </c:pt>
                <c:pt idx="3897">
                  <c:v>15.144</c:v>
                </c:pt>
                <c:pt idx="3898">
                  <c:v>15.136000000000001</c:v>
                </c:pt>
                <c:pt idx="3899">
                  <c:v>15.138</c:v>
                </c:pt>
                <c:pt idx="3900">
                  <c:v>15.12</c:v>
                </c:pt>
                <c:pt idx="3901">
                  <c:v>15.12</c:v>
                </c:pt>
                <c:pt idx="3902">
                  <c:v>15.131</c:v>
                </c:pt>
                <c:pt idx="3903">
                  <c:v>15.113</c:v>
                </c:pt>
                <c:pt idx="3904">
                  <c:v>15.107000000000001</c:v>
                </c:pt>
                <c:pt idx="3905">
                  <c:v>15.131</c:v>
                </c:pt>
                <c:pt idx="3906">
                  <c:v>15.127000000000001</c:v>
                </c:pt>
                <c:pt idx="3907">
                  <c:v>15.113</c:v>
                </c:pt>
                <c:pt idx="3908">
                  <c:v>15.122</c:v>
                </c:pt>
                <c:pt idx="3909">
                  <c:v>15.138</c:v>
                </c:pt>
                <c:pt idx="3910">
                  <c:v>15.118</c:v>
                </c:pt>
                <c:pt idx="3911">
                  <c:v>15.098000000000001</c:v>
                </c:pt>
                <c:pt idx="3912">
                  <c:v>15.129</c:v>
                </c:pt>
                <c:pt idx="3913">
                  <c:v>15.141999999999999</c:v>
                </c:pt>
                <c:pt idx="3914">
                  <c:v>15.124000000000001</c:v>
                </c:pt>
                <c:pt idx="3915">
                  <c:v>15.103</c:v>
                </c:pt>
                <c:pt idx="3916">
                  <c:v>15.124000000000001</c:v>
                </c:pt>
                <c:pt idx="3917">
                  <c:v>15.118</c:v>
                </c:pt>
                <c:pt idx="3918">
                  <c:v>15.12</c:v>
                </c:pt>
                <c:pt idx="3919">
                  <c:v>15.133000000000001</c:v>
                </c:pt>
                <c:pt idx="3920">
                  <c:v>15.122</c:v>
                </c:pt>
                <c:pt idx="3921">
                  <c:v>15.116</c:v>
                </c:pt>
                <c:pt idx="3922">
                  <c:v>15.144</c:v>
                </c:pt>
                <c:pt idx="3923">
                  <c:v>15.111000000000001</c:v>
                </c:pt>
                <c:pt idx="3924">
                  <c:v>15.111000000000001</c:v>
                </c:pt>
                <c:pt idx="3925">
                  <c:v>15.127000000000001</c:v>
                </c:pt>
                <c:pt idx="3926">
                  <c:v>15.133000000000001</c:v>
                </c:pt>
                <c:pt idx="3927">
                  <c:v>15.122</c:v>
                </c:pt>
                <c:pt idx="3928">
                  <c:v>15.092000000000002</c:v>
                </c:pt>
                <c:pt idx="3929">
                  <c:v>15.113</c:v>
                </c:pt>
                <c:pt idx="3930">
                  <c:v>15.12</c:v>
                </c:pt>
                <c:pt idx="3931">
                  <c:v>15.136000000000001</c:v>
                </c:pt>
                <c:pt idx="3932">
                  <c:v>15.116</c:v>
                </c:pt>
                <c:pt idx="3933">
                  <c:v>15.122</c:v>
                </c:pt>
                <c:pt idx="3934">
                  <c:v>15.109</c:v>
                </c:pt>
                <c:pt idx="3935">
                  <c:v>15.14</c:v>
                </c:pt>
                <c:pt idx="3936">
                  <c:v>15.145</c:v>
                </c:pt>
                <c:pt idx="3937">
                  <c:v>15.12</c:v>
                </c:pt>
                <c:pt idx="3938">
                  <c:v>15.145</c:v>
                </c:pt>
                <c:pt idx="3939">
                  <c:v>15.098000000000001</c:v>
                </c:pt>
                <c:pt idx="3940">
                  <c:v>15.12</c:v>
                </c:pt>
                <c:pt idx="3941">
                  <c:v>15.113</c:v>
                </c:pt>
                <c:pt idx="3942">
                  <c:v>15.125</c:v>
                </c:pt>
                <c:pt idx="3943">
                  <c:v>15.125</c:v>
                </c:pt>
                <c:pt idx="3944">
                  <c:v>15.116</c:v>
                </c:pt>
                <c:pt idx="3945">
                  <c:v>15.153</c:v>
                </c:pt>
                <c:pt idx="3946">
                  <c:v>15.107000000000001</c:v>
                </c:pt>
                <c:pt idx="3947">
                  <c:v>15.109</c:v>
                </c:pt>
                <c:pt idx="3948">
                  <c:v>15.136000000000001</c:v>
                </c:pt>
                <c:pt idx="3949">
                  <c:v>15.131</c:v>
                </c:pt>
                <c:pt idx="3950">
                  <c:v>15.136000000000001</c:v>
                </c:pt>
                <c:pt idx="3951">
                  <c:v>15.131</c:v>
                </c:pt>
                <c:pt idx="3952">
                  <c:v>15.12</c:v>
                </c:pt>
                <c:pt idx="3953">
                  <c:v>15.114000000000001</c:v>
                </c:pt>
                <c:pt idx="3954">
                  <c:v>15.124000000000001</c:v>
                </c:pt>
                <c:pt idx="3955">
                  <c:v>15.109</c:v>
                </c:pt>
                <c:pt idx="3956">
                  <c:v>15.113</c:v>
                </c:pt>
                <c:pt idx="3957">
                  <c:v>15.138</c:v>
                </c:pt>
                <c:pt idx="3958">
                  <c:v>15.102</c:v>
                </c:pt>
                <c:pt idx="3959">
                  <c:v>15.118</c:v>
                </c:pt>
                <c:pt idx="3960">
                  <c:v>15.125</c:v>
                </c:pt>
                <c:pt idx="3961">
                  <c:v>15.116</c:v>
                </c:pt>
                <c:pt idx="3962">
                  <c:v>15.129</c:v>
                </c:pt>
                <c:pt idx="3963">
                  <c:v>15.124000000000001</c:v>
                </c:pt>
                <c:pt idx="3964">
                  <c:v>15.122</c:v>
                </c:pt>
                <c:pt idx="3965">
                  <c:v>15.102</c:v>
                </c:pt>
                <c:pt idx="3966">
                  <c:v>15.103</c:v>
                </c:pt>
                <c:pt idx="3967">
                  <c:v>15.1</c:v>
                </c:pt>
                <c:pt idx="3968">
                  <c:v>15.1</c:v>
                </c:pt>
                <c:pt idx="3969">
                  <c:v>15.116</c:v>
                </c:pt>
                <c:pt idx="3970">
                  <c:v>15.109</c:v>
                </c:pt>
                <c:pt idx="3971">
                  <c:v>15.105</c:v>
                </c:pt>
                <c:pt idx="3972">
                  <c:v>15.12</c:v>
                </c:pt>
                <c:pt idx="3973">
                  <c:v>15.118</c:v>
                </c:pt>
                <c:pt idx="3974">
                  <c:v>15.102</c:v>
                </c:pt>
                <c:pt idx="3975">
                  <c:v>15.113</c:v>
                </c:pt>
                <c:pt idx="3976">
                  <c:v>15.114000000000001</c:v>
                </c:pt>
                <c:pt idx="3977">
                  <c:v>15.116</c:v>
                </c:pt>
                <c:pt idx="3978">
                  <c:v>15.113</c:v>
                </c:pt>
                <c:pt idx="3979">
                  <c:v>15.103</c:v>
                </c:pt>
                <c:pt idx="3980">
                  <c:v>15.116</c:v>
                </c:pt>
                <c:pt idx="3981">
                  <c:v>15.127000000000001</c:v>
                </c:pt>
                <c:pt idx="3982">
                  <c:v>15.113</c:v>
                </c:pt>
                <c:pt idx="3983">
                  <c:v>15.113</c:v>
                </c:pt>
                <c:pt idx="3984">
                  <c:v>15.111000000000001</c:v>
                </c:pt>
                <c:pt idx="3985">
                  <c:v>15.105</c:v>
                </c:pt>
                <c:pt idx="3986">
                  <c:v>15.118</c:v>
                </c:pt>
                <c:pt idx="3987">
                  <c:v>15.105</c:v>
                </c:pt>
                <c:pt idx="3988">
                  <c:v>15.113</c:v>
                </c:pt>
                <c:pt idx="3989">
                  <c:v>15.103</c:v>
                </c:pt>
                <c:pt idx="3990">
                  <c:v>15.105</c:v>
                </c:pt>
                <c:pt idx="3991">
                  <c:v>15.113</c:v>
                </c:pt>
                <c:pt idx="3992">
                  <c:v>15.107000000000001</c:v>
                </c:pt>
                <c:pt idx="3993">
                  <c:v>15.114000000000001</c:v>
                </c:pt>
                <c:pt idx="3994">
                  <c:v>15.105</c:v>
                </c:pt>
                <c:pt idx="3995">
                  <c:v>15.092000000000002</c:v>
                </c:pt>
                <c:pt idx="3996">
                  <c:v>15.111000000000001</c:v>
                </c:pt>
                <c:pt idx="3997">
                  <c:v>15.105</c:v>
                </c:pt>
                <c:pt idx="3998">
                  <c:v>15.114000000000001</c:v>
                </c:pt>
                <c:pt idx="3999">
                  <c:v>15.1</c:v>
                </c:pt>
                <c:pt idx="4000">
                  <c:v>15.118</c:v>
                </c:pt>
                <c:pt idx="4001">
                  <c:v>15.113</c:v>
                </c:pt>
                <c:pt idx="4002">
                  <c:v>15.102</c:v>
                </c:pt>
                <c:pt idx="4003">
                  <c:v>15.094000000000001</c:v>
                </c:pt>
                <c:pt idx="4004">
                  <c:v>15.107000000000001</c:v>
                </c:pt>
                <c:pt idx="4005">
                  <c:v>15.141999999999999</c:v>
                </c:pt>
                <c:pt idx="4006">
                  <c:v>15.124000000000001</c:v>
                </c:pt>
                <c:pt idx="4007">
                  <c:v>15.111000000000001</c:v>
                </c:pt>
                <c:pt idx="4008">
                  <c:v>15.103</c:v>
                </c:pt>
                <c:pt idx="4009">
                  <c:v>15.098000000000001</c:v>
                </c:pt>
                <c:pt idx="4010">
                  <c:v>15.114000000000001</c:v>
                </c:pt>
                <c:pt idx="4011">
                  <c:v>15.114000000000001</c:v>
                </c:pt>
                <c:pt idx="4012">
                  <c:v>15.105</c:v>
                </c:pt>
                <c:pt idx="4013">
                  <c:v>15.096</c:v>
                </c:pt>
                <c:pt idx="4014">
                  <c:v>15.107000000000001</c:v>
                </c:pt>
                <c:pt idx="4015">
                  <c:v>15.109</c:v>
                </c:pt>
                <c:pt idx="4016">
                  <c:v>15.102</c:v>
                </c:pt>
                <c:pt idx="4017">
                  <c:v>15.114000000000001</c:v>
                </c:pt>
                <c:pt idx="4018">
                  <c:v>15.094000000000001</c:v>
                </c:pt>
                <c:pt idx="4019">
                  <c:v>15.094000000000001</c:v>
                </c:pt>
                <c:pt idx="4020">
                  <c:v>15.122</c:v>
                </c:pt>
                <c:pt idx="4021">
                  <c:v>15.113</c:v>
                </c:pt>
                <c:pt idx="4022">
                  <c:v>15.102</c:v>
                </c:pt>
                <c:pt idx="4023">
                  <c:v>15.094000000000001</c:v>
                </c:pt>
                <c:pt idx="4024">
                  <c:v>15.094000000000001</c:v>
                </c:pt>
                <c:pt idx="4025">
                  <c:v>15.094000000000001</c:v>
                </c:pt>
                <c:pt idx="4026">
                  <c:v>15.096</c:v>
                </c:pt>
                <c:pt idx="4027">
                  <c:v>15.098000000000001</c:v>
                </c:pt>
                <c:pt idx="4028">
                  <c:v>15.1</c:v>
                </c:pt>
                <c:pt idx="4029">
                  <c:v>15.085000000000004</c:v>
                </c:pt>
                <c:pt idx="4030">
                  <c:v>15.1</c:v>
                </c:pt>
                <c:pt idx="4031">
                  <c:v>15.122</c:v>
                </c:pt>
                <c:pt idx="4032">
                  <c:v>15.116</c:v>
                </c:pt>
                <c:pt idx="4033">
                  <c:v>15.109</c:v>
                </c:pt>
                <c:pt idx="4034">
                  <c:v>15.103</c:v>
                </c:pt>
                <c:pt idx="4035">
                  <c:v>15.1</c:v>
                </c:pt>
                <c:pt idx="4036">
                  <c:v>15.107000000000001</c:v>
                </c:pt>
                <c:pt idx="4037">
                  <c:v>15.105</c:v>
                </c:pt>
                <c:pt idx="4038">
                  <c:v>15.098000000000001</c:v>
                </c:pt>
                <c:pt idx="4039">
                  <c:v>15.096</c:v>
                </c:pt>
                <c:pt idx="4040">
                  <c:v>15.107000000000001</c:v>
                </c:pt>
                <c:pt idx="4041">
                  <c:v>15.113</c:v>
                </c:pt>
                <c:pt idx="4042">
                  <c:v>15.103</c:v>
                </c:pt>
                <c:pt idx="4043">
                  <c:v>15.111000000000001</c:v>
                </c:pt>
                <c:pt idx="4044">
                  <c:v>15.102</c:v>
                </c:pt>
                <c:pt idx="4045">
                  <c:v>15.105</c:v>
                </c:pt>
                <c:pt idx="4046">
                  <c:v>15.103</c:v>
                </c:pt>
                <c:pt idx="4047">
                  <c:v>15.094000000000001</c:v>
                </c:pt>
                <c:pt idx="4048">
                  <c:v>15.094000000000001</c:v>
                </c:pt>
                <c:pt idx="4049">
                  <c:v>15.105</c:v>
                </c:pt>
                <c:pt idx="4050">
                  <c:v>15.113</c:v>
                </c:pt>
                <c:pt idx="4051">
                  <c:v>15.087</c:v>
                </c:pt>
                <c:pt idx="4052">
                  <c:v>15.089</c:v>
                </c:pt>
                <c:pt idx="4053">
                  <c:v>15.087</c:v>
                </c:pt>
                <c:pt idx="4054">
                  <c:v>15.091000000000001</c:v>
                </c:pt>
                <c:pt idx="4055">
                  <c:v>15.083</c:v>
                </c:pt>
                <c:pt idx="4056">
                  <c:v>15.109</c:v>
                </c:pt>
                <c:pt idx="4057">
                  <c:v>15.089</c:v>
                </c:pt>
                <c:pt idx="4058">
                  <c:v>15.098000000000001</c:v>
                </c:pt>
                <c:pt idx="4059">
                  <c:v>15.103</c:v>
                </c:pt>
                <c:pt idx="4060">
                  <c:v>15.092000000000002</c:v>
                </c:pt>
                <c:pt idx="4061">
                  <c:v>15.118</c:v>
                </c:pt>
                <c:pt idx="4062">
                  <c:v>15.098000000000001</c:v>
                </c:pt>
                <c:pt idx="4063">
                  <c:v>15.092000000000002</c:v>
                </c:pt>
                <c:pt idx="4064">
                  <c:v>15.091000000000001</c:v>
                </c:pt>
                <c:pt idx="4065">
                  <c:v>15.098000000000001</c:v>
                </c:pt>
                <c:pt idx="4066">
                  <c:v>15.098000000000001</c:v>
                </c:pt>
                <c:pt idx="4067">
                  <c:v>15.102</c:v>
                </c:pt>
                <c:pt idx="4068">
                  <c:v>15.096</c:v>
                </c:pt>
                <c:pt idx="4069">
                  <c:v>15.105</c:v>
                </c:pt>
                <c:pt idx="4070">
                  <c:v>15.091000000000001</c:v>
                </c:pt>
                <c:pt idx="4071">
                  <c:v>15.098000000000001</c:v>
                </c:pt>
                <c:pt idx="4072">
                  <c:v>15.098000000000001</c:v>
                </c:pt>
                <c:pt idx="4073">
                  <c:v>15.098000000000001</c:v>
                </c:pt>
                <c:pt idx="4074">
                  <c:v>15.072000000000003</c:v>
                </c:pt>
                <c:pt idx="4075">
                  <c:v>15.091000000000001</c:v>
                </c:pt>
                <c:pt idx="4076">
                  <c:v>15.092000000000002</c:v>
                </c:pt>
                <c:pt idx="4077">
                  <c:v>15.076000000000002</c:v>
                </c:pt>
                <c:pt idx="4078">
                  <c:v>15.114000000000001</c:v>
                </c:pt>
                <c:pt idx="4079">
                  <c:v>15.092000000000002</c:v>
                </c:pt>
                <c:pt idx="4080">
                  <c:v>15.072000000000003</c:v>
                </c:pt>
                <c:pt idx="4081">
                  <c:v>15.103</c:v>
                </c:pt>
                <c:pt idx="4082">
                  <c:v>15.087</c:v>
                </c:pt>
                <c:pt idx="4083">
                  <c:v>15.096</c:v>
                </c:pt>
                <c:pt idx="4084">
                  <c:v>15.107000000000001</c:v>
                </c:pt>
                <c:pt idx="4085">
                  <c:v>15.096</c:v>
                </c:pt>
                <c:pt idx="4086">
                  <c:v>15.091000000000001</c:v>
                </c:pt>
                <c:pt idx="4087">
                  <c:v>15.094000000000001</c:v>
                </c:pt>
                <c:pt idx="4088">
                  <c:v>15.091000000000001</c:v>
                </c:pt>
                <c:pt idx="4089">
                  <c:v>15.083</c:v>
                </c:pt>
                <c:pt idx="4090">
                  <c:v>15.087</c:v>
                </c:pt>
                <c:pt idx="4091">
                  <c:v>15.085000000000004</c:v>
                </c:pt>
                <c:pt idx="4092">
                  <c:v>15.105</c:v>
                </c:pt>
                <c:pt idx="4093">
                  <c:v>15.098000000000001</c:v>
                </c:pt>
                <c:pt idx="4094">
                  <c:v>15.092000000000002</c:v>
                </c:pt>
                <c:pt idx="4095">
                  <c:v>15.103</c:v>
                </c:pt>
                <c:pt idx="4096">
                  <c:v>15.087</c:v>
                </c:pt>
                <c:pt idx="4097">
                  <c:v>15.096</c:v>
                </c:pt>
                <c:pt idx="4098">
                  <c:v>15.083</c:v>
                </c:pt>
                <c:pt idx="4099">
                  <c:v>15.083</c:v>
                </c:pt>
                <c:pt idx="4100">
                  <c:v>15.091000000000001</c:v>
                </c:pt>
                <c:pt idx="4101">
                  <c:v>15.078000000000001</c:v>
                </c:pt>
                <c:pt idx="4102">
                  <c:v>15.083</c:v>
                </c:pt>
                <c:pt idx="4103">
                  <c:v>15.1</c:v>
                </c:pt>
                <c:pt idx="4104">
                  <c:v>15.081</c:v>
                </c:pt>
                <c:pt idx="4105">
                  <c:v>15.092000000000002</c:v>
                </c:pt>
                <c:pt idx="4106">
                  <c:v>15.087</c:v>
                </c:pt>
                <c:pt idx="4107">
                  <c:v>15.081</c:v>
                </c:pt>
                <c:pt idx="4108">
                  <c:v>15.087</c:v>
                </c:pt>
                <c:pt idx="4109">
                  <c:v>15.078000000000001</c:v>
                </c:pt>
                <c:pt idx="4110">
                  <c:v>15.102</c:v>
                </c:pt>
                <c:pt idx="4111">
                  <c:v>15.091000000000001</c:v>
                </c:pt>
                <c:pt idx="4112">
                  <c:v>15.1</c:v>
                </c:pt>
                <c:pt idx="4113">
                  <c:v>15.083</c:v>
                </c:pt>
                <c:pt idx="4114">
                  <c:v>15.081</c:v>
                </c:pt>
                <c:pt idx="4115">
                  <c:v>15.085000000000004</c:v>
                </c:pt>
                <c:pt idx="4116">
                  <c:v>15.089</c:v>
                </c:pt>
                <c:pt idx="4117">
                  <c:v>15.094000000000001</c:v>
                </c:pt>
                <c:pt idx="4118">
                  <c:v>15.091000000000001</c:v>
                </c:pt>
                <c:pt idx="4119">
                  <c:v>15.094000000000001</c:v>
                </c:pt>
                <c:pt idx="4120">
                  <c:v>15.08</c:v>
                </c:pt>
                <c:pt idx="4121">
                  <c:v>15.087</c:v>
                </c:pt>
                <c:pt idx="4122">
                  <c:v>15.083</c:v>
                </c:pt>
                <c:pt idx="4123">
                  <c:v>15.091000000000001</c:v>
                </c:pt>
                <c:pt idx="4124">
                  <c:v>15.096</c:v>
                </c:pt>
                <c:pt idx="4125">
                  <c:v>15.08</c:v>
                </c:pt>
                <c:pt idx="4126">
                  <c:v>15.085000000000004</c:v>
                </c:pt>
                <c:pt idx="4127">
                  <c:v>15.089</c:v>
                </c:pt>
                <c:pt idx="4128">
                  <c:v>15.089</c:v>
                </c:pt>
                <c:pt idx="4129">
                  <c:v>15.081</c:v>
                </c:pt>
                <c:pt idx="4130">
                  <c:v>15.091000000000001</c:v>
                </c:pt>
                <c:pt idx="4131">
                  <c:v>15.08</c:v>
                </c:pt>
                <c:pt idx="4132">
                  <c:v>15.056000000000004</c:v>
                </c:pt>
                <c:pt idx="4133">
                  <c:v>15.085000000000004</c:v>
                </c:pt>
                <c:pt idx="4134">
                  <c:v>15.083</c:v>
                </c:pt>
                <c:pt idx="4135">
                  <c:v>15.069000000000004</c:v>
                </c:pt>
                <c:pt idx="4136">
                  <c:v>15.089</c:v>
                </c:pt>
                <c:pt idx="4137">
                  <c:v>15.08</c:v>
                </c:pt>
                <c:pt idx="4138">
                  <c:v>15.085000000000004</c:v>
                </c:pt>
                <c:pt idx="4139">
                  <c:v>15.092000000000002</c:v>
                </c:pt>
                <c:pt idx="4140">
                  <c:v>15.092000000000002</c:v>
                </c:pt>
                <c:pt idx="4141">
                  <c:v>15.078000000000001</c:v>
                </c:pt>
                <c:pt idx="4142">
                  <c:v>15.1</c:v>
                </c:pt>
                <c:pt idx="4143">
                  <c:v>15.085000000000004</c:v>
                </c:pt>
                <c:pt idx="4144">
                  <c:v>15.065000000000003</c:v>
                </c:pt>
                <c:pt idx="4145">
                  <c:v>15.091000000000001</c:v>
                </c:pt>
                <c:pt idx="4146">
                  <c:v>15.074</c:v>
                </c:pt>
                <c:pt idx="4147">
                  <c:v>15.1</c:v>
                </c:pt>
                <c:pt idx="4148">
                  <c:v>15.098000000000001</c:v>
                </c:pt>
                <c:pt idx="4149">
                  <c:v>15.085000000000004</c:v>
                </c:pt>
                <c:pt idx="4150">
                  <c:v>15.07</c:v>
                </c:pt>
                <c:pt idx="4151">
                  <c:v>15.087</c:v>
                </c:pt>
                <c:pt idx="4152">
                  <c:v>15.067</c:v>
                </c:pt>
                <c:pt idx="4153">
                  <c:v>15.103</c:v>
                </c:pt>
                <c:pt idx="4154">
                  <c:v>15.078000000000001</c:v>
                </c:pt>
                <c:pt idx="4155">
                  <c:v>15.087</c:v>
                </c:pt>
                <c:pt idx="4156">
                  <c:v>15.096</c:v>
                </c:pt>
                <c:pt idx="4157">
                  <c:v>15.083</c:v>
                </c:pt>
                <c:pt idx="4158">
                  <c:v>15.089</c:v>
                </c:pt>
                <c:pt idx="4159">
                  <c:v>15.087</c:v>
                </c:pt>
                <c:pt idx="4160">
                  <c:v>15.083</c:v>
                </c:pt>
                <c:pt idx="4161">
                  <c:v>15.074</c:v>
                </c:pt>
                <c:pt idx="4162">
                  <c:v>15.087</c:v>
                </c:pt>
                <c:pt idx="4163">
                  <c:v>15.094000000000001</c:v>
                </c:pt>
                <c:pt idx="4164">
                  <c:v>15.07</c:v>
                </c:pt>
                <c:pt idx="4165">
                  <c:v>15.085000000000004</c:v>
                </c:pt>
                <c:pt idx="4166">
                  <c:v>15.098000000000001</c:v>
                </c:pt>
                <c:pt idx="4167">
                  <c:v>15.056000000000004</c:v>
                </c:pt>
                <c:pt idx="4168">
                  <c:v>15.074</c:v>
                </c:pt>
                <c:pt idx="4169">
                  <c:v>15.076000000000002</c:v>
                </c:pt>
                <c:pt idx="4170">
                  <c:v>15.113</c:v>
                </c:pt>
                <c:pt idx="4171">
                  <c:v>15.065000000000003</c:v>
                </c:pt>
                <c:pt idx="4172">
                  <c:v>15.063000000000002</c:v>
                </c:pt>
                <c:pt idx="4173">
                  <c:v>15.083</c:v>
                </c:pt>
                <c:pt idx="4174">
                  <c:v>15.08</c:v>
                </c:pt>
                <c:pt idx="4175">
                  <c:v>15.089</c:v>
                </c:pt>
                <c:pt idx="4176">
                  <c:v>15.1</c:v>
                </c:pt>
                <c:pt idx="4177">
                  <c:v>15.07</c:v>
                </c:pt>
                <c:pt idx="4178">
                  <c:v>15.076000000000002</c:v>
                </c:pt>
                <c:pt idx="4179">
                  <c:v>15.098000000000001</c:v>
                </c:pt>
                <c:pt idx="4180">
                  <c:v>15.103</c:v>
                </c:pt>
                <c:pt idx="4181">
                  <c:v>15.076000000000002</c:v>
                </c:pt>
                <c:pt idx="4182">
                  <c:v>15.05</c:v>
                </c:pt>
                <c:pt idx="4183">
                  <c:v>15.056000000000004</c:v>
                </c:pt>
                <c:pt idx="4184">
                  <c:v>15.085000000000004</c:v>
                </c:pt>
                <c:pt idx="4185">
                  <c:v>15.111000000000001</c:v>
                </c:pt>
                <c:pt idx="4186">
                  <c:v>15.105</c:v>
                </c:pt>
                <c:pt idx="4187">
                  <c:v>15.081</c:v>
                </c:pt>
                <c:pt idx="4188">
                  <c:v>15.063000000000002</c:v>
                </c:pt>
                <c:pt idx="4189">
                  <c:v>15.072000000000003</c:v>
                </c:pt>
                <c:pt idx="4190">
                  <c:v>15.072000000000003</c:v>
                </c:pt>
                <c:pt idx="4191">
                  <c:v>15.083</c:v>
                </c:pt>
                <c:pt idx="4192">
                  <c:v>15.074</c:v>
                </c:pt>
                <c:pt idx="4193">
                  <c:v>15.05</c:v>
                </c:pt>
                <c:pt idx="4194">
                  <c:v>15.087</c:v>
                </c:pt>
                <c:pt idx="4195">
                  <c:v>15.074</c:v>
                </c:pt>
                <c:pt idx="4196">
                  <c:v>15.054</c:v>
                </c:pt>
                <c:pt idx="4197">
                  <c:v>15.087</c:v>
                </c:pt>
                <c:pt idx="4198">
                  <c:v>15.087</c:v>
                </c:pt>
                <c:pt idx="4199">
                  <c:v>15.047000000000001</c:v>
                </c:pt>
                <c:pt idx="4200">
                  <c:v>15.091000000000001</c:v>
                </c:pt>
                <c:pt idx="4201">
                  <c:v>15.081</c:v>
                </c:pt>
                <c:pt idx="4202">
                  <c:v>15.063000000000002</c:v>
                </c:pt>
                <c:pt idx="4203">
                  <c:v>15.074</c:v>
                </c:pt>
                <c:pt idx="4204">
                  <c:v>15.081</c:v>
                </c:pt>
                <c:pt idx="4205">
                  <c:v>15.059000000000003</c:v>
                </c:pt>
                <c:pt idx="4206">
                  <c:v>15.105</c:v>
                </c:pt>
                <c:pt idx="4207">
                  <c:v>15.07</c:v>
                </c:pt>
                <c:pt idx="4208">
                  <c:v>15.109</c:v>
                </c:pt>
                <c:pt idx="4209">
                  <c:v>15.07</c:v>
                </c:pt>
                <c:pt idx="4210">
                  <c:v>15.076000000000002</c:v>
                </c:pt>
                <c:pt idx="4211">
                  <c:v>15.074</c:v>
                </c:pt>
                <c:pt idx="4212">
                  <c:v>15.065000000000003</c:v>
                </c:pt>
                <c:pt idx="4213">
                  <c:v>15.072000000000003</c:v>
                </c:pt>
                <c:pt idx="4214">
                  <c:v>15.074</c:v>
                </c:pt>
                <c:pt idx="4215">
                  <c:v>15.065000000000003</c:v>
                </c:pt>
                <c:pt idx="4216">
                  <c:v>15.056000000000004</c:v>
                </c:pt>
                <c:pt idx="4217">
                  <c:v>15.083</c:v>
                </c:pt>
                <c:pt idx="4218">
                  <c:v>15.083</c:v>
                </c:pt>
                <c:pt idx="4219">
                  <c:v>15.092000000000002</c:v>
                </c:pt>
                <c:pt idx="4220">
                  <c:v>15.08</c:v>
                </c:pt>
                <c:pt idx="4221">
                  <c:v>15.078000000000001</c:v>
                </c:pt>
                <c:pt idx="4222">
                  <c:v>15.07</c:v>
                </c:pt>
                <c:pt idx="4223">
                  <c:v>15.076000000000002</c:v>
                </c:pt>
                <c:pt idx="4224">
                  <c:v>15.072000000000003</c:v>
                </c:pt>
                <c:pt idx="4225">
                  <c:v>15.063000000000002</c:v>
                </c:pt>
                <c:pt idx="4226">
                  <c:v>15.065000000000003</c:v>
                </c:pt>
                <c:pt idx="4227">
                  <c:v>15.092000000000002</c:v>
                </c:pt>
                <c:pt idx="4228">
                  <c:v>15.072000000000003</c:v>
                </c:pt>
                <c:pt idx="4229">
                  <c:v>15.059000000000003</c:v>
                </c:pt>
                <c:pt idx="4230">
                  <c:v>15.072000000000003</c:v>
                </c:pt>
                <c:pt idx="4231">
                  <c:v>15.083</c:v>
                </c:pt>
                <c:pt idx="4232">
                  <c:v>15.083</c:v>
                </c:pt>
                <c:pt idx="4233">
                  <c:v>15.076000000000002</c:v>
                </c:pt>
                <c:pt idx="4234">
                  <c:v>15.085000000000004</c:v>
                </c:pt>
                <c:pt idx="4235">
                  <c:v>15.072000000000003</c:v>
                </c:pt>
                <c:pt idx="4236">
                  <c:v>15.081</c:v>
                </c:pt>
                <c:pt idx="4237">
                  <c:v>15.069000000000004</c:v>
                </c:pt>
                <c:pt idx="4238">
                  <c:v>15.08</c:v>
                </c:pt>
                <c:pt idx="4239">
                  <c:v>15.058</c:v>
                </c:pt>
                <c:pt idx="4240">
                  <c:v>15.07</c:v>
                </c:pt>
                <c:pt idx="4241">
                  <c:v>15.069000000000004</c:v>
                </c:pt>
                <c:pt idx="4242">
                  <c:v>15.069000000000004</c:v>
                </c:pt>
                <c:pt idx="4243">
                  <c:v>15.059000000000003</c:v>
                </c:pt>
                <c:pt idx="4244">
                  <c:v>15.091000000000001</c:v>
                </c:pt>
                <c:pt idx="4245">
                  <c:v>15.061</c:v>
                </c:pt>
                <c:pt idx="4246">
                  <c:v>15.07</c:v>
                </c:pt>
                <c:pt idx="4247">
                  <c:v>15.081</c:v>
                </c:pt>
                <c:pt idx="4248">
                  <c:v>15.076000000000002</c:v>
                </c:pt>
                <c:pt idx="4249">
                  <c:v>15.094000000000001</c:v>
                </c:pt>
                <c:pt idx="4250">
                  <c:v>15.056000000000004</c:v>
                </c:pt>
                <c:pt idx="4251">
                  <c:v>15.076000000000002</c:v>
                </c:pt>
                <c:pt idx="4252">
                  <c:v>15.065000000000003</c:v>
                </c:pt>
                <c:pt idx="4253">
                  <c:v>15.076000000000002</c:v>
                </c:pt>
                <c:pt idx="4254">
                  <c:v>15.047000000000001</c:v>
                </c:pt>
                <c:pt idx="4255">
                  <c:v>15.072000000000003</c:v>
                </c:pt>
                <c:pt idx="4256">
                  <c:v>15.069000000000004</c:v>
                </c:pt>
                <c:pt idx="4257">
                  <c:v>15.063000000000002</c:v>
                </c:pt>
                <c:pt idx="4258">
                  <c:v>15.07</c:v>
                </c:pt>
                <c:pt idx="4259">
                  <c:v>15.072000000000003</c:v>
                </c:pt>
                <c:pt idx="4260">
                  <c:v>15.065000000000003</c:v>
                </c:pt>
                <c:pt idx="4261">
                  <c:v>15.063000000000002</c:v>
                </c:pt>
                <c:pt idx="4262">
                  <c:v>15.067</c:v>
                </c:pt>
                <c:pt idx="4263">
                  <c:v>15.063000000000002</c:v>
                </c:pt>
                <c:pt idx="4264">
                  <c:v>15.072000000000003</c:v>
                </c:pt>
                <c:pt idx="4265">
                  <c:v>15.065000000000003</c:v>
                </c:pt>
                <c:pt idx="4266">
                  <c:v>15.074</c:v>
                </c:pt>
                <c:pt idx="4267">
                  <c:v>15.069000000000004</c:v>
                </c:pt>
                <c:pt idx="4268">
                  <c:v>15.067</c:v>
                </c:pt>
                <c:pt idx="4269">
                  <c:v>15.037000000000001</c:v>
                </c:pt>
                <c:pt idx="4270">
                  <c:v>15.07</c:v>
                </c:pt>
                <c:pt idx="4271">
                  <c:v>15.069000000000004</c:v>
                </c:pt>
                <c:pt idx="4272">
                  <c:v>15.069000000000004</c:v>
                </c:pt>
                <c:pt idx="4273">
                  <c:v>15.074</c:v>
                </c:pt>
                <c:pt idx="4274">
                  <c:v>15.069000000000004</c:v>
                </c:pt>
                <c:pt idx="4275">
                  <c:v>15.065000000000003</c:v>
                </c:pt>
                <c:pt idx="4276">
                  <c:v>15.072000000000003</c:v>
                </c:pt>
                <c:pt idx="4277">
                  <c:v>15.067</c:v>
                </c:pt>
                <c:pt idx="4278">
                  <c:v>15.065000000000003</c:v>
                </c:pt>
                <c:pt idx="4279">
                  <c:v>15.074</c:v>
                </c:pt>
                <c:pt idx="4280">
                  <c:v>15.072000000000003</c:v>
                </c:pt>
                <c:pt idx="4281">
                  <c:v>15.048</c:v>
                </c:pt>
                <c:pt idx="4282">
                  <c:v>15.078000000000001</c:v>
                </c:pt>
                <c:pt idx="4283">
                  <c:v>15.063000000000002</c:v>
                </c:pt>
                <c:pt idx="4284">
                  <c:v>15.067</c:v>
                </c:pt>
                <c:pt idx="4285">
                  <c:v>15.069000000000004</c:v>
                </c:pt>
                <c:pt idx="4286">
                  <c:v>15.054</c:v>
                </c:pt>
                <c:pt idx="4287">
                  <c:v>15.074</c:v>
                </c:pt>
                <c:pt idx="4288">
                  <c:v>15.054</c:v>
                </c:pt>
                <c:pt idx="4289">
                  <c:v>15.058</c:v>
                </c:pt>
                <c:pt idx="4290">
                  <c:v>15.059000000000003</c:v>
                </c:pt>
                <c:pt idx="4291">
                  <c:v>15.054</c:v>
                </c:pt>
                <c:pt idx="4292">
                  <c:v>15.059000000000003</c:v>
                </c:pt>
                <c:pt idx="4293">
                  <c:v>15.076000000000002</c:v>
                </c:pt>
                <c:pt idx="4294">
                  <c:v>15.07</c:v>
                </c:pt>
                <c:pt idx="4295">
                  <c:v>15.069000000000004</c:v>
                </c:pt>
                <c:pt idx="4296">
                  <c:v>15.065000000000003</c:v>
                </c:pt>
                <c:pt idx="4297">
                  <c:v>15.059000000000003</c:v>
                </c:pt>
                <c:pt idx="4298">
                  <c:v>15.072000000000003</c:v>
                </c:pt>
                <c:pt idx="4299">
                  <c:v>15.061</c:v>
                </c:pt>
                <c:pt idx="4300">
                  <c:v>15.063000000000002</c:v>
                </c:pt>
                <c:pt idx="4301">
                  <c:v>15.072000000000003</c:v>
                </c:pt>
                <c:pt idx="4302">
                  <c:v>15.065000000000003</c:v>
                </c:pt>
                <c:pt idx="4303">
                  <c:v>15.065000000000003</c:v>
                </c:pt>
                <c:pt idx="4304">
                  <c:v>15.054</c:v>
                </c:pt>
                <c:pt idx="4305">
                  <c:v>15.063000000000002</c:v>
                </c:pt>
                <c:pt idx="4306">
                  <c:v>15.063000000000002</c:v>
                </c:pt>
                <c:pt idx="4307">
                  <c:v>15.061</c:v>
                </c:pt>
                <c:pt idx="4308">
                  <c:v>15.074</c:v>
                </c:pt>
                <c:pt idx="4309">
                  <c:v>15.07</c:v>
                </c:pt>
                <c:pt idx="4310">
                  <c:v>15.072000000000003</c:v>
                </c:pt>
                <c:pt idx="4311">
                  <c:v>15.058</c:v>
                </c:pt>
                <c:pt idx="4312">
                  <c:v>15.07</c:v>
                </c:pt>
                <c:pt idx="4313">
                  <c:v>15.043000000000001</c:v>
                </c:pt>
                <c:pt idx="4314">
                  <c:v>15.05</c:v>
                </c:pt>
                <c:pt idx="4315">
                  <c:v>15.059000000000003</c:v>
                </c:pt>
                <c:pt idx="4316">
                  <c:v>15.069000000000004</c:v>
                </c:pt>
                <c:pt idx="4317">
                  <c:v>15.069000000000004</c:v>
                </c:pt>
                <c:pt idx="4318">
                  <c:v>15.054</c:v>
                </c:pt>
                <c:pt idx="4319">
                  <c:v>15.069000000000004</c:v>
                </c:pt>
                <c:pt idx="4320">
                  <c:v>15.054</c:v>
                </c:pt>
                <c:pt idx="4321">
                  <c:v>15.08</c:v>
                </c:pt>
                <c:pt idx="4322">
                  <c:v>15.05</c:v>
                </c:pt>
                <c:pt idx="4323">
                  <c:v>15.074</c:v>
                </c:pt>
                <c:pt idx="4324">
                  <c:v>15.054</c:v>
                </c:pt>
                <c:pt idx="4325">
                  <c:v>15.032</c:v>
                </c:pt>
                <c:pt idx="4326">
                  <c:v>15.05</c:v>
                </c:pt>
                <c:pt idx="4327">
                  <c:v>15.041</c:v>
                </c:pt>
                <c:pt idx="4328">
                  <c:v>15.065000000000003</c:v>
                </c:pt>
                <c:pt idx="4329">
                  <c:v>15.061</c:v>
                </c:pt>
                <c:pt idx="4330">
                  <c:v>15.063000000000002</c:v>
                </c:pt>
                <c:pt idx="4331">
                  <c:v>15.067</c:v>
                </c:pt>
                <c:pt idx="4332">
                  <c:v>15.069000000000004</c:v>
                </c:pt>
                <c:pt idx="4333">
                  <c:v>15.048</c:v>
                </c:pt>
                <c:pt idx="4334">
                  <c:v>15.078000000000001</c:v>
                </c:pt>
                <c:pt idx="4335">
                  <c:v>15.059000000000003</c:v>
                </c:pt>
                <c:pt idx="4336">
                  <c:v>15.065000000000003</c:v>
                </c:pt>
                <c:pt idx="4337">
                  <c:v>15.056000000000004</c:v>
                </c:pt>
                <c:pt idx="4338">
                  <c:v>15.059000000000003</c:v>
                </c:pt>
                <c:pt idx="4339">
                  <c:v>15.059000000000003</c:v>
                </c:pt>
                <c:pt idx="4340">
                  <c:v>15.072000000000003</c:v>
                </c:pt>
                <c:pt idx="4341">
                  <c:v>15.058</c:v>
                </c:pt>
                <c:pt idx="4342">
                  <c:v>15.05</c:v>
                </c:pt>
                <c:pt idx="4343">
                  <c:v>15.048</c:v>
                </c:pt>
                <c:pt idx="4344">
                  <c:v>15.03</c:v>
                </c:pt>
                <c:pt idx="4345">
                  <c:v>15.059000000000003</c:v>
                </c:pt>
                <c:pt idx="4346">
                  <c:v>15.065000000000003</c:v>
                </c:pt>
                <c:pt idx="4347">
                  <c:v>15.054</c:v>
                </c:pt>
                <c:pt idx="4348">
                  <c:v>15.047000000000001</c:v>
                </c:pt>
                <c:pt idx="4349">
                  <c:v>15.07</c:v>
                </c:pt>
                <c:pt idx="4350">
                  <c:v>15.025</c:v>
                </c:pt>
                <c:pt idx="4351">
                  <c:v>15.058</c:v>
                </c:pt>
                <c:pt idx="4352">
                  <c:v>15.059000000000003</c:v>
                </c:pt>
                <c:pt idx="4353">
                  <c:v>15.047000000000001</c:v>
                </c:pt>
                <c:pt idx="4354">
                  <c:v>15.028</c:v>
                </c:pt>
                <c:pt idx="4355">
                  <c:v>15.056000000000004</c:v>
                </c:pt>
                <c:pt idx="4356">
                  <c:v>15.069000000000004</c:v>
                </c:pt>
                <c:pt idx="4357">
                  <c:v>15.048</c:v>
                </c:pt>
                <c:pt idx="4358">
                  <c:v>15.07</c:v>
                </c:pt>
                <c:pt idx="4359">
                  <c:v>15.048</c:v>
                </c:pt>
                <c:pt idx="4360">
                  <c:v>15.048</c:v>
                </c:pt>
                <c:pt idx="4361">
                  <c:v>15.048</c:v>
                </c:pt>
                <c:pt idx="4362">
                  <c:v>15.054</c:v>
                </c:pt>
                <c:pt idx="4363">
                  <c:v>15.05</c:v>
                </c:pt>
                <c:pt idx="4364">
                  <c:v>15.047000000000001</c:v>
                </c:pt>
                <c:pt idx="4365">
                  <c:v>15.047000000000001</c:v>
                </c:pt>
                <c:pt idx="4366">
                  <c:v>15.059000000000003</c:v>
                </c:pt>
                <c:pt idx="4367">
                  <c:v>15.059000000000003</c:v>
                </c:pt>
                <c:pt idx="4368">
                  <c:v>15.067</c:v>
                </c:pt>
                <c:pt idx="4369">
                  <c:v>15.061</c:v>
                </c:pt>
                <c:pt idx="4370">
                  <c:v>15.05</c:v>
                </c:pt>
                <c:pt idx="4371">
                  <c:v>15.054</c:v>
                </c:pt>
                <c:pt idx="4372">
                  <c:v>15.05</c:v>
                </c:pt>
                <c:pt idx="4373">
                  <c:v>15.063000000000002</c:v>
                </c:pt>
                <c:pt idx="4374">
                  <c:v>15.063000000000002</c:v>
                </c:pt>
                <c:pt idx="4375">
                  <c:v>15.041</c:v>
                </c:pt>
                <c:pt idx="4376">
                  <c:v>15.061</c:v>
                </c:pt>
                <c:pt idx="4377">
                  <c:v>15.047000000000001</c:v>
                </c:pt>
                <c:pt idx="4378">
                  <c:v>15.072000000000003</c:v>
                </c:pt>
                <c:pt idx="4379">
                  <c:v>15.059000000000003</c:v>
                </c:pt>
                <c:pt idx="4380">
                  <c:v>15.058</c:v>
                </c:pt>
                <c:pt idx="4381">
                  <c:v>15.063000000000002</c:v>
                </c:pt>
                <c:pt idx="4382">
                  <c:v>15.065000000000003</c:v>
                </c:pt>
                <c:pt idx="4383">
                  <c:v>15.052000000000003</c:v>
                </c:pt>
                <c:pt idx="4384">
                  <c:v>15.063000000000002</c:v>
                </c:pt>
                <c:pt idx="4385">
                  <c:v>15.052000000000003</c:v>
                </c:pt>
                <c:pt idx="4386">
                  <c:v>15.052000000000003</c:v>
                </c:pt>
                <c:pt idx="4387">
                  <c:v>15.043000000000001</c:v>
                </c:pt>
                <c:pt idx="4388">
                  <c:v>15.045</c:v>
                </c:pt>
                <c:pt idx="4389">
                  <c:v>15.05</c:v>
                </c:pt>
                <c:pt idx="4390">
                  <c:v>15.032</c:v>
                </c:pt>
                <c:pt idx="4391">
                  <c:v>15.052000000000003</c:v>
                </c:pt>
                <c:pt idx="4392">
                  <c:v>15.056000000000004</c:v>
                </c:pt>
                <c:pt idx="4393">
                  <c:v>15.016</c:v>
                </c:pt>
                <c:pt idx="4394">
                  <c:v>15.05</c:v>
                </c:pt>
                <c:pt idx="4395">
                  <c:v>15.056000000000004</c:v>
                </c:pt>
                <c:pt idx="4396">
                  <c:v>15.032</c:v>
                </c:pt>
                <c:pt idx="4397">
                  <c:v>15.058</c:v>
                </c:pt>
                <c:pt idx="4398">
                  <c:v>15.017000000000001</c:v>
                </c:pt>
                <c:pt idx="4399">
                  <c:v>15.048</c:v>
                </c:pt>
                <c:pt idx="4400">
                  <c:v>15.048</c:v>
                </c:pt>
                <c:pt idx="4401">
                  <c:v>15.056000000000004</c:v>
                </c:pt>
                <c:pt idx="4402">
                  <c:v>15.05</c:v>
                </c:pt>
                <c:pt idx="4403">
                  <c:v>15.047000000000001</c:v>
                </c:pt>
                <c:pt idx="4404">
                  <c:v>15.059000000000003</c:v>
                </c:pt>
                <c:pt idx="4405">
                  <c:v>15.054</c:v>
                </c:pt>
                <c:pt idx="4406">
                  <c:v>15.054</c:v>
                </c:pt>
                <c:pt idx="4407">
                  <c:v>15.07</c:v>
                </c:pt>
                <c:pt idx="4408">
                  <c:v>15.063000000000002</c:v>
                </c:pt>
                <c:pt idx="4409">
                  <c:v>15.047000000000001</c:v>
                </c:pt>
                <c:pt idx="4410">
                  <c:v>15.047000000000001</c:v>
                </c:pt>
                <c:pt idx="4411">
                  <c:v>15.047000000000001</c:v>
                </c:pt>
                <c:pt idx="4412">
                  <c:v>15.058</c:v>
                </c:pt>
                <c:pt idx="4413">
                  <c:v>15.043000000000001</c:v>
                </c:pt>
                <c:pt idx="4414">
                  <c:v>15.048</c:v>
                </c:pt>
                <c:pt idx="4415">
                  <c:v>15.045</c:v>
                </c:pt>
                <c:pt idx="4416">
                  <c:v>15.039</c:v>
                </c:pt>
                <c:pt idx="4417">
                  <c:v>15.039</c:v>
                </c:pt>
                <c:pt idx="4418">
                  <c:v>15.019</c:v>
                </c:pt>
                <c:pt idx="4419">
                  <c:v>15.081</c:v>
                </c:pt>
                <c:pt idx="4420">
                  <c:v>15.067</c:v>
                </c:pt>
                <c:pt idx="4421">
                  <c:v>15.072000000000003</c:v>
                </c:pt>
                <c:pt idx="4422">
                  <c:v>15.026</c:v>
                </c:pt>
                <c:pt idx="4423">
                  <c:v>15.05</c:v>
                </c:pt>
                <c:pt idx="4424">
                  <c:v>15.065000000000003</c:v>
                </c:pt>
                <c:pt idx="4425">
                  <c:v>15.052000000000003</c:v>
                </c:pt>
                <c:pt idx="4426">
                  <c:v>15.026</c:v>
                </c:pt>
                <c:pt idx="4427">
                  <c:v>15.05</c:v>
                </c:pt>
                <c:pt idx="4428">
                  <c:v>15.069000000000004</c:v>
                </c:pt>
                <c:pt idx="4429">
                  <c:v>15.039</c:v>
                </c:pt>
                <c:pt idx="4430">
                  <c:v>15.059000000000003</c:v>
                </c:pt>
                <c:pt idx="4431">
                  <c:v>15.052000000000003</c:v>
                </c:pt>
                <c:pt idx="4432">
                  <c:v>15.025</c:v>
                </c:pt>
                <c:pt idx="4433">
                  <c:v>15.063000000000002</c:v>
                </c:pt>
                <c:pt idx="4434">
                  <c:v>15.054</c:v>
                </c:pt>
                <c:pt idx="4435">
                  <c:v>15.012</c:v>
                </c:pt>
                <c:pt idx="4436">
                  <c:v>15.05</c:v>
                </c:pt>
                <c:pt idx="4437">
                  <c:v>15.05</c:v>
                </c:pt>
                <c:pt idx="4438">
                  <c:v>15.021000000000001</c:v>
                </c:pt>
                <c:pt idx="4439">
                  <c:v>15.045</c:v>
                </c:pt>
                <c:pt idx="4440">
                  <c:v>15.03</c:v>
                </c:pt>
                <c:pt idx="4441">
                  <c:v>15.058</c:v>
                </c:pt>
                <c:pt idx="4442">
                  <c:v>15.039</c:v>
                </c:pt>
                <c:pt idx="4443">
                  <c:v>15.065000000000003</c:v>
                </c:pt>
                <c:pt idx="4444">
                  <c:v>15.05</c:v>
                </c:pt>
                <c:pt idx="4445">
                  <c:v>15.043000000000001</c:v>
                </c:pt>
                <c:pt idx="4446">
                  <c:v>15.063000000000002</c:v>
                </c:pt>
                <c:pt idx="4447">
                  <c:v>15.052000000000003</c:v>
                </c:pt>
                <c:pt idx="4448">
                  <c:v>15.078000000000001</c:v>
                </c:pt>
                <c:pt idx="4449">
                  <c:v>15.028</c:v>
                </c:pt>
                <c:pt idx="4450">
                  <c:v>15.043000000000001</c:v>
                </c:pt>
                <c:pt idx="4451">
                  <c:v>15.054</c:v>
                </c:pt>
                <c:pt idx="4452">
                  <c:v>15.072000000000003</c:v>
                </c:pt>
                <c:pt idx="4453">
                  <c:v>15.037000000000001</c:v>
                </c:pt>
                <c:pt idx="4454">
                  <c:v>15.052000000000003</c:v>
                </c:pt>
                <c:pt idx="4455">
                  <c:v>15.041</c:v>
                </c:pt>
                <c:pt idx="4456">
                  <c:v>15.048</c:v>
                </c:pt>
                <c:pt idx="4457">
                  <c:v>15.021000000000001</c:v>
                </c:pt>
                <c:pt idx="4458">
                  <c:v>15.043000000000001</c:v>
                </c:pt>
                <c:pt idx="4459">
                  <c:v>15.054</c:v>
                </c:pt>
                <c:pt idx="4460">
                  <c:v>15.05</c:v>
                </c:pt>
                <c:pt idx="4461">
                  <c:v>15.041</c:v>
                </c:pt>
                <c:pt idx="4462">
                  <c:v>15.043000000000001</c:v>
                </c:pt>
                <c:pt idx="4463">
                  <c:v>15.026</c:v>
                </c:pt>
                <c:pt idx="4464">
                  <c:v>15.072000000000003</c:v>
                </c:pt>
                <c:pt idx="4465">
                  <c:v>15.061</c:v>
                </c:pt>
                <c:pt idx="4466">
                  <c:v>15.025</c:v>
                </c:pt>
                <c:pt idx="4467">
                  <c:v>15.034000000000001</c:v>
                </c:pt>
                <c:pt idx="4468">
                  <c:v>15.025</c:v>
                </c:pt>
                <c:pt idx="4469">
                  <c:v>15.041</c:v>
                </c:pt>
                <c:pt idx="4470">
                  <c:v>15.039</c:v>
                </c:pt>
                <c:pt idx="4471">
                  <c:v>15.047000000000001</c:v>
                </c:pt>
                <c:pt idx="4472">
                  <c:v>15.043000000000001</c:v>
                </c:pt>
                <c:pt idx="4473">
                  <c:v>15.043000000000001</c:v>
                </c:pt>
                <c:pt idx="4474">
                  <c:v>15.045</c:v>
                </c:pt>
                <c:pt idx="4475">
                  <c:v>15.054</c:v>
                </c:pt>
                <c:pt idx="4476">
                  <c:v>15.041</c:v>
                </c:pt>
                <c:pt idx="4477">
                  <c:v>15.047000000000001</c:v>
                </c:pt>
                <c:pt idx="4478">
                  <c:v>15.052000000000003</c:v>
                </c:pt>
                <c:pt idx="4479">
                  <c:v>15.061</c:v>
                </c:pt>
                <c:pt idx="4480">
                  <c:v>15.063000000000002</c:v>
                </c:pt>
                <c:pt idx="4481">
                  <c:v>15.037000000000001</c:v>
                </c:pt>
                <c:pt idx="4482">
                  <c:v>15.043000000000001</c:v>
                </c:pt>
                <c:pt idx="4483">
                  <c:v>15.036</c:v>
                </c:pt>
                <c:pt idx="4484">
                  <c:v>15.05</c:v>
                </c:pt>
                <c:pt idx="4485">
                  <c:v>15.069000000000004</c:v>
                </c:pt>
                <c:pt idx="4486">
                  <c:v>15.032</c:v>
                </c:pt>
                <c:pt idx="4487">
                  <c:v>15.039</c:v>
                </c:pt>
                <c:pt idx="4488">
                  <c:v>15.05</c:v>
                </c:pt>
                <c:pt idx="4489">
                  <c:v>15.041</c:v>
                </c:pt>
                <c:pt idx="4490">
                  <c:v>15.045</c:v>
                </c:pt>
                <c:pt idx="4491">
                  <c:v>15.045</c:v>
                </c:pt>
                <c:pt idx="4492">
                  <c:v>15.043000000000001</c:v>
                </c:pt>
                <c:pt idx="4493">
                  <c:v>15.043000000000001</c:v>
                </c:pt>
                <c:pt idx="4494">
                  <c:v>15.048</c:v>
                </c:pt>
                <c:pt idx="4495">
                  <c:v>15.041</c:v>
                </c:pt>
                <c:pt idx="4496">
                  <c:v>15.036</c:v>
                </c:pt>
                <c:pt idx="4497">
                  <c:v>15.069000000000004</c:v>
                </c:pt>
                <c:pt idx="4498">
                  <c:v>15.036</c:v>
                </c:pt>
                <c:pt idx="4499">
                  <c:v>15.047000000000001</c:v>
                </c:pt>
                <c:pt idx="4500">
                  <c:v>15.039</c:v>
                </c:pt>
                <c:pt idx="4501">
                  <c:v>15.032</c:v>
                </c:pt>
                <c:pt idx="4502">
                  <c:v>15.037000000000001</c:v>
                </c:pt>
                <c:pt idx="4503">
                  <c:v>15.037000000000001</c:v>
                </c:pt>
                <c:pt idx="4504">
                  <c:v>15.034000000000001</c:v>
                </c:pt>
                <c:pt idx="4505">
                  <c:v>15.041</c:v>
                </c:pt>
                <c:pt idx="4506">
                  <c:v>15.039</c:v>
                </c:pt>
                <c:pt idx="4507">
                  <c:v>15.036</c:v>
                </c:pt>
                <c:pt idx="4508">
                  <c:v>15.039</c:v>
                </c:pt>
                <c:pt idx="4509">
                  <c:v>15.028</c:v>
                </c:pt>
                <c:pt idx="4510">
                  <c:v>15.05</c:v>
                </c:pt>
                <c:pt idx="4511">
                  <c:v>15.032</c:v>
                </c:pt>
                <c:pt idx="4512">
                  <c:v>15.034000000000001</c:v>
                </c:pt>
                <c:pt idx="4513">
                  <c:v>15.039</c:v>
                </c:pt>
                <c:pt idx="4514">
                  <c:v>15.005000000000004</c:v>
                </c:pt>
                <c:pt idx="4515">
                  <c:v>15.05</c:v>
                </c:pt>
                <c:pt idx="4516">
                  <c:v>15.039</c:v>
                </c:pt>
                <c:pt idx="4517">
                  <c:v>15.039</c:v>
                </c:pt>
                <c:pt idx="4518">
                  <c:v>15.032</c:v>
                </c:pt>
                <c:pt idx="4519">
                  <c:v>15.023</c:v>
                </c:pt>
                <c:pt idx="4520">
                  <c:v>15.045</c:v>
                </c:pt>
                <c:pt idx="4521">
                  <c:v>15.039</c:v>
                </c:pt>
                <c:pt idx="4522">
                  <c:v>15.047000000000001</c:v>
                </c:pt>
                <c:pt idx="4523">
                  <c:v>15.032</c:v>
                </c:pt>
                <c:pt idx="4524">
                  <c:v>15.023</c:v>
                </c:pt>
                <c:pt idx="4525">
                  <c:v>15.037000000000001</c:v>
                </c:pt>
                <c:pt idx="4526">
                  <c:v>15.036</c:v>
                </c:pt>
                <c:pt idx="4527">
                  <c:v>15.047000000000001</c:v>
                </c:pt>
                <c:pt idx="4528">
                  <c:v>15.054</c:v>
                </c:pt>
                <c:pt idx="4529">
                  <c:v>15.047000000000001</c:v>
                </c:pt>
                <c:pt idx="4530">
                  <c:v>15.032</c:v>
                </c:pt>
                <c:pt idx="4531">
                  <c:v>15.001000000000001</c:v>
                </c:pt>
                <c:pt idx="4532">
                  <c:v>15.028</c:v>
                </c:pt>
                <c:pt idx="4533">
                  <c:v>15.032</c:v>
                </c:pt>
                <c:pt idx="4534">
                  <c:v>15.034000000000001</c:v>
                </c:pt>
                <c:pt idx="4535">
                  <c:v>15.043000000000001</c:v>
                </c:pt>
                <c:pt idx="4536">
                  <c:v>15.016</c:v>
                </c:pt>
                <c:pt idx="4537">
                  <c:v>15.026</c:v>
                </c:pt>
                <c:pt idx="4538">
                  <c:v>15.047000000000001</c:v>
                </c:pt>
                <c:pt idx="4539">
                  <c:v>15.037000000000001</c:v>
                </c:pt>
                <c:pt idx="4540">
                  <c:v>15.021000000000001</c:v>
                </c:pt>
                <c:pt idx="4541">
                  <c:v>15.028</c:v>
                </c:pt>
                <c:pt idx="4542">
                  <c:v>15.034000000000001</c:v>
                </c:pt>
                <c:pt idx="4543">
                  <c:v>15.052000000000003</c:v>
                </c:pt>
                <c:pt idx="4544">
                  <c:v>15.039</c:v>
                </c:pt>
                <c:pt idx="4545">
                  <c:v>15.032</c:v>
                </c:pt>
                <c:pt idx="4546">
                  <c:v>15.021000000000001</c:v>
                </c:pt>
                <c:pt idx="4547">
                  <c:v>15.032</c:v>
                </c:pt>
                <c:pt idx="4548">
                  <c:v>15.069000000000004</c:v>
                </c:pt>
                <c:pt idx="4549">
                  <c:v>15.036</c:v>
                </c:pt>
                <c:pt idx="4550">
                  <c:v>15.039</c:v>
                </c:pt>
                <c:pt idx="4551">
                  <c:v>15.021000000000001</c:v>
                </c:pt>
                <c:pt idx="4552">
                  <c:v>15.036</c:v>
                </c:pt>
                <c:pt idx="4553">
                  <c:v>15.032</c:v>
                </c:pt>
                <c:pt idx="4554">
                  <c:v>15.025</c:v>
                </c:pt>
                <c:pt idx="4555">
                  <c:v>15.03</c:v>
                </c:pt>
                <c:pt idx="4556">
                  <c:v>15.041</c:v>
                </c:pt>
                <c:pt idx="4557">
                  <c:v>15.028</c:v>
                </c:pt>
                <c:pt idx="4558">
                  <c:v>15.032</c:v>
                </c:pt>
                <c:pt idx="4559">
                  <c:v>15.036</c:v>
                </c:pt>
                <c:pt idx="4560">
                  <c:v>15.023</c:v>
                </c:pt>
                <c:pt idx="4561">
                  <c:v>15.037000000000001</c:v>
                </c:pt>
                <c:pt idx="4562">
                  <c:v>15.039</c:v>
                </c:pt>
                <c:pt idx="4563">
                  <c:v>15.032</c:v>
                </c:pt>
                <c:pt idx="4564">
                  <c:v>15.032</c:v>
                </c:pt>
                <c:pt idx="4565">
                  <c:v>15.032</c:v>
                </c:pt>
                <c:pt idx="4566">
                  <c:v>15.047000000000001</c:v>
                </c:pt>
                <c:pt idx="4567">
                  <c:v>15.026</c:v>
                </c:pt>
                <c:pt idx="4568">
                  <c:v>15.026</c:v>
                </c:pt>
                <c:pt idx="4569">
                  <c:v>15.023</c:v>
                </c:pt>
                <c:pt idx="4570">
                  <c:v>15.016</c:v>
                </c:pt>
                <c:pt idx="4571">
                  <c:v>15.032</c:v>
                </c:pt>
                <c:pt idx="4572">
                  <c:v>15.026</c:v>
                </c:pt>
                <c:pt idx="4573">
                  <c:v>15.021000000000001</c:v>
                </c:pt>
                <c:pt idx="4574">
                  <c:v>15.019</c:v>
                </c:pt>
                <c:pt idx="4575">
                  <c:v>15.03</c:v>
                </c:pt>
                <c:pt idx="4576">
                  <c:v>15.032</c:v>
                </c:pt>
                <c:pt idx="4577">
                  <c:v>15.041</c:v>
                </c:pt>
                <c:pt idx="4578">
                  <c:v>15.039</c:v>
                </c:pt>
                <c:pt idx="4579">
                  <c:v>15.039</c:v>
                </c:pt>
                <c:pt idx="4580">
                  <c:v>15.036</c:v>
                </c:pt>
                <c:pt idx="4581">
                  <c:v>15.025</c:v>
                </c:pt>
                <c:pt idx="4582">
                  <c:v>15.052000000000003</c:v>
                </c:pt>
                <c:pt idx="4583">
                  <c:v>15.025</c:v>
                </c:pt>
                <c:pt idx="4584">
                  <c:v>15.028</c:v>
                </c:pt>
                <c:pt idx="4585">
                  <c:v>15.012</c:v>
                </c:pt>
                <c:pt idx="4586">
                  <c:v>15.028</c:v>
                </c:pt>
                <c:pt idx="4587">
                  <c:v>15.032</c:v>
                </c:pt>
                <c:pt idx="4588">
                  <c:v>15.017000000000001</c:v>
                </c:pt>
                <c:pt idx="4589">
                  <c:v>15.034000000000001</c:v>
                </c:pt>
                <c:pt idx="4590">
                  <c:v>15.003</c:v>
                </c:pt>
                <c:pt idx="4591">
                  <c:v>15.017000000000001</c:v>
                </c:pt>
                <c:pt idx="4592">
                  <c:v>15.019</c:v>
                </c:pt>
                <c:pt idx="4593">
                  <c:v>15.037000000000001</c:v>
                </c:pt>
                <c:pt idx="4594">
                  <c:v>15.001000000000001</c:v>
                </c:pt>
                <c:pt idx="4595">
                  <c:v>15.032</c:v>
                </c:pt>
                <c:pt idx="4596">
                  <c:v>15.054</c:v>
                </c:pt>
                <c:pt idx="4597">
                  <c:v>15.025</c:v>
                </c:pt>
                <c:pt idx="4598">
                  <c:v>15.032</c:v>
                </c:pt>
                <c:pt idx="4599">
                  <c:v>15.025</c:v>
                </c:pt>
                <c:pt idx="4600">
                  <c:v>15.037000000000001</c:v>
                </c:pt>
                <c:pt idx="4601">
                  <c:v>15.03</c:v>
                </c:pt>
                <c:pt idx="4602">
                  <c:v>15.017000000000001</c:v>
                </c:pt>
                <c:pt idx="4603">
                  <c:v>15.012</c:v>
                </c:pt>
                <c:pt idx="4604">
                  <c:v>15.026</c:v>
                </c:pt>
                <c:pt idx="4605">
                  <c:v>15.026</c:v>
                </c:pt>
                <c:pt idx="4606">
                  <c:v>15.028</c:v>
                </c:pt>
                <c:pt idx="4607">
                  <c:v>15.036</c:v>
                </c:pt>
                <c:pt idx="4608">
                  <c:v>15.012</c:v>
                </c:pt>
                <c:pt idx="4609">
                  <c:v>15.025</c:v>
                </c:pt>
                <c:pt idx="4610">
                  <c:v>15.036</c:v>
                </c:pt>
                <c:pt idx="4611">
                  <c:v>15.025</c:v>
                </c:pt>
                <c:pt idx="4612">
                  <c:v>15.032</c:v>
                </c:pt>
                <c:pt idx="4613">
                  <c:v>15.025</c:v>
                </c:pt>
                <c:pt idx="4614">
                  <c:v>15.025</c:v>
                </c:pt>
                <c:pt idx="4615">
                  <c:v>15.017000000000001</c:v>
                </c:pt>
                <c:pt idx="4616">
                  <c:v>15.026</c:v>
                </c:pt>
                <c:pt idx="4617">
                  <c:v>15.03</c:v>
                </c:pt>
                <c:pt idx="4618">
                  <c:v>15.01</c:v>
                </c:pt>
                <c:pt idx="4619">
                  <c:v>15.041</c:v>
                </c:pt>
                <c:pt idx="4620">
                  <c:v>15.028</c:v>
                </c:pt>
                <c:pt idx="4621">
                  <c:v>15.032</c:v>
                </c:pt>
                <c:pt idx="4622">
                  <c:v>15.047000000000001</c:v>
                </c:pt>
                <c:pt idx="4623">
                  <c:v>15.026</c:v>
                </c:pt>
                <c:pt idx="4624">
                  <c:v>15.034000000000001</c:v>
                </c:pt>
                <c:pt idx="4625">
                  <c:v>15.014000000000001</c:v>
                </c:pt>
                <c:pt idx="4626">
                  <c:v>15.028</c:v>
                </c:pt>
                <c:pt idx="4627">
                  <c:v>15.039</c:v>
                </c:pt>
                <c:pt idx="4628">
                  <c:v>15.037000000000001</c:v>
                </c:pt>
                <c:pt idx="4629">
                  <c:v>15.025</c:v>
                </c:pt>
                <c:pt idx="4630">
                  <c:v>15.045</c:v>
                </c:pt>
                <c:pt idx="4631">
                  <c:v>15.037000000000001</c:v>
                </c:pt>
                <c:pt idx="4632">
                  <c:v>15.014000000000001</c:v>
                </c:pt>
                <c:pt idx="4633">
                  <c:v>15.056000000000004</c:v>
                </c:pt>
                <c:pt idx="4634">
                  <c:v>15.032</c:v>
                </c:pt>
                <c:pt idx="4635">
                  <c:v>15.026</c:v>
                </c:pt>
                <c:pt idx="4636">
                  <c:v>15.032</c:v>
                </c:pt>
                <c:pt idx="4637">
                  <c:v>15.019</c:v>
                </c:pt>
                <c:pt idx="4638">
                  <c:v>15.03</c:v>
                </c:pt>
                <c:pt idx="4639">
                  <c:v>15.041</c:v>
                </c:pt>
                <c:pt idx="4640">
                  <c:v>15.034000000000001</c:v>
                </c:pt>
                <c:pt idx="4641">
                  <c:v>15.006</c:v>
                </c:pt>
                <c:pt idx="4642">
                  <c:v>15.028</c:v>
                </c:pt>
                <c:pt idx="4643">
                  <c:v>15.01</c:v>
                </c:pt>
                <c:pt idx="4644">
                  <c:v>15.025</c:v>
                </c:pt>
                <c:pt idx="4645">
                  <c:v>15.006</c:v>
                </c:pt>
                <c:pt idx="4646">
                  <c:v>15.025</c:v>
                </c:pt>
                <c:pt idx="4647">
                  <c:v>15.012</c:v>
                </c:pt>
                <c:pt idx="4648">
                  <c:v>14.999000000000002</c:v>
                </c:pt>
                <c:pt idx="4649">
                  <c:v>15.019</c:v>
                </c:pt>
                <c:pt idx="4650">
                  <c:v>15.054</c:v>
                </c:pt>
                <c:pt idx="4651">
                  <c:v>15.028</c:v>
                </c:pt>
                <c:pt idx="4652">
                  <c:v>15.028</c:v>
                </c:pt>
                <c:pt idx="4653">
                  <c:v>15.017000000000001</c:v>
                </c:pt>
                <c:pt idx="4654">
                  <c:v>15.03</c:v>
                </c:pt>
                <c:pt idx="4655">
                  <c:v>15.016</c:v>
                </c:pt>
                <c:pt idx="4656">
                  <c:v>15.026</c:v>
                </c:pt>
                <c:pt idx="4657">
                  <c:v>15.026</c:v>
                </c:pt>
                <c:pt idx="4658">
                  <c:v>15.021000000000001</c:v>
                </c:pt>
                <c:pt idx="4659">
                  <c:v>15.012</c:v>
                </c:pt>
                <c:pt idx="4660">
                  <c:v>15.016</c:v>
                </c:pt>
                <c:pt idx="4661">
                  <c:v>15.028</c:v>
                </c:pt>
                <c:pt idx="4662">
                  <c:v>15.017000000000001</c:v>
                </c:pt>
                <c:pt idx="4663">
                  <c:v>15.016</c:v>
                </c:pt>
                <c:pt idx="4664">
                  <c:v>15.026</c:v>
                </c:pt>
                <c:pt idx="4665">
                  <c:v>15.023</c:v>
                </c:pt>
                <c:pt idx="4666">
                  <c:v>15.019</c:v>
                </c:pt>
                <c:pt idx="4667">
                  <c:v>15.043000000000001</c:v>
                </c:pt>
                <c:pt idx="4668">
                  <c:v>15.05</c:v>
                </c:pt>
                <c:pt idx="4669">
                  <c:v>15.003</c:v>
                </c:pt>
                <c:pt idx="4670">
                  <c:v>14.994</c:v>
                </c:pt>
                <c:pt idx="4671">
                  <c:v>15.045</c:v>
                </c:pt>
                <c:pt idx="4672">
                  <c:v>15.021000000000001</c:v>
                </c:pt>
                <c:pt idx="4673">
                  <c:v>15.01</c:v>
                </c:pt>
                <c:pt idx="4674">
                  <c:v>15.037000000000001</c:v>
                </c:pt>
                <c:pt idx="4675">
                  <c:v>15.025</c:v>
                </c:pt>
                <c:pt idx="4676">
                  <c:v>15.003</c:v>
                </c:pt>
                <c:pt idx="4677">
                  <c:v>15.014000000000001</c:v>
                </c:pt>
                <c:pt idx="4678">
                  <c:v>14.994</c:v>
                </c:pt>
                <c:pt idx="4679">
                  <c:v>15.023</c:v>
                </c:pt>
                <c:pt idx="4680">
                  <c:v>15.026</c:v>
                </c:pt>
                <c:pt idx="4681">
                  <c:v>15.026</c:v>
                </c:pt>
                <c:pt idx="4682">
                  <c:v>15.016</c:v>
                </c:pt>
                <c:pt idx="4683">
                  <c:v>14.983000000000002</c:v>
                </c:pt>
                <c:pt idx="4684">
                  <c:v>15.017000000000001</c:v>
                </c:pt>
                <c:pt idx="4685">
                  <c:v>15.016</c:v>
                </c:pt>
                <c:pt idx="4686">
                  <c:v>15.037000000000001</c:v>
                </c:pt>
                <c:pt idx="4687">
                  <c:v>15.043000000000001</c:v>
                </c:pt>
                <c:pt idx="4688">
                  <c:v>15.014000000000001</c:v>
                </c:pt>
                <c:pt idx="4689">
                  <c:v>15.003</c:v>
                </c:pt>
                <c:pt idx="4690">
                  <c:v>15.016</c:v>
                </c:pt>
                <c:pt idx="4691">
                  <c:v>15.023</c:v>
                </c:pt>
                <c:pt idx="4692">
                  <c:v>15.032</c:v>
                </c:pt>
                <c:pt idx="4693">
                  <c:v>15.023</c:v>
                </c:pt>
                <c:pt idx="4694">
                  <c:v>15.016</c:v>
                </c:pt>
                <c:pt idx="4695">
                  <c:v>15.039</c:v>
                </c:pt>
                <c:pt idx="4696">
                  <c:v>15.021000000000001</c:v>
                </c:pt>
                <c:pt idx="4697">
                  <c:v>15.026</c:v>
                </c:pt>
                <c:pt idx="4698">
                  <c:v>15.016</c:v>
                </c:pt>
                <c:pt idx="4699">
                  <c:v>15.003</c:v>
                </c:pt>
                <c:pt idx="4700">
                  <c:v>15.021000000000001</c:v>
                </c:pt>
                <c:pt idx="4701">
                  <c:v>15.023</c:v>
                </c:pt>
                <c:pt idx="4702">
                  <c:v>15.006</c:v>
                </c:pt>
                <c:pt idx="4703">
                  <c:v>15.017000000000001</c:v>
                </c:pt>
                <c:pt idx="4704">
                  <c:v>15.005000000000004</c:v>
                </c:pt>
                <c:pt idx="4705">
                  <c:v>15.03</c:v>
                </c:pt>
                <c:pt idx="4706">
                  <c:v>15.012</c:v>
                </c:pt>
                <c:pt idx="4707">
                  <c:v>15.037000000000001</c:v>
                </c:pt>
                <c:pt idx="4708">
                  <c:v>15.017000000000001</c:v>
                </c:pt>
                <c:pt idx="4709">
                  <c:v>15.005000000000004</c:v>
                </c:pt>
                <c:pt idx="4710">
                  <c:v>14.99</c:v>
                </c:pt>
                <c:pt idx="4711">
                  <c:v>15.003</c:v>
                </c:pt>
                <c:pt idx="4712">
                  <c:v>14.999000000000002</c:v>
                </c:pt>
                <c:pt idx="4713">
                  <c:v>15.003</c:v>
                </c:pt>
                <c:pt idx="4714">
                  <c:v>14.999000000000002</c:v>
                </c:pt>
                <c:pt idx="4715">
                  <c:v>15.045</c:v>
                </c:pt>
                <c:pt idx="4716">
                  <c:v>15.005000000000004</c:v>
                </c:pt>
                <c:pt idx="4717">
                  <c:v>15.003</c:v>
                </c:pt>
                <c:pt idx="4718">
                  <c:v>15.023</c:v>
                </c:pt>
                <c:pt idx="4719">
                  <c:v>15.021000000000001</c:v>
                </c:pt>
                <c:pt idx="4720">
                  <c:v>15.012</c:v>
                </c:pt>
                <c:pt idx="4721">
                  <c:v>15.017000000000001</c:v>
                </c:pt>
                <c:pt idx="4722">
                  <c:v>15.005000000000004</c:v>
                </c:pt>
                <c:pt idx="4723">
                  <c:v>15.005000000000004</c:v>
                </c:pt>
                <c:pt idx="4724">
                  <c:v>15.001000000000001</c:v>
                </c:pt>
                <c:pt idx="4725">
                  <c:v>15.03</c:v>
                </c:pt>
                <c:pt idx="4726">
                  <c:v>14.999000000000002</c:v>
                </c:pt>
                <c:pt idx="4727">
                  <c:v>14.995000000000003</c:v>
                </c:pt>
                <c:pt idx="4728">
                  <c:v>15.023</c:v>
                </c:pt>
                <c:pt idx="4729">
                  <c:v>15.019</c:v>
                </c:pt>
                <c:pt idx="4730">
                  <c:v>15.014000000000001</c:v>
                </c:pt>
                <c:pt idx="4731">
                  <c:v>15.012</c:v>
                </c:pt>
                <c:pt idx="4732">
                  <c:v>15.017000000000001</c:v>
                </c:pt>
                <c:pt idx="4733">
                  <c:v>15.005000000000004</c:v>
                </c:pt>
                <c:pt idx="4734">
                  <c:v>15.012</c:v>
                </c:pt>
                <c:pt idx="4735">
                  <c:v>14.99</c:v>
                </c:pt>
                <c:pt idx="4736">
                  <c:v>15.012</c:v>
                </c:pt>
                <c:pt idx="4737">
                  <c:v>15.026</c:v>
                </c:pt>
                <c:pt idx="4738">
                  <c:v>15.012</c:v>
                </c:pt>
                <c:pt idx="4739">
                  <c:v>15.032</c:v>
                </c:pt>
                <c:pt idx="4740">
                  <c:v>15.001000000000001</c:v>
                </c:pt>
                <c:pt idx="4741">
                  <c:v>15.005000000000004</c:v>
                </c:pt>
                <c:pt idx="4742">
                  <c:v>15.003</c:v>
                </c:pt>
                <c:pt idx="4743">
                  <c:v>14.99</c:v>
                </c:pt>
                <c:pt idx="4744">
                  <c:v>15.014000000000001</c:v>
                </c:pt>
                <c:pt idx="4745">
                  <c:v>15.005000000000004</c:v>
                </c:pt>
                <c:pt idx="4746">
                  <c:v>15.006</c:v>
                </c:pt>
                <c:pt idx="4747">
                  <c:v>15.005000000000004</c:v>
                </c:pt>
                <c:pt idx="4748">
                  <c:v>15.003</c:v>
                </c:pt>
                <c:pt idx="4749">
                  <c:v>15.001000000000001</c:v>
                </c:pt>
                <c:pt idx="4750">
                  <c:v>14.997</c:v>
                </c:pt>
                <c:pt idx="4751">
                  <c:v>15.017000000000001</c:v>
                </c:pt>
                <c:pt idx="4752">
                  <c:v>14.994</c:v>
                </c:pt>
                <c:pt idx="4753">
                  <c:v>15.005000000000004</c:v>
                </c:pt>
                <c:pt idx="4754">
                  <c:v>15.005000000000004</c:v>
                </c:pt>
                <c:pt idx="4755">
                  <c:v>15.005000000000004</c:v>
                </c:pt>
                <c:pt idx="4756">
                  <c:v>15.01</c:v>
                </c:pt>
                <c:pt idx="4757">
                  <c:v>15.017000000000001</c:v>
                </c:pt>
                <c:pt idx="4758">
                  <c:v>15.014000000000001</c:v>
                </c:pt>
                <c:pt idx="4759">
                  <c:v>15.016</c:v>
                </c:pt>
                <c:pt idx="4760">
                  <c:v>14.992000000000004</c:v>
                </c:pt>
                <c:pt idx="4761">
                  <c:v>14.992000000000004</c:v>
                </c:pt>
                <c:pt idx="4762">
                  <c:v>15.014000000000001</c:v>
                </c:pt>
                <c:pt idx="4763">
                  <c:v>15.005000000000004</c:v>
                </c:pt>
                <c:pt idx="4764">
                  <c:v>15.014000000000001</c:v>
                </c:pt>
                <c:pt idx="4765">
                  <c:v>15.003</c:v>
                </c:pt>
                <c:pt idx="4766">
                  <c:v>15.01</c:v>
                </c:pt>
                <c:pt idx="4767">
                  <c:v>15.005000000000004</c:v>
                </c:pt>
                <c:pt idx="4768">
                  <c:v>15.003</c:v>
                </c:pt>
                <c:pt idx="4769">
                  <c:v>15.006</c:v>
                </c:pt>
                <c:pt idx="4770">
                  <c:v>14.994</c:v>
                </c:pt>
                <c:pt idx="4771">
                  <c:v>15.003</c:v>
                </c:pt>
                <c:pt idx="4772">
                  <c:v>15.012</c:v>
                </c:pt>
                <c:pt idx="4773">
                  <c:v>15.014000000000001</c:v>
                </c:pt>
                <c:pt idx="4774">
                  <c:v>14.995000000000003</c:v>
                </c:pt>
                <c:pt idx="4775">
                  <c:v>14.999000000000002</c:v>
                </c:pt>
                <c:pt idx="4776">
                  <c:v>15.021000000000001</c:v>
                </c:pt>
                <c:pt idx="4777">
                  <c:v>15.006</c:v>
                </c:pt>
                <c:pt idx="4778">
                  <c:v>14.999000000000002</c:v>
                </c:pt>
                <c:pt idx="4779">
                  <c:v>14.999000000000002</c:v>
                </c:pt>
                <c:pt idx="4780">
                  <c:v>15.003</c:v>
                </c:pt>
                <c:pt idx="4781">
                  <c:v>14.973000000000004</c:v>
                </c:pt>
                <c:pt idx="4782">
                  <c:v>14.994</c:v>
                </c:pt>
                <c:pt idx="4783">
                  <c:v>15.001000000000001</c:v>
                </c:pt>
                <c:pt idx="4784">
                  <c:v>14.999000000000002</c:v>
                </c:pt>
                <c:pt idx="4785">
                  <c:v>15.003</c:v>
                </c:pt>
                <c:pt idx="4786">
                  <c:v>15.001000000000001</c:v>
                </c:pt>
                <c:pt idx="4787">
                  <c:v>15.001000000000001</c:v>
                </c:pt>
                <c:pt idx="4788">
                  <c:v>15.016</c:v>
                </c:pt>
                <c:pt idx="4789">
                  <c:v>14.994</c:v>
                </c:pt>
                <c:pt idx="4790">
                  <c:v>15.005000000000004</c:v>
                </c:pt>
                <c:pt idx="4791">
                  <c:v>14.994</c:v>
                </c:pt>
                <c:pt idx="4792">
                  <c:v>15.014000000000001</c:v>
                </c:pt>
                <c:pt idx="4793">
                  <c:v>15.001000000000001</c:v>
                </c:pt>
                <c:pt idx="4794">
                  <c:v>14.992000000000004</c:v>
                </c:pt>
                <c:pt idx="4795">
                  <c:v>14.981</c:v>
                </c:pt>
                <c:pt idx="4796">
                  <c:v>15.005000000000004</c:v>
                </c:pt>
                <c:pt idx="4797">
                  <c:v>15.006</c:v>
                </c:pt>
                <c:pt idx="4798">
                  <c:v>15.017000000000001</c:v>
                </c:pt>
                <c:pt idx="4799">
                  <c:v>14.999000000000002</c:v>
                </c:pt>
                <c:pt idx="4800">
                  <c:v>15.003</c:v>
                </c:pt>
                <c:pt idx="4801">
                  <c:v>14.984</c:v>
                </c:pt>
                <c:pt idx="4802">
                  <c:v>14.99</c:v>
                </c:pt>
                <c:pt idx="4803">
                  <c:v>15.006</c:v>
                </c:pt>
                <c:pt idx="4804">
                  <c:v>15.005000000000004</c:v>
                </c:pt>
                <c:pt idx="4805">
                  <c:v>14.988</c:v>
                </c:pt>
                <c:pt idx="4806">
                  <c:v>15.003</c:v>
                </c:pt>
                <c:pt idx="4807">
                  <c:v>15.01</c:v>
                </c:pt>
                <c:pt idx="4808">
                  <c:v>14.99</c:v>
                </c:pt>
                <c:pt idx="4809">
                  <c:v>14.994</c:v>
                </c:pt>
                <c:pt idx="4810">
                  <c:v>14.997</c:v>
                </c:pt>
                <c:pt idx="4811">
                  <c:v>15.014000000000001</c:v>
                </c:pt>
                <c:pt idx="4812">
                  <c:v>14.997</c:v>
                </c:pt>
                <c:pt idx="4813">
                  <c:v>14.999000000000002</c:v>
                </c:pt>
                <c:pt idx="4814">
                  <c:v>14.997</c:v>
                </c:pt>
                <c:pt idx="4815">
                  <c:v>14.994</c:v>
                </c:pt>
                <c:pt idx="4816">
                  <c:v>15.001000000000001</c:v>
                </c:pt>
                <c:pt idx="4817">
                  <c:v>15.01</c:v>
                </c:pt>
                <c:pt idx="4818">
                  <c:v>14.995000000000003</c:v>
                </c:pt>
                <c:pt idx="4819">
                  <c:v>15.014000000000001</c:v>
                </c:pt>
                <c:pt idx="4820">
                  <c:v>15.005000000000004</c:v>
                </c:pt>
                <c:pt idx="4821">
                  <c:v>15.001000000000001</c:v>
                </c:pt>
                <c:pt idx="4822">
                  <c:v>15.001000000000001</c:v>
                </c:pt>
                <c:pt idx="4823">
                  <c:v>15.001000000000001</c:v>
                </c:pt>
                <c:pt idx="4824">
                  <c:v>14.99</c:v>
                </c:pt>
                <c:pt idx="4825">
                  <c:v>15.012</c:v>
                </c:pt>
                <c:pt idx="4826">
                  <c:v>15.003</c:v>
                </c:pt>
                <c:pt idx="4827">
                  <c:v>14.992000000000004</c:v>
                </c:pt>
                <c:pt idx="4828">
                  <c:v>14.992000000000004</c:v>
                </c:pt>
                <c:pt idx="4829">
                  <c:v>14.997</c:v>
                </c:pt>
                <c:pt idx="4830">
                  <c:v>14.994</c:v>
                </c:pt>
                <c:pt idx="4831">
                  <c:v>14.999000000000002</c:v>
                </c:pt>
                <c:pt idx="4832">
                  <c:v>14.99</c:v>
                </c:pt>
                <c:pt idx="4833">
                  <c:v>15.021000000000001</c:v>
                </c:pt>
                <c:pt idx="4834">
                  <c:v>14.995000000000003</c:v>
                </c:pt>
                <c:pt idx="4835">
                  <c:v>14.992000000000004</c:v>
                </c:pt>
                <c:pt idx="4836">
                  <c:v>14.981</c:v>
                </c:pt>
                <c:pt idx="4837">
                  <c:v>14.995000000000003</c:v>
                </c:pt>
                <c:pt idx="4838">
                  <c:v>15.001000000000001</c:v>
                </c:pt>
                <c:pt idx="4839">
                  <c:v>15.025</c:v>
                </c:pt>
                <c:pt idx="4840">
                  <c:v>14.997</c:v>
                </c:pt>
                <c:pt idx="4841">
                  <c:v>14.973000000000004</c:v>
                </c:pt>
                <c:pt idx="4842">
                  <c:v>14.994</c:v>
                </c:pt>
                <c:pt idx="4843">
                  <c:v>15.005000000000004</c:v>
                </c:pt>
                <c:pt idx="4844">
                  <c:v>14.999000000000002</c:v>
                </c:pt>
                <c:pt idx="4845">
                  <c:v>14.986000000000002</c:v>
                </c:pt>
                <c:pt idx="4846">
                  <c:v>14.988</c:v>
                </c:pt>
                <c:pt idx="4847">
                  <c:v>14.992000000000004</c:v>
                </c:pt>
                <c:pt idx="4848">
                  <c:v>14.986000000000002</c:v>
                </c:pt>
                <c:pt idx="4849">
                  <c:v>14.999000000000002</c:v>
                </c:pt>
                <c:pt idx="4850">
                  <c:v>14.997</c:v>
                </c:pt>
                <c:pt idx="4851">
                  <c:v>14.994</c:v>
                </c:pt>
                <c:pt idx="4852">
                  <c:v>14.994</c:v>
                </c:pt>
                <c:pt idx="4853">
                  <c:v>15.001000000000001</c:v>
                </c:pt>
                <c:pt idx="4854">
                  <c:v>14.997</c:v>
                </c:pt>
                <c:pt idx="4855">
                  <c:v>14.959000000000003</c:v>
                </c:pt>
                <c:pt idx="4856">
                  <c:v>14.983000000000002</c:v>
                </c:pt>
                <c:pt idx="4857">
                  <c:v>15.001000000000001</c:v>
                </c:pt>
                <c:pt idx="4858">
                  <c:v>14.986000000000002</c:v>
                </c:pt>
                <c:pt idx="4859">
                  <c:v>14.988</c:v>
                </c:pt>
                <c:pt idx="4860">
                  <c:v>14.992000000000004</c:v>
                </c:pt>
                <c:pt idx="4861">
                  <c:v>14.995000000000003</c:v>
                </c:pt>
                <c:pt idx="4862">
                  <c:v>14.983000000000002</c:v>
                </c:pt>
                <c:pt idx="4863">
                  <c:v>14.997</c:v>
                </c:pt>
                <c:pt idx="4864">
                  <c:v>14.99</c:v>
                </c:pt>
                <c:pt idx="4865">
                  <c:v>14.988</c:v>
                </c:pt>
                <c:pt idx="4866">
                  <c:v>14.983000000000002</c:v>
                </c:pt>
                <c:pt idx="4867">
                  <c:v>14.977</c:v>
                </c:pt>
                <c:pt idx="4868">
                  <c:v>14.983000000000002</c:v>
                </c:pt>
                <c:pt idx="4869">
                  <c:v>14.997</c:v>
                </c:pt>
                <c:pt idx="4870">
                  <c:v>14.994</c:v>
                </c:pt>
                <c:pt idx="4871">
                  <c:v>15.005000000000004</c:v>
                </c:pt>
                <c:pt idx="4872">
                  <c:v>14.988</c:v>
                </c:pt>
                <c:pt idx="4873">
                  <c:v>14.997</c:v>
                </c:pt>
                <c:pt idx="4874">
                  <c:v>14.992000000000004</c:v>
                </c:pt>
                <c:pt idx="4875">
                  <c:v>14.973000000000004</c:v>
                </c:pt>
                <c:pt idx="4876">
                  <c:v>14.992000000000004</c:v>
                </c:pt>
                <c:pt idx="4877">
                  <c:v>14.981</c:v>
                </c:pt>
                <c:pt idx="4878">
                  <c:v>14.992000000000004</c:v>
                </c:pt>
                <c:pt idx="4879">
                  <c:v>14.988</c:v>
                </c:pt>
                <c:pt idx="4880">
                  <c:v>14.992000000000004</c:v>
                </c:pt>
                <c:pt idx="4881">
                  <c:v>14.984</c:v>
                </c:pt>
                <c:pt idx="4882">
                  <c:v>14.988</c:v>
                </c:pt>
                <c:pt idx="4883">
                  <c:v>14.981</c:v>
                </c:pt>
                <c:pt idx="4884">
                  <c:v>15.005000000000004</c:v>
                </c:pt>
                <c:pt idx="4885">
                  <c:v>14.992000000000004</c:v>
                </c:pt>
                <c:pt idx="4886">
                  <c:v>14.99</c:v>
                </c:pt>
                <c:pt idx="4887">
                  <c:v>14.994</c:v>
                </c:pt>
                <c:pt idx="4888">
                  <c:v>14.99</c:v>
                </c:pt>
                <c:pt idx="4889">
                  <c:v>14.995000000000003</c:v>
                </c:pt>
                <c:pt idx="4890">
                  <c:v>14.984</c:v>
                </c:pt>
                <c:pt idx="4891">
                  <c:v>14.997</c:v>
                </c:pt>
                <c:pt idx="4892">
                  <c:v>14.983000000000002</c:v>
                </c:pt>
                <c:pt idx="4893">
                  <c:v>14.99</c:v>
                </c:pt>
                <c:pt idx="4894">
                  <c:v>15.005000000000004</c:v>
                </c:pt>
                <c:pt idx="4895">
                  <c:v>14.986000000000002</c:v>
                </c:pt>
                <c:pt idx="4896">
                  <c:v>14.988</c:v>
                </c:pt>
                <c:pt idx="4897">
                  <c:v>14.995000000000003</c:v>
                </c:pt>
                <c:pt idx="4898">
                  <c:v>14.997</c:v>
                </c:pt>
                <c:pt idx="4899">
                  <c:v>14.964</c:v>
                </c:pt>
                <c:pt idx="4900">
                  <c:v>15.001000000000001</c:v>
                </c:pt>
                <c:pt idx="4901">
                  <c:v>15.003</c:v>
                </c:pt>
                <c:pt idx="4902">
                  <c:v>15.006</c:v>
                </c:pt>
                <c:pt idx="4903">
                  <c:v>14.994</c:v>
                </c:pt>
                <c:pt idx="4904">
                  <c:v>14.99</c:v>
                </c:pt>
                <c:pt idx="4905">
                  <c:v>14.997</c:v>
                </c:pt>
                <c:pt idx="4906">
                  <c:v>14.964</c:v>
                </c:pt>
                <c:pt idx="4907">
                  <c:v>14.983000000000002</c:v>
                </c:pt>
                <c:pt idx="4908">
                  <c:v>14.983000000000002</c:v>
                </c:pt>
                <c:pt idx="4909">
                  <c:v>14.994</c:v>
                </c:pt>
                <c:pt idx="4910">
                  <c:v>14.992000000000004</c:v>
                </c:pt>
                <c:pt idx="4911">
                  <c:v>14.975000000000003</c:v>
                </c:pt>
                <c:pt idx="4912">
                  <c:v>14.986000000000002</c:v>
                </c:pt>
                <c:pt idx="4913">
                  <c:v>15.028</c:v>
                </c:pt>
                <c:pt idx="4914">
                  <c:v>14.997</c:v>
                </c:pt>
                <c:pt idx="4915">
                  <c:v>14.977</c:v>
                </c:pt>
                <c:pt idx="4916">
                  <c:v>15.005000000000004</c:v>
                </c:pt>
                <c:pt idx="4917">
                  <c:v>14.975000000000003</c:v>
                </c:pt>
                <c:pt idx="4918">
                  <c:v>15.005000000000004</c:v>
                </c:pt>
                <c:pt idx="4919">
                  <c:v>15.016</c:v>
                </c:pt>
                <c:pt idx="4920">
                  <c:v>14.973000000000004</c:v>
                </c:pt>
                <c:pt idx="4921">
                  <c:v>14.972000000000003</c:v>
                </c:pt>
                <c:pt idx="4922">
                  <c:v>14.995000000000003</c:v>
                </c:pt>
                <c:pt idx="4923">
                  <c:v>14.983000000000002</c:v>
                </c:pt>
                <c:pt idx="4924">
                  <c:v>14.988</c:v>
                </c:pt>
                <c:pt idx="4925">
                  <c:v>14.968</c:v>
                </c:pt>
                <c:pt idx="4926">
                  <c:v>14.979000000000003</c:v>
                </c:pt>
                <c:pt idx="4927">
                  <c:v>14.962000000000003</c:v>
                </c:pt>
                <c:pt idx="4928">
                  <c:v>14.994</c:v>
                </c:pt>
                <c:pt idx="4929">
                  <c:v>14.981</c:v>
                </c:pt>
                <c:pt idx="4930">
                  <c:v>14.984</c:v>
                </c:pt>
                <c:pt idx="4931">
                  <c:v>14.994</c:v>
                </c:pt>
                <c:pt idx="4932">
                  <c:v>14.981</c:v>
                </c:pt>
                <c:pt idx="4933">
                  <c:v>14.994</c:v>
                </c:pt>
                <c:pt idx="4934">
                  <c:v>14.977</c:v>
                </c:pt>
                <c:pt idx="4935">
                  <c:v>14.981</c:v>
                </c:pt>
                <c:pt idx="4936">
                  <c:v>14.979000000000003</c:v>
                </c:pt>
                <c:pt idx="4937">
                  <c:v>14.975000000000003</c:v>
                </c:pt>
                <c:pt idx="4938">
                  <c:v>14.984</c:v>
                </c:pt>
                <c:pt idx="4939">
                  <c:v>14.986000000000002</c:v>
                </c:pt>
                <c:pt idx="4940">
                  <c:v>14.953000000000005</c:v>
                </c:pt>
                <c:pt idx="4941">
                  <c:v>14.968</c:v>
                </c:pt>
                <c:pt idx="4942">
                  <c:v>14.986000000000002</c:v>
                </c:pt>
                <c:pt idx="4943">
                  <c:v>14.979000000000003</c:v>
                </c:pt>
                <c:pt idx="4944">
                  <c:v>14.979000000000003</c:v>
                </c:pt>
                <c:pt idx="4945">
                  <c:v>14.983000000000002</c:v>
                </c:pt>
                <c:pt idx="4946">
                  <c:v>14.977</c:v>
                </c:pt>
                <c:pt idx="4947">
                  <c:v>14.997</c:v>
                </c:pt>
                <c:pt idx="4948">
                  <c:v>14.983000000000002</c:v>
                </c:pt>
                <c:pt idx="4949">
                  <c:v>14.994</c:v>
                </c:pt>
                <c:pt idx="4950">
                  <c:v>14.997</c:v>
                </c:pt>
                <c:pt idx="4951">
                  <c:v>14.994</c:v>
                </c:pt>
                <c:pt idx="4952">
                  <c:v>14.99</c:v>
                </c:pt>
                <c:pt idx="4953">
                  <c:v>14.983000000000002</c:v>
                </c:pt>
                <c:pt idx="4954">
                  <c:v>14.983000000000002</c:v>
                </c:pt>
                <c:pt idx="4955">
                  <c:v>14.973000000000004</c:v>
                </c:pt>
                <c:pt idx="4956">
                  <c:v>14.962000000000003</c:v>
                </c:pt>
                <c:pt idx="4957">
                  <c:v>14.97</c:v>
                </c:pt>
                <c:pt idx="4958">
                  <c:v>14.997</c:v>
                </c:pt>
                <c:pt idx="4959">
                  <c:v>14.983000000000002</c:v>
                </c:pt>
                <c:pt idx="4960">
                  <c:v>14.972000000000003</c:v>
                </c:pt>
                <c:pt idx="4961">
                  <c:v>14.964</c:v>
                </c:pt>
                <c:pt idx="4962">
                  <c:v>14.994</c:v>
                </c:pt>
                <c:pt idx="4963">
                  <c:v>14.975000000000003</c:v>
                </c:pt>
                <c:pt idx="4964">
                  <c:v>14.984</c:v>
                </c:pt>
                <c:pt idx="4965">
                  <c:v>14.992000000000004</c:v>
                </c:pt>
                <c:pt idx="4966">
                  <c:v>14.979000000000003</c:v>
                </c:pt>
                <c:pt idx="4967">
                  <c:v>15.005000000000004</c:v>
                </c:pt>
                <c:pt idx="4968">
                  <c:v>14.983000000000002</c:v>
                </c:pt>
                <c:pt idx="4969">
                  <c:v>14.995000000000003</c:v>
                </c:pt>
                <c:pt idx="4970">
                  <c:v>14.981</c:v>
                </c:pt>
                <c:pt idx="4971">
                  <c:v>14.977</c:v>
                </c:pt>
                <c:pt idx="4972">
                  <c:v>14.984</c:v>
                </c:pt>
                <c:pt idx="4973">
                  <c:v>14.979000000000003</c:v>
                </c:pt>
                <c:pt idx="4974">
                  <c:v>14.986000000000002</c:v>
                </c:pt>
                <c:pt idx="4975">
                  <c:v>14.995000000000003</c:v>
                </c:pt>
                <c:pt idx="4976">
                  <c:v>14.988</c:v>
                </c:pt>
                <c:pt idx="4977">
                  <c:v>14.972000000000003</c:v>
                </c:pt>
                <c:pt idx="4978">
                  <c:v>14.975000000000003</c:v>
                </c:pt>
                <c:pt idx="4979">
                  <c:v>14.995000000000003</c:v>
                </c:pt>
                <c:pt idx="4980">
                  <c:v>14.975000000000003</c:v>
                </c:pt>
                <c:pt idx="4981">
                  <c:v>14.957000000000004</c:v>
                </c:pt>
                <c:pt idx="4982">
                  <c:v>14.983000000000002</c:v>
                </c:pt>
                <c:pt idx="4983">
                  <c:v>14.975000000000003</c:v>
                </c:pt>
                <c:pt idx="4984">
                  <c:v>14.999000000000002</c:v>
                </c:pt>
                <c:pt idx="4985">
                  <c:v>14.973000000000004</c:v>
                </c:pt>
                <c:pt idx="4986">
                  <c:v>14.981</c:v>
                </c:pt>
                <c:pt idx="4987">
                  <c:v>14.961</c:v>
                </c:pt>
                <c:pt idx="4988">
                  <c:v>14.983000000000002</c:v>
                </c:pt>
                <c:pt idx="4989">
                  <c:v>14.975000000000003</c:v>
                </c:pt>
                <c:pt idx="4990">
                  <c:v>14.977</c:v>
                </c:pt>
                <c:pt idx="4991">
                  <c:v>14.977</c:v>
                </c:pt>
                <c:pt idx="4992">
                  <c:v>14.986000000000002</c:v>
                </c:pt>
                <c:pt idx="4993">
                  <c:v>14.984</c:v>
                </c:pt>
                <c:pt idx="4994">
                  <c:v>14.966000000000005</c:v>
                </c:pt>
                <c:pt idx="4995">
                  <c:v>14.99</c:v>
                </c:pt>
                <c:pt idx="4996">
                  <c:v>14.975000000000003</c:v>
                </c:pt>
                <c:pt idx="4997">
                  <c:v>14.966000000000005</c:v>
                </c:pt>
                <c:pt idx="4998">
                  <c:v>14.951000000000002</c:v>
                </c:pt>
                <c:pt idx="4999">
                  <c:v>14.99</c:v>
                </c:pt>
                <c:pt idx="5000">
                  <c:v>14.959000000000003</c:v>
                </c:pt>
                <c:pt idx="5001">
                  <c:v>14.948</c:v>
                </c:pt>
                <c:pt idx="5002">
                  <c:v>14.973000000000004</c:v>
                </c:pt>
                <c:pt idx="5003">
                  <c:v>14.964</c:v>
                </c:pt>
                <c:pt idx="5004">
                  <c:v>14.968</c:v>
                </c:pt>
                <c:pt idx="5005">
                  <c:v>14.983000000000002</c:v>
                </c:pt>
                <c:pt idx="5006">
                  <c:v>14.966000000000005</c:v>
                </c:pt>
                <c:pt idx="5007">
                  <c:v>14.981</c:v>
                </c:pt>
                <c:pt idx="5008">
                  <c:v>14.979000000000003</c:v>
                </c:pt>
                <c:pt idx="5009">
                  <c:v>14.994</c:v>
                </c:pt>
                <c:pt idx="5010">
                  <c:v>14.968</c:v>
                </c:pt>
                <c:pt idx="5011">
                  <c:v>14.973000000000004</c:v>
                </c:pt>
                <c:pt idx="5012">
                  <c:v>14.979000000000003</c:v>
                </c:pt>
                <c:pt idx="5013">
                  <c:v>14.973000000000004</c:v>
                </c:pt>
                <c:pt idx="5014">
                  <c:v>14.973000000000004</c:v>
                </c:pt>
                <c:pt idx="5015">
                  <c:v>14.979000000000003</c:v>
                </c:pt>
                <c:pt idx="5016">
                  <c:v>14.964</c:v>
                </c:pt>
                <c:pt idx="5017">
                  <c:v>14.997</c:v>
                </c:pt>
                <c:pt idx="5018">
                  <c:v>14.973000000000004</c:v>
                </c:pt>
                <c:pt idx="5019">
                  <c:v>14.973000000000004</c:v>
                </c:pt>
                <c:pt idx="5020">
                  <c:v>14.977</c:v>
                </c:pt>
                <c:pt idx="5021">
                  <c:v>14.968</c:v>
                </c:pt>
                <c:pt idx="5022">
                  <c:v>14.981</c:v>
                </c:pt>
                <c:pt idx="5023">
                  <c:v>14.975000000000003</c:v>
                </c:pt>
                <c:pt idx="5024">
                  <c:v>14.964</c:v>
                </c:pt>
                <c:pt idx="5025">
                  <c:v>14.964</c:v>
                </c:pt>
                <c:pt idx="5026">
                  <c:v>14.97</c:v>
                </c:pt>
                <c:pt idx="5027">
                  <c:v>14.966000000000005</c:v>
                </c:pt>
                <c:pt idx="5028">
                  <c:v>14.953000000000005</c:v>
                </c:pt>
                <c:pt idx="5029">
                  <c:v>14.972000000000003</c:v>
                </c:pt>
                <c:pt idx="5030">
                  <c:v>14.962000000000003</c:v>
                </c:pt>
                <c:pt idx="5031">
                  <c:v>14.964</c:v>
                </c:pt>
                <c:pt idx="5032">
                  <c:v>14.981</c:v>
                </c:pt>
                <c:pt idx="5033">
                  <c:v>14.977</c:v>
                </c:pt>
                <c:pt idx="5034">
                  <c:v>14.957000000000004</c:v>
                </c:pt>
                <c:pt idx="5035">
                  <c:v>14.975000000000003</c:v>
                </c:pt>
                <c:pt idx="5036">
                  <c:v>14.981</c:v>
                </c:pt>
                <c:pt idx="5037">
                  <c:v>14.968</c:v>
                </c:pt>
                <c:pt idx="5038">
                  <c:v>14.97</c:v>
                </c:pt>
                <c:pt idx="5039">
                  <c:v>14.961</c:v>
                </c:pt>
                <c:pt idx="5040">
                  <c:v>14.983000000000002</c:v>
                </c:pt>
                <c:pt idx="5041">
                  <c:v>14.97</c:v>
                </c:pt>
                <c:pt idx="5042">
                  <c:v>14.966000000000005</c:v>
                </c:pt>
                <c:pt idx="5043">
                  <c:v>14.979000000000003</c:v>
                </c:pt>
                <c:pt idx="5044">
                  <c:v>14.972000000000003</c:v>
                </c:pt>
                <c:pt idx="5045">
                  <c:v>14.986000000000002</c:v>
                </c:pt>
                <c:pt idx="5046">
                  <c:v>14.973000000000004</c:v>
                </c:pt>
                <c:pt idx="5047">
                  <c:v>14.972000000000003</c:v>
                </c:pt>
                <c:pt idx="5048">
                  <c:v>14.964</c:v>
                </c:pt>
                <c:pt idx="5049">
                  <c:v>14.97</c:v>
                </c:pt>
                <c:pt idx="5050">
                  <c:v>14.972000000000003</c:v>
                </c:pt>
                <c:pt idx="5051">
                  <c:v>14.957000000000004</c:v>
                </c:pt>
                <c:pt idx="5052">
                  <c:v>14.957000000000004</c:v>
                </c:pt>
                <c:pt idx="5053">
                  <c:v>14.973000000000004</c:v>
                </c:pt>
                <c:pt idx="5054">
                  <c:v>14.961</c:v>
                </c:pt>
                <c:pt idx="5055">
                  <c:v>14.961</c:v>
                </c:pt>
                <c:pt idx="5056">
                  <c:v>14.973000000000004</c:v>
                </c:pt>
                <c:pt idx="5057">
                  <c:v>14.973000000000004</c:v>
                </c:pt>
                <c:pt idx="5058">
                  <c:v>14.966000000000005</c:v>
                </c:pt>
                <c:pt idx="5059">
                  <c:v>14.959000000000003</c:v>
                </c:pt>
                <c:pt idx="5060">
                  <c:v>14.962000000000003</c:v>
                </c:pt>
                <c:pt idx="5061">
                  <c:v>14.988</c:v>
                </c:pt>
                <c:pt idx="5062">
                  <c:v>14.973000000000004</c:v>
                </c:pt>
                <c:pt idx="5063">
                  <c:v>14.968</c:v>
                </c:pt>
                <c:pt idx="5064">
                  <c:v>14.992000000000004</c:v>
                </c:pt>
                <c:pt idx="5065">
                  <c:v>14.964</c:v>
                </c:pt>
                <c:pt idx="5066">
                  <c:v>14.950000000000003</c:v>
                </c:pt>
                <c:pt idx="5067">
                  <c:v>14.984</c:v>
                </c:pt>
                <c:pt idx="5068">
                  <c:v>14.975000000000003</c:v>
                </c:pt>
                <c:pt idx="5069">
                  <c:v>14.975000000000003</c:v>
                </c:pt>
                <c:pt idx="5070">
                  <c:v>14.983000000000002</c:v>
                </c:pt>
                <c:pt idx="5071">
                  <c:v>14.973000000000004</c:v>
                </c:pt>
                <c:pt idx="5072">
                  <c:v>14.977</c:v>
                </c:pt>
                <c:pt idx="5073">
                  <c:v>14.97</c:v>
                </c:pt>
                <c:pt idx="5074">
                  <c:v>14.959000000000003</c:v>
                </c:pt>
                <c:pt idx="5075">
                  <c:v>14.966000000000005</c:v>
                </c:pt>
                <c:pt idx="5076">
                  <c:v>14.962000000000003</c:v>
                </c:pt>
                <c:pt idx="5077">
                  <c:v>14.97</c:v>
                </c:pt>
                <c:pt idx="5078">
                  <c:v>14.981</c:v>
                </c:pt>
                <c:pt idx="5079">
                  <c:v>14.964</c:v>
                </c:pt>
                <c:pt idx="5080">
                  <c:v>14.972000000000003</c:v>
                </c:pt>
                <c:pt idx="5081">
                  <c:v>14.992000000000004</c:v>
                </c:pt>
                <c:pt idx="5082">
                  <c:v>14.959000000000003</c:v>
                </c:pt>
                <c:pt idx="5083">
                  <c:v>14.968</c:v>
                </c:pt>
                <c:pt idx="5084">
                  <c:v>14.966000000000005</c:v>
                </c:pt>
                <c:pt idx="5085">
                  <c:v>14.959000000000003</c:v>
                </c:pt>
                <c:pt idx="5086">
                  <c:v>14.955000000000004</c:v>
                </c:pt>
                <c:pt idx="5087">
                  <c:v>14.97</c:v>
                </c:pt>
                <c:pt idx="5088">
                  <c:v>14.973000000000004</c:v>
                </c:pt>
                <c:pt idx="5089">
                  <c:v>14.964</c:v>
                </c:pt>
                <c:pt idx="5090">
                  <c:v>14.981</c:v>
                </c:pt>
                <c:pt idx="5091">
                  <c:v>14.959000000000003</c:v>
                </c:pt>
                <c:pt idx="5092">
                  <c:v>14.966000000000005</c:v>
                </c:pt>
                <c:pt idx="5093">
                  <c:v>14.975000000000003</c:v>
                </c:pt>
                <c:pt idx="5094">
                  <c:v>14.966000000000005</c:v>
                </c:pt>
                <c:pt idx="5095">
                  <c:v>14.972000000000003</c:v>
                </c:pt>
                <c:pt idx="5096">
                  <c:v>14.972000000000003</c:v>
                </c:pt>
                <c:pt idx="5097">
                  <c:v>14.953000000000005</c:v>
                </c:pt>
                <c:pt idx="5098">
                  <c:v>14.979000000000003</c:v>
                </c:pt>
                <c:pt idx="5099">
                  <c:v>14.964</c:v>
                </c:pt>
                <c:pt idx="5100">
                  <c:v>14.972000000000003</c:v>
                </c:pt>
                <c:pt idx="5101">
                  <c:v>14.983000000000002</c:v>
                </c:pt>
                <c:pt idx="5102">
                  <c:v>14.955000000000004</c:v>
                </c:pt>
                <c:pt idx="5103">
                  <c:v>14.992000000000004</c:v>
                </c:pt>
                <c:pt idx="5104">
                  <c:v>14.955000000000004</c:v>
                </c:pt>
                <c:pt idx="5105">
                  <c:v>14.951000000000002</c:v>
                </c:pt>
                <c:pt idx="5106">
                  <c:v>14.957000000000004</c:v>
                </c:pt>
                <c:pt idx="5107">
                  <c:v>14.962000000000003</c:v>
                </c:pt>
                <c:pt idx="5108">
                  <c:v>14.975000000000003</c:v>
                </c:pt>
                <c:pt idx="5109">
                  <c:v>14.966000000000005</c:v>
                </c:pt>
                <c:pt idx="5110">
                  <c:v>14.966000000000005</c:v>
                </c:pt>
                <c:pt idx="5111">
                  <c:v>14.966000000000005</c:v>
                </c:pt>
                <c:pt idx="5112">
                  <c:v>14.972000000000003</c:v>
                </c:pt>
                <c:pt idx="5113">
                  <c:v>14.948</c:v>
                </c:pt>
                <c:pt idx="5114">
                  <c:v>14.968</c:v>
                </c:pt>
                <c:pt idx="5115">
                  <c:v>14.964</c:v>
                </c:pt>
                <c:pt idx="5116">
                  <c:v>14.995000000000003</c:v>
                </c:pt>
                <c:pt idx="5117">
                  <c:v>14.957000000000004</c:v>
                </c:pt>
                <c:pt idx="5118">
                  <c:v>14.959000000000003</c:v>
                </c:pt>
                <c:pt idx="5119">
                  <c:v>14.964</c:v>
                </c:pt>
                <c:pt idx="5120">
                  <c:v>14.939</c:v>
                </c:pt>
                <c:pt idx="5121">
                  <c:v>14.975000000000003</c:v>
                </c:pt>
                <c:pt idx="5122">
                  <c:v>14.961</c:v>
                </c:pt>
                <c:pt idx="5123">
                  <c:v>14.964</c:v>
                </c:pt>
                <c:pt idx="5124">
                  <c:v>14.972000000000003</c:v>
                </c:pt>
                <c:pt idx="5125">
                  <c:v>14.975000000000003</c:v>
                </c:pt>
                <c:pt idx="5126">
                  <c:v>14.975000000000003</c:v>
                </c:pt>
                <c:pt idx="5127">
                  <c:v>14.959000000000003</c:v>
                </c:pt>
                <c:pt idx="5128">
                  <c:v>14.959000000000003</c:v>
                </c:pt>
                <c:pt idx="5129">
                  <c:v>14.964</c:v>
                </c:pt>
                <c:pt idx="5130">
                  <c:v>14.957000000000004</c:v>
                </c:pt>
                <c:pt idx="5131">
                  <c:v>14.964</c:v>
                </c:pt>
                <c:pt idx="5132">
                  <c:v>14.929</c:v>
                </c:pt>
                <c:pt idx="5133">
                  <c:v>14.953000000000005</c:v>
                </c:pt>
                <c:pt idx="5134">
                  <c:v>14.994</c:v>
                </c:pt>
                <c:pt idx="5135">
                  <c:v>14.931000000000001</c:v>
                </c:pt>
                <c:pt idx="5136">
                  <c:v>14.953000000000005</c:v>
                </c:pt>
                <c:pt idx="5137">
                  <c:v>14.951000000000002</c:v>
                </c:pt>
                <c:pt idx="5138">
                  <c:v>14.950000000000003</c:v>
                </c:pt>
                <c:pt idx="5139">
                  <c:v>14.957000000000004</c:v>
                </c:pt>
                <c:pt idx="5140">
                  <c:v>14.942</c:v>
                </c:pt>
                <c:pt idx="5141">
                  <c:v>14.961</c:v>
                </c:pt>
                <c:pt idx="5142">
                  <c:v>14.961</c:v>
                </c:pt>
                <c:pt idx="5143">
                  <c:v>14.968</c:v>
                </c:pt>
                <c:pt idx="5144">
                  <c:v>14.968</c:v>
                </c:pt>
                <c:pt idx="5145">
                  <c:v>14.933</c:v>
                </c:pt>
                <c:pt idx="5146">
                  <c:v>14.950000000000003</c:v>
                </c:pt>
                <c:pt idx="5147">
                  <c:v>14.953000000000005</c:v>
                </c:pt>
                <c:pt idx="5148">
                  <c:v>14.962000000000003</c:v>
                </c:pt>
                <c:pt idx="5149">
                  <c:v>14.951000000000002</c:v>
                </c:pt>
                <c:pt idx="5150">
                  <c:v>14.975000000000003</c:v>
                </c:pt>
                <c:pt idx="5151">
                  <c:v>14.964</c:v>
                </c:pt>
                <c:pt idx="5152">
                  <c:v>14.942</c:v>
                </c:pt>
                <c:pt idx="5153">
                  <c:v>14.957000000000004</c:v>
                </c:pt>
                <c:pt idx="5154">
                  <c:v>14.959000000000003</c:v>
                </c:pt>
                <c:pt idx="5155">
                  <c:v>14.944000000000001</c:v>
                </c:pt>
                <c:pt idx="5156">
                  <c:v>14.961</c:v>
                </c:pt>
                <c:pt idx="5157">
                  <c:v>14.957000000000004</c:v>
                </c:pt>
                <c:pt idx="5158">
                  <c:v>14.955000000000004</c:v>
                </c:pt>
                <c:pt idx="5159">
                  <c:v>14.972000000000003</c:v>
                </c:pt>
                <c:pt idx="5160">
                  <c:v>14.953000000000005</c:v>
                </c:pt>
                <c:pt idx="5161">
                  <c:v>14.979000000000003</c:v>
                </c:pt>
                <c:pt idx="5162">
                  <c:v>14.951000000000002</c:v>
                </c:pt>
                <c:pt idx="5163">
                  <c:v>14.961</c:v>
                </c:pt>
                <c:pt idx="5164">
                  <c:v>14.959000000000003</c:v>
                </c:pt>
                <c:pt idx="5165">
                  <c:v>14.942</c:v>
                </c:pt>
                <c:pt idx="5166">
                  <c:v>14.959000000000003</c:v>
                </c:pt>
                <c:pt idx="5167">
                  <c:v>14.926</c:v>
                </c:pt>
                <c:pt idx="5168">
                  <c:v>14.935</c:v>
                </c:pt>
                <c:pt idx="5169">
                  <c:v>14.951000000000002</c:v>
                </c:pt>
                <c:pt idx="5170">
                  <c:v>14.915000000000003</c:v>
                </c:pt>
                <c:pt idx="5171">
                  <c:v>14.975000000000003</c:v>
                </c:pt>
                <c:pt idx="5172">
                  <c:v>14.962000000000003</c:v>
                </c:pt>
                <c:pt idx="5173">
                  <c:v>14.94</c:v>
                </c:pt>
                <c:pt idx="5174">
                  <c:v>14.966000000000005</c:v>
                </c:pt>
                <c:pt idx="5175">
                  <c:v>14.964</c:v>
                </c:pt>
                <c:pt idx="5176">
                  <c:v>14.961</c:v>
                </c:pt>
                <c:pt idx="5177">
                  <c:v>14.944000000000001</c:v>
                </c:pt>
                <c:pt idx="5178">
                  <c:v>14.959000000000003</c:v>
                </c:pt>
                <c:pt idx="5179">
                  <c:v>14.964</c:v>
                </c:pt>
                <c:pt idx="5180">
                  <c:v>14.964</c:v>
                </c:pt>
                <c:pt idx="5181">
                  <c:v>14.972000000000003</c:v>
                </c:pt>
                <c:pt idx="5182">
                  <c:v>14.931000000000001</c:v>
                </c:pt>
                <c:pt idx="5183">
                  <c:v>14.957000000000004</c:v>
                </c:pt>
                <c:pt idx="5184">
                  <c:v>14.942</c:v>
                </c:pt>
                <c:pt idx="5185">
                  <c:v>14.950000000000003</c:v>
                </c:pt>
                <c:pt idx="5186">
                  <c:v>14.953000000000005</c:v>
                </c:pt>
                <c:pt idx="5187">
                  <c:v>14.946</c:v>
                </c:pt>
                <c:pt idx="5188">
                  <c:v>14.975000000000003</c:v>
                </c:pt>
                <c:pt idx="5189">
                  <c:v>14.957000000000004</c:v>
                </c:pt>
                <c:pt idx="5190">
                  <c:v>14.955000000000004</c:v>
                </c:pt>
                <c:pt idx="5191">
                  <c:v>14.964</c:v>
                </c:pt>
                <c:pt idx="5192">
                  <c:v>14.957000000000004</c:v>
                </c:pt>
                <c:pt idx="5193">
                  <c:v>14.928000000000001</c:v>
                </c:pt>
                <c:pt idx="5194">
                  <c:v>14.937000000000001</c:v>
                </c:pt>
                <c:pt idx="5195">
                  <c:v>14.948</c:v>
                </c:pt>
                <c:pt idx="5196">
                  <c:v>14.942</c:v>
                </c:pt>
                <c:pt idx="5197">
                  <c:v>14.955000000000004</c:v>
                </c:pt>
                <c:pt idx="5198">
                  <c:v>14.957000000000004</c:v>
                </c:pt>
                <c:pt idx="5199">
                  <c:v>14.946</c:v>
                </c:pt>
                <c:pt idx="5200">
                  <c:v>14.968</c:v>
                </c:pt>
                <c:pt idx="5201">
                  <c:v>14.955000000000004</c:v>
                </c:pt>
                <c:pt idx="5202">
                  <c:v>14.94</c:v>
                </c:pt>
                <c:pt idx="5203">
                  <c:v>14.962000000000003</c:v>
                </c:pt>
                <c:pt idx="5204">
                  <c:v>14.944000000000001</c:v>
                </c:pt>
                <c:pt idx="5205">
                  <c:v>14.961</c:v>
                </c:pt>
                <c:pt idx="5206">
                  <c:v>14.955000000000004</c:v>
                </c:pt>
                <c:pt idx="5207">
                  <c:v>14.953000000000005</c:v>
                </c:pt>
                <c:pt idx="5208">
                  <c:v>14.977</c:v>
                </c:pt>
                <c:pt idx="5209">
                  <c:v>14.955000000000004</c:v>
                </c:pt>
                <c:pt idx="5210">
                  <c:v>14.946</c:v>
                </c:pt>
                <c:pt idx="5211">
                  <c:v>14.955000000000004</c:v>
                </c:pt>
                <c:pt idx="5212">
                  <c:v>14.959000000000003</c:v>
                </c:pt>
                <c:pt idx="5213">
                  <c:v>14.951000000000002</c:v>
                </c:pt>
                <c:pt idx="5214">
                  <c:v>14.948</c:v>
                </c:pt>
                <c:pt idx="5215">
                  <c:v>14.97</c:v>
                </c:pt>
                <c:pt idx="5216">
                  <c:v>14.953000000000005</c:v>
                </c:pt>
                <c:pt idx="5217">
                  <c:v>14.951000000000002</c:v>
                </c:pt>
                <c:pt idx="5218">
                  <c:v>14.950000000000003</c:v>
                </c:pt>
                <c:pt idx="5219">
                  <c:v>14.929</c:v>
                </c:pt>
                <c:pt idx="5220">
                  <c:v>14.955000000000004</c:v>
                </c:pt>
                <c:pt idx="5221">
                  <c:v>14.937000000000001</c:v>
                </c:pt>
                <c:pt idx="5222">
                  <c:v>14.950000000000003</c:v>
                </c:pt>
                <c:pt idx="5223">
                  <c:v>14.926</c:v>
                </c:pt>
                <c:pt idx="5224">
                  <c:v>14.973000000000004</c:v>
                </c:pt>
                <c:pt idx="5225">
                  <c:v>14.953000000000005</c:v>
                </c:pt>
                <c:pt idx="5226">
                  <c:v>14.962000000000003</c:v>
                </c:pt>
                <c:pt idx="5227">
                  <c:v>14.948</c:v>
                </c:pt>
                <c:pt idx="5228">
                  <c:v>14.944000000000001</c:v>
                </c:pt>
                <c:pt idx="5229">
                  <c:v>14.950000000000003</c:v>
                </c:pt>
                <c:pt idx="5230">
                  <c:v>14.946</c:v>
                </c:pt>
                <c:pt idx="5231">
                  <c:v>14.950000000000003</c:v>
                </c:pt>
                <c:pt idx="5232">
                  <c:v>14.961</c:v>
                </c:pt>
                <c:pt idx="5233">
                  <c:v>14.948</c:v>
                </c:pt>
                <c:pt idx="5234">
                  <c:v>14.946</c:v>
                </c:pt>
                <c:pt idx="5235">
                  <c:v>14.950000000000003</c:v>
                </c:pt>
                <c:pt idx="5236">
                  <c:v>14.968</c:v>
                </c:pt>
                <c:pt idx="5237">
                  <c:v>14.928000000000001</c:v>
                </c:pt>
                <c:pt idx="5238">
                  <c:v>14.944000000000001</c:v>
                </c:pt>
                <c:pt idx="5239">
                  <c:v>14.948</c:v>
                </c:pt>
                <c:pt idx="5240">
                  <c:v>14.929</c:v>
                </c:pt>
                <c:pt idx="5241">
                  <c:v>14.968</c:v>
                </c:pt>
                <c:pt idx="5242">
                  <c:v>14.977</c:v>
                </c:pt>
                <c:pt idx="5243">
                  <c:v>14.957000000000004</c:v>
                </c:pt>
                <c:pt idx="5244">
                  <c:v>14.942</c:v>
                </c:pt>
                <c:pt idx="5245">
                  <c:v>14.984</c:v>
                </c:pt>
                <c:pt idx="5246">
                  <c:v>14.942</c:v>
                </c:pt>
                <c:pt idx="5247">
                  <c:v>14.966000000000005</c:v>
                </c:pt>
                <c:pt idx="5248">
                  <c:v>14.957000000000004</c:v>
                </c:pt>
                <c:pt idx="5249">
                  <c:v>14.935</c:v>
                </c:pt>
                <c:pt idx="5250">
                  <c:v>14.933</c:v>
                </c:pt>
                <c:pt idx="5251">
                  <c:v>14.928000000000001</c:v>
                </c:pt>
                <c:pt idx="5252">
                  <c:v>14.948</c:v>
                </c:pt>
                <c:pt idx="5253">
                  <c:v>14.94</c:v>
                </c:pt>
                <c:pt idx="5254">
                  <c:v>14.950000000000003</c:v>
                </c:pt>
                <c:pt idx="5255">
                  <c:v>14.942</c:v>
                </c:pt>
                <c:pt idx="5256">
                  <c:v>14.955000000000004</c:v>
                </c:pt>
                <c:pt idx="5257">
                  <c:v>14.942</c:v>
                </c:pt>
                <c:pt idx="5258">
                  <c:v>14.959000000000003</c:v>
                </c:pt>
                <c:pt idx="5259">
                  <c:v>14.950000000000003</c:v>
                </c:pt>
                <c:pt idx="5260">
                  <c:v>14.948</c:v>
                </c:pt>
                <c:pt idx="5261">
                  <c:v>14.951000000000002</c:v>
                </c:pt>
                <c:pt idx="5262">
                  <c:v>14.939</c:v>
                </c:pt>
                <c:pt idx="5263">
                  <c:v>14.939</c:v>
                </c:pt>
                <c:pt idx="5264">
                  <c:v>14.937000000000001</c:v>
                </c:pt>
                <c:pt idx="5265">
                  <c:v>14.955000000000004</c:v>
                </c:pt>
                <c:pt idx="5266">
                  <c:v>14.939</c:v>
                </c:pt>
                <c:pt idx="5267">
                  <c:v>14.939</c:v>
                </c:pt>
                <c:pt idx="5268">
                  <c:v>14.929</c:v>
                </c:pt>
                <c:pt idx="5269">
                  <c:v>14.955000000000004</c:v>
                </c:pt>
                <c:pt idx="5270">
                  <c:v>14.948</c:v>
                </c:pt>
                <c:pt idx="5271">
                  <c:v>14.92</c:v>
                </c:pt>
                <c:pt idx="5272">
                  <c:v>14.948</c:v>
                </c:pt>
                <c:pt idx="5273">
                  <c:v>14.955000000000004</c:v>
                </c:pt>
                <c:pt idx="5274">
                  <c:v>14.946</c:v>
                </c:pt>
                <c:pt idx="5275">
                  <c:v>14.92</c:v>
                </c:pt>
                <c:pt idx="5276">
                  <c:v>14.959000000000003</c:v>
                </c:pt>
                <c:pt idx="5277">
                  <c:v>14.946</c:v>
                </c:pt>
                <c:pt idx="5278">
                  <c:v>14.922000000000002</c:v>
                </c:pt>
                <c:pt idx="5279">
                  <c:v>14.951000000000002</c:v>
                </c:pt>
                <c:pt idx="5280">
                  <c:v>14.953000000000005</c:v>
                </c:pt>
                <c:pt idx="5281">
                  <c:v>14.942</c:v>
                </c:pt>
                <c:pt idx="5282">
                  <c:v>14.951000000000002</c:v>
                </c:pt>
                <c:pt idx="5283">
                  <c:v>14.951000000000002</c:v>
                </c:pt>
                <c:pt idx="5284">
                  <c:v>14.950000000000003</c:v>
                </c:pt>
                <c:pt idx="5285">
                  <c:v>14.935</c:v>
                </c:pt>
                <c:pt idx="5286">
                  <c:v>14.946</c:v>
                </c:pt>
                <c:pt idx="5287">
                  <c:v>14.939</c:v>
                </c:pt>
                <c:pt idx="5288">
                  <c:v>14.948</c:v>
                </c:pt>
                <c:pt idx="5289">
                  <c:v>14.953000000000005</c:v>
                </c:pt>
                <c:pt idx="5290">
                  <c:v>14.944000000000001</c:v>
                </c:pt>
                <c:pt idx="5291">
                  <c:v>14.942</c:v>
                </c:pt>
                <c:pt idx="5292">
                  <c:v>14.94</c:v>
                </c:pt>
                <c:pt idx="5293">
                  <c:v>14.946</c:v>
                </c:pt>
                <c:pt idx="5294">
                  <c:v>14.906000000000002</c:v>
                </c:pt>
                <c:pt idx="5295">
                  <c:v>14.955000000000004</c:v>
                </c:pt>
                <c:pt idx="5296">
                  <c:v>14.928000000000001</c:v>
                </c:pt>
                <c:pt idx="5297">
                  <c:v>14.944000000000001</c:v>
                </c:pt>
                <c:pt idx="5298">
                  <c:v>14.935</c:v>
                </c:pt>
                <c:pt idx="5299">
                  <c:v>14.939</c:v>
                </c:pt>
                <c:pt idx="5300">
                  <c:v>14.953000000000005</c:v>
                </c:pt>
                <c:pt idx="5301">
                  <c:v>14.94</c:v>
                </c:pt>
                <c:pt idx="5302">
                  <c:v>14.933</c:v>
                </c:pt>
                <c:pt idx="5303">
                  <c:v>14.935</c:v>
                </c:pt>
                <c:pt idx="5304">
                  <c:v>14.939</c:v>
                </c:pt>
                <c:pt idx="5305">
                  <c:v>14.955000000000004</c:v>
                </c:pt>
                <c:pt idx="5306">
                  <c:v>14.942</c:v>
                </c:pt>
                <c:pt idx="5307">
                  <c:v>14.924000000000001</c:v>
                </c:pt>
                <c:pt idx="5308">
                  <c:v>14.939</c:v>
                </c:pt>
                <c:pt idx="5309">
                  <c:v>14.935</c:v>
                </c:pt>
                <c:pt idx="5310">
                  <c:v>14.953000000000005</c:v>
                </c:pt>
                <c:pt idx="5311">
                  <c:v>14.961</c:v>
                </c:pt>
                <c:pt idx="5312">
                  <c:v>14.929</c:v>
                </c:pt>
                <c:pt idx="5313">
                  <c:v>14.950000000000003</c:v>
                </c:pt>
                <c:pt idx="5314">
                  <c:v>14.94</c:v>
                </c:pt>
                <c:pt idx="5315">
                  <c:v>14.939</c:v>
                </c:pt>
                <c:pt idx="5316">
                  <c:v>14.944000000000001</c:v>
                </c:pt>
                <c:pt idx="5317">
                  <c:v>14.939</c:v>
                </c:pt>
                <c:pt idx="5318">
                  <c:v>14.937000000000001</c:v>
                </c:pt>
                <c:pt idx="5319">
                  <c:v>14.929</c:v>
                </c:pt>
                <c:pt idx="5320">
                  <c:v>14.942</c:v>
                </c:pt>
                <c:pt idx="5321">
                  <c:v>14.946</c:v>
                </c:pt>
                <c:pt idx="5322">
                  <c:v>14.942</c:v>
                </c:pt>
                <c:pt idx="5323">
                  <c:v>14.92</c:v>
                </c:pt>
                <c:pt idx="5324">
                  <c:v>14.950000000000003</c:v>
                </c:pt>
                <c:pt idx="5325">
                  <c:v>14.946</c:v>
                </c:pt>
                <c:pt idx="5326">
                  <c:v>14.935</c:v>
                </c:pt>
                <c:pt idx="5327">
                  <c:v>14.935</c:v>
                </c:pt>
                <c:pt idx="5328">
                  <c:v>14.944000000000001</c:v>
                </c:pt>
                <c:pt idx="5329">
                  <c:v>14.94</c:v>
                </c:pt>
                <c:pt idx="5330">
                  <c:v>14.94</c:v>
                </c:pt>
                <c:pt idx="5331">
                  <c:v>14.944000000000001</c:v>
                </c:pt>
                <c:pt idx="5332">
                  <c:v>14.959000000000003</c:v>
                </c:pt>
                <c:pt idx="5333">
                  <c:v>14.944000000000001</c:v>
                </c:pt>
                <c:pt idx="5334">
                  <c:v>14.946</c:v>
                </c:pt>
                <c:pt idx="5335">
                  <c:v>14.939</c:v>
                </c:pt>
                <c:pt idx="5336">
                  <c:v>14.937000000000001</c:v>
                </c:pt>
                <c:pt idx="5337">
                  <c:v>14.939</c:v>
                </c:pt>
                <c:pt idx="5338">
                  <c:v>14.937000000000001</c:v>
                </c:pt>
                <c:pt idx="5339">
                  <c:v>14.948</c:v>
                </c:pt>
                <c:pt idx="5340">
                  <c:v>14.951000000000002</c:v>
                </c:pt>
                <c:pt idx="5341">
                  <c:v>14.931000000000001</c:v>
                </c:pt>
                <c:pt idx="5342">
                  <c:v>14.942</c:v>
                </c:pt>
                <c:pt idx="5343">
                  <c:v>14.931000000000001</c:v>
                </c:pt>
                <c:pt idx="5344">
                  <c:v>14.931000000000001</c:v>
                </c:pt>
                <c:pt idx="5345">
                  <c:v>14.950000000000003</c:v>
                </c:pt>
                <c:pt idx="5346">
                  <c:v>14.933</c:v>
                </c:pt>
                <c:pt idx="5347">
                  <c:v>14.929</c:v>
                </c:pt>
                <c:pt idx="5348">
                  <c:v>14.951000000000002</c:v>
                </c:pt>
                <c:pt idx="5349">
                  <c:v>14.933</c:v>
                </c:pt>
                <c:pt idx="5350">
                  <c:v>14.913</c:v>
                </c:pt>
                <c:pt idx="5351">
                  <c:v>14.94</c:v>
                </c:pt>
                <c:pt idx="5352">
                  <c:v>14.928000000000001</c:v>
                </c:pt>
                <c:pt idx="5353">
                  <c:v>14.933</c:v>
                </c:pt>
                <c:pt idx="5354">
                  <c:v>14.935</c:v>
                </c:pt>
                <c:pt idx="5355">
                  <c:v>14.94</c:v>
                </c:pt>
                <c:pt idx="5356">
                  <c:v>14.913</c:v>
                </c:pt>
                <c:pt idx="5357">
                  <c:v>14.928000000000001</c:v>
                </c:pt>
                <c:pt idx="5358">
                  <c:v>14.939</c:v>
                </c:pt>
                <c:pt idx="5359">
                  <c:v>14.928000000000001</c:v>
                </c:pt>
                <c:pt idx="5360">
                  <c:v>14.931000000000001</c:v>
                </c:pt>
                <c:pt idx="5361">
                  <c:v>14.953000000000005</c:v>
                </c:pt>
                <c:pt idx="5362">
                  <c:v>14.94</c:v>
                </c:pt>
                <c:pt idx="5363">
                  <c:v>14.939</c:v>
                </c:pt>
                <c:pt idx="5364">
                  <c:v>14.946</c:v>
                </c:pt>
                <c:pt idx="5365">
                  <c:v>14.933</c:v>
                </c:pt>
                <c:pt idx="5366">
                  <c:v>14.915000000000003</c:v>
                </c:pt>
                <c:pt idx="5367">
                  <c:v>14.953000000000005</c:v>
                </c:pt>
                <c:pt idx="5368">
                  <c:v>14.953000000000005</c:v>
                </c:pt>
                <c:pt idx="5369">
                  <c:v>14.933</c:v>
                </c:pt>
                <c:pt idx="5370">
                  <c:v>14.955000000000004</c:v>
                </c:pt>
                <c:pt idx="5371">
                  <c:v>14.926</c:v>
                </c:pt>
                <c:pt idx="5372">
                  <c:v>14.948</c:v>
                </c:pt>
                <c:pt idx="5373">
                  <c:v>14.929</c:v>
                </c:pt>
                <c:pt idx="5374">
                  <c:v>14.928000000000001</c:v>
                </c:pt>
                <c:pt idx="5375">
                  <c:v>14.922000000000002</c:v>
                </c:pt>
                <c:pt idx="5376">
                  <c:v>14.929</c:v>
                </c:pt>
                <c:pt idx="5377">
                  <c:v>14.92</c:v>
                </c:pt>
                <c:pt idx="5378">
                  <c:v>14.92</c:v>
                </c:pt>
                <c:pt idx="5379">
                  <c:v>14.931000000000001</c:v>
                </c:pt>
                <c:pt idx="5380">
                  <c:v>14.935</c:v>
                </c:pt>
                <c:pt idx="5381">
                  <c:v>14.933</c:v>
                </c:pt>
                <c:pt idx="5382">
                  <c:v>14.948</c:v>
                </c:pt>
                <c:pt idx="5383">
                  <c:v>14.942</c:v>
                </c:pt>
                <c:pt idx="5384">
                  <c:v>14.942</c:v>
                </c:pt>
                <c:pt idx="5385">
                  <c:v>14.933</c:v>
                </c:pt>
                <c:pt idx="5386">
                  <c:v>14.937000000000001</c:v>
                </c:pt>
                <c:pt idx="5387">
                  <c:v>14.955000000000004</c:v>
                </c:pt>
                <c:pt idx="5388">
                  <c:v>14.933</c:v>
                </c:pt>
                <c:pt idx="5389">
                  <c:v>14.939</c:v>
                </c:pt>
                <c:pt idx="5390">
                  <c:v>14.94</c:v>
                </c:pt>
                <c:pt idx="5391">
                  <c:v>14.939</c:v>
                </c:pt>
                <c:pt idx="5392">
                  <c:v>14.917</c:v>
                </c:pt>
                <c:pt idx="5393">
                  <c:v>14.929</c:v>
                </c:pt>
                <c:pt idx="5394">
                  <c:v>14.939</c:v>
                </c:pt>
                <c:pt idx="5395">
                  <c:v>14.944000000000001</c:v>
                </c:pt>
                <c:pt idx="5396">
                  <c:v>14.94</c:v>
                </c:pt>
                <c:pt idx="5397">
                  <c:v>14.915000000000003</c:v>
                </c:pt>
                <c:pt idx="5398">
                  <c:v>14.957000000000004</c:v>
                </c:pt>
                <c:pt idx="5399">
                  <c:v>14.926</c:v>
                </c:pt>
                <c:pt idx="5400">
                  <c:v>14.933</c:v>
                </c:pt>
                <c:pt idx="5401">
                  <c:v>14.924000000000001</c:v>
                </c:pt>
                <c:pt idx="5402">
                  <c:v>14.928000000000001</c:v>
                </c:pt>
                <c:pt idx="5403">
                  <c:v>14.928000000000001</c:v>
                </c:pt>
                <c:pt idx="5404">
                  <c:v>14.937000000000001</c:v>
                </c:pt>
                <c:pt idx="5405">
                  <c:v>14.935</c:v>
                </c:pt>
                <c:pt idx="5406">
                  <c:v>14.929</c:v>
                </c:pt>
                <c:pt idx="5407">
                  <c:v>14.906000000000002</c:v>
                </c:pt>
                <c:pt idx="5408">
                  <c:v>14.926</c:v>
                </c:pt>
                <c:pt idx="5409">
                  <c:v>14.931000000000001</c:v>
                </c:pt>
                <c:pt idx="5410">
                  <c:v>14.955000000000004</c:v>
                </c:pt>
                <c:pt idx="5411">
                  <c:v>14.937000000000001</c:v>
                </c:pt>
                <c:pt idx="5412">
                  <c:v>14.933</c:v>
                </c:pt>
                <c:pt idx="5413">
                  <c:v>14.953000000000005</c:v>
                </c:pt>
                <c:pt idx="5414">
                  <c:v>14.926</c:v>
                </c:pt>
                <c:pt idx="5415">
                  <c:v>14.935</c:v>
                </c:pt>
                <c:pt idx="5416">
                  <c:v>14.92</c:v>
                </c:pt>
                <c:pt idx="5417">
                  <c:v>14.937000000000001</c:v>
                </c:pt>
                <c:pt idx="5418">
                  <c:v>14.944000000000001</c:v>
                </c:pt>
                <c:pt idx="5419">
                  <c:v>14.924000000000001</c:v>
                </c:pt>
                <c:pt idx="5420">
                  <c:v>14.922000000000002</c:v>
                </c:pt>
                <c:pt idx="5421">
                  <c:v>14.933</c:v>
                </c:pt>
                <c:pt idx="5422">
                  <c:v>14.935</c:v>
                </c:pt>
                <c:pt idx="5423">
                  <c:v>14.935</c:v>
                </c:pt>
                <c:pt idx="5424">
                  <c:v>14.946</c:v>
                </c:pt>
                <c:pt idx="5425">
                  <c:v>14.944000000000001</c:v>
                </c:pt>
                <c:pt idx="5426">
                  <c:v>14.951000000000002</c:v>
                </c:pt>
                <c:pt idx="5427">
                  <c:v>14.922000000000002</c:v>
                </c:pt>
                <c:pt idx="5428">
                  <c:v>14.922000000000002</c:v>
                </c:pt>
                <c:pt idx="5429">
                  <c:v>14.922000000000002</c:v>
                </c:pt>
                <c:pt idx="5430">
                  <c:v>14.939</c:v>
                </c:pt>
                <c:pt idx="5431">
                  <c:v>14.953000000000005</c:v>
                </c:pt>
                <c:pt idx="5432">
                  <c:v>14.922000000000002</c:v>
                </c:pt>
                <c:pt idx="5433">
                  <c:v>14.924000000000001</c:v>
                </c:pt>
                <c:pt idx="5434">
                  <c:v>14.933</c:v>
                </c:pt>
                <c:pt idx="5435">
                  <c:v>14.928000000000001</c:v>
                </c:pt>
                <c:pt idx="5436">
                  <c:v>14.906000000000002</c:v>
                </c:pt>
                <c:pt idx="5437">
                  <c:v>14.907</c:v>
                </c:pt>
                <c:pt idx="5438">
                  <c:v>14.92</c:v>
                </c:pt>
                <c:pt idx="5439">
                  <c:v>14.917</c:v>
                </c:pt>
                <c:pt idx="5440">
                  <c:v>14.933</c:v>
                </c:pt>
                <c:pt idx="5441">
                  <c:v>14.926</c:v>
                </c:pt>
                <c:pt idx="5442">
                  <c:v>14.913</c:v>
                </c:pt>
                <c:pt idx="5443">
                  <c:v>14.907</c:v>
                </c:pt>
                <c:pt idx="5444">
                  <c:v>14.906000000000002</c:v>
                </c:pt>
                <c:pt idx="5445">
                  <c:v>14.939</c:v>
                </c:pt>
                <c:pt idx="5446">
                  <c:v>14.924000000000001</c:v>
                </c:pt>
                <c:pt idx="5447">
                  <c:v>14.928000000000001</c:v>
                </c:pt>
                <c:pt idx="5448">
                  <c:v>14.951000000000002</c:v>
                </c:pt>
                <c:pt idx="5449">
                  <c:v>14.953000000000005</c:v>
                </c:pt>
                <c:pt idx="5450">
                  <c:v>14.924000000000001</c:v>
                </c:pt>
                <c:pt idx="5451">
                  <c:v>14.918000000000001</c:v>
                </c:pt>
                <c:pt idx="5452">
                  <c:v>14.944000000000001</c:v>
                </c:pt>
                <c:pt idx="5453">
                  <c:v>14.924000000000001</c:v>
                </c:pt>
                <c:pt idx="5454">
                  <c:v>14.931000000000001</c:v>
                </c:pt>
                <c:pt idx="5455">
                  <c:v>14.918000000000001</c:v>
                </c:pt>
                <c:pt idx="5456">
                  <c:v>14.926</c:v>
                </c:pt>
                <c:pt idx="5457">
                  <c:v>14.918000000000001</c:v>
                </c:pt>
                <c:pt idx="5458">
                  <c:v>14.909000000000002</c:v>
                </c:pt>
                <c:pt idx="5459">
                  <c:v>14.92</c:v>
                </c:pt>
                <c:pt idx="5460">
                  <c:v>14.924000000000001</c:v>
                </c:pt>
                <c:pt idx="5461">
                  <c:v>14.918000000000001</c:v>
                </c:pt>
                <c:pt idx="5462">
                  <c:v>14.906000000000002</c:v>
                </c:pt>
                <c:pt idx="5463">
                  <c:v>14.915000000000003</c:v>
                </c:pt>
                <c:pt idx="5464">
                  <c:v>14.92</c:v>
                </c:pt>
                <c:pt idx="5465">
                  <c:v>14.928000000000001</c:v>
                </c:pt>
                <c:pt idx="5466">
                  <c:v>14.918000000000001</c:v>
                </c:pt>
                <c:pt idx="5467">
                  <c:v>14.922000000000002</c:v>
                </c:pt>
                <c:pt idx="5468">
                  <c:v>14.928000000000001</c:v>
                </c:pt>
                <c:pt idx="5469">
                  <c:v>14.907</c:v>
                </c:pt>
                <c:pt idx="5470">
                  <c:v>14.918000000000001</c:v>
                </c:pt>
                <c:pt idx="5471">
                  <c:v>14.922000000000002</c:v>
                </c:pt>
                <c:pt idx="5472">
                  <c:v>14.935</c:v>
                </c:pt>
                <c:pt idx="5473">
                  <c:v>14.955000000000004</c:v>
                </c:pt>
                <c:pt idx="5474">
                  <c:v>14.922000000000002</c:v>
                </c:pt>
                <c:pt idx="5475">
                  <c:v>14.895000000000003</c:v>
                </c:pt>
                <c:pt idx="5476">
                  <c:v>14.926</c:v>
                </c:pt>
                <c:pt idx="5477">
                  <c:v>14.92</c:v>
                </c:pt>
                <c:pt idx="5478">
                  <c:v>14.922000000000002</c:v>
                </c:pt>
                <c:pt idx="5479">
                  <c:v>14.924000000000001</c:v>
                </c:pt>
                <c:pt idx="5480">
                  <c:v>14.929</c:v>
                </c:pt>
                <c:pt idx="5481">
                  <c:v>14.924000000000001</c:v>
                </c:pt>
                <c:pt idx="5482">
                  <c:v>14.922000000000002</c:v>
                </c:pt>
                <c:pt idx="5483">
                  <c:v>14.922000000000002</c:v>
                </c:pt>
                <c:pt idx="5484">
                  <c:v>14.906000000000002</c:v>
                </c:pt>
                <c:pt idx="5485">
                  <c:v>14.953000000000005</c:v>
                </c:pt>
                <c:pt idx="5486">
                  <c:v>14.918000000000001</c:v>
                </c:pt>
                <c:pt idx="5487">
                  <c:v>14.928000000000001</c:v>
                </c:pt>
                <c:pt idx="5488">
                  <c:v>14.913</c:v>
                </c:pt>
                <c:pt idx="5489">
                  <c:v>14.933</c:v>
                </c:pt>
                <c:pt idx="5490">
                  <c:v>14.92</c:v>
                </c:pt>
                <c:pt idx="5491">
                  <c:v>14.926</c:v>
                </c:pt>
                <c:pt idx="5492">
                  <c:v>14.917</c:v>
                </c:pt>
                <c:pt idx="5493">
                  <c:v>14.928000000000001</c:v>
                </c:pt>
                <c:pt idx="5494">
                  <c:v>14.907</c:v>
                </c:pt>
                <c:pt idx="5495">
                  <c:v>14.915000000000003</c:v>
                </c:pt>
                <c:pt idx="5496">
                  <c:v>14.922000000000002</c:v>
                </c:pt>
                <c:pt idx="5497">
                  <c:v>14.924000000000001</c:v>
                </c:pt>
                <c:pt idx="5498">
                  <c:v>14.929</c:v>
                </c:pt>
                <c:pt idx="5499">
                  <c:v>14.902000000000003</c:v>
                </c:pt>
                <c:pt idx="5500">
                  <c:v>14.939</c:v>
                </c:pt>
                <c:pt idx="5501">
                  <c:v>14.929</c:v>
                </c:pt>
                <c:pt idx="5502">
                  <c:v>14.917</c:v>
                </c:pt>
                <c:pt idx="5503">
                  <c:v>14.928000000000001</c:v>
                </c:pt>
                <c:pt idx="5504">
                  <c:v>14.915000000000003</c:v>
                </c:pt>
                <c:pt idx="5505">
                  <c:v>14.9</c:v>
                </c:pt>
                <c:pt idx="5506">
                  <c:v>14.924000000000001</c:v>
                </c:pt>
                <c:pt idx="5507">
                  <c:v>14.92</c:v>
                </c:pt>
                <c:pt idx="5508">
                  <c:v>14.922000000000002</c:v>
                </c:pt>
                <c:pt idx="5509">
                  <c:v>14.931000000000001</c:v>
                </c:pt>
                <c:pt idx="5510">
                  <c:v>14.926</c:v>
                </c:pt>
                <c:pt idx="5511">
                  <c:v>14.915000000000003</c:v>
                </c:pt>
                <c:pt idx="5512">
                  <c:v>14.917</c:v>
                </c:pt>
                <c:pt idx="5513">
                  <c:v>14.922000000000002</c:v>
                </c:pt>
                <c:pt idx="5514">
                  <c:v>14.902000000000003</c:v>
                </c:pt>
                <c:pt idx="5515">
                  <c:v>14.915000000000003</c:v>
                </c:pt>
                <c:pt idx="5516">
                  <c:v>14.904</c:v>
                </c:pt>
                <c:pt idx="5517">
                  <c:v>14.904</c:v>
                </c:pt>
                <c:pt idx="5518">
                  <c:v>14.922000000000002</c:v>
                </c:pt>
                <c:pt idx="5519">
                  <c:v>14.915000000000003</c:v>
                </c:pt>
                <c:pt idx="5520">
                  <c:v>14.933</c:v>
                </c:pt>
                <c:pt idx="5521">
                  <c:v>14.92</c:v>
                </c:pt>
                <c:pt idx="5522">
                  <c:v>14.92</c:v>
                </c:pt>
                <c:pt idx="5523">
                  <c:v>14.907</c:v>
                </c:pt>
                <c:pt idx="5524">
                  <c:v>14.924000000000001</c:v>
                </c:pt>
                <c:pt idx="5525">
                  <c:v>14.898</c:v>
                </c:pt>
                <c:pt idx="5526">
                  <c:v>14.922000000000002</c:v>
                </c:pt>
                <c:pt idx="5527">
                  <c:v>14.933</c:v>
                </c:pt>
                <c:pt idx="5528">
                  <c:v>14.92</c:v>
                </c:pt>
                <c:pt idx="5529">
                  <c:v>14.92</c:v>
                </c:pt>
                <c:pt idx="5530">
                  <c:v>14.898</c:v>
                </c:pt>
                <c:pt idx="5531">
                  <c:v>14.918000000000001</c:v>
                </c:pt>
                <c:pt idx="5532">
                  <c:v>14.926</c:v>
                </c:pt>
                <c:pt idx="5533">
                  <c:v>14.92</c:v>
                </c:pt>
                <c:pt idx="5534">
                  <c:v>14.904</c:v>
                </c:pt>
                <c:pt idx="5535">
                  <c:v>14.92</c:v>
                </c:pt>
                <c:pt idx="5536">
                  <c:v>14.915000000000003</c:v>
                </c:pt>
                <c:pt idx="5537">
                  <c:v>14.935</c:v>
                </c:pt>
                <c:pt idx="5538">
                  <c:v>14.915000000000003</c:v>
                </c:pt>
                <c:pt idx="5539">
                  <c:v>14.911</c:v>
                </c:pt>
                <c:pt idx="5540">
                  <c:v>14.915000000000003</c:v>
                </c:pt>
                <c:pt idx="5541">
                  <c:v>14.917</c:v>
                </c:pt>
                <c:pt idx="5542">
                  <c:v>14.911</c:v>
                </c:pt>
                <c:pt idx="5543">
                  <c:v>14.92</c:v>
                </c:pt>
                <c:pt idx="5544">
                  <c:v>14.9</c:v>
                </c:pt>
                <c:pt idx="5545">
                  <c:v>14.917</c:v>
                </c:pt>
                <c:pt idx="5546">
                  <c:v>14.909000000000002</c:v>
                </c:pt>
                <c:pt idx="5547">
                  <c:v>14.918000000000001</c:v>
                </c:pt>
                <c:pt idx="5548">
                  <c:v>14.92</c:v>
                </c:pt>
                <c:pt idx="5549">
                  <c:v>14.928000000000001</c:v>
                </c:pt>
                <c:pt idx="5550">
                  <c:v>14.928000000000001</c:v>
                </c:pt>
                <c:pt idx="5551">
                  <c:v>14.929</c:v>
                </c:pt>
                <c:pt idx="5552">
                  <c:v>14.913</c:v>
                </c:pt>
                <c:pt idx="5553">
                  <c:v>14.904</c:v>
                </c:pt>
                <c:pt idx="5554">
                  <c:v>14.935</c:v>
                </c:pt>
                <c:pt idx="5555">
                  <c:v>14.918000000000001</c:v>
                </c:pt>
                <c:pt idx="5556">
                  <c:v>14.913</c:v>
                </c:pt>
                <c:pt idx="5557">
                  <c:v>14.917</c:v>
                </c:pt>
                <c:pt idx="5558">
                  <c:v>14.924000000000001</c:v>
                </c:pt>
                <c:pt idx="5559">
                  <c:v>14.926</c:v>
                </c:pt>
                <c:pt idx="5560">
                  <c:v>14.924000000000001</c:v>
                </c:pt>
                <c:pt idx="5561">
                  <c:v>14.918000000000001</c:v>
                </c:pt>
                <c:pt idx="5562">
                  <c:v>14.915000000000003</c:v>
                </c:pt>
                <c:pt idx="5563">
                  <c:v>14.92</c:v>
                </c:pt>
                <c:pt idx="5564">
                  <c:v>14.951000000000002</c:v>
                </c:pt>
                <c:pt idx="5565">
                  <c:v>14.915000000000003</c:v>
                </c:pt>
                <c:pt idx="5566">
                  <c:v>14.924000000000001</c:v>
                </c:pt>
                <c:pt idx="5567">
                  <c:v>14.915000000000003</c:v>
                </c:pt>
                <c:pt idx="5568">
                  <c:v>14.913</c:v>
                </c:pt>
                <c:pt idx="5569">
                  <c:v>14.906000000000002</c:v>
                </c:pt>
                <c:pt idx="5570">
                  <c:v>14.935</c:v>
                </c:pt>
                <c:pt idx="5571">
                  <c:v>14.922000000000002</c:v>
                </c:pt>
                <c:pt idx="5572">
                  <c:v>14.906000000000002</c:v>
                </c:pt>
                <c:pt idx="5573">
                  <c:v>14.915000000000003</c:v>
                </c:pt>
                <c:pt idx="5574">
                  <c:v>14.913</c:v>
                </c:pt>
                <c:pt idx="5575">
                  <c:v>14.94</c:v>
                </c:pt>
                <c:pt idx="5576">
                  <c:v>14.906000000000002</c:v>
                </c:pt>
                <c:pt idx="5577">
                  <c:v>14.906000000000002</c:v>
                </c:pt>
                <c:pt idx="5578">
                  <c:v>14.913</c:v>
                </c:pt>
                <c:pt idx="5579">
                  <c:v>14.911</c:v>
                </c:pt>
                <c:pt idx="5580">
                  <c:v>14.922000000000002</c:v>
                </c:pt>
                <c:pt idx="5581">
                  <c:v>14.939</c:v>
                </c:pt>
                <c:pt idx="5582">
                  <c:v>14.911</c:v>
                </c:pt>
                <c:pt idx="5583">
                  <c:v>14.895000000000003</c:v>
                </c:pt>
                <c:pt idx="5584">
                  <c:v>14.909000000000002</c:v>
                </c:pt>
                <c:pt idx="5585">
                  <c:v>14.915000000000003</c:v>
                </c:pt>
                <c:pt idx="5586">
                  <c:v>14.906000000000002</c:v>
                </c:pt>
                <c:pt idx="5587">
                  <c:v>14.926</c:v>
                </c:pt>
                <c:pt idx="5588">
                  <c:v>14.924000000000001</c:v>
                </c:pt>
                <c:pt idx="5589">
                  <c:v>14.918000000000001</c:v>
                </c:pt>
                <c:pt idx="5590">
                  <c:v>14.902000000000003</c:v>
                </c:pt>
                <c:pt idx="5591">
                  <c:v>14.902000000000003</c:v>
                </c:pt>
                <c:pt idx="5592">
                  <c:v>14.924000000000001</c:v>
                </c:pt>
                <c:pt idx="5593">
                  <c:v>14.88</c:v>
                </c:pt>
                <c:pt idx="5594">
                  <c:v>14.939</c:v>
                </c:pt>
                <c:pt idx="5595">
                  <c:v>14.92</c:v>
                </c:pt>
                <c:pt idx="5596">
                  <c:v>14.937000000000001</c:v>
                </c:pt>
                <c:pt idx="5597">
                  <c:v>14.953000000000005</c:v>
                </c:pt>
                <c:pt idx="5598">
                  <c:v>14.907</c:v>
                </c:pt>
                <c:pt idx="5599">
                  <c:v>14.944000000000001</c:v>
                </c:pt>
                <c:pt idx="5600">
                  <c:v>14.906000000000002</c:v>
                </c:pt>
                <c:pt idx="5601">
                  <c:v>14.898</c:v>
                </c:pt>
                <c:pt idx="5602">
                  <c:v>14.9</c:v>
                </c:pt>
                <c:pt idx="5603">
                  <c:v>14.906000000000002</c:v>
                </c:pt>
                <c:pt idx="5604">
                  <c:v>14.909000000000002</c:v>
                </c:pt>
                <c:pt idx="5605">
                  <c:v>14.922000000000002</c:v>
                </c:pt>
                <c:pt idx="5606">
                  <c:v>14.924000000000001</c:v>
                </c:pt>
                <c:pt idx="5607">
                  <c:v>14.915000000000003</c:v>
                </c:pt>
                <c:pt idx="5608">
                  <c:v>14.904</c:v>
                </c:pt>
                <c:pt idx="5609">
                  <c:v>14.904</c:v>
                </c:pt>
                <c:pt idx="5610">
                  <c:v>14.926</c:v>
                </c:pt>
                <c:pt idx="5611">
                  <c:v>14.904</c:v>
                </c:pt>
                <c:pt idx="5612">
                  <c:v>14.917</c:v>
                </c:pt>
                <c:pt idx="5613">
                  <c:v>14.906000000000002</c:v>
                </c:pt>
                <c:pt idx="5614">
                  <c:v>14.911</c:v>
                </c:pt>
                <c:pt idx="5615">
                  <c:v>14.944000000000001</c:v>
                </c:pt>
                <c:pt idx="5616">
                  <c:v>14.907</c:v>
                </c:pt>
                <c:pt idx="5617">
                  <c:v>14.913</c:v>
                </c:pt>
                <c:pt idx="5618">
                  <c:v>14.915000000000003</c:v>
                </c:pt>
                <c:pt idx="5619">
                  <c:v>14.902000000000003</c:v>
                </c:pt>
                <c:pt idx="5620">
                  <c:v>14.898</c:v>
                </c:pt>
                <c:pt idx="5621">
                  <c:v>14.897</c:v>
                </c:pt>
                <c:pt idx="5622">
                  <c:v>14.913</c:v>
                </c:pt>
                <c:pt idx="5623">
                  <c:v>14.891</c:v>
                </c:pt>
                <c:pt idx="5624">
                  <c:v>14.886000000000005</c:v>
                </c:pt>
                <c:pt idx="5625">
                  <c:v>14.929</c:v>
                </c:pt>
                <c:pt idx="5626">
                  <c:v>14.915000000000003</c:v>
                </c:pt>
                <c:pt idx="5627">
                  <c:v>14.922000000000002</c:v>
                </c:pt>
                <c:pt idx="5628">
                  <c:v>14.891</c:v>
                </c:pt>
                <c:pt idx="5629">
                  <c:v>14.897</c:v>
                </c:pt>
                <c:pt idx="5630">
                  <c:v>14.922000000000002</c:v>
                </c:pt>
                <c:pt idx="5631">
                  <c:v>14.918000000000001</c:v>
                </c:pt>
                <c:pt idx="5632">
                  <c:v>14.9</c:v>
                </c:pt>
                <c:pt idx="5633">
                  <c:v>14.909000000000002</c:v>
                </c:pt>
                <c:pt idx="5634">
                  <c:v>14.909000000000002</c:v>
                </c:pt>
                <c:pt idx="5635">
                  <c:v>14.907</c:v>
                </c:pt>
                <c:pt idx="5636">
                  <c:v>14.889000000000003</c:v>
                </c:pt>
                <c:pt idx="5637">
                  <c:v>14.902000000000003</c:v>
                </c:pt>
                <c:pt idx="5638">
                  <c:v>14.92</c:v>
                </c:pt>
                <c:pt idx="5639">
                  <c:v>14.904</c:v>
                </c:pt>
                <c:pt idx="5640">
                  <c:v>14.915000000000003</c:v>
                </c:pt>
                <c:pt idx="5641">
                  <c:v>14.887</c:v>
                </c:pt>
                <c:pt idx="5642">
                  <c:v>14.92</c:v>
                </c:pt>
                <c:pt idx="5643">
                  <c:v>14.904</c:v>
                </c:pt>
                <c:pt idx="5644">
                  <c:v>14.897</c:v>
                </c:pt>
                <c:pt idx="5645">
                  <c:v>14.907</c:v>
                </c:pt>
                <c:pt idx="5646">
                  <c:v>14.922000000000002</c:v>
                </c:pt>
                <c:pt idx="5647">
                  <c:v>14.9</c:v>
                </c:pt>
                <c:pt idx="5648">
                  <c:v>14.906000000000002</c:v>
                </c:pt>
                <c:pt idx="5649">
                  <c:v>14.909000000000002</c:v>
                </c:pt>
                <c:pt idx="5650">
                  <c:v>14.917</c:v>
                </c:pt>
                <c:pt idx="5651">
                  <c:v>14.909000000000002</c:v>
                </c:pt>
                <c:pt idx="5652">
                  <c:v>14.911</c:v>
                </c:pt>
                <c:pt idx="5653">
                  <c:v>14.907</c:v>
                </c:pt>
                <c:pt idx="5654">
                  <c:v>14.911</c:v>
                </c:pt>
                <c:pt idx="5655">
                  <c:v>14.902000000000003</c:v>
                </c:pt>
                <c:pt idx="5656">
                  <c:v>14.917</c:v>
                </c:pt>
                <c:pt idx="5657">
                  <c:v>14.911</c:v>
                </c:pt>
                <c:pt idx="5658">
                  <c:v>14.911</c:v>
                </c:pt>
                <c:pt idx="5659">
                  <c:v>14.911</c:v>
                </c:pt>
                <c:pt idx="5660">
                  <c:v>14.897</c:v>
                </c:pt>
                <c:pt idx="5661">
                  <c:v>14.906000000000002</c:v>
                </c:pt>
                <c:pt idx="5662">
                  <c:v>14.911</c:v>
                </c:pt>
                <c:pt idx="5663">
                  <c:v>14.917</c:v>
                </c:pt>
                <c:pt idx="5664">
                  <c:v>14.9</c:v>
                </c:pt>
                <c:pt idx="5665">
                  <c:v>14.92</c:v>
                </c:pt>
                <c:pt idx="5666">
                  <c:v>14.889000000000003</c:v>
                </c:pt>
                <c:pt idx="5667">
                  <c:v>14.898</c:v>
                </c:pt>
                <c:pt idx="5668">
                  <c:v>14.909000000000002</c:v>
                </c:pt>
                <c:pt idx="5669">
                  <c:v>14.917</c:v>
                </c:pt>
                <c:pt idx="5670">
                  <c:v>14.902000000000003</c:v>
                </c:pt>
                <c:pt idx="5671">
                  <c:v>14.902000000000003</c:v>
                </c:pt>
                <c:pt idx="5672">
                  <c:v>14.917</c:v>
                </c:pt>
                <c:pt idx="5673">
                  <c:v>14.904</c:v>
                </c:pt>
                <c:pt idx="5674">
                  <c:v>14.893000000000002</c:v>
                </c:pt>
                <c:pt idx="5675">
                  <c:v>14.909000000000002</c:v>
                </c:pt>
                <c:pt idx="5676">
                  <c:v>14.915000000000003</c:v>
                </c:pt>
                <c:pt idx="5677">
                  <c:v>14.897</c:v>
                </c:pt>
                <c:pt idx="5678">
                  <c:v>14.902000000000003</c:v>
                </c:pt>
                <c:pt idx="5679">
                  <c:v>14.897</c:v>
                </c:pt>
                <c:pt idx="5680">
                  <c:v>14.891</c:v>
                </c:pt>
                <c:pt idx="5681">
                  <c:v>14.895000000000003</c:v>
                </c:pt>
                <c:pt idx="5682">
                  <c:v>14.893000000000002</c:v>
                </c:pt>
                <c:pt idx="5683">
                  <c:v>14.922000000000002</c:v>
                </c:pt>
                <c:pt idx="5684">
                  <c:v>14.911</c:v>
                </c:pt>
                <c:pt idx="5685">
                  <c:v>14.918000000000001</c:v>
                </c:pt>
                <c:pt idx="5686">
                  <c:v>14.928000000000001</c:v>
                </c:pt>
                <c:pt idx="5687">
                  <c:v>14.909000000000002</c:v>
                </c:pt>
                <c:pt idx="5688">
                  <c:v>14.909000000000002</c:v>
                </c:pt>
                <c:pt idx="5689">
                  <c:v>14.904</c:v>
                </c:pt>
                <c:pt idx="5690">
                  <c:v>14.933</c:v>
                </c:pt>
                <c:pt idx="5691">
                  <c:v>14.906000000000002</c:v>
                </c:pt>
                <c:pt idx="5692">
                  <c:v>14.92</c:v>
                </c:pt>
                <c:pt idx="5693">
                  <c:v>14.882000000000003</c:v>
                </c:pt>
                <c:pt idx="5694">
                  <c:v>14.902000000000003</c:v>
                </c:pt>
                <c:pt idx="5695">
                  <c:v>14.911</c:v>
                </c:pt>
                <c:pt idx="5696">
                  <c:v>14.917</c:v>
                </c:pt>
                <c:pt idx="5697">
                  <c:v>14.915000000000003</c:v>
                </c:pt>
                <c:pt idx="5698">
                  <c:v>14.902000000000003</c:v>
                </c:pt>
                <c:pt idx="5699">
                  <c:v>14.897</c:v>
                </c:pt>
                <c:pt idx="5700">
                  <c:v>14.92</c:v>
                </c:pt>
                <c:pt idx="5701">
                  <c:v>14.909000000000002</c:v>
                </c:pt>
                <c:pt idx="5702">
                  <c:v>14.931000000000001</c:v>
                </c:pt>
                <c:pt idx="5703">
                  <c:v>14.913</c:v>
                </c:pt>
                <c:pt idx="5704">
                  <c:v>14.898</c:v>
                </c:pt>
                <c:pt idx="5705">
                  <c:v>14.915000000000003</c:v>
                </c:pt>
                <c:pt idx="5706">
                  <c:v>14.904</c:v>
                </c:pt>
                <c:pt idx="5707">
                  <c:v>14.926</c:v>
                </c:pt>
                <c:pt idx="5708">
                  <c:v>14.898</c:v>
                </c:pt>
                <c:pt idx="5709">
                  <c:v>14.898</c:v>
                </c:pt>
                <c:pt idx="5710">
                  <c:v>14.904</c:v>
                </c:pt>
                <c:pt idx="5711">
                  <c:v>14.9</c:v>
                </c:pt>
                <c:pt idx="5712">
                  <c:v>14.897</c:v>
                </c:pt>
                <c:pt idx="5713">
                  <c:v>14.909000000000002</c:v>
                </c:pt>
                <c:pt idx="5714">
                  <c:v>14.898</c:v>
                </c:pt>
                <c:pt idx="5715">
                  <c:v>14.907</c:v>
                </c:pt>
                <c:pt idx="5716">
                  <c:v>14.902000000000003</c:v>
                </c:pt>
                <c:pt idx="5717">
                  <c:v>14.911</c:v>
                </c:pt>
                <c:pt idx="5718">
                  <c:v>14.906000000000002</c:v>
                </c:pt>
                <c:pt idx="5719">
                  <c:v>14.906000000000002</c:v>
                </c:pt>
                <c:pt idx="5720">
                  <c:v>14.913</c:v>
                </c:pt>
                <c:pt idx="5721">
                  <c:v>14.898</c:v>
                </c:pt>
                <c:pt idx="5722">
                  <c:v>14.909000000000002</c:v>
                </c:pt>
                <c:pt idx="5723">
                  <c:v>14.884</c:v>
                </c:pt>
                <c:pt idx="5724">
                  <c:v>14.902000000000003</c:v>
                </c:pt>
                <c:pt idx="5725">
                  <c:v>14.9</c:v>
                </c:pt>
                <c:pt idx="5726">
                  <c:v>14.907</c:v>
                </c:pt>
                <c:pt idx="5727">
                  <c:v>14.911</c:v>
                </c:pt>
                <c:pt idx="5728">
                  <c:v>14.913</c:v>
                </c:pt>
                <c:pt idx="5729">
                  <c:v>14.907</c:v>
                </c:pt>
                <c:pt idx="5730">
                  <c:v>14.906000000000002</c:v>
                </c:pt>
                <c:pt idx="5731">
                  <c:v>14.915000000000003</c:v>
                </c:pt>
                <c:pt idx="5732">
                  <c:v>14.876000000000005</c:v>
                </c:pt>
                <c:pt idx="5733">
                  <c:v>14.906000000000002</c:v>
                </c:pt>
                <c:pt idx="5734">
                  <c:v>14.909000000000002</c:v>
                </c:pt>
                <c:pt idx="5735">
                  <c:v>14.9</c:v>
                </c:pt>
                <c:pt idx="5736">
                  <c:v>14.895000000000003</c:v>
                </c:pt>
                <c:pt idx="5737">
                  <c:v>14.904</c:v>
                </c:pt>
                <c:pt idx="5738">
                  <c:v>14.9</c:v>
                </c:pt>
                <c:pt idx="5739">
                  <c:v>14.909000000000002</c:v>
                </c:pt>
                <c:pt idx="5740">
                  <c:v>14.9</c:v>
                </c:pt>
                <c:pt idx="5741">
                  <c:v>14.926</c:v>
                </c:pt>
                <c:pt idx="5742">
                  <c:v>14.893000000000002</c:v>
                </c:pt>
                <c:pt idx="5743">
                  <c:v>14.909000000000002</c:v>
                </c:pt>
                <c:pt idx="5744">
                  <c:v>14.935</c:v>
                </c:pt>
                <c:pt idx="5745">
                  <c:v>14.889000000000003</c:v>
                </c:pt>
                <c:pt idx="5746">
                  <c:v>14.917</c:v>
                </c:pt>
                <c:pt idx="5747">
                  <c:v>14.911</c:v>
                </c:pt>
                <c:pt idx="5748">
                  <c:v>14.902000000000003</c:v>
                </c:pt>
                <c:pt idx="5749">
                  <c:v>14.889000000000003</c:v>
                </c:pt>
                <c:pt idx="5750">
                  <c:v>14.895000000000003</c:v>
                </c:pt>
                <c:pt idx="5751">
                  <c:v>14.902000000000003</c:v>
                </c:pt>
                <c:pt idx="5752">
                  <c:v>14.889000000000003</c:v>
                </c:pt>
                <c:pt idx="5753">
                  <c:v>14.907</c:v>
                </c:pt>
                <c:pt idx="5754">
                  <c:v>14.891</c:v>
                </c:pt>
                <c:pt idx="5755">
                  <c:v>14.902000000000003</c:v>
                </c:pt>
                <c:pt idx="5756">
                  <c:v>14.895000000000003</c:v>
                </c:pt>
                <c:pt idx="5757">
                  <c:v>14.907</c:v>
                </c:pt>
                <c:pt idx="5758">
                  <c:v>14.9</c:v>
                </c:pt>
                <c:pt idx="5759">
                  <c:v>14.907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348224"/>
        <c:axId val="93350144"/>
      </c:scatterChart>
      <c:valAx>
        <c:axId val="93348224"/>
        <c:scaling>
          <c:orientation val="minMax"/>
          <c:max val="6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 smtClean="0"/>
                  <a:t>Time,</a:t>
                </a:r>
                <a:r>
                  <a:rPr lang="en-US" sz="2000" baseline="0" dirty="0" smtClean="0"/>
                  <a:t> Milliseconds</a:t>
                </a:r>
                <a:endParaRPr lang="en-US" sz="2000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3350144"/>
        <c:crosses val="autoZero"/>
        <c:crossBetween val="midCat"/>
      </c:valAx>
      <c:valAx>
        <c:axId val="933501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Pressure, psi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3348224"/>
        <c:crosses val="autoZero"/>
        <c:crossBetween val="midCat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Charts!$Y$56</c:f>
              <c:strCache>
                <c:ptCount val="1"/>
                <c:pt idx="0">
                  <c:v>50 % SOC (%vol)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Charts!$Z$55:$AB$55</c:f>
              <c:strCache>
                <c:ptCount val="3"/>
                <c:pt idx="0">
                  <c:v>LFL</c:v>
                </c:pt>
                <c:pt idx="1">
                  <c:v>UFL</c:v>
                </c:pt>
                <c:pt idx="2">
                  <c:v>Flammability Range</c:v>
                </c:pt>
              </c:strCache>
            </c:strRef>
          </c:cat>
          <c:val>
            <c:numRef>
              <c:f>Charts!$Z$56:$AB$56</c:f>
              <c:numCache>
                <c:formatCode>General</c:formatCode>
                <c:ptCount val="3"/>
                <c:pt idx="0">
                  <c:v>4.5999999999999996</c:v>
                </c:pt>
                <c:pt idx="1">
                  <c:v>25.1</c:v>
                </c:pt>
                <c:pt idx="2">
                  <c:v>20.5</c:v>
                </c:pt>
              </c:numCache>
            </c:numRef>
          </c:val>
        </c:ser>
        <c:ser>
          <c:idx val="1"/>
          <c:order val="1"/>
          <c:tx>
            <c:strRef>
              <c:f>Charts!$Y$57</c:f>
              <c:strCache>
                <c:ptCount val="1"/>
                <c:pt idx="0">
                  <c:v>100 % SOC (%vol)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Charts!$Z$55:$AB$55</c:f>
              <c:strCache>
                <c:ptCount val="3"/>
                <c:pt idx="0">
                  <c:v>LFL</c:v>
                </c:pt>
                <c:pt idx="1">
                  <c:v>UFL</c:v>
                </c:pt>
                <c:pt idx="2">
                  <c:v>Flammability Range</c:v>
                </c:pt>
              </c:strCache>
            </c:strRef>
          </c:cat>
          <c:val>
            <c:numRef>
              <c:f>Charts!$Z$57:$AB$57</c:f>
              <c:numCache>
                <c:formatCode>General</c:formatCode>
                <c:ptCount val="3"/>
                <c:pt idx="0">
                  <c:v>6.7</c:v>
                </c:pt>
                <c:pt idx="1">
                  <c:v>34</c:v>
                </c:pt>
                <c:pt idx="2">
                  <c:v>27.2</c:v>
                </c:pt>
              </c:numCache>
            </c:numRef>
          </c:val>
        </c:ser>
        <c:ser>
          <c:idx val="2"/>
          <c:order val="2"/>
          <c:tx>
            <c:strRef>
              <c:f>Charts!$Y$58</c:f>
              <c:strCache>
                <c:ptCount val="1"/>
                <c:pt idx="0">
                  <c:v>150 % SOC (%vol)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Charts!$Z$55:$AB$55</c:f>
              <c:strCache>
                <c:ptCount val="3"/>
                <c:pt idx="0">
                  <c:v>LFL</c:v>
                </c:pt>
                <c:pt idx="1">
                  <c:v>UFL</c:v>
                </c:pt>
                <c:pt idx="2">
                  <c:v>Flammability Range</c:v>
                </c:pt>
              </c:strCache>
            </c:strRef>
          </c:cat>
          <c:val>
            <c:numRef>
              <c:f>Charts!$Z$58:$AB$58</c:f>
              <c:numCache>
                <c:formatCode>General</c:formatCode>
                <c:ptCount val="3"/>
                <c:pt idx="0">
                  <c:v>4.8</c:v>
                </c:pt>
                <c:pt idx="1">
                  <c:v>29.3</c:v>
                </c:pt>
                <c:pt idx="2">
                  <c:v>24.4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060736"/>
        <c:axId val="95062272"/>
      </c:barChart>
      <c:catAx>
        <c:axId val="950607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5062272"/>
        <c:crosses val="autoZero"/>
        <c:auto val="1"/>
        <c:lblAlgn val="ctr"/>
        <c:lblOffset val="100"/>
        <c:noMultiLvlLbl val="0"/>
      </c:catAx>
      <c:valAx>
        <c:axId val="95062272"/>
        <c:scaling>
          <c:orientation val="minMax"/>
          <c:max val="4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% Fuel Concentration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2.3504273504273511E-2"/>
              <c:y val="0.1567543239787334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5060736"/>
        <c:crosses val="autoZero"/>
        <c:crossBetween val="between"/>
        <c:majorUnit val="10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"/>
          <c:y val="1.7020337516420049E-2"/>
          <c:w val="1"/>
          <c:h val="0.16691724385788076"/>
        </c:manualLayout>
      </c:layout>
      <c:overlay val="0"/>
      <c:txPr>
        <a:bodyPr/>
        <a:lstStyle/>
        <a:p>
          <a:pPr>
            <a:defRPr sz="17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% air = 100 % - % fuel - % Halon 1301</a:t>
            </a:r>
          </a:p>
        </c:rich>
      </c:tx>
      <c:layout>
        <c:manualLayout>
          <c:xMode val="edge"/>
          <c:yMode val="edge"/>
          <c:x val="0.27724880362033671"/>
          <c:y val="0.120041844287637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9094857084686"/>
          <c:y val="0.11306970142531279"/>
          <c:w val="0.78765075530424578"/>
          <c:h val="0.63560518916647102"/>
        </c:manualLayout>
      </c:layout>
      <c:scatterChart>
        <c:scatterStyle val="smoothMarker"/>
        <c:varyColors val="0"/>
        <c:ser>
          <c:idx val="0"/>
          <c:order val="0"/>
          <c:tx>
            <c:v>Hydrogen</c:v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9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xVal>
            <c:numRef>
              <c:f>Charts!$B$43:$B$48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26</c:v>
                </c:pt>
                <c:pt idx="5">
                  <c:v>26.72</c:v>
                </c:pt>
              </c:numCache>
            </c:numRef>
          </c:xVal>
          <c:yVal>
            <c:numRef>
              <c:f>Charts!$C$43:$C$48</c:f>
              <c:numCache>
                <c:formatCode>General</c:formatCode>
                <c:ptCount val="6"/>
                <c:pt idx="0">
                  <c:v>4.95</c:v>
                </c:pt>
                <c:pt idx="1">
                  <c:v>9.02</c:v>
                </c:pt>
                <c:pt idx="2">
                  <c:v>11.55</c:v>
                </c:pt>
                <c:pt idx="3">
                  <c:v>13.47</c:v>
                </c:pt>
                <c:pt idx="4">
                  <c:v>14.75</c:v>
                </c:pt>
                <c:pt idx="5">
                  <c:v>16.2</c:v>
                </c:pt>
              </c:numCache>
            </c:numRef>
          </c:yVal>
          <c:smooth val="1"/>
        </c:ser>
        <c:ser>
          <c:idx val="1"/>
          <c:order val="1"/>
          <c:tx>
            <c:v>Hydroden UFL</c:v>
          </c:tx>
          <c:marker>
            <c:symbol val="plus"/>
            <c:size val="9"/>
            <c:spPr>
              <a:solidFill>
                <a:schemeClr val="accent2"/>
              </a:solidFill>
            </c:spPr>
          </c:marker>
          <c:xVal>
            <c:numRef>
              <c:f>Charts!$B$43:$B$48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26</c:v>
                </c:pt>
                <c:pt idx="5">
                  <c:v>26.72</c:v>
                </c:pt>
              </c:numCache>
            </c:numRef>
          </c:xVal>
          <c:yVal>
            <c:numRef>
              <c:f>Charts!$D$43:$D$48</c:f>
              <c:numCache>
                <c:formatCode>General</c:formatCode>
                <c:ptCount val="6"/>
                <c:pt idx="0">
                  <c:v>76.52</c:v>
                </c:pt>
                <c:pt idx="1">
                  <c:v>45.7</c:v>
                </c:pt>
                <c:pt idx="2">
                  <c:v>28.39</c:v>
                </c:pt>
                <c:pt idx="3">
                  <c:v>19.34</c:v>
                </c:pt>
                <c:pt idx="4">
                  <c:v>17.850000000000001</c:v>
                </c:pt>
                <c:pt idx="5">
                  <c:v>16.2</c:v>
                </c:pt>
              </c:numCache>
            </c:numRef>
          </c:yVal>
          <c:smooth val="1"/>
        </c:ser>
        <c:ser>
          <c:idx val="2"/>
          <c:order val="2"/>
          <c:marker>
            <c:symbol val="square"/>
            <c:size val="9"/>
            <c:spPr>
              <a:solidFill>
                <a:schemeClr val="accent3"/>
              </a:solidFill>
            </c:spPr>
          </c:marker>
          <c:xVal>
            <c:numRef>
              <c:f>Charts!$E$43:$E$47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8.5970000000000013</c:v>
                </c:pt>
              </c:numCache>
            </c:numRef>
          </c:xVal>
          <c:yVal>
            <c:numRef>
              <c:f>Charts!$F$43:$F$47</c:f>
              <c:numCache>
                <c:formatCode>General</c:formatCode>
                <c:ptCount val="5"/>
                <c:pt idx="0">
                  <c:v>7.88</c:v>
                </c:pt>
                <c:pt idx="1">
                  <c:v>13.8</c:v>
                </c:pt>
                <c:pt idx="2">
                  <c:v>16.149999999999999</c:v>
                </c:pt>
                <c:pt idx="3">
                  <c:v>17.62</c:v>
                </c:pt>
                <c:pt idx="4">
                  <c:v>19.52</c:v>
                </c:pt>
              </c:numCache>
            </c:numRef>
          </c:yVal>
          <c:smooth val="1"/>
        </c:ser>
        <c:ser>
          <c:idx val="3"/>
          <c:order val="3"/>
          <c:spPr>
            <a:ln>
              <a:solidFill>
                <a:schemeClr val="accent3"/>
              </a:solidFill>
            </a:ln>
          </c:spPr>
          <c:marker>
            <c:symbol val="square"/>
            <c:size val="8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Charts!$E$43:$E$47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8.5970000000000013</c:v>
                </c:pt>
              </c:numCache>
            </c:numRef>
          </c:xVal>
          <c:yVal>
            <c:numRef>
              <c:f>Charts!$G$43:$G$47</c:f>
              <c:numCache>
                <c:formatCode>General</c:formatCode>
                <c:ptCount val="5"/>
                <c:pt idx="0">
                  <c:v>37.14</c:v>
                </c:pt>
                <c:pt idx="1">
                  <c:v>26</c:v>
                </c:pt>
                <c:pt idx="2">
                  <c:v>22.8</c:v>
                </c:pt>
                <c:pt idx="3">
                  <c:v>21.84</c:v>
                </c:pt>
                <c:pt idx="4">
                  <c:v>19.52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929280"/>
        <c:axId val="94931200"/>
      </c:scatterChart>
      <c:valAx>
        <c:axId val="94929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%vol </a:t>
                </a:r>
                <a:r>
                  <a:rPr lang="en-US" dirty="0"/>
                  <a:t>Halon </a:t>
                </a:r>
                <a:r>
                  <a:rPr lang="en-US" dirty="0" smtClean="0"/>
                  <a:t>1301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crossAx val="94931200"/>
        <c:crossesAt val="0"/>
        <c:crossBetween val="midCat"/>
        <c:minorUnit val="5"/>
      </c:valAx>
      <c:valAx>
        <c:axId val="9493120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%vol Fuel</a:t>
                </a:r>
                <a:endParaRPr lang="en-US" dirty="0"/>
              </a:p>
            </c:rich>
          </c:tx>
          <c:layout/>
          <c:overlay val="0"/>
        </c:title>
        <c:numFmt formatCode="General" sourceLinked="0"/>
        <c:majorTickMark val="in"/>
        <c:minorTickMark val="none"/>
        <c:tickLblPos val="nextTo"/>
        <c:spPr>
          <a:ln w="19050"/>
        </c:spPr>
        <c:crossAx val="94929280"/>
        <c:crossesAt val="0"/>
        <c:crossBetween val="midCat"/>
        <c:majorUnit val="25"/>
        <c:minorUnit val="10"/>
      </c:valAx>
      <c:spPr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ln w="25400"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Hydrogen – Air UFL</a:t>
            </a:r>
            <a:endParaRPr lang="en-US" sz="240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Matthew Karp With Fan</c:v>
          </c:tx>
          <c:spPr>
            <a:ln w="28575">
              <a:noFill/>
            </a:ln>
          </c:spPr>
          <c:xVal>
            <c:numRef>
              <c:f>Sheet1!$L$47:$L$67</c:f>
              <c:numCache>
                <c:formatCode>0.000</c:formatCode>
                <c:ptCount val="21"/>
                <c:pt idx="0" formatCode="General">
                  <c:v>78.133396823237277</c:v>
                </c:pt>
                <c:pt idx="1">
                  <c:v>77.764549814619542</c:v>
                </c:pt>
                <c:pt idx="2">
                  <c:v>76.79670759497975</c:v>
                </c:pt>
                <c:pt idx="3">
                  <c:v>76.006802721088405</c:v>
                </c:pt>
                <c:pt idx="4">
                  <c:v>76.434377444478457</c:v>
                </c:pt>
                <c:pt idx="5">
                  <c:v>77.599401380905405</c:v>
                </c:pt>
                <c:pt idx="6">
                  <c:v>76.598639455782333</c:v>
                </c:pt>
                <c:pt idx="7">
                  <c:v>76.504200537396699</c:v>
                </c:pt>
                <c:pt idx="8">
                  <c:v>76.697278911564567</c:v>
                </c:pt>
                <c:pt idx="9">
                  <c:v>76.574829931972829</c:v>
                </c:pt>
                <c:pt idx="10">
                  <c:v>76.517006802721056</c:v>
                </c:pt>
                <c:pt idx="11">
                  <c:v>76.503196843966776</c:v>
                </c:pt>
                <c:pt idx="12">
                  <c:v>76.544805305220194</c:v>
                </c:pt>
                <c:pt idx="13">
                  <c:v>76.520201333151888</c:v>
                </c:pt>
                <c:pt idx="14">
                  <c:v>76.521206761674776</c:v>
                </c:pt>
                <c:pt idx="15">
                  <c:v>76.430174818039589</c:v>
                </c:pt>
                <c:pt idx="16">
                  <c:v>76.500799292541032</c:v>
                </c:pt>
                <c:pt idx="17">
                  <c:v>76.508400789061952</c:v>
                </c:pt>
                <c:pt idx="18">
                  <c:v>76.503196843966776</c:v>
                </c:pt>
                <c:pt idx="19">
                  <c:v>76.517006802721056</c:v>
                </c:pt>
                <c:pt idx="20">
                  <c:v>76.516208034286848</c:v>
                </c:pt>
              </c:numCache>
            </c:numRef>
          </c:xVal>
          <c:yVal>
            <c:numRef>
              <c:f>Sheet1!$M$47:$M$67</c:f>
              <c:numCache>
                <c:formatCode>0.00</c:formatCode>
                <c:ptCount val="21"/>
                <c:pt idx="0">
                  <c:v>0.38836274443006341</c:v>
                </c:pt>
                <c:pt idx="1">
                  <c:v>0.40880288887375171</c:v>
                </c:pt>
                <c:pt idx="2">
                  <c:v>0.81688223281144312</c:v>
                </c:pt>
                <c:pt idx="3">
                  <c:v>274.40435670524164</c:v>
                </c:pt>
                <c:pt idx="4">
                  <c:v>220.30920590302173</c:v>
                </c:pt>
                <c:pt idx="5">
                  <c:v>0.59732958538298697</c:v>
                </c:pt>
                <c:pt idx="6">
                  <c:v>0.61841180604356472</c:v>
                </c:pt>
                <c:pt idx="7">
                  <c:v>199.65240321227384</c:v>
                </c:pt>
                <c:pt idx="8">
                  <c:v>0.51082958724968874</c:v>
                </c:pt>
                <c:pt idx="9">
                  <c:v>0.56497175141241862</c:v>
                </c:pt>
                <c:pt idx="10">
                  <c:v>0.61274509803921495</c:v>
                </c:pt>
                <c:pt idx="11">
                  <c:v>214.09537166900418</c:v>
                </c:pt>
                <c:pt idx="12">
                  <c:v>0.4912280701754409</c:v>
                </c:pt>
                <c:pt idx="13">
                  <c:v>0.89938167509837075</c:v>
                </c:pt>
                <c:pt idx="14">
                  <c:v>0.88545326774419841</c:v>
                </c:pt>
                <c:pt idx="15">
                  <c:v>211.59969142296083</c:v>
                </c:pt>
                <c:pt idx="16">
                  <c:v>10.446190543005478</c:v>
                </c:pt>
                <c:pt idx="17">
                  <c:v>6.4643057897695337</c:v>
                </c:pt>
                <c:pt idx="18">
                  <c:v>215.89473684210532</c:v>
                </c:pt>
                <c:pt idx="19">
                  <c:v>0.66080795694529304</c:v>
                </c:pt>
                <c:pt idx="20">
                  <c:v>0.53825713701710587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144960"/>
        <c:axId val="95147136"/>
      </c:scatterChart>
      <c:valAx>
        <c:axId val="95144960"/>
        <c:scaling>
          <c:orientation val="minMax"/>
          <c:max val="77"/>
          <c:min val="76.400000000000006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%vol Hydrogen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5147136"/>
        <c:crosses val="autoZero"/>
        <c:crossBetween val="midCat"/>
      </c:valAx>
      <c:valAx>
        <c:axId val="95147136"/>
        <c:scaling>
          <c:orientation val="minMax"/>
          <c:max val="1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% Pressure Rise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5144960"/>
        <c:crosses val="autoZero"/>
        <c:crossBetween val="midCat"/>
        <c:majorUnit val="2.5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v>Matthew Karp with Fan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Sheet1!$S$86:$S$98</c:f>
              <c:numCache>
                <c:formatCode>0.00</c:formatCode>
                <c:ptCount val="13"/>
                <c:pt idx="0">
                  <c:v>5.3816845829364519</c:v>
                </c:pt>
                <c:pt idx="1">
                  <c:v>4.0272108843537415</c:v>
                </c:pt>
                <c:pt idx="2">
                  <c:v>5.3646754660497997</c:v>
                </c:pt>
                <c:pt idx="3">
                  <c:v>5.1086697731369695</c:v>
                </c:pt>
                <c:pt idx="4">
                  <c:v>4.9394475438835252</c:v>
                </c:pt>
                <c:pt idx="5">
                  <c:v>5.2268244575936889</c:v>
                </c:pt>
                <c:pt idx="6">
                  <c:v>4.9863945578231315</c:v>
                </c:pt>
                <c:pt idx="7">
                  <c:v>4.5307663525970288</c:v>
                </c:pt>
                <c:pt idx="8">
                  <c:v>5.0193837992246513</c:v>
                </c:pt>
                <c:pt idx="9">
                  <c:v>4.9880911874787373</c:v>
                </c:pt>
                <c:pt idx="10">
                  <c:v>4.8948908088985608</c:v>
                </c:pt>
                <c:pt idx="11">
                  <c:v>4.9527178719640785</c:v>
                </c:pt>
                <c:pt idx="12">
                  <c:v>4.9428493672608527</c:v>
                </c:pt>
              </c:numCache>
            </c:numRef>
          </c:xVal>
          <c:yVal>
            <c:numRef>
              <c:f>Sheet1!$T$86:$T$98</c:f>
              <c:numCache>
                <c:formatCode>0.00</c:formatCode>
                <c:ptCount val="13"/>
                <c:pt idx="0">
                  <c:v>6.2184988421196037</c:v>
                </c:pt>
                <c:pt idx="1">
                  <c:v>1.5667574931880144</c:v>
                </c:pt>
                <c:pt idx="2">
                  <c:v>6.3546293132900553</c:v>
                </c:pt>
                <c:pt idx="3">
                  <c:v>5.2452316076294254</c:v>
                </c:pt>
                <c:pt idx="4">
                  <c:v>4.3807058182313572</c:v>
                </c:pt>
                <c:pt idx="5">
                  <c:v>5.9120010897697881</c:v>
                </c:pt>
                <c:pt idx="6">
                  <c:v>4.6662125340599472</c:v>
                </c:pt>
                <c:pt idx="7">
                  <c:v>2.8339805163839533</c:v>
                </c:pt>
                <c:pt idx="8">
                  <c:v>5.2918340938500394</c:v>
                </c:pt>
                <c:pt idx="9">
                  <c:v>4.9529908706908179</c:v>
                </c:pt>
                <c:pt idx="10">
                  <c:v>4.189373297002728</c:v>
                </c:pt>
                <c:pt idx="11">
                  <c:v>4.9455040871934663</c:v>
                </c:pt>
                <c:pt idx="12">
                  <c:v>4.9805818627784948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18304"/>
        <c:axId val="95232768"/>
      </c:scatterChart>
      <c:valAx>
        <c:axId val="95218304"/>
        <c:scaling>
          <c:orientation val="minMax"/>
          <c:max val="5.5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%vol Hydrogen</a:t>
                </a:r>
                <a:endParaRPr lang="en-US" sz="2000" dirty="0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5232768"/>
        <c:crosses val="autoZero"/>
        <c:crossBetween val="midCat"/>
      </c:valAx>
      <c:valAx>
        <c:axId val="95232768"/>
        <c:scaling>
          <c:orientation val="minMax"/>
          <c:max val="8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% Pressure Rise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5218304"/>
        <c:crosses val="autoZero"/>
        <c:crossBetween val="midCat"/>
        <c:majorUnit val="2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spPr>
            <a:ln w="15875">
              <a:solidFill>
                <a:schemeClr val="accent3"/>
              </a:solidFill>
              <a:prstDash val="sysDash"/>
            </a:ln>
          </c:spPr>
          <c:marker>
            <c:symbol val="none"/>
          </c:marker>
          <c:xVal>
            <c:numRef>
              <c:f>'Mix gas Halon'!$AJ$55:$AJ$56</c:f>
              <c:numCache>
                <c:formatCode>General</c:formatCode>
                <c:ptCount val="2"/>
                <c:pt idx="0">
                  <c:v>0</c:v>
                </c:pt>
                <c:pt idx="1">
                  <c:v>400</c:v>
                </c:pt>
              </c:numCache>
            </c:numRef>
          </c:xVal>
          <c:yVal>
            <c:numRef>
              <c:f>'Mix gas Halon'!$AI$55:$AI$56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0"/>
        </c:ser>
        <c:ser>
          <c:idx val="0"/>
          <c:order val="1"/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(Hydrogen!$V$88:$V$108,Hydrogen!$V$46:$V$58)</c:f>
              <c:numCache>
                <c:formatCode>0.000</c:formatCode>
                <c:ptCount val="34"/>
                <c:pt idx="0" formatCode="General">
                  <c:v>78.133396823237291</c:v>
                </c:pt>
                <c:pt idx="1">
                  <c:v>77.764549814619542</c:v>
                </c:pt>
                <c:pt idx="2">
                  <c:v>76.79670759497975</c:v>
                </c:pt>
                <c:pt idx="3">
                  <c:v>76.00680272108842</c:v>
                </c:pt>
                <c:pt idx="4">
                  <c:v>76.434377444478457</c:v>
                </c:pt>
                <c:pt idx="5">
                  <c:v>77.599401380905405</c:v>
                </c:pt>
                <c:pt idx="6">
                  <c:v>76.598639455782333</c:v>
                </c:pt>
                <c:pt idx="7">
                  <c:v>76.504200537396699</c:v>
                </c:pt>
                <c:pt idx="8">
                  <c:v>76.697278911564595</c:v>
                </c:pt>
                <c:pt idx="9">
                  <c:v>76.574829931972815</c:v>
                </c:pt>
                <c:pt idx="10">
                  <c:v>76.51700680272107</c:v>
                </c:pt>
                <c:pt idx="11">
                  <c:v>76.503196843966791</c:v>
                </c:pt>
                <c:pt idx="12">
                  <c:v>76.544805305220194</c:v>
                </c:pt>
                <c:pt idx="13">
                  <c:v>76.520201333151917</c:v>
                </c:pt>
                <c:pt idx="14">
                  <c:v>76.521206761674776</c:v>
                </c:pt>
                <c:pt idx="15">
                  <c:v>76.430174818039589</c:v>
                </c:pt>
                <c:pt idx="16">
                  <c:v>76.500799292541046</c:v>
                </c:pt>
                <c:pt idx="17">
                  <c:v>76.508400789061952</c:v>
                </c:pt>
                <c:pt idx="18">
                  <c:v>76.503196843966791</c:v>
                </c:pt>
                <c:pt idx="19">
                  <c:v>76.51700680272107</c:v>
                </c:pt>
                <c:pt idx="20">
                  <c:v>76.516208034286862</c:v>
                </c:pt>
                <c:pt idx="21" formatCode="0.00">
                  <c:v>5.3816845829364528</c:v>
                </c:pt>
                <c:pt idx="22" formatCode="0.00">
                  <c:v>4.0272108843537415</c:v>
                </c:pt>
                <c:pt idx="23" formatCode="0.00">
                  <c:v>5.3646754660498006</c:v>
                </c:pt>
                <c:pt idx="24" formatCode="0.00">
                  <c:v>5.1086697731369686</c:v>
                </c:pt>
                <c:pt idx="25" formatCode="0.00">
                  <c:v>4.9394475438835235</c:v>
                </c:pt>
                <c:pt idx="26" formatCode="0.00">
                  <c:v>5.2268244575936889</c:v>
                </c:pt>
                <c:pt idx="27" formatCode="0.00">
                  <c:v>4.9863945578231306</c:v>
                </c:pt>
                <c:pt idx="28" formatCode="0.00">
                  <c:v>4.5307663525970279</c:v>
                </c:pt>
                <c:pt idx="29" formatCode="0.00">
                  <c:v>5.0193837992246495</c:v>
                </c:pt>
                <c:pt idx="30" formatCode="0.00">
                  <c:v>4.9880911874787364</c:v>
                </c:pt>
                <c:pt idx="31" formatCode="0.00">
                  <c:v>4.8948908088985617</c:v>
                </c:pt>
                <c:pt idx="32" formatCode="0.00">
                  <c:v>4.9527178719640785</c:v>
                </c:pt>
                <c:pt idx="33" formatCode="0.00">
                  <c:v>4.9428493672608527</c:v>
                </c:pt>
              </c:numCache>
            </c:numRef>
          </c:xVal>
          <c:yVal>
            <c:numRef>
              <c:f>(Hydrogen!$AA$88:$AA$108,Hydrogen!$AA$46:$AA$58)</c:f>
              <c:numCache>
                <c:formatCode>0.00</c:formatCode>
                <c:ptCount val="34"/>
                <c:pt idx="0">
                  <c:v>0.38836274443006336</c:v>
                </c:pt>
                <c:pt idx="1">
                  <c:v>0.4088028888737516</c:v>
                </c:pt>
                <c:pt idx="2">
                  <c:v>0.81688223281144312</c:v>
                </c:pt>
                <c:pt idx="3">
                  <c:v>274.40435670524164</c:v>
                </c:pt>
                <c:pt idx="4">
                  <c:v>220.30920590302173</c:v>
                </c:pt>
                <c:pt idx="5">
                  <c:v>0.59732958538298708</c:v>
                </c:pt>
                <c:pt idx="6">
                  <c:v>0.61841180604356449</c:v>
                </c:pt>
                <c:pt idx="7">
                  <c:v>199.65240321227381</c:v>
                </c:pt>
                <c:pt idx="8">
                  <c:v>0.51082958724968874</c:v>
                </c:pt>
                <c:pt idx="9">
                  <c:v>0.56497175141241862</c:v>
                </c:pt>
                <c:pt idx="10">
                  <c:v>0.61274509803921484</c:v>
                </c:pt>
                <c:pt idx="11">
                  <c:v>214.09537166900418</c:v>
                </c:pt>
                <c:pt idx="12">
                  <c:v>0.49122807017544073</c:v>
                </c:pt>
                <c:pt idx="13">
                  <c:v>0.89938167509837075</c:v>
                </c:pt>
                <c:pt idx="14">
                  <c:v>0.88545326774419841</c:v>
                </c:pt>
                <c:pt idx="15">
                  <c:v>211.59969142296086</c:v>
                </c:pt>
                <c:pt idx="16">
                  <c:v>10.446190543005478</c:v>
                </c:pt>
                <c:pt idx="17">
                  <c:v>6.4643057897695337</c:v>
                </c:pt>
                <c:pt idx="18">
                  <c:v>215.89473684210529</c:v>
                </c:pt>
                <c:pt idx="19">
                  <c:v>0.66080795694529293</c:v>
                </c:pt>
                <c:pt idx="20">
                  <c:v>0.53825713701710587</c:v>
                </c:pt>
                <c:pt idx="21">
                  <c:v>6.2184988421196037</c:v>
                </c:pt>
                <c:pt idx="22">
                  <c:v>1.5667574931880142</c:v>
                </c:pt>
                <c:pt idx="23">
                  <c:v>6.3546293132900553</c:v>
                </c:pt>
                <c:pt idx="24">
                  <c:v>5.2452316076294254</c:v>
                </c:pt>
                <c:pt idx="25">
                  <c:v>4.3807058182313581</c:v>
                </c:pt>
                <c:pt idx="26">
                  <c:v>5.9120010897697881</c:v>
                </c:pt>
                <c:pt idx="27">
                  <c:v>4.6662125340599481</c:v>
                </c:pt>
                <c:pt idx="28">
                  <c:v>2.8339805163839529</c:v>
                </c:pt>
                <c:pt idx="29">
                  <c:v>5.2918340938500386</c:v>
                </c:pt>
                <c:pt idx="30">
                  <c:v>4.9529908706908188</c:v>
                </c:pt>
                <c:pt idx="31">
                  <c:v>4.1893732970027271</c:v>
                </c:pt>
                <c:pt idx="32">
                  <c:v>4.9455040871934663</c:v>
                </c:pt>
                <c:pt idx="33">
                  <c:v>4.9805818627784957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618944"/>
        <c:axId val="95621120"/>
      </c:scatterChart>
      <c:valAx>
        <c:axId val="95618944"/>
        <c:scaling>
          <c:orientation val="minMax"/>
          <c:max val="8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1800" b="1" i="0" baseline="0" dirty="0" smtClean="0">
                    <a:effectLst/>
                  </a:rPr>
                  <a:t>%vol Hydrogen</a:t>
                </a:r>
                <a:endParaRPr lang="en-US" sz="20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621120"/>
        <c:crosses val="autoZero"/>
        <c:crossBetween val="midCat"/>
        <c:majorUnit val="20"/>
        <c:minorUnit val="5"/>
      </c:valAx>
      <c:valAx>
        <c:axId val="95621120"/>
        <c:scaling>
          <c:orientation val="minMax"/>
          <c:max val="15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% Pressure Rise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618944"/>
        <c:crosses val="autoZero"/>
        <c:crossBetween val="midCat"/>
      </c:valAx>
      <c:spPr>
        <a:ln w="25400">
          <a:solidFill>
            <a:schemeClr val="tx1">
              <a:tint val="75000"/>
              <a:shade val="95000"/>
              <a:satMod val="105000"/>
            </a:schemeClr>
          </a:solidFill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spPr>
            <a:ln w="15875">
              <a:solidFill>
                <a:schemeClr val="accent3"/>
              </a:solidFill>
              <a:prstDash val="sysDash"/>
            </a:ln>
          </c:spPr>
          <c:marker>
            <c:symbol val="none"/>
          </c:marker>
          <c:xVal>
            <c:numRef>
              <c:f>'Mix gas Halon'!$AJ$55:$AJ$56</c:f>
              <c:numCache>
                <c:formatCode>General</c:formatCode>
                <c:ptCount val="2"/>
                <c:pt idx="0">
                  <c:v>0</c:v>
                </c:pt>
                <c:pt idx="1">
                  <c:v>400</c:v>
                </c:pt>
              </c:numCache>
            </c:numRef>
          </c:xVal>
          <c:yVal>
            <c:numRef>
              <c:f>'Mix gas Halon'!$AI$55:$AI$56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0"/>
        </c:ser>
        <c:ser>
          <c:idx val="0"/>
          <c:order val="1"/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'H2 Halon'!$AD$41:$AD$78</c:f>
              <c:numCache>
                <c:formatCode>General</c:formatCode>
                <c:ptCount val="38"/>
                <c:pt idx="0">
                  <c:v>5.006462145432284</c:v>
                </c:pt>
                <c:pt idx="1">
                  <c:v>5.5068027210884374</c:v>
                </c:pt>
                <c:pt idx="2">
                  <c:v>6.4013605442176882</c:v>
                </c:pt>
                <c:pt idx="3">
                  <c:v>6.5163418698772215</c:v>
                </c:pt>
                <c:pt idx="4">
                  <c:v>7.506547396347063</c:v>
                </c:pt>
                <c:pt idx="5">
                  <c:v>9.397639536070205</c:v>
                </c:pt>
                <c:pt idx="6">
                  <c:v>9.0745212747865729</c:v>
                </c:pt>
                <c:pt idx="7">
                  <c:v>9.048441149588708</c:v>
                </c:pt>
                <c:pt idx="8">
                  <c:v>8.9996938879629962</c:v>
                </c:pt>
                <c:pt idx="9">
                  <c:v>9.1527499064657682</c:v>
                </c:pt>
                <c:pt idx="10">
                  <c:v>9.0197945717978367</c:v>
                </c:pt>
                <c:pt idx="11">
                  <c:v>9.0071090853430391</c:v>
                </c:pt>
                <c:pt idx="12">
                  <c:v>9.0191810638008416</c:v>
                </c:pt>
                <c:pt idx="17">
                  <c:v>60.027888310716577</c:v>
                </c:pt>
                <c:pt idx="18">
                  <c:v>55.050676824705803</c:v>
                </c:pt>
                <c:pt idx="19">
                  <c:v>50.02721088435375</c:v>
                </c:pt>
                <c:pt idx="20">
                  <c:v>45.008673174381833</c:v>
                </c:pt>
                <c:pt idx="21">
                  <c:v>46.045879354290548</c:v>
                </c:pt>
                <c:pt idx="22">
                  <c:v>45.510204081632629</c:v>
                </c:pt>
                <c:pt idx="23">
                  <c:v>45.762481295061889</c:v>
                </c:pt>
                <c:pt idx="24">
                  <c:v>45.644338660319605</c:v>
                </c:pt>
                <c:pt idx="25">
                  <c:v>45.667256155625076</c:v>
                </c:pt>
                <c:pt idx="26">
                  <c:v>45.675611332176999</c:v>
                </c:pt>
                <c:pt idx="27">
                  <c:v>45.642786712454523</c:v>
                </c:pt>
                <c:pt idx="28">
                  <c:v>45.6620072781689</c:v>
                </c:pt>
                <c:pt idx="29">
                  <c:v>45.651508452093452</c:v>
                </c:pt>
                <c:pt idx="30">
                  <c:v>45.644409673798414</c:v>
                </c:pt>
                <c:pt idx="31">
                  <c:v>45.652099982996084</c:v>
                </c:pt>
                <c:pt idx="32">
                  <c:v>45.655796238990725</c:v>
                </c:pt>
                <c:pt idx="33">
                  <c:v>45.656462585034006</c:v>
                </c:pt>
                <c:pt idx="34">
                  <c:v>45.661712186660317</c:v>
                </c:pt>
                <c:pt idx="35">
                  <c:v>45.658901547355889</c:v>
                </c:pt>
                <c:pt idx="36">
                  <c:v>45.711759504862947</c:v>
                </c:pt>
                <c:pt idx="37">
                  <c:v>45.709913280054415</c:v>
                </c:pt>
              </c:numCache>
            </c:numRef>
          </c:xVal>
          <c:yVal>
            <c:numRef>
              <c:f>'H2 Halon'!$AJ$41:$AJ$78</c:f>
              <c:numCache>
                <c:formatCode>General</c:formatCode>
                <c:ptCount val="38"/>
                <c:pt idx="0">
                  <c:v>0.37402244134647894</c:v>
                </c:pt>
                <c:pt idx="1">
                  <c:v>0.40838551592703853</c:v>
                </c:pt>
                <c:pt idx="2">
                  <c:v>0.71158625855435509</c:v>
                </c:pt>
                <c:pt idx="3">
                  <c:v>0.3405994550408768</c:v>
                </c:pt>
                <c:pt idx="4">
                  <c:v>1.4988418040604905</c:v>
                </c:pt>
                <c:pt idx="5">
                  <c:v>7.0625893890894273</c:v>
                </c:pt>
                <c:pt idx="6">
                  <c:v>5.42804603963768</c:v>
                </c:pt>
                <c:pt idx="7">
                  <c:v>4.0352661919294732</c:v>
                </c:pt>
                <c:pt idx="8">
                  <c:v>4.1496320523303361</c:v>
                </c:pt>
                <c:pt idx="9">
                  <c:v>6.8946722986782856</c:v>
                </c:pt>
                <c:pt idx="10">
                  <c:v>4.2915531335149923</c:v>
                </c:pt>
                <c:pt idx="11">
                  <c:v>3.7806539509536772</c:v>
                </c:pt>
                <c:pt idx="12">
                  <c:v>3.3038147138964544</c:v>
                </c:pt>
                <c:pt idx="17">
                  <c:v>0.28792134831460936</c:v>
                </c:pt>
                <c:pt idx="18">
                  <c:v>0.4561403508771894</c:v>
                </c:pt>
                <c:pt idx="19">
                  <c:v>0.66057624736471843</c:v>
                </c:pt>
                <c:pt idx="20">
                  <c:v>14.573251981204848</c:v>
                </c:pt>
                <c:pt idx="21">
                  <c:v>1.9305019305019335</c:v>
                </c:pt>
                <c:pt idx="22">
                  <c:v>12.774030354131543</c:v>
                </c:pt>
                <c:pt idx="23">
                  <c:v>2.421720444777943</c:v>
                </c:pt>
                <c:pt idx="24">
                  <c:v>9.6648957907641915</c:v>
                </c:pt>
                <c:pt idx="25">
                  <c:v>2.935967302452323</c:v>
                </c:pt>
                <c:pt idx="26">
                  <c:v>2.8809393773894092</c:v>
                </c:pt>
                <c:pt idx="27">
                  <c:v>8.4797711483449074</c:v>
                </c:pt>
                <c:pt idx="28">
                  <c:v>2.745792736935345</c:v>
                </c:pt>
                <c:pt idx="29">
                  <c:v>3.1049979572381834</c:v>
                </c:pt>
                <c:pt idx="30">
                  <c:v>11.989379084967327</c:v>
                </c:pt>
                <c:pt idx="31">
                  <c:v>11.88530173000953</c:v>
                </c:pt>
                <c:pt idx="32">
                  <c:v>3.6025606101879593</c:v>
                </c:pt>
                <c:pt idx="33">
                  <c:v>4.7002724795640303</c:v>
                </c:pt>
                <c:pt idx="34">
                  <c:v>6.1720825669323549</c:v>
                </c:pt>
                <c:pt idx="35">
                  <c:v>11.592131236811639</c:v>
                </c:pt>
                <c:pt idx="36">
                  <c:v>3.6895847515316542</c:v>
                </c:pt>
                <c:pt idx="37">
                  <c:v>2.9770420328360196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635712"/>
        <c:axId val="95670656"/>
      </c:scatterChart>
      <c:valAx>
        <c:axId val="95635712"/>
        <c:scaling>
          <c:orientation val="minMax"/>
          <c:max val="8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1800" b="1" i="0" baseline="0" dirty="0" smtClean="0">
                    <a:effectLst/>
                  </a:rPr>
                  <a:t>%vol Hydrogen</a:t>
                </a:r>
                <a:endParaRPr lang="en-US" sz="2000" dirty="0">
                  <a:effectLst/>
                </a:endParaRP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670656"/>
        <c:crosses val="autoZero"/>
        <c:crossBetween val="midCat"/>
        <c:majorUnit val="20"/>
        <c:minorUnit val="5"/>
      </c:valAx>
      <c:valAx>
        <c:axId val="95670656"/>
        <c:scaling>
          <c:orientation val="minMax"/>
          <c:max val="1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% Pressure Rise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635712"/>
        <c:crosses val="autoZero"/>
        <c:crossBetween val="midCat"/>
        <c:majorUnit val="5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49892321152163"/>
          <c:y val="7.4978127734033256E-2"/>
          <c:w val="0.77558651322430849"/>
          <c:h val="0.61043704764177209"/>
        </c:manualLayout>
      </c:layout>
      <c:scatterChart>
        <c:scatterStyle val="lineMarker"/>
        <c:varyColors val="0"/>
        <c:ser>
          <c:idx val="1"/>
          <c:order val="0"/>
          <c:spPr>
            <a:ln w="15875">
              <a:solidFill>
                <a:schemeClr val="accent3"/>
              </a:solidFill>
              <a:prstDash val="sysDash"/>
            </a:ln>
          </c:spPr>
          <c:marker>
            <c:symbol val="none"/>
          </c:marker>
          <c:xVal>
            <c:numRef>
              <c:f>'Mix gas Halon'!$AJ$55:$AJ$56</c:f>
              <c:numCache>
                <c:formatCode>General</c:formatCode>
                <c:ptCount val="2"/>
                <c:pt idx="0">
                  <c:v>0</c:v>
                </c:pt>
                <c:pt idx="1">
                  <c:v>400</c:v>
                </c:pt>
              </c:numCache>
            </c:numRef>
          </c:xVal>
          <c:yVal>
            <c:numRef>
              <c:f>'Mix gas Halon'!$AI$55:$AI$56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0"/>
        </c:ser>
        <c:ser>
          <c:idx val="0"/>
          <c:order val="1"/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'H2 Halon'!$AD$80:$AD$110</c:f>
              <c:numCache>
                <c:formatCode>General</c:formatCode>
                <c:ptCount val="31"/>
                <c:pt idx="0">
                  <c:v>11.00115622662042</c:v>
                </c:pt>
                <c:pt idx="1">
                  <c:v>11.234311758103463</c:v>
                </c:pt>
                <c:pt idx="2">
                  <c:v>11.318061314662497</c:v>
                </c:pt>
                <c:pt idx="3">
                  <c:v>11.359771444119449</c:v>
                </c:pt>
                <c:pt idx="4">
                  <c:v>11.45500306101626</c:v>
                </c:pt>
                <c:pt idx="5">
                  <c:v>11.591542592970292</c:v>
                </c:pt>
                <c:pt idx="6">
                  <c:v>11.668083659241624</c:v>
                </c:pt>
                <c:pt idx="7">
                  <c:v>11.76070468999762</c:v>
                </c:pt>
                <c:pt idx="8">
                  <c:v>11.652895372164984</c:v>
                </c:pt>
                <c:pt idx="9">
                  <c:v>11.601646202510119</c:v>
                </c:pt>
                <c:pt idx="10">
                  <c:v>11.509421127814432</c:v>
                </c:pt>
                <c:pt idx="11">
                  <c:v>11.556643879876205</c:v>
                </c:pt>
                <c:pt idx="12">
                  <c:v>11.53545315422547</c:v>
                </c:pt>
                <c:pt idx="13">
                  <c:v>11.541862204992178</c:v>
                </c:pt>
                <c:pt idx="15">
                  <c:v>35.702383786173364</c:v>
                </c:pt>
                <c:pt idx="16">
                  <c:v>25.714285714285719</c:v>
                </c:pt>
                <c:pt idx="17">
                  <c:v>27.999047651440428</c:v>
                </c:pt>
                <c:pt idx="18">
                  <c:v>27.979591836734695</c:v>
                </c:pt>
                <c:pt idx="19">
                  <c:v>28.097375220998231</c:v>
                </c:pt>
                <c:pt idx="20">
                  <c:v>28.004346497334367</c:v>
                </c:pt>
                <c:pt idx="21">
                  <c:v>28.065163418698777</c:v>
                </c:pt>
                <c:pt idx="22">
                  <c:v>28.132757506716089</c:v>
                </c:pt>
                <c:pt idx="23">
                  <c:v>28.362066034207206</c:v>
                </c:pt>
                <c:pt idx="24">
                  <c:v>28.193008705114259</c:v>
                </c:pt>
                <c:pt idx="25">
                  <c:v>28.262495749744986</c:v>
                </c:pt>
                <c:pt idx="26">
                  <c:v>28.448481137531029</c:v>
                </c:pt>
                <c:pt idx="27">
                  <c:v>28.396489557112726</c:v>
                </c:pt>
                <c:pt idx="28">
                  <c:v>28.347447539366726</c:v>
                </c:pt>
                <c:pt idx="29">
                  <c:v>28.402366863905321</c:v>
                </c:pt>
                <c:pt idx="30">
                  <c:v>28.402326609748624</c:v>
                </c:pt>
              </c:numCache>
            </c:numRef>
          </c:xVal>
          <c:yVal>
            <c:numRef>
              <c:f>'H2 Halon'!$AJ$80:$AJ$110</c:f>
              <c:numCache>
                <c:formatCode>General</c:formatCode>
                <c:ptCount val="31"/>
                <c:pt idx="0">
                  <c:v>3.9218432663351805</c:v>
                </c:pt>
                <c:pt idx="1">
                  <c:v>4.6291757125849111</c:v>
                </c:pt>
                <c:pt idx="2">
                  <c:v>3.8249506567753433</c:v>
                </c:pt>
                <c:pt idx="3">
                  <c:v>3.7185861200027195</c:v>
                </c:pt>
                <c:pt idx="4">
                  <c:v>4.325613079019071</c:v>
                </c:pt>
                <c:pt idx="5">
                  <c:v>4.234749455337691</c:v>
                </c:pt>
                <c:pt idx="6">
                  <c:v>4.938692098092643</c:v>
                </c:pt>
                <c:pt idx="7">
                  <c:v>6.8801089918256118</c:v>
                </c:pt>
                <c:pt idx="8">
                  <c:v>5.1879084967320166</c:v>
                </c:pt>
                <c:pt idx="9">
                  <c:v>5.4011715025200884</c:v>
                </c:pt>
                <c:pt idx="10">
                  <c:v>4.6525885558583076</c:v>
                </c:pt>
                <c:pt idx="11">
                  <c:v>4.8420049032961066</c:v>
                </c:pt>
                <c:pt idx="12">
                  <c:v>4.8529812142662596</c:v>
                </c:pt>
                <c:pt idx="13">
                  <c:v>4.6701613452243178</c:v>
                </c:pt>
                <c:pt idx="15">
                  <c:v>0.74001675509634079</c:v>
                </c:pt>
                <c:pt idx="16">
                  <c:v>21.642471421558305</c:v>
                </c:pt>
                <c:pt idx="17">
                  <c:v>5.0419580419580425</c:v>
                </c:pt>
                <c:pt idx="18">
                  <c:v>5.0408719346049073</c:v>
                </c:pt>
                <c:pt idx="19">
                  <c:v>4.4969045513300188</c:v>
                </c:pt>
                <c:pt idx="20">
                  <c:v>5.0127442650807055</c:v>
                </c:pt>
                <c:pt idx="21">
                  <c:v>5.6520258767449763</c:v>
                </c:pt>
                <c:pt idx="22">
                  <c:v>6.4133986928104596</c:v>
                </c:pt>
                <c:pt idx="23">
                  <c:v>4.9891097195752829</c:v>
                </c:pt>
                <c:pt idx="24">
                  <c:v>4.8118151500714665</c:v>
                </c:pt>
                <c:pt idx="25">
                  <c:v>5.379639087504251</c:v>
                </c:pt>
                <c:pt idx="26">
                  <c:v>4.3270868824531492</c:v>
                </c:pt>
                <c:pt idx="27">
                  <c:v>4.2903840915281997</c:v>
                </c:pt>
                <c:pt idx="28">
                  <c:v>4.2432911047541193</c:v>
                </c:pt>
                <c:pt idx="29">
                  <c:v>3.9572265358942889</c:v>
                </c:pt>
                <c:pt idx="30">
                  <c:v>3.8474633980251922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718016"/>
        <c:axId val="95720192"/>
      </c:scatterChart>
      <c:valAx>
        <c:axId val="95718016"/>
        <c:scaling>
          <c:orientation val="minMax"/>
          <c:max val="8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1800" b="1" i="0" baseline="0" dirty="0" smtClean="0">
                    <a:effectLst/>
                  </a:rPr>
                  <a:t>%vol Hydrogen</a:t>
                </a:r>
                <a:endParaRPr lang="en-US" sz="2000" dirty="0">
                  <a:effectLst/>
                </a:endParaRP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720192"/>
        <c:crosses val="autoZero"/>
        <c:crossBetween val="midCat"/>
        <c:majorUnit val="20"/>
        <c:minorUnit val="5"/>
      </c:valAx>
      <c:valAx>
        <c:axId val="95720192"/>
        <c:scaling>
          <c:orientation val="minMax"/>
          <c:max val="1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% Pressure Rise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718016"/>
        <c:crosses val="autoZero"/>
        <c:crossBetween val="midCat"/>
        <c:majorUnit val="5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spPr>
            <a:ln w="15875">
              <a:solidFill>
                <a:schemeClr val="accent3"/>
              </a:solidFill>
              <a:prstDash val="sysDash"/>
            </a:ln>
          </c:spPr>
          <c:marker>
            <c:symbol val="none"/>
          </c:marker>
          <c:xVal>
            <c:numRef>
              <c:f>'Mix gas Halon'!$AJ$55:$AJ$56</c:f>
              <c:numCache>
                <c:formatCode>General</c:formatCode>
                <c:ptCount val="2"/>
                <c:pt idx="0">
                  <c:v>0</c:v>
                </c:pt>
                <c:pt idx="1">
                  <c:v>400</c:v>
                </c:pt>
              </c:numCache>
            </c:numRef>
          </c:xVal>
          <c:yVal>
            <c:numRef>
              <c:f>'Mix gas Halon'!$AI$55:$AI$56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0"/>
        </c:ser>
        <c:ser>
          <c:idx val="0"/>
          <c:order val="1"/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'Mix Gas'!$AC$2:$AC$31</c:f>
              <c:numCache>
                <c:formatCode>General</c:formatCode>
                <c:ptCount val="30"/>
                <c:pt idx="0">
                  <c:v>4.0104769031906926</c:v>
                </c:pt>
                <c:pt idx="1">
                  <c:v>8.0266648527311073</c:v>
                </c:pt>
                <c:pt idx="2">
                  <c:v>7.5277229743519962</c:v>
                </c:pt>
                <c:pt idx="3">
                  <c:v>8.0221723457797722</c:v>
                </c:pt>
                <c:pt idx="4">
                  <c:v>7.8982278308786009</c:v>
                </c:pt>
                <c:pt idx="5">
                  <c:v>7.9557823129251721</c:v>
                </c:pt>
                <c:pt idx="6">
                  <c:v>7.9353741496598653</c:v>
                </c:pt>
                <c:pt idx="7">
                  <c:v>7.8348692488183076</c:v>
                </c:pt>
                <c:pt idx="8">
                  <c:v>7.6980618837130228</c:v>
                </c:pt>
                <c:pt idx="9">
                  <c:v>7.8033700231009648</c:v>
                </c:pt>
                <c:pt idx="10">
                  <c:v>7.9269536829218543</c:v>
                </c:pt>
                <c:pt idx="11">
                  <c:v>7.9104883689293972</c:v>
                </c:pt>
                <c:pt idx="12">
                  <c:v>7.8986739204352263</c:v>
                </c:pt>
                <c:pt idx="13">
                  <c:v>7.914158419208924</c:v>
                </c:pt>
                <c:pt idx="14">
                  <c:v>7.8458713100258457</c:v>
                </c:pt>
                <c:pt idx="15">
                  <c:v>7.8744174971937815</c:v>
                </c:pt>
                <c:pt idx="17">
                  <c:v>65.025166643994012</c:v>
                </c:pt>
                <c:pt idx="18">
                  <c:v>45.05135705054078</c:v>
                </c:pt>
                <c:pt idx="19">
                  <c:v>29.965986394557827</c:v>
                </c:pt>
                <c:pt idx="20">
                  <c:v>39.997960155028217</c:v>
                </c:pt>
                <c:pt idx="21">
                  <c:v>34.990647849005263</c:v>
                </c:pt>
                <c:pt idx="22">
                  <c:v>37.132551240560943</c:v>
                </c:pt>
                <c:pt idx="23">
                  <c:v>37.995987895685282</c:v>
                </c:pt>
                <c:pt idx="24">
                  <c:v>36.99068090606081</c:v>
                </c:pt>
                <c:pt idx="25">
                  <c:v>37.240699177038699</c:v>
                </c:pt>
                <c:pt idx="26">
                  <c:v>37.105057307077509</c:v>
                </c:pt>
                <c:pt idx="27">
                  <c:v>37.150533977280453</c:v>
                </c:pt>
                <c:pt idx="28">
                  <c:v>37.132265415093698</c:v>
                </c:pt>
                <c:pt idx="29">
                  <c:v>37.150724046502141</c:v>
                </c:pt>
              </c:numCache>
            </c:numRef>
          </c:xVal>
          <c:yVal>
            <c:numRef>
              <c:f>'Mix Gas'!$AI$2:$AI$31</c:f>
              <c:numCache>
                <c:formatCode>General</c:formatCode>
                <c:ptCount val="30"/>
                <c:pt idx="0">
                  <c:v>0.14019346698443555</c:v>
                </c:pt>
                <c:pt idx="1">
                  <c:v>6.1338941465124428</c:v>
                </c:pt>
                <c:pt idx="2">
                  <c:v>2.4523160762942742</c:v>
                </c:pt>
                <c:pt idx="3">
                  <c:v>6.6027471780225762</c:v>
                </c:pt>
                <c:pt idx="4">
                  <c:v>4.7294998298741087</c:v>
                </c:pt>
                <c:pt idx="5">
                  <c:v>5.9443911792905109</c:v>
                </c:pt>
                <c:pt idx="6">
                  <c:v>5.5729450190528089</c:v>
                </c:pt>
                <c:pt idx="7">
                  <c:v>4.1921872873281583</c:v>
                </c:pt>
                <c:pt idx="8">
                  <c:v>2.9601905410003435</c:v>
                </c:pt>
                <c:pt idx="9">
                  <c:v>3.9442366541992526</c:v>
                </c:pt>
                <c:pt idx="10">
                  <c:v>5.1091911014354681</c:v>
                </c:pt>
                <c:pt idx="11">
                  <c:v>4.5640326975476837</c:v>
                </c:pt>
                <c:pt idx="12">
                  <c:v>4.8332198774676716</c:v>
                </c:pt>
                <c:pt idx="13">
                  <c:v>4.4532207544600295</c:v>
                </c:pt>
                <c:pt idx="14">
                  <c:v>3.6078965282505182</c:v>
                </c:pt>
                <c:pt idx="15">
                  <c:v>4.0503744043567096</c:v>
                </c:pt>
                <c:pt idx="17">
                  <c:v>0.3496503496503422</c:v>
                </c:pt>
                <c:pt idx="18">
                  <c:v>0.34843205574913388</c:v>
                </c:pt>
                <c:pt idx="19">
                  <c:v>514.96598639455783</c:v>
                </c:pt>
                <c:pt idx="20">
                  <c:v>1.0790378006872854</c:v>
                </c:pt>
                <c:pt idx="21">
                  <c:v>68.965517241379317</c:v>
                </c:pt>
                <c:pt idx="22">
                  <c:v>4.5738045738045745</c:v>
                </c:pt>
                <c:pt idx="23">
                  <c:v>2.2990069378315821</c:v>
                </c:pt>
                <c:pt idx="24">
                  <c:v>6.2180753252060228</c:v>
                </c:pt>
                <c:pt idx="25">
                  <c:v>4.4600299605066009</c:v>
                </c:pt>
                <c:pt idx="26">
                  <c:v>5.5014638796214328</c:v>
                </c:pt>
                <c:pt idx="27">
                  <c:v>4.3916388643017727</c:v>
                </c:pt>
                <c:pt idx="28">
                  <c:v>4.6364379084967258</c:v>
                </c:pt>
                <c:pt idx="29">
                  <c:v>4.9945563418617311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759360"/>
        <c:axId val="95773824"/>
      </c:scatterChart>
      <c:valAx>
        <c:axId val="95759360"/>
        <c:scaling>
          <c:orientation val="minMax"/>
          <c:max val="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1800" b="1" i="0" baseline="0" dirty="0" smtClean="0">
                    <a:effectLst/>
                  </a:rPr>
                  <a:t>%vol Li-Ion pBVG</a:t>
                </a:r>
                <a:endParaRPr lang="en-US" sz="2000" dirty="0">
                  <a:effectLst/>
                </a:endParaRP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773824"/>
        <c:crosses val="autoZero"/>
        <c:crossBetween val="midCat"/>
        <c:majorUnit val="10"/>
        <c:minorUnit val="5"/>
      </c:valAx>
      <c:valAx>
        <c:axId val="95773824"/>
        <c:scaling>
          <c:orientation val="minMax"/>
          <c:max val="15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% Pressure Rise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759360"/>
        <c:crosses val="autoZero"/>
        <c:crossBetween val="midCat"/>
      </c:valAx>
      <c:spPr>
        <a:noFill/>
        <a:ln w="19050">
          <a:solidFill>
            <a:sysClr val="windowText" lastClr="000000">
              <a:tint val="75000"/>
              <a:shade val="95000"/>
              <a:satMod val="105000"/>
            </a:sysClr>
          </a:solidFill>
        </a:ln>
      </c:spPr>
    </c:plotArea>
    <c:plotVisOnly val="1"/>
    <c:dispBlanksAs val="gap"/>
    <c:showDLblsOverMax val="0"/>
  </c:chart>
  <c:spPr>
    <a:noFill/>
    <a:ln w="25400">
      <a:noFill/>
    </a:ln>
  </c:sp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'Mix gas Halon'!$AC$9:$AC$35</c:f>
              <c:numCache>
                <c:formatCode>General</c:formatCode>
                <c:ptCount val="27"/>
                <c:pt idx="0">
                  <c:v>13.483107878458297</c:v>
                </c:pt>
                <c:pt idx="1">
                  <c:v>14.831934201135166</c:v>
                </c:pt>
                <c:pt idx="2">
                  <c:v>14.207055944531298</c:v>
                </c:pt>
                <c:pt idx="3">
                  <c:v>14.240076128330614</c:v>
                </c:pt>
                <c:pt idx="4">
                  <c:v>14.017070765464004</c:v>
                </c:pt>
                <c:pt idx="5">
                  <c:v>14.022090059473239</c:v>
                </c:pt>
                <c:pt idx="6">
                  <c:v>13.332880065270603</c:v>
                </c:pt>
                <c:pt idx="7">
                  <c:v>13.765429999659949</c:v>
                </c:pt>
                <c:pt idx="8">
                  <c:v>13.854623305127946</c:v>
                </c:pt>
                <c:pt idx="9">
                  <c:v>13.953883825329889</c:v>
                </c:pt>
                <c:pt idx="10">
                  <c:v>13.870002719608378</c:v>
                </c:pt>
                <c:pt idx="11">
                  <c:v>13.88832211113378</c:v>
                </c:pt>
                <c:pt idx="12">
                  <c:v>13.629569234950402</c:v>
                </c:pt>
                <c:pt idx="13">
                  <c:v>13.791578804162981</c:v>
                </c:pt>
                <c:pt idx="15">
                  <c:v>28.003945175662341</c:v>
                </c:pt>
                <c:pt idx="16">
                  <c:v>25.069402126074884</c:v>
                </c:pt>
                <c:pt idx="17">
                  <c:v>26.987419245154708</c:v>
                </c:pt>
                <c:pt idx="18">
                  <c:v>26.753581856454133</c:v>
                </c:pt>
                <c:pt idx="19">
                  <c:v>25.997688490040115</c:v>
                </c:pt>
                <c:pt idx="20">
                  <c:v>26.204153778170571</c:v>
                </c:pt>
                <c:pt idx="21">
                  <c:v>26.122296286219559</c:v>
                </c:pt>
                <c:pt idx="22">
                  <c:v>26.036991704066374</c:v>
                </c:pt>
                <c:pt idx="23">
                  <c:v>26.079858513026327</c:v>
                </c:pt>
                <c:pt idx="24">
                  <c:v>26.040040719375629</c:v>
                </c:pt>
                <c:pt idx="25">
                  <c:v>26.084886410012246</c:v>
                </c:pt>
                <c:pt idx="26">
                  <c:v>26.089765385923148</c:v>
                </c:pt>
              </c:numCache>
            </c:numRef>
          </c:xVal>
          <c:yVal>
            <c:numRef>
              <c:f>'Mix gas Halon'!$AI$9:$AI$35</c:f>
              <c:numCache>
                <c:formatCode>General</c:formatCode>
                <c:ptCount val="27"/>
                <c:pt idx="0">
                  <c:v>2.310231023102308</c:v>
                </c:pt>
                <c:pt idx="1">
                  <c:v>10.92867463549192</c:v>
                </c:pt>
                <c:pt idx="2">
                  <c:v>5.8051351810916412</c:v>
                </c:pt>
                <c:pt idx="3">
                  <c:v>7.5667403502805568</c:v>
                </c:pt>
                <c:pt idx="4">
                  <c:v>5.7682491066870751</c:v>
                </c:pt>
                <c:pt idx="5">
                  <c:v>6.228727025187208</c:v>
                </c:pt>
                <c:pt idx="6">
                  <c:v>1.707250714188542</c:v>
                </c:pt>
                <c:pt idx="7">
                  <c:v>2.265306122448981</c:v>
                </c:pt>
                <c:pt idx="8">
                  <c:v>4.0643808750929793</c:v>
                </c:pt>
                <c:pt idx="9">
                  <c:v>5.8623272281609626</c:v>
                </c:pt>
                <c:pt idx="10">
                  <c:v>6.1141304347825978</c:v>
                </c:pt>
                <c:pt idx="11">
                  <c:v>5.7502551888397333</c:v>
                </c:pt>
                <c:pt idx="12">
                  <c:v>2.3668639053254483</c:v>
                </c:pt>
                <c:pt idx="13">
                  <c:v>3.7170671931377179</c:v>
                </c:pt>
                <c:pt idx="15">
                  <c:v>2.6456798392498295</c:v>
                </c:pt>
                <c:pt idx="16">
                  <c:v>25.921052631578952</c:v>
                </c:pt>
                <c:pt idx="17">
                  <c:v>3.0864618109968061</c:v>
                </c:pt>
                <c:pt idx="18">
                  <c:v>3.5073409461663956</c:v>
                </c:pt>
                <c:pt idx="19">
                  <c:v>5.594120048999585</c:v>
                </c:pt>
                <c:pt idx="20">
                  <c:v>3.4240980258679383</c:v>
                </c:pt>
                <c:pt idx="21">
                  <c:v>3.9823008849557584</c:v>
                </c:pt>
                <c:pt idx="22">
                  <c:v>5.845923506193003</c:v>
                </c:pt>
                <c:pt idx="23">
                  <c:v>3.4252638747020772</c:v>
                </c:pt>
                <c:pt idx="24">
                  <c:v>4.5176630434782554</c:v>
                </c:pt>
                <c:pt idx="25">
                  <c:v>3.9490706066589505</c:v>
                </c:pt>
                <c:pt idx="26">
                  <c:v>3.6270840421912185</c:v>
                </c:pt>
              </c:numCache>
            </c:numRef>
          </c:yVal>
          <c:smooth val="0"/>
        </c:ser>
        <c:ser>
          <c:idx val="1"/>
          <c:order val="1"/>
          <c:spPr>
            <a:ln w="15875">
              <a:solidFill>
                <a:schemeClr val="accent3"/>
              </a:solidFill>
              <a:prstDash val="sysDash"/>
            </a:ln>
          </c:spPr>
          <c:marker>
            <c:symbol val="none"/>
          </c:marker>
          <c:xVal>
            <c:numRef>
              <c:f>'Mix gas Halon'!$AJ$55:$AJ$56</c:f>
              <c:numCache>
                <c:formatCode>General</c:formatCode>
                <c:ptCount val="2"/>
                <c:pt idx="0">
                  <c:v>0</c:v>
                </c:pt>
                <c:pt idx="1">
                  <c:v>400</c:v>
                </c:pt>
              </c:numCache>
            </c:numRef>
          </c:xVal>
          <c:yVal>
            <c:numRef>
              <c:f>'Mix gas Halon'!$AI$55:$AI$56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890816"/>
        <c:axId val="95892992"/>
      </c:scatterChart>
      <c:valAx>
        <c:axId val="95890816"/>
        <c:scaling>
          <c:orientation val="minMax"/>
          <c:max val="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1800" b="1" i="0" baseline="0" dirty="0" smtClean="0">
                    <a:effectLst/>
                  </a:rPr>
                  <a:t>%vol Li-Ion pBVG</a:t>
                </a:r>
                <a:endParaRPr lang="en-US" sz="2000" dirty="0">
                  <a:effectLst/>
                </a:endParaRP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892992"/>
        <c:crosses val="autoZero"/>
        <c:crossBetween val="midCat"/>
        <c:majorUnit val="10"/>
        <c:minorUnit val="5"/>
      </c:valAx>
      <c:valAx>
        <c:axId val="95892992"/>
        <c:scaling>
          <c:orientation val="minMax"/>
          <c:max val="15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% Pressure Rise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890816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</c:marker>
          <c:xVal>
            <c:numRef>
              <c:f>'Mix gas Halon'!$AC$37:$AC$70</c:f>
              <c:numCache>
                <c:formatCode>General</c:formatCode>
                <c:ptCount val="34"/>
                <c:pt idx="0">
                  <c:v>18.862662403918094</c:v>
                </c:pt>
                <c:pt idx="1">
                  <c:v>16.283655153657875</c:v>
                </c:pt>
                <c:pt idx="2">
                  <c:v>16.145266594124045</c:v>
                </c:pt>
                <c:pt idx="3">
                  <c:v>16.098008563855096</c:v>
                </c:pt>
                <c:pt idx="4">
                  <c:v>16.209145885710402</c:v>
                </c:pt>
                <c:pt idx="5">
                  <c:v>16.174870818602127</c:v>
                </c:pt>
                <c:pt idx="6">
                  <c:v>16.136162687886831</c:v>
                </c:pt>
                <c:pt idx="7">
                  <c:v>16.181471908583866</c:v>
                </c:pt>
                <c:pt idx="8">
                  <c:v>16.161066521561686</c:v>
                </c:pt>
                <c:pt idx="9">
                  <c:v>16.157665623724665</c:v>
                </c:pt>
                <c:pt idx="20">
                  <c:v>21.50340136054422</c:v>
                </c:pt>
                <c:pt idx="21">
                  <c:v>22.503401360544217</c:v>
                </c:pt>
                <c:pt idx="22">
                  <c:v>23.004215966272273</c:v>
                </c:pt>
                <c:pt idx="23">
                  <c:v>23.256130326837393</c:v>
                </c:pt>
                <c:pt idx="24">
                  <c:v>23.614416865011901</c:v>
                </c:pt>
                <c:pt idx="25">
                  <c:v>23.454817433875025</c:v>
                </c:pt>
                <c:pt idx="26">
                  <c:v>23.292326513967232</c:v>
                </c:pt>
                <c:pt idx="27">
                  <c:v>23.328117559017617</c:v>
                </c:pt>
                <c:pt idx="28">
                  <c:v>23.290838007819136</c:v>
                </c:pt>
                <c:pt idx="29">
                  <c:v>23.318157107909762</c:v>
                </c:pt>
                <c:pt idx="30">
                  <c:v>23.918065085943336</c:v>
                </c:pt>
                <c:pt idx="31">
                  <c:v>23.301829060991363</c:v>
                </c:pt>
                <c:pt idx="32">
                  <c:v>23.26269601006836</c:v>
                </c:pt>
                <c:pt idx="33">
                  <c:v>23.31496973406788</c:v>
                </c:pt>
              </c:numCache>
            </c:numRef>
          </c:xVal>
          <c:yVal>
            <c:numRef>
              <c:f>'Mix gas Halon'!$AI$37:$AI$70</c:f>
              <c:numCache>
                <c:formatCode>General</c:formatCode>
                <c:ptCount val="34"/>
                <c:pt idx="0">
                  <c:v>30.238726790450929</c:v>
                </c:pt>
                <c:pt idx="1">
                  <c:v>6.5659881812212735</c:v>
                </c:pt>
                <c:pt idx="2">
                  <c:v>4.4843049327354265</c:v>
                </c:pt>
                <c:pt idx="3">
                  <c:v>3.9415562351342173</c:v>
                </c:pt>
                <c:pt idx="4">
                  <c:v>6.1985998776592171</c:v>
                </c:pt>
                <c:pt idx="5">
                  <c:v>4.5222713362801708</c:v>
                </c:pt>
                <c:pt idx="6">
                  <c:v>4.3268249540785142</c:v>
                </c:pt>
                <c:pt idx="7">
                  <c:v>5.1020408163265296</c:v>
                </c:pt>
                <c:pt idx="8">
                  <c:v>4.8591261739485407</c:v>
                </c:pt>
                <c:pt idx="9">
                  <c:v>4.9870730711661375</c:v>
                </c:pt>
                <c:pt idx="18">
                  <c:v>5</c:v>
                </c:pt>
                <c:pt idx="19">
                  <c:v>5</c:v>
                </c:pt>
                <c:pt idx="20">
                  <c:v>31.198347107438025</c:v>
                </c:pt>
                <c:pt idx="21">
                  <c:v>10.415224913494816</c:v>
                </c:pt>
                <c:pt idx="22">
                  <c:v>6.6544192692386286</c:v>
                </c:pt>
                <c:pt idx="23">
                  <c:v>5.6880108991825669</c:v>
                </c:pt>
                <c:pt idx="24">
                  <c:v>4.5751633986928031</c:v>
                </c:pt>
                <c:pt idx="25">
                  <c:v>4.4141689373296975</c:v>
                </c:pt>
                <c:pt idx="26">
                  <c:v>4.8438669297231094</c:v>
                </c:pt>
                <c:pt idx="27">
                  <c:v>4.5411220043572964</c:v>
                </c:pt>
                <c:pt idx="28">
                  <c:v>5.7123427405644334</c:v>
                </c:pt>
                <c:pt idx="29">
                  <c:v>4.7593146586891431</c:v>
                </c:pt>
                <c:pt idx="30">
                  <c:v>3.6697247706422091</c:v>
                </c:pt>
                <c:pt idx="31">
                  <c:v>4.9252717391304319</c:v>
                </c:pt>
                <c:pt idx="32">
                  <c:v>6.1121698883746234</c:v>
                </c:pt>
                <c:pt idx="33">
                  <c:v>4.3430905377808022</c:v>
                </c:pt>
              </c:numCache>
            </c:numRef>
          </c:yVal>
          <c:smooth val="0"/>
        </c:ser>
        <c:ser>
          <c:idx val="1"/>
          <c:order val="1"/>
          <c:spPr>
            <a:ln w="15875">
              <a:solidFill>
                <a:schemeClr val="accent3"/>
              </a:solidFill>
              <a:prstDash val="sysDash"/>
            </a:ln>
          </c:spPr>
          <c:marker>
            <c:symbol val="none"/>
          </c:marker>
          <c:xVal>
            <c:numRef>
              <c:f>'Mix gas Halon'!$AJ$55:$AJ$56</c:f>
              <c:numCache>
                <c:formatCode>General</c:formatCode>
                <c:ptCount val="2"/>
                <c:pt idx="0">
                  <c:v>0</c:v>
                </c:pt>
                <c:pt idx="1">
                  <c:v>400</c:v>
                </c:pt>
              </c:numCache>
            </c:numRef>
          </c:xVal>
          <c:yVal>
            <c:numRef>
              <c:f>'Mix gas Halon'!$AI$55:$AI$56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936512"/>
        <c:axId val="95938432"/>
      </c:scatterChart>
      <c:valAx>
        <c:axId val="95936512"/>
        <c:scaling>
          <c:orientation val="minMax"/>
          <c:max val="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1800" b="1" i="0" baseline="0" dirty="0" smtClean="0">
                    <a:effectLst/>
                  </a:rPr>
                  <a:t>%vol Li-Ion pBVG</a:t>
                </a:r>
                <a:endParaRPr lang="en-US" sz="2000" dirty="0">
                  <a:effectLst/>
                </a:endParaRP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938432"/>
        <c:crosses val="autoZero"/>
        <c:crossBetween val="midCat"/>
        <c:majorUnit val="10"/>
        <c:minorUnit val="5"/>
      </c:valAx>
      <c:valAx>
        <c:axId val="95938432"/>
        <c:scaling>
          <c:orientation val="minMax"/>
          <c:max val="15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% Pressure Rise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93651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25400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2400" b="1" i="0" baseline="0" dirty="0" smtClean="0">
                <a:effectLst/>
              </a:rPr>
              <a:t>Hydrogen </a:t>
            </a:r>
            <a:r>
              <a:rPr lang="en-US" sz="2400" b="1" i="0" baseline="0" dirty="0">
                <a:effectLst/>
              </a:rPr>
              <a:t>- Air </a:t>
            </a:r>
            <a:r>
              <a:rPr lang="en-US" sz="2400" b="1" i="0" baseline="0" dirty="0" smtClean="0">
                <a:effectLst/>
              </a:rPr>
              <a:t>LFL</a:t>
            </a:r>
            <a:endParaRPr lang="en-US" sz="2400" dirty="0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Matthew Karp with Fan</c:v>
          </c:tx>
          <c:spPr>
            <a:ln w="28575">
              <a:noFill/>
            </a:ln>
          </c:spPr>
          <c:xVal>
            <c:numRef>
              <c:f>Sheet1!$S$86:$S$98</c:f>
              <c:numCache>
                <c:formatCode>0.00</c:formatCode>
                <c:ptCount val="13"/>
                <c:pt idx="0">
                  <c:v>5.3816845829364519</c:v>
                </c:pt>
                <c:pt idx="1">
                  <c:v>4.0272108843537415</c:v>
                </c:pt>
                <c:pt idx="2">
                  <c:v>5.3646754660497997</c:v>
                </c:pt>
                <c:pt idx="3">
                  <c:v>5.1086697731369695</c:v>
                </c:pt>
                <c:pt idx="4">
                  <c:v>4.9394475438835252</c:v>
                </c:pt>
                <c:pt idx="5">
                  <c:v>5.2268244575936889</c:v>
                </c:pt>
                <c:pt idx="6">
                  <c:v>4.9863945578231315</c:v>
                </c:pt>
                <c:pt idx="7">
                  <c:v>4.5307663525970288</c:v>
                </c:pt>
                <c:pt idx="8">
                  <c:v>5.0193837992246513</c:v>
                </c:pt>
                <c:pt idx="9">
                  <c:v>4.9880911874787373</c:v>
                </c:pt>
                <c:pt idx="10">
                  <c:v>4.8948908088985608</c:v>
                </c:pt>
                <c:pt idx="11">
                  <c:v>4.9527178719640785</c:v>
                </c:pt>
                <c:pt idx="12">
                  <c:v>4.9428493672608527</c:v>
                </c:pt>
              </c:numCache>
            </c:numRef>
          </c:xVal>
          <c:yVal>
            <c:numRef>
              <c:f>Sheet1!$T$86:$T$98</c:f>
              <c:numCache>
                <c:formatCode>0.00</c:formatCode>
                <c:ptCount val="13"/>
                <c:pt idx="0">
                  <c:v>6.2184988421196037</c:v>
                </c:pt>
                <c:pt idx="1">
                  <c:v>1.5667574931880144</c:v>
                </c:pt>
                <c:pt idx="2">
                  <c:v>6.3546293132900553</c:v>
                </c:pt>
                <c:pt idx="3">
                  <c:v>5.2452316076294254</c:v>
                </c:pt>
                <c:pt idx="4">
                  <c:v>4.3807058182313572</c:v>
                </c:pt>
                <c:pt idx="5">
                  <c:v>5.9120010897697881</c:v>
                </c:pt>
                <c:pt idx="6">
                  <c:v>4.6662125340599472</c:v>
                </c:pt>
                <c:pt idx="7">
                  <c:v>2.8339805163839533</c:v>
                </c:pt>
                <c:pt idx="8">
                  <c:v>5.2918340938500394</c:v>
                </c:pt>
                <c:pt idx="9">
                  <c:v>4.9529908706908179</c:v>
                </c:pt>
                <c:pt idx="10">
                  <c:v>4.189373297002728</c:v>
                </c:pt>
                <c:pt idx="11">
                  <c:v>4.9455040871934663</c:v>
                </c:pt>
                <c:pt idx="12">
                  <c:v>4.9805818627784948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382528"/>
        <c:axId val="93990912"/>
      </c:scatterChart>
      <c:valAx>
        <c:axId val="93382528"/>
        <c:scaling>
          <c:orientation val="minMax"/>
          <c:max val="6"/>
          <c:min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 smtClean="0"/>
                  <a:t>%vol Hydrogen</a:t>
                </a:r>
                <a:endParaRPr lang="en-US" sz="2000" dirty="0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3990912"/>
        <c:crosses val="autoZero"/>
        <c:crossBetween val="midCat"/>
      </c:valAx>
      <c:valAx>
        <c:axId val="93990912"/>
        <c:scaling>
          <c:orientation val="minMax"/>
          <c:max val="1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% Pressure Rise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3382528"/>
        <c:crosses val="autoZero"/>
        <c:crossBetween val="midCat"/>
        <c:majorUnit val="2.5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 w="76200">
      <a:noFill/>
    </a:ln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7"/>
          </c:marker>
          <c:xVal>
            <c:numRef>
              <c:f>'Mix gas Halon'!$AC$73:$AC$86</c:f>
              <c:numCache>
                <c:formatCode>General</c:formatCode>
                <c:ptCount val="14"/>
                <c:pt idx="0">
                  <c:v>17.510204081632654</c:v>
                </c:pt>
                <c:pt idx="1">
                  <c:v>18.400027198857646</c:v>
                </c:pt>
                <c:pt idx="2">
                  <c:v>18.252618691334508</c:v>
                </c:pt>
                <c:pt idx="3">
                  <c:v>18.008705114254628</c:v>
                </c:pt>
                <c:pt idx="4">
                  <c:v>17.76667006698629</c:v>
                </c:pt>
                <c:pt idx="5">
                  <c:v>17.592655559333554</c:v>
                </c:pt>
                <c:pt idx="6">
                  <c:v>17.644459551325625</c:v>
                </c:pt>
                <c:pt idx="7">
                  <c:v>19.984357997823722</c:v>
                </c:pt>
                <c:pt idx="8">
                  <c:v>20.777244131772981</c:v>
                </c:pt>
                <c:pt idx="9">
                  <c:v>21.491228070175438</c:v>
                </c:pt>
                <c:pt idx="10">
                  <c:v>22.357861806311213</c:v>
                </c:pt>
                <c:pt idx="11">
                  <c:v>21.883037769053743</c:v>
                </c:pt>
                <c:pt idx="12">
                  <c:v>21.59423246956403</c:v>
                </c:pt>
                <c:pt idx="13">
                  <c:v>21.790425676594587</c:v>
                </c:pt>
              </c:numCache>
            </c:numRef>
          </c:xVal>
          <c:yVal>
            <c:numRef>
              <c:f>'Mix gas Halon'!$AI$73:$AI$86</c:f>
              <c:numCache>
                <c:formatCode>General</c:formatCode>
                <c:ptCount val="14"/>
                <c:pt idx="0">
                  <c:v>4.6039268788083918</c:v>
                </c:pt>
                <c:pt idx="1">
                  <c:v>5.3833049403747806</c:v>
                </c:pt>
                <c:pt idx="2">
                  <c:v>6.1977005238451559</c:v>
                </c:pt>
                <c:pt idx="3">
                  <c:v>6.235109931250415</c:v>
                </c:pt>
                <c:pt idx="4">
                  <c:v>5.8667392635949085</c:v>
                </c:pt>
                <c:pt idx="5">
                  <c:v>4.9891097195752829</c:v>
                </c:pt>
                <c:pt idx="6">
                  <c:v>4.6274242939775396</c:v>
                </c:pt>
                <c:pt idx="7">
                  <c:v>8.4558823529411722</c:v>
                </c:pt>
                <c:pt idx="8">
                  <c:v>6.4864864864864797</c:v>
                </c:pt>
                <c:pt idx="9">
                  <c:v>6.0176991150442509</c:v>
                </c:pt>
                <c:pt idx="10">
                  <c:v>3.2675289312457485</c:v>
                </c:pt>
                <c:pt idx="11">
                  <c:v>3.6548223350253748</c:v>
                </c:pt>
                <c:pt idx="12">
                  <c:v>5.8215451577801947</c:v>
                </c:pt>
                <c:pt idx="13">
                  <c:v>3.8830329819789173</c:v>
                </c:pt>
              </c:numCache>
            </c:numRef>
          </c:yVal>
          <c:smooth val="0"/>
        </c:ser>
        <c:ser>
          <c:idx val="1"/>
          <c:order val="1"/>
          <c:spPr>
            <a:ln w="15875">
              <a:solidFill>
                <a:schemeClr val="accent3"/>
              </a:solidFill>
              <a:prstDash val="sysDash"/>
            </a:ln>
          </c:spPr>
          <c:marker>
            <c:symbol val="none"/>
          </c:marker>
          <c:xVal>
            <c:numRef>
              <c:f>'Mix gas Halon'!$AJ$55:$AJ$56</c:f>
              <c:numCache>
                <c:formatCode>General</c:formatCode>
                <c:ptCount val="2"/>
                <c:pt idx="0">
                  <c:v>0</c:v>
                </c:pt>
                <c:pt idx="1">
                  <c:v>400</c:v>
                </c:pt>
              </c:numCache>
            </c:numRef>
          </c:xVal>
          <c:yVal>
            <c:numRef>
              <c:f>'Mix gas Halon'!$AI$55:$AI$56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854976"/>
        <c:axId val="95856896"/>
      </c:scatterChart>
      <c:valAx>
        <c:axId val="95854976"/>
        <c:scaling>
          <c:orientation val="minMax"/>
          <c:max val="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1800" b="1" i="0" baseline="0" dirty="0" smtClean="0">
                    <a:effectLst/>
                  </a:rPr>
                  <a:t>%vol Li-Ion pBVG</a:t>
                </a:r>
                <a:endParaRPr lang="en-US" sz="2000" dirty="0">
                  <a:effectLst/>
                </a:endParaRP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856896"/>
        <c:crosses val="autoZero"/>
        <c:crossBetween val="midCat"/>
        <c:majorUnit val="10"/>
        <c:minorUnit val="5"/>
      </c:valAx>
      <c:valAx>
        <c:axId val="95856896"/>
        <c:scaling>
          <c:orientation val="minMax"/>
          <c:max val="1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% Pressure Rise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5854976"/>
        <c:crosses val="autoZero"/>
        <c:crossBetween val="midCat"/>
        <c:majorUnit val="5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 w="25400">
      <a:noFill/>
    </a:ln>
  </c:sp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Charts!$C$25</c:f>
              <c:strCache>
                <c:ptCount val="1"/>
                <c:pt idx="0">
                  <c:v>Battery Gas % Concentration Experimental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82750467002435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Charts!$D$23:$E$23</c:f>
              <c:strCache>
                <c:ptCount val="2"/>
                <c:pt idx="0">
                  <c:v>LFL</c:v>
                </c:pt>
                <c:pt idx="1">
                  <c:v>UFL</c:v>
                </c:pt>
              </c:strCache>
            </c:strRef>
          </c:cat>
          <c:val>
            <c:numRef>
              <c:f>Charts!$D$25:$E$25</c:f>
              <c:numCache>
                <c:formatCode>General</c:formatCode>
                <c:ptCount val="2"/>
                <c:pt idx="0">
                  <c:v>7.88</c:v>
                </c:pt>
                <c:pt idx="1">
                  <c:v>37.14</c:v>
                </c:pt>
              </c:numCache>
            </c:numRef>
          </c:val>
        </c:ser>
        <c:ser>
          <c:idx val="1"/>
          <c:order val="1"/>
          <c:tx>
            <c:strRef>
              <c:f>Charts!$C$26</c:f>
              <c:strCache>
                <c:ptCount val="1"/>
                <c:pt idx="0">
                  <c:v>Battery Gas % Concentration Calculated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9.912038022274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Charts!$D$23:$E$23</c:f>
              <c:strCache>
                <c:ptCount val="2"/>
                <c:pt idx="0">
                  <c:v>LFL</c:v>
                </c:pt>
                <c:pt idx="1">
                  <c:v>UFL</c:v>
                </c:pt>
              </c:strCache>
            </c:strRef>
          </c:cat>
          <c:val>
            <c:numRef>
              <c:f>Charts!$D$26:$E$26</c:f>
              <c:numCache>
                <c:formatCode>General</c:formatCode>
                <c:ptCount val="2"/>
                <c:pt idx="0">
                  <c:v>7.96</c:v>
                </c:pt>
                <c:pt idx="1">
                  <c:v>40.11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975296"/>
        <c:axId val="95976832"/>
      </c:barChart>
      <c:catAx>
        <c:axId val="959752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5976832"/>
        <c:crosses val="autoZero"/>
        <c:auto val="1"/>
        <c:lblAlgn val="ctr"/>
        <c:lblOffset val="100"/>
        <c:noMultiLvlLbl val="0"/>
      </c:catAx>
      <c:valAx>
        <c:axId val="959768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Gas Concentration</a:t>
                </a:r>
              </a:p>
            </c:rich>
          </c:tx>
          <c:layout>
            <c:manualLayout>
              <c:xMode val="edge"/>
              <c:yMode val="edge"/>
              <c:x val="2.1645021645021644E-2"/>
              <c:y val="0.240424381073987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95975296"/>
        <c:crosses val="autoZero"/>
        <c:crossBetween val="between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Flammability Limit</c:v>
          </c:tx>
          <c:spPr>
            <a:ln w="15875">
              <a:solidFill>
                <a:schemeClr val="accent3"/>
              </a:solidFill>
              <a:prstDash val="sysDash"/>
            </a:ln>
          </c:spPr>
          <c:marker>
            <c:symbol val="none"/>
          </c:marker>
          <c:xVal>
            <c:numRef>
              <c:f>'Mix gas Halon'!$AJ$55:$AJ$56</c:f>
              <c:numCache>
                <c:formatCode>General</c:formatCode>
                <c:ptCount val="2"/>
                <c:pt idx="0">
                  <c:v>0</c:v>
                </c:pt>
                <c:pt idx="1">
                  <c:v>400</c:v>
                </c:pt>
              </c:numCache>
            </c:numRef>
          </c:xVal>
          <c:yVal>
            <c:numRef>
              <c:f>'Mix gas Halon'!$AI$55:$AI$56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0"/>
        </c:ser>
        <c:ser>
          <c:idx val="0"/>
          <c:order val="1"/>
          <c:tx>
            <c:v>No Halon</c:v>
          </c:tx>
          <c:spPr>
            <a:ln w="28575">
              <a:noFill/>
            </a:ln>
          </c:spPr>
          <c:marker>
            <c:spPr>
              <a:solidFill>
                <a:srgbClr val="C00000"/>
              </a:solidFill>
            </c:spPr>
          </c:marker>
          <c:xVal>
            <c:numRef>
              <c:f>(Hydrogen!$V$47:$V$58,Hydrogen!$V$89:$V$108)</c:f>
              <c:numCache>
                <c:formatCode>0.00</c:formatCode>
                <c:ptCount val="32"/>
                <c:pt idx="0">
                  <c:v>4.0272108843537424</c:v>
                </c:pt>
                <c:pt idx="1">
                  <c:v>5.3646754660498024</c:v>
                </c:pt>
                <c:pt idx="2">
                  <c:v>5.1086697731369677</c:v>
                </c:pt>
                <c:pt idx="3">
                  <c:v>4.9394475438835217</c:v>
                </c:pt>
                <c:pt idx="4">
                  <c:v>5.2268244575936889</c:v>
                </c:pt>
                <c:pt idx="5">
                  <c:v>4.9863945578231297</c:v>
                </c:pt>
                <c:pt idx="6">
                  <c:v>4.530766352597027</c:v>
                </c:pt>
                <c:pt idx="7">
                  <c:v>5.0193837992246477</c:v>
                </c:pt>
                <c:pt idx="8">
                  <c:v>4.9880911874787346</c:v>
                </c:pt>
                <c:pt idx="9">
                  <c:v>4.8948908088985634</c:v>
                </c:pt>
                <c:pt idx="10">
                  <c:v>4.9527178719640785</c:v>
                </c:pt>
                <c:pt idx="11">
                  <c:v>4.9428493672608527</c:v>
                </c:pt>
                <c:pt idx="12" formatCode="0.000">
                  <c:v>77.764549814619542</c:v>
                </c:pt>
                <c:pt idx="13" formatCode="0.000">
                  <c:v>76.79670759497975</c:v>
                </c:pt>
                <c:pt idx="14" formatCode="0.000">
                  <c:v>76.006802721088434</c:v>
                </c:pt>
                <c:pt idx="15" formatCode="0.000">
                  <c:v>76.434377444478457</c:v>
                </c:pt>
                <c:pt idx="16" formatCode="0.000">
                  <c:v>77.599401380905405</c:v>
                </c:pt>
                <c:pt idx="17" formatCode="0.000">
                  <c:v>76.598639455782319</c:v>
                </c:pt>
                <c:pt idx="18" formatCode="0.000">
                  <c:v>76.504200537396699</c:v>
                </c:pt>
                <c:pt idx="19" formatCode="0.000">
                  <c:v>76.697278911564624</c:v>
                </c:pt>
                <c:pt idx="20" formatCode="0.000">
                  <c:v>76.574829931972801</c:v>
                </c:pt>
                <c:pt idx="21" formatCode="0.000">
                  <c:v>76.517006802721085</c:v>
                </c:pt>
                <c:pt idx="22" formatCode="0.000">
                  <c:v>76.503196843966805</c:v>
                </c:pt>
                <c:pt idx="23" formatCode="0.000">
                  <c:v>76.544805305220194</c:v>
                </c:pt>
                <c:pt idx="24" formatCode="0.000">
                  <c:v>76.520201333151945</c:v>
                </c:pt>
                <c:pt idx="25" formatCode="0.000">
                  <c:v>76.521206761674776</c:v>
                </c:pt>
                <c:pt idx="26" formatCode="0.000">
                  <c:v>76.430174818039589</c:v>
                </c:pt>
                <c:pt idx="27" formatCode="0.000">
                  <c:v>76.50079929254106</c:v>
                </c:pt>
                <c:pt idx="28" formatCode="0.000">
                  <c:v>76.508400789061966</c:v>
                </c:pt>
                <c:pt idx="29" formatCode="0.000">
                  <c:v>76.503196843966805</c:v>
                </c:pt>
                <c:pt idx="30" formatCode="0.000">
                  <c:v>76.517006802721085</c:v>
                </c:pt>
                <c:pt idx="31" formatCode="0.000">
                  <c:v>76.516208034286876</c:v>
                </c:pt>
              </c:numCache>
            </c:numRef>
          </c:xVal>
          <c:yVal>
            <c:numRef>
              <c:f>(Hydrogen!$AA$47:$AA$58,Hydrogen!$AA$89:$AA$108)</c:f>
              <c:numCache>
                <c:formatCode>0.00</c:formatCode>
                <c:ptCount val="32"/>
                <c:pt idx="0">
                  <c:v>1.5667574931880139</c:v>
                </c:pt>
                <c:pt idx="1">
                  <c:v>6.3546293132900553</c:v>
                </c:pt>
                <c:pt idx="2">
                  <c:v>5.2452316076294245</c:v>
                </c:pt>
                <c:pt idx="3">
                  <c:v>4.380705818231359</c:v>
                </c:pt>
                <c:pt idx="4">
                  <c:v>5.9120010897697881</c:v>
                </c:pt>
                <c:pt idx="5">
                  <c:v>4.666212534059949</c:v>
                </c:pt>
                <c:pt idx="6">
                  <c:v>2.8339805163839524</c:v>
                </c:pt>
                <c:pt idx="7">
                  <c:v>5.2918340938500377</c:v>
                </c:pt>
                <c:pt idx="8">
                  <c:v>4.9529908706908197</c:v>
                </c:pt>
                <c:pt idx="9">
                  <c:v>4.1893732970027262</c:v>
                </c:pt>
                <c:pt idx="10">
                  <c:v>4.9455040871934663</c:v>
                </c:pt>
                <c:pt idx="11">
                  <c:v>4.9805818627784966</c:v>
                </c:pt>
                <c:pt idx="12">
                  <c:v>0.40880288887375149</c:v>
                </c:pt>
                <c:pt idx="13">
                  <c:v>0.81688223281144312</c:v>
                </c:pt>
                <c:pt idx="14">
                  <c:v>274.4043567052417</c:v>
                </c:pt>
                <c:pt idx="15">
                  <c:v>220.30920590302173</c:v>
                </c:pt>
                <c:pt idx="16">
                  <c:v>0.59732958538298719</c:v>
                </c:pt>
                <c:pt idx="17">
                  <c:v>0.61841180604356427</c:v>
                </c:pt>
                <c:pt idx="18">
                  <c:v>199.65240321227375</c:v>
                </c:pt>
                <c:pt idx="19">
                  <c:v>0.51082958724968874</c:v>
                </c:pt>
                <c:pt idx="20">
                  <c:v>0.56497175141241851</c:v>
                </c:pt>
                <c:pt idx="21">
                  <c:v>0.61274509803921473</c:v>
                </c:pt>
                <c:pt idx="22">
                  <c:v>214.09537166900421</c:v>
                </c:pt>
                <c:pt idx="23">
                  <c:v>0.49122807017544062</c:v>
                </c:pt>
                <c:pt idx="24">
                  <c:v>0.89938167509837075</c:v>
                </c:pt>
                <c:pt idx="25">
                  <c:v>0.88545326774419841</c:v>
                </c:pt>
                <c:pt idx="26">
                  <c:v>211.59969142296089</c:v>
                </c:pt>
                <c:pt idx="27">
                  <c:v>10.446190543005478</c:v>
                </c:pt>
                <c:pt idx="28">
                  <c:v>6.4643057897695337</c:v>
                </c:pt>
                <c:pt idx="29">
                  <c:v>215.89473684210526</c:v>
                </c:pt>
                <c:pt idx="30">
                  <c:v>0.66080795694529282</c:v>
                </c:pt>
                <c:pt idx="31">
                  <c:v>0.53825713701710587</c:v>
                </c:pt>
              </c:numCache>
            </c:numRef>
          </c:yVal>
          <c:smooth val="0"/>
        </c:ser>
        <c:ser>
          <c:idx val="2"/>
          <c:order val="2"/>
          <c:tx>
            <c:v>10 % Halon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C000"/>
              </a:solidFill>
              <a:ln>
                <a:solidFill>
                  <a:srgbClr val="4F81BD"/>
                </a:solidFill>
              </a:ln>
            </c:spPr>
          </c:marker>
          <c:xVal>
            <c:numRef>
              <c:f>'H2 Halon'!$AD$41:$AD$78</c:f>
              <c:numCache>
                <c:formatCode>General</c:formatCode>
                <c:ptCount val="38"/>
                <c:pt idx="0">
                  <c:v>5.0064621454322831</c:v>
                </c:pt>
                <c:pt idx="1">
                  <c:v>5.5068027210884365</c:v>
                </c:pt>
                <c:pt idx="2">
                  <c:v>6.4013605442176873</c:v>
                </c:pt>
                <c:pt idx="3">
                  <c:v>6.5163418698772224</c:v>
                </c:pt>
                <c:pt idx="4">
                  <c:v>7.506547396347063</c:v>
                </c:pt>
                <c:pt idx="5">
                  <c:v>9.3976395360702014</c:v>
                </c:pt>
                <c:pt idx="6">
                  <c:v>9.0745212747865729</c:v>
                </c:pt>
                <c:pt idx="7">
                  <c:v>9.048441149588708</c:v>
                </c:pt>
                <c:pt idx="8">
                  <c:v>8.9996938879629944</c:v>
                </c:pt>
                <c:pt idx="9">
                  <c:v>9.1527499064657665</c:v>
                </c:pt>
                <c:pt idx="10">
                  <c:v>9.0197945717978367</c:v>
                </c:pt>
                <c:pt idx="11">
                  <c:v>9.0071090853430391</c:v>
                </c:pt>
                <c:pt idx="12">
                  <c:v>9.0191810638008416</c:v>
                </c:pt>
                <c:pt idx="17">
                  <c:v>60.027888310716584</c:v>
                </c:pt>
                <c:pt idx="18">
                  <c:v>55.050676824705803</c:v>
                </c:pt>
                <c:pt idx="19">
                  <c:v>50.027210884353742</c:v>
                </c:pt>
                <c:pt idx="20">
                  <c:v>45.008673174381826</c:v>
                </c:pt>
                <c:pt idx="21">
                  <c:v>46.045879354290562</c:v>
                </c:pt>
                <c:pt idx="22">
                  <c:v>45.510204081632651</c:v>
                </c:pt>
                <c:pt idx="23">
                  <c:v>45.762481295061889</c:v>
                </c:pt>
                <c:pt idx="24">
                  <c:v>45.644338660319612</c:v>
                </c:pt>
                <c:pt idx="25">
                  <c:v>45.667256155625083</c:v>
                </c:pt>
                <c:pt idx="26">
                  <c:v>45.675611332176985</c:v>
                </c:pt>
                <c:pt idx="27">
                  <c:v>45.642786712454523</c:v>
                </c:pt>
                <c:pt idx="28">
                  <c:v>45.662007278168893</c:v>
                </c:pt>
                <c:pt idx="29">
                  <c:v>45.651508452093466</c:v>
                </c:pt>
                <c:pt idx="30">
                  <c:v>45.644409673798428</c:v>
                </c:pt>
                <c:pt idx="31">
                  <c:v>45.652099982996084</c:v>
                </c:pt>
                <c:pt idx="32">
                  <c:v>45.655796238990717</c:v>
                </c:pt>
                <c:pt idx="33">
                  <c:v>45.656462585034014</c:v>
                </c:pt>
                <c:pt idx="34">
                  <c:v>45.661712186660317</c:v>
                </c:pt>
                <c:pt idx="35">
                  <c:v>45.658901547355889</c:v>
                </c:pt>
                <c:pt idx="36">
                  <c:v>45.711759504862947</c:v>
                </c:pt>
                <c:pt idx="37">
                  <c:v>45.709913280054408</c:v>
                </c:pt>
              </c:numCache>
            </c:numRef>
          </c:xVal>
          <c:yVal>
            <c:numRef>
              <c:f>'H2 Halon'!$AJ$41:$AJ$78</c:f>
              <c:numCache>
                <c:formatCode>General</c:formatCode>
                <c:ptCount val="38"/>
                <c:pt idx="0">
                  <c:v>0.37402244134647883</c:v>
                </c:pt>
                <c:pt idx="1">
                  <c:v>0.40838551592703848</c:v>
                </c:pt>
                <c:pt idx="2">
                  <c:v>0.71158625855435509</c:v>
                </c:pt>
                <c:pt idx="3">
                  <c:v>0.3405994550408768</c:v>
                </c:pt>
                <c:pt idx="4">
                  <c:v>1.4988418040604907</c:v>
                </c:pt>
                <c:pt idx="5">
                  <c:v>7.0625893890894282</c:v>
                </c:pt>
                <c:pt idx="6">
                  <c:v>5.42804603963768</c:v>
                </c:pt>
                <c:pt idx="7">
                  <c:v>4.0352661919294723</c:v>
                </c:pt>
                <c:pt idx="8">
                  <c:v>4.1496320523303352</c:v>
                </c:pt>
                <c:pt idx="9">
                  <c:v>6.8946722986782856</c:v>
                </c:pt>
                <c:pt idx="10">
                  <c:v>4.2915531335149915</c:v>
                </c:pt>
                <c:pt idx="11">
                  <c:v>3.7806539509536767</c:v>
                </c:pt>
                <c:pt idx="12">
                  <c:v>3.303814713896454</c:v>
                </c:pt>
                <c:pt idx="17">
                  <c:v>0.2879213483146093</c:v>
                </c:pt>
                <c:pt idx="18">
                  <c:v>0.45614035087718946</c:v>
                </c:pt>
                <c:pt idx="19">
                  <c:v>0.66057624736471832</c:v>
                </c:pt>
                <c:pt idx="20">
                  <c:v>14.573251981204848</c:v>
                </c:pt>
                <c:pt idx="21">
                  <c:v>1.9305019305019333</c:v>
                </c:pt>
                <c:pt idx="22">
                  <c:v>12.774030354131543</c:v>
                </c:pt>
                <c:pt idx="23">
                  <c:v>2.4217204447779426</c:v>
                </c:pt>
                <c:pt idx="24">
                  <c:v>9.6648957907641915</c:v>
                </c:pt>
                <c:pt idx="25">
                  <c:v>2.9359673024523225</c:v>
                </c:pt>
                <c:pt idx="26">
                  <c:v>2.8809393773894088</c:v>
                </c:pt>
                <c:pt idx="27">
                  <c:v>8.4797711483449074</c:v>
                </c:pt>
                <c:pt idx="28">
                  <c:v>2.7457927369353445</c:v>
                </c:pt>
                <c:pt idx="29">
                  <c:v>3.1049979572381829</c:v>
                </c:pt>
                <c:pt idx="30">
                  <c:v>11.989379084967327</c:v>
                </c:pt>
                <c:pt idx="31">
                  <c:v>11.88530173000953</c:v>
                </c:pt>
                <c:pt idx="32">
                  <c:v>3.6025606101879588</c:v>
                </c:pt>
                <c:pt idx="33">
                  <c:v>4.7002724795640294</c:v>
                </c:pt>
                <c:pt idx="34">
                  <c:v>6.1720825669323558</c:v>
                </c:pt>
                <c:pt idx="35">
                  <c:v>11.592131236811637</c:v>
                </c:pt>
                <c:pt idx="36">
                  <c:v>3.6895847515316529</c:v>
                </c:pt>
                <c:pt idx="37">
                  <c:v>2.9770420328360201</c:v>
                </c:pt>
              </c:numCache>
            </c:numRef>
          </c:yVal>
          <c:smooth val="0"/>
        </c:ser>
        <c:ser>
          <c:idx val="3"/>
          <c:order val="3"/>
          <c:tx>
            <c:v>20 % Halon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92D050"/>
              </a:solidFill>
            </c:spPr>
          </c:marker>
          <c:xVal>
            <c:numRef>
              <c:f>'H2 Halon'!$AD$80:$AD$110</c:f>
              <c:numCache>
                <c:formatCode>General</c:formatCode>
                <c:ptCount val="31"/>
                <c:pt idx="0">
                  <c:v>11.001156226620418</c:v>
                </c:pt>
                <c:pt idx="1">
                  <c:v>11.234311758103466</c:v>
                </c:pt>
                <c:pt idx="2">
                  <c:v>11.318061314662497</c:v>
                </c:pt>
                <c:pt idx="3">
                  <c:v>11.359771444119449</c:v>
                </c:pt>
                <c:pt idx="4">
                  <c:v>11.455003061016258</c:v>
                </c:pt>
                <c:pt idx="5">
                  <c:v>11.59154259297029</c:v>
                </c:pt>
                <c:pt idx="6">
                  <c:v>11.668083659241624</c:v>
                </c:pt>
                <c:pt idx="7">
                  <c:v>11.760704689997619</c:v>
                </c:pt>
                <c:pt idx="8">
                  <c:v>11.652895372164982</c:v>
                </c:pt>
                <c:pt idx="9">
                  <c:v>11.601646202510119</c:v>
                </c:pt>
                <c:pt idx="10">
                  <c:v>11.509421127814434</c:v>
                </c:pt>
                <c:pt idx="11">
                  <c:v>11.556643879876201</c:v>
                </c:pt>
                <c:pt idx="12">
                  <c:v>11.53545315422547</c:v>
                </c:pt>
                <c:pt idx="13">
                  <c:v>11.54186220499218</c:v>
                </c:pt>
                <c:pt idx="15">
                  <c:v>35.702383786173357</c:v>
                </c:pt>
                <c:pt idx="16">
                  <c:v>25.714285714285715</c:v>
                </c:pt>
                <c:pt idx="17">
                  <c:v>27.999047651440431</c:v>
                </c:pt>
                <c:pt idx="18">
                  <c:v>27.979591836734699</c:v>
                </c:pt>
                <c:pt idx="19">
                  <c:v>28.097375220998231</c:v>
                </c:pt>
                <c:pt idx="20">
                  <c:v>28.004346497334371</c:v>
                </c:pt>
                <c:pt idx="21">
                  <c:v>28.065163418698774</c:v>
                </c:pt>
                <c:pt idx="22">
                  <c:v>28.132757506716086</c:v>
                </c:pt>
                <c:pt idx="23">
                  <c:v>28.36206603420721</c:v>
                </c:pt>
                <c:pt idx="24">
                  <c:v>28.193008705114256</c:v>
                </c:pt>
                <c:pt idx="25">
                  <c:v>28.262495749744986</c:v>
                </c:pt>
                <c:pt idx="26">
                  <c:v>28.448481137531036</c:v>
                </c:pt>
                <c:pt idx="27">
                  <c:v>28.39648955711273</c:v>
                </c:pt>
                <c:pt idx="28">
                  <c:v>28.347447539366733</c:v>
                </c:pt>
                <c:pt idx="29">
                  <c:v>28.402366863905328</c:v>
                </c:pt>
                <c:pt idx="30">
                  <c:v>28.402326609748627</c:v>
                </c:pt>
              </c:numCache>
            </c:numRef>
          </c:xVal>
          <c:yVal>
            <c:numRef>
              <c:f>'H2 Halon'!$AJ$80:$AJ$110</c:f>
              <c:numCache>
                <c:formatCode>General</c:formatCode>
                <c:ptCount val="31"/>
                <c:pt idx="0">
                  <c:v>3.921843266335181</c:v>
                </c:pt>
                <c:pt idx="1">
                  <c:v>4.629175712584912</c:v>
                </c:pt>
                <c:pt idx="2">
                  <c:v>3.8249506567753428</c:v>
                </c:pt>
                <c:pt idx="3">
                  <c:v>3.7185861200027195</c:v>
                </c:pt>
                <c:pt idx="4">
                  <c:v>4.3256130790190719</c:v>
                </c:pt>
                <c:pt idx="5">
                  <c:v>4.2347494553376901</c:v>
                </c:pt>
                <c:pt idx="6">
                  <c:v>4.9386920980926412</c:v>
                </c:pt>
                <c:pt idx="7">
                  <c:v>6.8801089918256118</c:v>
                </c:pt>
                <c:pt idx="8">
                  <c:v>5.1879084967320166</c:v>
                </c:pt>
                <c:pt idx="9">
                  <c:v>5.4011715025200875</c:v>
                </c:pt>
                <c:pt idx="10">
                  <c:v>4.6525885558583093</c:v>
                </c:pt>
                <c:pt idx="11">
                  <c:v>4.8420049032961074</c:v>
                </c:pt>
                <c:pt idx="12">
                  <c:v>4.8529812142662614</c:v>
                </c:pt>
                <c:pt idx="13">
                  <c:v>4.6701613452243169</c:v>
                </c:pt>
                <c:pt idx="15">
                  <c:v>0.74001675509634091</c:v>
                </c:pt>
                <c:pt idx="16">
                  <c:v>21.642471421558305</c:v>
                </c:pt>
                <c:pt idx="17">
                  <c:v>5.0419580419580425</c:v>
                </c:pt>
                <c:pt idx="18">
                  <c:v>5.0408719346049065</c:v>
                </c:pt>
                <c:pt idx="19">
                  <c:v>4.4969045513300197</c:v>
                </c:pt>
                <c:pt idx="20">
                  <c:v>5.0127442650807064</c:v>
                </c:pt>
                <c:pt idx="21">
                  <c:v>5.652025876744978</c:v>
                </c:pt>
                <c:pt idx="22">
                  <c:v>6.4133986928104587</c:v>
                </c:pt>
                <c:pt idx="23">
                  <c:v>4.9891097195752829</c:v>
                </c:pt>
                <c:pt idx="24">
                  <c:v>4.8118151500714674</c:v>
                </c:pt>
                <c:pt idx="25">
                  <c:v>5.3796390875042501</c:v>
                </c:pt>
                <c:pt idx="26">
                  <c:v>4.3270868824531501</c:v>
                </c:pt>
                <c:pt idx="27">
                  <c:v>4.2903840915281997</c:v>
                </c:pt>
                <c:pt idx="28">
                  <c:v>4.2432911047541166</c:v>
                </c:pt>
                <c:pt idx="29">
                  <c:v>3.9572265358942893</c:v>
                </c:pt>
                <c:pt idx="30">
                  <c:v>3.8474633980251922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009216"/>
        <c:axId val="92011520"/>
      </c:scatterChart>
      <c:valAx>
        <c:axId val="9200921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% Hydrogen Concentration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2011520"/>
        <c:crosses val="autoZero"/>
        <c:crossBetween val="midCat"/>
        <c:majorUnit val="25"/>
      </c:valAx>
      <c:valAx>
        <c:axId val="92011520"/>
        <c:scaling>
          <c:orientation val="minMax"/>
          <c:max val="3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% Pressure Rise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2009216"/>
        <c:crosses val="autoZero"/>
        <c:crossBetween val="midCat"/>
        <c:majorUnit val="10"/>
      </c:valAx>
      <c:spPr>
        <a:ln w="25400">
          <a:solidFill>
            <a:sysClr val="windowText" lastClr="000000">
              <a:lumMod val="50000"/>
              <a:lumOff val="50000"/>
            </a:sysClr>
          </a:solidFill>
        </a:ln>
      </c:spPr>
    </c:plotArea>
    <c:legend>
      <c:legendPos val="t"/>
      <c:layout>
        <c:manualLayout>
          <c:xMode val="edge"/>
          <c:yMode val="edge"/>
          <c:x val="0"/>
          <c:y val="2.6143790849673203E-2"/>
          <c:w val="1"/>
          <c:h val="0.188836395450568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 w="25400"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% </a:t>
            </a:r>
            <a:r>
              <a:rPr lang="en-US" sz="2000" dirty="0" smtClean="0"/>
              <a:t>Air </a:t>
            </a:r>
            <a:r>
              <a:rPr lang="en-US" sz="2000" dirty="0"/>
              <a:t>= 100 % - % </a:t>
            </a:r>
            <a:r>
              <a:rPr lang="en-US" sz="2000" dirty="0" smtClean="0"/>
              <a:t>Hydrogen </a:t>
            </a:r>
            <a:r>
              <a:rPr lang="en-US" sz="2000" dirty="0"/>
              <a:t>- </a:t>
            </a:r>
            <a:r>
              <a:rPr lang="en-US" sz="2000" dirty="0" smtClean="0"/>
              <a:t>% Halon </a:t>
            </a:r>
            <a:r>
              <a:rPr lang="en-US" sz="2000" dirty="0"/>
              <a:t>1301</a:t>
            </a:r>
          </a:p>
        </c:rich>
      </c:tx>
      <c:layout>
        <c:manualLayout>
          <c:xMode val="edge"/>
          <c:yMode val="edge"/>
          <c:x val="0.17790598290598297"/>
          <c:y val="0.253623188405797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93364291002095"/>
          <c:y val="0.21677983186884256"/>
          <c:w val="0.76988020728178252"/>
          <c:h val="0.59896059188253625"/>
        </c:manualLayout>
      </c:layout>
      <c:scatterChart>
        <c:scatterStyle val="smoothMarker"/>
        <c:varyColors val="0"/>
        <c:ser>
          <c:idx val="0"/>
          <c:order val="0"/>
          <c:tx>
            <c:v>LFL</c:v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12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'H2 Halon'!$AW$119:$AW$124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26</c:v>
                </c:pt>
                <c:pt idx="5">
                  <c:v>26.72</c:v>
                </c:pt>
              </c:numCache>
            </c:numRef>
          </c:xVal>
          <c:yVal>
            <c:numRef>
              <c:f>'H2 Halon'!$AX$119:$AX$124</c:f>
              <c:numCache>
                <c:formatCode>General</c:formatCode>
                <c:ptCount val="6"/>
                <c:pt idx="0">
                  <c:v>4.95</c:v>
                </c:pt>
                <c:pt idx="1">
                  <c:v>9.02</c:v>
                </c:pt>
                <c:pt idx="2">
                  <c:v>11.55</c:v>
                </c:pt>
                <c:pt idx="3">
                  <c:v>13.47</c:v>
                </c:pt>
                <c:pt idx="4">
                  <c:v>14.75</c:v>
                </c:pt>
                <c:pt idx="5">
                  <c:v>16.2</c:v>
                </c:pt>
              </c:numCache>
            </c:numRef>
          </c:yVal>
          <c:smooth val="1"/>
        </c:ser>
        <c:ser>
          <c:idx val="1"/>
          <c:order val="1"/>
          <c:tx>
            <c:v>UFL</c:v>
          </c:tx>
          <c:spPr>
            <a:ln>
              <a:solidFill>
                <a:schemeClr val="accent1"/>
              </a:solidFill>
            </a:ln>
          </c:spPr>
          <c:marker>
            <c:symbol val="plus"/>
            <c:size val="12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marker>
          <c:trendline>
            <c:trendlineType val="power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'H2 Halon'!$AW$119:$AW$124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26</c:v>
                </c:pt>
                <c:pt idx="5">
                  <c:v>26.72</c:v>
                </c:pt>
              </c:numCache>
            </c:numRef>
          </c:xVal>
          <c:yVal>
            <c:numRef>
              <c:f>'H2 Halon'!$AY$119:$AY$124</c:f>
              <c:numCache>
                <c:formatCode>General</c:formatCode>
                <c:ptCount val="6"/>
                <c:pt idx="0">
                  <c:v>76.52</c:v>
                </c:pt>
                <c:pt idx="1">
                  <c:v>45.7</c:v>
                </c:pt>
                <c:pt idx="2">
                  <c:v>28.39</c:v>
                </c:pt>
                <c:pt idx="3">
                  <c:v>19.34</c:v>
                </c:pt>
                <c:pt idx="4">
                  <c:v>17.850000000000001</c:v>
                </c:pt>
                <c:pt idx="5">
                  <c:v>16.2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83168"/>
        <c:axId val="93785472"/>
      </c:scatterChart>
      <c:scatterChart>
        <c:scatterStyle val="lineMarker"/>
        <c:varyColors val="0"/>
        <c:ser>
          <c:idx val="2"/>
          <c:order val="2"/>
          <c:tx>
            <c:v>Nonflammable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chemeClr val="accent3"/>
              </a:solidFill>
            </c:spPr>
          </c:marker>
          <c:xVal>
            <c:numRef>
              <c:f>'H2 Halon'!$AW$125:$AW$139</c:f>
              <c:numCache>
                <c:formatCode>General</c:formatCode>
                <c:ptCount val="1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26</c:v>
                </c:pt>
                <c:pt idx="10">
                  <c:v>26</c:v>
                </c:pt>
                <c:pt idx="11">
                  <c:v>26.726012503397659</c:v>
                </c:pt>
                <c:pt idx="12">
                  <c:v>26.74829931972787</c:v>
                </c:pt>
                <c:pt idx="13">
                  <c:v>26.722267426091665</c:v>
                </c:pt>
                <c:pt idx="14">
                  <c:v>26.712002720163206</c:v>
                </c:pt>
              </c:numCache>
            </c:numRef>
          </c:xVal>
          <c:yVal>
            <c:numRef>
              <c:f>'H2 Halon'!$AX$125:$AX$139</c:f>
              <c:numCache>
                <c:formatCode>General</c:formatCode>
                <c:ptCount val="15"/>
                <c:pt idx="0">
                  <c:v>21.986129054191867</c:v>
                </c:pt>
                <c:pt idx="1">
                  <c:v>20.244939615580883</c:v>
                </c:pt>
                <c:pt idx="2">
                  <c:v>19.385881392818288</c:v>
                </c:pt>
                <c:pt idx="3">
                  <c:v>13.010204081632653</c:v>
                </c:pt>
                <c:pt idx="4">
                  <c:v>12.024886108655744</c:v>
                </c:pt>
                <c:pt idx="5">
                  <c:v>16.408216010338016</c:v>
                </c:pt>
                <c:pt idx="6">
                  <c:v>15.061896340633925</c:v>
                </c:pt>
                <c:pt idx="7">
                  <c:v>14.280370017684669</c:v>
                </c:pt>
                <c:pt idx="8">
                  <c:v>18.024481468888141</c:v>
                </c:pt>
                <c:pt idx="9">
                  <c:v>14.257560312606184</c:v>
                </c:pt>
                <c:pt idx="10">
                  <c:v>17.961072546617661</c:v>
                </c:pt>
                <c:pt idx="11">
                  <c:v>16.471867355259594</c:v>
                </c:pt>
                <c:pt idx="12">
                  <c:v>16.197278911564631</c:v>
                </c:pt>
                <c:pt idx="13">
                  <c:v>15.710604827773262</c:v>
                </c:pt>
                <c:pt idx="14">
                  <c:v>16.735804148248903</c:v>
                </c:pt>
              </c:numCache>
            </c:numRef>
          </c:yVal>
          <c:smooth val="0"/>
        </c:ser>
        <c:ser>
          <c:idx val="3"/>
          <c:order val="3"/>
          <c:tx>
            <c:v>Flammable</c:v>
          </c:tx>
          <c:spPr>
            <a:ln w="25400">
              <a:noFill/>
            </a:ln>
            <a:effectLst/>
          </c:spPr>
          <c:marker>
            <c:symbol val="x"/>
            <c:size val="6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marker>
          <c:xVal>
            <c:numRef>
              <c:f>'H2 Halon'!$AW$141:$AW$146</c:f>
              <c:numCache>
                <c:formatCode>General</c:formatCode>
                <c:ptCount val="6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26</c:v>
                </c:pt>
                <c:pt idx="4">
                  <c:v>26.684636118598377</c:v>
                </c:pt>
                <c:pt idx="5">
                  <c:v>26.700911688665126</c:v>
                </c:pt>
              </c:numCache>
            </c:numRef>
          </c:xVal>
          <c:yVal>
            <c:numRef>
              <c:f>'H2 Halon'!$AX$141:$AX$146</c:f>
              <c:numCache>
                <c:formatCode>General</c:formatCode>
                <c:ptCount val="6"/>
                <c:pt idx="0">
                  <c:v>18.010816694445388</c:v>
                </c:pt>
                <c:pt idx="1">
                  <c:v>14.014687882496943</c:v>
                </c:pt>
                <c:pt idx="2">
                  <c:v>13.514248792763381</c:v>
                </c:pt>
                <c:pt idx="3">
                  <c:v>16.41105859149183</c:v>
                </c:pt>
                <c:pt idx="4">
                  <c:v>16.263477088948786</c:v>
                </c:pt>
                <c:pt idx="5">
                  <c:v>16.19267927609198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83168"/>
        <c:axId val="93785472"/>
      </c:scatterChart>
      <c:valAx>
        <c:axId val="93783168"/>
        <c:scaling>
          <c:orientation val="minMax"/>
          <c:max val="28"/>
          <c:min val="24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%vol </a:t>
                </a:r>
                <a:r>
                  <a:rPr lang="en-US" sz="2000" dirty="0"/>
                  <a:t>Halon </a:t>
                </a:r>
                <a:r>
                  <a:rPr lang="en-US" sz="2000" dirty="0" smtClean="0"/>
                  <a:t>1301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3785472"/>
        <c:crosses val="autoZero"/>
        <c:crossBetween val="midCat"/>
      </c:valAx>
      <c:valAx>
        <c:axId val="93785472"/>
        <c:scaling>
          <c:orientation val="minMax"/>
          <c:max val="25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%vol Hydrogen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1.0683760683760689E-2"/>
              <c:y val="0.259050363269808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3783168"/>
        <c:crosses val="autoZero"/>
        <c:crossBetween val="midCat"/>
        <c:majorUnit val="5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05"/>
          <c:y val="5.5600964281638715E-2"/>
          <c:w val="0.9"/>
          <c:h val="9.109537258929596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% </a:t>
            </a:r>
            <a:r>
              <a:rPr lang="en-US" sz="2000" dirty="0" smtClean="0"/>
              <a:t>Air </a:t>
            </a:r>
            <a:r>
              <a:rPr lang="en-US" sz="2000" dirty="0"/>
              <a:t>= 100 % - % </a:t>
            </a:r>
            <a:r>
              <a:rPr lang="en-US" sz="2000" dirty="0" smtClean="0"/>
              <a:t>Hydrogen </a:t>
            </a:r>
            <a:r>
              <a:rPr lang="en-US" sz="2000" dirty="0"/>
              <a:t>- </a:t>
            </a:r>
            <a:r>
              <a:rPr lang="en-US" sz="2000" dirty="0" smtClean="0"/>
              <a:t>% Halon </a:t>
            </a:r>
            <a:r>
              <a:rPr lang="en-US" sz="2000" dirty="0"/>
              <a:t>1301</a:t>
            </a:r>
          </a:p>
        </c:rich>
      </c:tx>
      <c:layout>
        <c:manualLayout>
          <c:xMode val="edge"/>
          <c:yMode val="edge"/>
          <c:x val="0.19072649572649583"/>
          <c:y val="0.1660628019323672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LFL</c:v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'H2 Halon'!$AW$119:$AW$124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26</c:v>
                </c:pt>
                <c:pt idx="5">
                  <c:v>26.72</c:v>
                </c:pt>
              </c:numCache>
            </c:numRef>
          </c:xVal>
          <c:yVal>
            <c:numRef>
              <c:f>'H2 Halon'!$AX$119:$AX$124</c:f>
              <c:numCache>
                <c:formatCode>General</c:formatCode>
                <c:ptCount val="6"/>
                <c:pt idx="0">
                  <c:v>4.95</c:v>
                </c:pt>
                <c:pt idx="1">
                  <c:v>9.02</c:v>
                </c:pt>
                <c:pt idx="2">
                  <c:v>11.55</c:v>
                </c:pt>
                <c:pt idx="3">
                  <c:v>13.47</c:v>
                </c:pt>
                <c:pt idx="4">
                  <c:v>14.75</c:v>
                </c:pt>
                <c:pt idx="5">
                  <c:v>16.2</c:v>
                </c:pt>
              </c:numCache>
            </c:numRef>
          </c:yVal>
          <c:smooth val="1"/>
        </c:ser>
        <c:ser>
          <c:idx val="1"/>
          <c:order val="1"/>
          <c:tx>
            <c:v>UFL</c:v>
          </c:tx>
          <c:spPr>
            <a:ln>
              <a:solidFill>
                <a:schemeClr val="accent1"/>
              </a:solidFill>
            </a:ln>
          </c:spPr>
          <c:marker>
            <c:symbol val="plus"/>
            <c:size val="7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marker>
          <c:trendline>
            <c:trendlineType val="power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'H2 Halon'!$AW$119:$AW$124</c:f>
              <c:numCache>
                <c:formatCode>General</c:formatCode>
                <c:ptCount val="6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26</c:v>
                </c:pt>
                <c:pt idx="5">
                  <c:v>26.72</c:v>
                </c:pt>
              </c:numCache>
            </c:numRef>
          </c:xVal>
          <c:yVal>
            <c:numRef>
              <c:f>'H2 Halon'!$AY$119:$AY$124</c:f>
              <c:numCache>
                <c:formatCode>General</c:formatCode>
                <c:ptCount val="6"/>
                <c:pt idx="0">
                  <c:v>76.52</c:v>
                </c:pt>
                <c:pt idx="1">
                  <c:v>45.7</c:v>
                </c:pt>
                <c:pt idx="2">
                  <c:v>28.39</c:v>
                </c:pt>
                <c:pt idx="3">
                  <c:v>19.34</c:v>
                </c:pt>
                <c:pt idx="4">
                  <c:v>17.850000000000001</c:v>
                </c:pt>
                <c:pt idx="5">
                  <c:v>16.2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16096"/>
        <c:axId val="94126464"/>
      </c:scatterChart>
      <c:valAx>
        <c:axId val="94116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%vol </a:t>
                </a:r>
                <a:r>
                  <a:rPr lang="en-US" sz="2000" dirty="0"/>
                  <a:t>Halon </a:t>
                </a:r>
                <a:r>
                  <a:rPr lang="en-US" sz="2000" dirty="0" smtClean="0"/>
                  <a:t>1301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4126464"/>
        <c:crosses val="autoZero"/>
        <c:crossBetween val="midCat"/>
      </c:valAx>
      <c:valAx>
        <c:axId val="941264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%vol Hydrogen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4116096"/>
        <c:crosses val="autoZero"/>
        <c:crossBetween val="midCat"/>
        <c:majorUnit val="25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v>Flammability Limit</c:v>
          </c:tx>
          <c:spPr>
            <a:ln w="15875">
              <a:solidFill>
                <a:schemeClr val="accent3"/>
              </a:solidFill>
              <a:prstDash val="sysDash"/>
            </a:ln>
          </c:spPr>
          <c:marker>
            <c:symbol val="none"/>
          </c:marker>
          <c:xVal>
            <c:numRef>
              <c:f>'Mix gas Halon'!$AJ$55:$AJ$56</c:f>
              <c:numCache>
                <c:formatCode>General</c:formatCode>
                <c:ptCount val="2"/>
                <c:pt idx="0">
                  <c:v>0</c:v>
                </c:pt>
                <c:pt idx="1">
                  <c:v>400</c:v>
                </c:pt>
              </c:numCache>
            </c:numRef>
          </c:xVal>
          <c:yVal>
            <c:numRef>
              <c:f>'Mix gas Halon'!$AI$55:$AI$56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yVal>
          <c:smooth val="0"/>
        </c:ser>
        <c:ser>
          <c:idx val="0"/>
          <c:order val="1"/>
          <c:tx>
            <c:v>No Halon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C00000"/>
              </a:solidFill>
            </c:spPr>
          </c:marker>
          <c:xVal>
            <c:numRef>
              <c:f>'Mix Gas'!$AC$2:$AC$31</c:f>
              <c:numCache>
                <c:formatCode>General</c:formatCode>
                <c:ptCount val="30"/>
                <c:pt idx="0">
                  <c:v>4.0104769031906926</c:v>
                </c:pt>
                <c:pt idx="1">
                  <c:v>8.0266648527311073</c:v>
                </c:pt>
                <c:pt idx="2">
                  <c:v>7.5277229743519962</c:v>
                </c:pt>
                <c:pt idx="3">
                  <c:v>8.0221723457797722</c:v>
                </c:pt>
                <c:pt idx="4">
                  <c:v>7.8982278308786009</c:v>
                </c:pt>
                <c:pt idx="5">
                  <c:v>7.9557823129251721</c:v>
                </c:pt>
                <c:pt idx="6">
                  <c:v>7.9353741496598653</c:v>
                </c:pt>
                <c:pt idx="7">
                  <c:v>7.8348692488183076</c:v>
                </c:pt>
                <c:pt idx="8">
                  <c:v>7.6980618837130228</c:v>
                </c:pt>
                <c:pt idx="9">
                  <c:v>7.8033700231009648</c:v>
                </c:pt>
                <c:pt idx="10">
                  <c:v>7.9269536829218543</c:v>
                </c:pt>
                <c:pt idx="11">
                  <c:v>7.9104883689293972</c:v>
                </c:pt>
                <c:pt idx="12">
                  <c:v>7.8986739204352263</c:v>
                </c:pt>
                <c:pt idx="13">
                  <c:v>7.914158419208924</c:v>
                </c:pt>
                <c:pt idx="14">
                  <c:v>7.8458713100258457</c:v>
                </c:pt>
                <c:pt idx="15">
                  <c:v>7.8744174971937815</c:v>
                </c:pt>
                <c:pt idx="17">
                  <c:v>65.025166643994012</c:v>
                </c:pt>
                <c:pt idx="18">
                  <c:v>45.05135705054078</c:v>
                </c:pt>
                <c:pt idx="19">
                  <c:v>29.965986394557827</c:v>
                </c:pt>
                <c:pt idx="20">
                  <c:v>39.997960155028217</c:v>
                </c:pt>
                <c:pt idx="21">
                  <c:v>34.990647849005263</c:v>
                </c:pt>
                <c:pt idx="22">
                  <c:v>37.132551240560943</c:v>
                </c:pt>
                <c:pt idx="23">
                  <c:v>37.995987895685282</c:v>
                </c:pt>
                <c:pt idx="24">
                  <c:v>36.99068090606081</c:v>
                </c:pt>
                <c:pt idx="25">
                  <c:v>37.240699177038699</c:v>
                </c:pt>
                <c:pt idx="26">
                  <c:v>37.105057307077509</c:v>
                </c:pt>
                <c:pt idx="27">
                  <c:v>37.150533977280453</c:v>
                </c:pt>
                <c:pt idx="28">
                  <c:v>37.132265415093698</c:v>
                </c:pt>
                <c:pt idx="29">
                  <c:v>37.150724046502141</c:v>
                </c:pt>
              </c:numCache>
            </c:numRef>
          </c:xVal>
          <c:yVal>
            <c:numRef>
              <c:f>'Mix Gas'!$AI$2:$AI$31</c:f>
              <c:numCache>
                <c:formatCode>General</c:formatCode>
                <c:ptCount val="30"/>
                <c:pt idx="0">
                  <c:v>0.14019346698443555</c:v>
                </c:pt>
                <c:pt idx="1">
                  <c:v>6.1338941465124428</c:v>
                </c:pt>
                <c:pt idx="2">
                  <c:v>2.4523160762942742</c:v>
                </c:pt>
                <c:pt idx="3">
                  <c:v>6.6027471780225762</c:v>
                </c:pt>
                <c:pt idx="4">
                  <c:v>4.7294998298741087</c:v>
                </c:pt>
                <c:pt idx="5">
                  <c:v>5.9443911792905109</c:v>
                </c:pt>
                <c:pt idx="6">
                  <c:v>5.5729450190528089</c:v>
                </c:pt>
                <c:pt idx="7">
                  <c:v>4.1921872873281583</c:v>
                </c:pt>
                <c:pt idx="8">
                  <c:v>2.9601905410003435</c:v>
                </c:pt>
                <c:pt idx="9">
                  <c:v>3.9442366541992526</c:v>
                </c:pt>
                <c:pt idx="10">
                  <c:v>5.1091911014354681</c:v>
                </c:pt>
                <c:pt idx="11">
                  <c:v>4.5640326975476837</c:v>
                </c:pt>
                <c:pt idx="12">
                  <c:v>4.8332198774676716</c:v>
                </c:pt>
                <c:pt idx="13">
                  <c:v>4.4532207544600295</c:v>
                </c:pt>
                <c:pt idx="14">
                  <c:v>3.6078965282505182</c:v>
                </c:pt>
                <c:pt idx="15">
                  <c:v>4.0503744043567096</c:v>
                </c:pt>
                <c:pt idx="17">
                  <c:v>0.3496503496503422</c:v>
                </c:pt>
                <c:pt idx="18">
                  <c:v>0.34843205574913388</c:v>
                </c:pt>
                <c:pt idx="19">
                  <c:v>514.96598639455783</c:v>
                </c:pt>
                <c:pt idx="20">
                  <c:v>1.0790378006872854</c:v>
                </c:pt>
                <c:pt idx="21">
                  <c:v>68.965517241379317</c:v>
                </c:pt>
                <c:pt idx="22">
                  <c:v>4.5738045738045745</c:v>
                </c:pt>
                <c:pt idx="23">
                  <c:v>2.2990069378315821</c:v>
                </c:pt>
                <c:pt idx="24">
                  <c:v>6.2180753252060228</c:v>
                </c:pt>
                <c:pt idx="25">
                  <c:v>4.4600299605066009</c:v>
                </c:pt>
                <c:pt idx="26">
                  <c:v>5.5014638796214328</c:v>
                </c:pt>
                <c:pt idx="27">
                  <c:v>4.3916388643017727</c:v>
                </c:pt>
                <c:pt idx="28">
                  <c:v>4.6364379084967258</c:v>
                </c:pt>
                <c:pt idx="29">
                  <c:v>4.9945563418617311</c:v>
                </c:pt>
              </c:numCache>
            </c:numRef>
          </c:yVal>
          <c:smooth val="0"/>
        </c:ser>
        <c:ser>
          <c:idx val="2"/>
          <c:order val="2"/>
          <c:tx>
            <c:v>5 % Halon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FFC000"/>
              </a:solidFill>
            </c:spPr>
          </c:marker>
          <c:xVal>
            <c:numRef>
              <c:f>('Mix gas Halon'!$AC$6:$AC$22,'Mix gas Halon'!$AC$24:$AC$35)</c:f>
              <c:numCache>
                <c:formatCode>General</c:formatCode>
                <c:ptCount val="29"/>
                <c:pt idx="0">
                  <c:v>12.034832301517108</c:v>
                </c:pt>
                <c:pt idx="1">
                  <c:v>19.986449864498645</c:v>
                </c:pt>
                <c:pt idx="2">
                  <c:v>16.070700203942895</c:v>
                </c:pt>
                <c:pt idx="3">
                  <c:v>13.483107878458293</c:v>
                </c:pt>
                <c:pt idx="4">
                  <c:v>14.831934201135166</c:v>
                </c:pt>
                <c:pt idx="5">
                  <c:v>14.2070559445313</c:v>
                </c:pt>
                <c:pt idx="6">
                  <c:v>14.240076128330616</c:v>
                </c:pt>
                <c:pt idx="7">
                  <c:v>14.017070765464005</c:v>
                </c:pt>
                <c:pt idx="8">
                  <c:v>14.022090059473237</c:v>
                </c:pt>
                <c:pt idx="9">
                  <c:v>13.332880065270601</c:v>
                </c:pt>
                <c:pt idx="10">
                  <c:v>13.765429999659945</c:v>
                </c:pt>
                <c:pt idx="11">
                  <c:v>13.854623305127944</c:v>
                </c:pt>
                <c:pt idx="12">
                  <c:v>13.953883825329887</c:v>
                </c:pt>
                <c:pt idx="13">
                  <c:v>13.870002719608376</c:v>
                </c:pt>
                <c:pt idx="14">
                  <c:v>13.888322111133782</c:v>
                </c:pt>
                <c:pt idx="15">
                  <c:v>13.629569234950402</c:v>
                </c:pt>
                <c:pt idx="16">
                  <c:v>13.791578804162981</c:v>
                </c:pt>
                <c:pt idx="17">
                  <c:v>28.003945175662345</c:v>
                </c:pt>
                <c:pt idx="18">
                  <c:v>25.069402126074884</c:v>
                </c:pt>
                <c:pt idx="19">
                  <c:v>26.987419245154712</c:v>
                </c:pt>
                <c:pt idx="20">
                  <c:v>26.753581856454133</c:v>
                </c:pt>
                <c:pt idx="21">
                  <c:v>25.997688490040112</c:v>
                </c:pt>
                <c:pt idx="22">
                  <c:v>26.204153778170571</c:v>
                </c:pt>
                <c:pt idx="23">
                  <c:v>26.122296286219559</c:v>
                </c:pt>
                <c:pt idx="24">
                  <c:v>26.03699170406637</c:v>
                </c:pt>
                <c:pt idx="25">
                  <c:v>26.079858513026323</c:v>
                </c:pt>
                <c:pt idx="26">
                  <c:v>26.040040719375632</c:v>
                </c:pt>
                <c:pt idx="27">
                  <c:v>26.084886410012242</c:v>
                </c:pt>
                <c:pt idx="28">
                  <c:v>26.089765385923155</c:v>
                </c:pt>
              </c:numCache>
            </c:numRef>
          </c:xVal>
          <c:yVal>
            <c:numRef>
              <c:f>('Mix gas Halon'!$AI$6:$AI$22,'Mix gas Halon'!$AI$24:$AI$35)</c:f>
              <c:numCache>
                <c:formatCode>General</c:formatCode>
                <c:ptCount val="29"/>
                <c:pt idx="0">
                  <c:v>2.0000000000000049</c:v>
                </c:pt>
                <c:pt idx="1">
                  <c:v>318.93333333333334</c:v>
                </c:pt>
                <c:pt idx="2">
                  <c:v>26.845637583892607</c:v>
                </c:pt>
                <c:pt idx="3">
                  <c:v>2.310231023102308</c:v>
                </c:pt>
                <c:pt idx="4">
                  <c:v>10.92867463549192</c:v>
                </c:pt>
                <c:pt idx="5">
                  <c:v>5.8051351810916412</c:v>
                </c:pt>
                <c:pt idx="6">
                  <c:v>7.5667403502805568</c:v>
                </c:pt>
                <c:pt idx="7">
                  <c:v>5.7682491066870742</c:v>
                </c:pt>
                <c:pt idx="8">
                  <c:v>6.228727025187208</c:v>
                </c:pt>
                <c:pt idx="9">
                  <c:v>1.707250714188542</c:v>
                </c:pt>
                <c:pt idx="10">
                  <c:v>2.265306122448981</c:v>
                </c:pt>
                <c:pt idx="11">
                  <c:v>4.0643808750929811</c:v>
                </c:pt>
                <c:pt idx="12">
                  <c:v>5.8623272281609635</c:v>
                </c:pt>
                <c:pt idx="13">
                  <c:v>6.1141304347825987</c:v>
                </c:pt>
                <c:pt idx="14">
                  <c:v>5.7502551888397333</c:v>
                </c:pt>
                <c:pt idx="15">
                  <c:v>2.3668639053254488</c:v>
                </c:pt>
                <c:pt idx="16">
                  <c:v>3.7170671931377179</c:v>
                </c:pt>
                <c:pt idx="17">
                  <c:v>2.64567983924983</c:v>
                </c:pt>
                <c:pt idx="18">
                  <c:v>25.921052631578956</c:v>
                </c:pt>
                <c:pt idx="19">
                  <c:v>3.0864618109968061</c:v>
                </c:pt>
                <c:pt idx="20">
                  <c:v>3.5073409461663951</c:v>
                </c:pt>
                <c:pt idx="21">
                  <c:v>5.5941200489995859</c:v>
                </c:pt>
                <c:pt idx="22">
                  <c:v>3.4240980258679379</c:v>
                </c:pt>
                <c:pt idx="23">
                  <c:v>3.9823008849557584</c:v>
                </c:pt>
                <c:pt idx="24">
                  <c:v>5.8459235061930039</c:v>
                </c:pt>
                <c:pt idx="25">
                  <c:v>3.4252638747020772</c:v>
                </c:pt>
                <c:pt idx="26">
                  <c:v>4.5176630434782545</c:v>
                </c:pt>
                <c:pt idx="27">
                  <c:v>3.9490706066589505</c:v>
                </c:pt>
                <c:pt idx="28">
                  <c:v>3.6270840421912176</c:v>
                </c:pt>
              </c:numCache>
            </c:numRef>
          </c:yVal>
          <c:smooth val="0"/>
        </c:ser>
        <c:ser>
          <c:idx val="3"/>
          <c:order val="3"/>
          <c:tx>
            <c:v>7 % Halon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92D050"/>
              </a:solidFill>
            </c:spPr>
          </c:marker>
          <c:xVal>
            <c:numRef>
              <c:f>('Mix gas Halon'!$AC$37:$AC$46,'Mix gas Halon'!$AC$57:$AC$70)</c:f>
              <c:numCache>
                <c:formatCode>General</c:formatCode>
                <c:ptCount val="24"/>
                <c:pt idx="0">
                  <c:v>18.862662403918097</c:v>
                </c:pt>
                <c:pt idx="1">
                  <c:v>16.283655153657872</c:v>
                </c:pt>
                <c:pt idx="2">
                  <c:v>16.145266594124049</c:v>
                </c:pt>
                <c:pt idx="3">
                  <c:v>16.098008563855096</c:v>
                </c:pt>
                <c:pt idx="4">
                  <c:v>16.209145885710402</c:v>
                </c:pt>
                <c:pt idx="5">
                  <c:v>16.17487081860212</c:v>
                </c:pt>
                <c:pt idx="6">
                  <c:v>16.136162687886827</c:v>
                </c:pt>
                <c:pt idx="7">
                  <c:v>16.181471908583866</c:v>
                </c:pt>
                <c:pt idx="8">
                  <c:v>16.16106652156169</c:v>
                </c:pt>
                <c:pt idx="9">
                  <c:v>16.157665623724661</c:v>
                </c:pt>
                <c:pt idx="10">
                  <c:v>21.50340136054422</c:v>
                </c:pt>
                <c:pt idx="11">
                  <c:v>22.503401360544217</c:v>
                </c:pt>
                <c:pt idx="12">
                  <c:v>23.00421596627227</c:v>
                </c:pt>
                <c:pt idx="13">
                  <c:v>23.256130326837397</c:v>
                </c:pt>
                <c:pt idx="14">
                  <c:v>23.614416865011901</c:v>
                </c:pt>
                <c:pt idx="15">
                  <c:v>23.454817433875025</c:v>
                </c:pt>
                <c:pt idx="16">
                  <c:v>23.292326513967243</c:v>
                </c:pt>
                <c:pt idx="17">
                  <c:v>23.328117559017617</c:v>
                </c:pt>
                <c:pt idx="18">
                  <c:v>23.290838007819136</c:v>
                </c:pt>
                <c:pt idx="19">
                  <c:v>23.318157107909759</c:v>
                </c:pt>
                <c:pt idx="20">
                  <c:v>23.91806508594334</c:v>
                </c:pt>
                <c:pt idx="21">
                  <c:v>23.301829060991363</c:v>
                </c:pt>
                <c:pt idx="22">
                  <c:v>23.262696010068368</c:v>
                </c:pt>
                <c:pt idx="23">
                  <c:v>23.314969734067876</c:v>
                </c:pt>
              </c:numCache>
            </c:numRef>
          </c:xVal>
          <c:yVal>
            <c:numRef>
              <c:f>('Mix gas Halon'!$AI$37:$AI$46,'Mix gas Halon'!$AI$57:$AI$70)</c:f>
              <c:numCache>
                <c:formatCode>General</c:formatCode>
                <c:ptCount val="24"/>
                <c:pt idx="0">
                  <c:v>30.238726790450933</c:v>
                </c:pt>
                <c:pt idx="1">
                  <c:v>6.5659881812212735</c:v>
                </c:pt>
                <c:pt idx="2">
                  <c:v>4.4843049327354274</c:v>
                </c:pt>
                <c:pt idx="3">
                  <c:v>3.9415562351342173</c:v>
                </c:pt>
                <c:pt idx="4">
                  <c:v>6.1985998776592188</c:v>
                </c:pt>
                <c:pt idx="5">
                  <c:v>4.5222713362801708</c:v>
                </c:pt>
                <c:pt idx="6">
                  <c:v>4.3268249540785151</c:v>
                </c:pt>
                <c:pt idx="7">
                  <c:v>5.1020408163265305</c:v>
                </c:pt>
                <c:pt idx="8">
                  <c:v>4.8591261739485407</c:v>
                </c:pt>
                <c:pt idx="9">
                  <c:v>4.9870730711661366</c:v>
                </c:pt>
                <c:pt idx="10">
                  <c:v>31.198347107438025</c:v>
                </c:pt>
                <c:pt idx="11">
                  <c:v>10.415224913494816</c:v>
                </c:pt>
                <c:pt idx="12">
                  <c:v>6.6544192692386304</c:v>
                </c:pt>
                <c:pt idx="13">
                  <c:v>5.6880108991825669</c:v>
                </c:pt>
                <c:pt idx="14">
                  <c:v>4.5751633986928022</c:v>
                </c:pt>
                <c:pt idx="15">
                  <c:v>4.4141689373296984</c:v>
                </c:pt>
                <c:pt idx="16">
                  <c:v>4.8438669297231094</c:v>
                </c:pt>
                <c:pt idx="17">
                  <c:v>4.5411220043572964</c:v>
                </c:pt>
                <c:pt idx="18">
                  <c:v>5.7123427405644325</c:v>
                </c:pt>
                <c:pt idx="19">
                  <c:v>4.7593146586891439</c:v>
                </c:pt>
                <c:pt idx="20">
                  <c:v>3.6697247706422083</c:v>
                </c:pt>
                <c:pt idx="21">
                  <c:v>4.9252717391304319</c:v>
                </c:pt>
                <c:pt idx="22">
                  <c:v>6.1121698883746234</c:v>
                </c:pt>
                <c:pt idx="23">
                  <c:v>4.3430905377808031</c:v>
                </c:pt>
              </c:numCache>
            </c:numRef>
          </c:yVal>
          <c:smooth val="0"/>
        </c:ser>
        <c:ser>
          <c:idx val="4"/>
          <c:order val="4"/>
          <c:tx>
            <c:v>8 % Halon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70C0"/>
              </a:solidFill>
            </c:spPr>
          </c:marker>
          <c:xVal>
            <c:numRef>
              <c:f>'Mix gas Halon'!$AC$73:$AC$86</c:f>
              <c:numCache>
                <c:formatCode>General</c:formatCode>
                <c:ptCount val="14"/>
                <c:pt idx="0">
                  <c:v>17.510204081632654</c:v>
                </c:pt>
                <c:pt idx="1">
                  <c:v>18.400027198857646</c:v>
                </c:pt>
                <c:pt idx="2">
                  <c:v>18.252618691334511</c:v>
                </c:pt>
                <c:pt idx="3">
                  <c:v>18.008705114254624</c:v>
                </c:pt>
                <c:pt idx="4">
                  <c:v>17.766670066986293</c:v>
                </c:pt>
                <c:pt idx="5">
                  <c:v>17.592655559333558</c:v>
                </c:pt>
                <c:pt idx="6">
                  <c:v>17.644459551325628</c:v>
                </c:pt>
                <c:pt idx="7">
                  <c:v>19.984357997823722</c:v>
                </c:pt>
                <c:pt idx="8">
                  <c:v>20.777244131772985</c:v>
                </c:pt>
                <c:pt idx="9">
                  <c:v>21.491228070175442</c:v>
                </c:pt>
                <c:pt idx="10">
                  <c:v>22.35786180631121</c:v>
                </c:pt>
                <c:pt idx="11">
                  <c:v>21.883037769053743</c:v>
                </c:pt>
                <c:pt idx="12">
                  <c:v>21.594232469564034</c:v>
                </c:pt>
                <c:pt idx="13">
                  <c:v>21.790425676594587</c:v>
                </c:pt>
              </c:numCache>
            </c:numRef>
          </c:xVal>
          <c:yVal>
            <c:numRef>
              <c:f>'Mix gas Halon'!$AI$73:$AI$86</c:f>
              <c:numCache>
                <c:formatCode>General</c:formatCode>
                <c:ptCount val="14"/>
                <c:pt idx="0">
                  <c:v>4.6039268788083936</c:v>
                </c:pt>
                <c:pt idx="1">
                  <c:v>5.3833049403747806</c:v>
                </c:pt>
                <c:pt idx="2">
                  <c:v>6.1977005238451568</c:v>
                </c:pt>
                <c:pt idx="3">
                  <c:v>6.235109931250415</c:v>
                </c:pt>
                <c:pt idx="4">
                  <c:v>5.8667392635949094</c:v>
                </c:pt>
                <c:pt idx="5">
                  <c:v>4.9891097195752829</c:v>
                </c:pt>
                <c:pt idx="6">
                  <c:v>4.6274242939775414</c:v>
                </c:pt>
                <c:pt idx="7">
                  <c:v>8.4558823529411704</c:v>
                </c:pt>
                <c:pt idx="8">
                  <c:v>6.4864864864864797</c:v>
                </c:pt>
                <c:pt idx="9">
                  <c:v>6.01769911504425</c:v>
                </c:pt>
                <c:pt idx="10">
                  <c:v>3.2675289312457485</c:v>
                </c:pt>
                <c:pt idx="11">
                  <c:v>3.6548223350253748</c:v>
                </c:pt>
                <c:pt idx="12">
                  <c:v>5.8215451577801947</c:v>
                </c:pt>
                <c:pt idx="13">
                  <c:v>3.8830329819789169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685056"/>
        <c:axId val="94695808"/>
      </c:scatterChart>
      <c:valAx>
        <c:axId val="94685056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% Battery Gas Concentration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4695808"/>
        <c:crosses val="autoZero"/>
        <c:crossBetween val="midCat"/>
        <c:majorUnit val="25"/>
        <c:minorUnit val="5"/>
      </c:valAx>
      <c:valAx>
        <c:axId val="94695808"/>
        <c:scaling>
          <c:orientation val="minMax"/>
          <c:max val="3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% Pressure Rise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sz="2000"/>
            </a:pPr>
            <a:endParaRPr lang="en-US"/>
          </a:p>
        </c:txPr>
        <c:crossAx val="94685056"/>
        <c:crosses val="autoZero"/>
        <c:crossBetween val="midCat"/>
        <c:majorUnit val="10"/>
      </c:valAx>
      <c:spPr>
        <a:ln w="19050">
          <a:solidFill>
            <a:sysClr val="windowText" lastClr="000000"/>
          </a:solidFill>
        </a:ln>
      </c:spPr>
    </c:plotArea>
    <c:legend>
      <c:legendPos val="t"/>
      <c:layout>
        <c:manualLayout>
          <c:xMode val="edge"/>
          <c:yMode val="edge"/>
          <c:x val="0"/>
          <c:y val="2.6143790849673203E-2"/>
          <c:w val="0.99852429504004303"/>
          <c:h val="0.2930585147444804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 w="25400"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1800" dirty="0"/>
              <a:t>% </a:t>
            </a:r>
            <a:r>
              <a:rPr lang="en-US" sz="1800" dirty="0" smtClean="0"/>
              <a:t>Air </a:t>
            </a:r>
            <a:r>
              <a:rPr lang="en-US" sz="1800" dirty="0"/>
              <a:t>= 100 % - % </a:t>
            </a:r>
            <a:r>
              <a:rPr lang="en-US" sz="1800" dirty="0" smtClean="0"/>
              <a:t>Li-Ion pBVG</a:t>
            </a:r>
            <a:r>
              <a:rPr lang="en-US" sz="1800" baseline="0" dirty="0" smtClean="0"/>
              <a:t> </a:t>
            </a:r>
            <a:r>
              <a:rPr lang="en-US" sz="1800" dirty="0" smtClean="0"/>
              <a:t>- </a:t>
            </a:r>
            <a:r>
              <a:rPr lang="en-US" sz="1800" dirty="0"/>
              <a:t>%Halon 1301</a:t>
            </a:r>
          </a:p>
        </c:rich>
      </c:tx>
      <c:layout>
        <c:manualLayout>
          <c:xMode val="edge"/>
          <c:yMode val="edge"/>
          <c:x val="0.17790598290598297"/>
          <c:y val="0.2536231884057970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893364291002095"/>
          <c:y val="0.21677983186884256"/>
          <c:w val="0.76988020728178252"/>
          <c:h val="0.59896059188253625"/>
        </c:manualLayout>
      </c:layout>
      <c:scatterChart>
        <c:scatterStyle val="smoothMarker"/>
        <c:varyColors val="0"/>
        <c:ser>
          <c:idx val="0"/>
          <c:order val="0"/>
          <c:tx>
            <c:v>LFL</c:v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12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'Mix gas Halon'!$AN$113:$AN$117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8.5970000000000013</c:v>
                </c:pt>
              </c:numCache>
            </c:numRef>
          </c:xVal>
          <c:yVal>
            <c:numRef>
              <c:f>'Mix gas Halon'!$AO$113:$AO$117</c:f>
              <c:numCache>
                <c:formatCode>General</c:formatCode>
                <c:ptCount val="5"/>
                <c:pt idx="0">
                  <c:v>7.88</c:v>
                </c:pt>
                <c:pt idx="1">
                  <c:v>13.8</c:v>
                </c:pt>
                <c:pt idx="2">
                  <c:v>16.149999999999999</c:v>
                </c:pt>
                <c:pt idx="3">
                  <c:v>17.62</c:v>
                </c:pt>
                <c:pt idx="4">
                  <c:v>19.52</c:v>
                </c:pt>
              </c:numCache>
            </c:numRef>
          </c:yVal>
          <c:smooth val="1"/>
        </c:ser>
        <c:ser>
          <c:idx val="1"/>
          <c:order val="1"/>
          <c:tx>
            <c:v>UFL</c:v>
          </c:tx>
          <c:spPr>
            <a:ln>
              <a:solidFill>
                <a:schemeClr val="accent1"/>
              </a:solidFill>
            </a:ln>
          </c:spPr>
          <c:marker>
            <c:symbol val="plus"/>
            <c:size val="12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marker>
          <c:trendline>
            <c:trendlineType val="power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'Mix gas Halon'!$AN$113:$AN$117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8.5970000000000013</c:v>
                </c:pt>
              </c:numCache>
            </c:numRef>
          </c:xVal>
          <c:yVal>
            <c:numRef>
              <c:f>'Mix gas Halon'!$AP$113:$AP$117</c:f>
              <c:numCache>
                <c:formatCode>General</c:formatCode>
                <c:ptCount val="5"/>
                <c:pt idx="0">
                  <c:v>37.14</c:v>
                </c:pt>
                <c:pt idx="1">
                  <c:v>26</c:v>
                </c:pt>
                <c:pt idx="2">
                  <c:v>22.8</c:v>
                </c:pt>
                <c:pt idx="3">
                  <c:v>21.84</c:v>
                </c:pt>
                <c:pt idx="4">
                  <c:v>19.52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734592"/>
        <c:axId val="94745344"/>
      </c:scatterChart>
      <c:scatterChart>
        <c:scatterStyle val="lineMarker"/>
        <c:varyColors val="0"/>
        <c:ser>
          <c:idx val="2"/>
          <c:order val="2"/>
          <c:tx>
            <c:v>Nonflammable</c:v>
          </c:tx>
          <c:spPr>
            <a:ln w="28575">
              <a:noFill/>
            </a:ln>
          </c:spPr>
          <c:marker>
            <c:symbol val="circle"/>
            <c:size val="6"/>
            <c:spPr>
              <a:solidFill>
                <a:schemeClr val="accent3"/>
              </a:solidFill>
            </c:spPr>
          </c:marker>
          <c:xVal>
            <c:numRef>
              <c:f>('Mix gas Halon'!$AB$95,'Mix gas Halon'!$AB$97,'Mix gas Halon'!$AB$99:$AB$100,'Mix gas Halon'!$AB$102,'Mix gas Halon'!$AB$105:$AB$113,'Mix gas Halon'!$AB$118:$AB$119,'Mix gas Halon'!$AB$121:$AB$127)</c:f>
              <c:numCache>
                <c:formatCode>General</c:formatCode>
                <c:ptCount val="23"/>
                <c:pt idx="0">
                  <c:v>8.2435326511880938</c:v>
                </c:pt>
                <c:pt idx="1">
                  <c:v>8.257691653918064</c:v>
                </c:pt>
                <c:pt idx="2">
                  <c:v>8.6260242766312007</c:v>
                </c:pt>
                <c:pt idx="3">
                  <c:v>8.4972655293445438</c:v>
                </c:pt>
                <c:pt idx="4">
                  <c:v>8.4565949199224733</c:v>
                </c:pt>
                <c:pt idx="5">
                  <c:v>8.4971766786856318</c:v>
                </c:pt>
                <c:pt idx="6">
                  <c:v>8.5000000000000018</c:v>
                </c:pt>
                <c:pt idx="7">
                  <c:v>8.5000000000000018</c:v>
                </c:pt>
                <c:pt idx="8">
                  <c:v>8.4965986394557742</c:v>
                </c:pt>
                <c:pt idx="9">
                  <c:v>8.6992008161877248</c:v>
                </c:pt>
                <c:pt idx="10">
                  <c:v>8.6316721735872157</c:v>
                </c:pt>
                <c:pt idx="11">
                  <c:v>8.6054421768707439</c:v>
                </c:pt>
                <c:pt idx="12">
                  <c:v>8.6097220804843992</c:v>
                </c:pt>
                <c:pt idx="13">
                  <c:v>8.6023334127011104</c:v>
                </c:pt>
                <c:pt idx="14">
                  <c:v>8.4448671784767857</c:v>
                </c:pt>
                <c:pt idx="15">
                  <c:v>8.604453510113883</c:v>
                </c:pt>
                <c:pt idx="16">
                  <c:v>8.6110733233573615</c:v>
                </c:pt>
                <c:pt idx="17">
                  <c:v>8.6048568124617439</c:v>
                </c:pt>
                <c:pt idx="18">
                  <c:v>8.6091363651825006</c:v>
                </c:pt>
                <c:pt idx="19">
                  <c:v>8.6264371725967788</c:v>
                </c:pt>
                <c:pt idx="20">
                  <c:v>8.629545222626632</c:v>
                </c:pt>
                <c:pt idx="21">
                  <c:v>8.5933260987520317</c:v>
                </c:pt>
                <c:pt idx="22">
                  <c:v>8.5968849894579336</c:v>
                </c:pt>
              </c:numCache>
            </c:numRef>
          </c:xVal>
          <c:yVal>
            <c:numRef>
              <c:f>('Mix gas Halon'!$AC$95,'Mix gas Halon'!$AC$97,'Mix gas Halon'!$AC$99:$AC$100,'Mix gas Halon'!$AC$102,'Mix gas Halon'!$AC$105:$AC$113,'Mix gas Halon'!$AC$118:$AC$119,'Mix gas Halon'!$AC$121:$AC$127)</c:f>
              <c:numCache>
                <c:formatCode>General</c:formatCode>
                <c:ptCount val="23"/>
                <c:pt idx="0">
                  <c:v>21.011659924533433</c:v>
                </c:pt>
                <c:pt idx="1">
                  <c:v>18.395376508584047</c:v>
                </c:pt>
                <c:pt idx="2">
                  <c:v>19.802114854986222</c:v>
                </c:pt>
                <c:pt idx="3">
                  <c:v>19.923543656300151</c:v>
                </c:pt>
                <c:pt idx="4">
                  <c:v>20.415519058791517</c:v>
                </c:pt>
                <c:pt idx="5">
                  <c:v>19.861895367031778</c:v>
                </c:pt>
                <c:pt idx="6">
                  <c:v>19.829931972789112</c:v>
                </c:pt>
                <c:pt idx="7">
                  <c:v>18.952380952380945</c:v>
                </c:pt>
                <c:pt idx="8">
                  <c:v>19.00340136054422</c:v>
                </c:pt>
                <c:pt idx="9">
                  <c:v>19.510287366094207</c:v>
                </c:pt>
                <c:pt idx="10">
                  <c:v>19.531968525394294</c:v>
                </c:pt>
                <c:pt idx="11">
                  <c:v>19.50340136054422</c:v>
                </c:pt>
                <c:pt idx="12">
                  <c:v>19.699289043099636</c:v>
                </c:pt>
                <c:pt idx="13">
                  <c:v>19.296574713425624</c:v>
                </c:pt>
                <c:pt idx="14">
                  <c:v>20.198383042326231</c:v>
                </c:pt>
                <c:pt idx="15">
                  <c:v>19.789223185449593</c:v>
                </c:pt>
                <c:pt idx="16">
                  <c:v>19.504149095361157</c:v>
                </c:pt>
                <c:pt idx="17">
                  <c:v>19.444255492823618</c:v>
                </c:pt>
                <c:pt idx="18">
                  <c:v>19.504064764107628</c:v>
                </c:pt>
                <c:pt idx="19">
                  <c:v>19.399278862507654</c:v>
                </c:pt>
                <c:pt idx="20">
                  <c:v>19.497261811626242</c:v>
                </c:pt>
                <c:pt idx="21">
                  <c:v>19.750406945198041</c:v>
                </c:pt>
                <c:pt idx="22">
                  <c:v>19.696660545466912</c:v>
                </c:pt>
              </c:numCache>
            </c:numRef>
          </c:yVal>
          <c:smooth val="0"/>
        </c:ser>
        <c:ser>
          <c:idx val="3"/>
          <c:order val="3"/>
          <c:tx>
            <c:v>Flammable</c:v>
          </c:tx>
          <c:spPr>
            <a:ln w="25400">
              <a:noFill/>
            </a:ln>
            <a:effectLst/>
          </c:spPr>
          <c:marker>
            <c:symbol val="x"/>
            <c:size val="6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marker>
          <c:xVal>
            <c:numRef>
              <c:f>('Mix gas Halon'!$AB$93,'Mix gas Halon'!$AB$94,'Mix gas Halon'!$AB$96,'Mix gas Halon'!$AB$98,'Mix gas Halon'!$AB$101,'Mix gas Halon'!$AB$103,'Mix gas Halon'!$AB$104,'Mix gas Halon'!$AB$114,'Mix gas Halon'!$AB$115,'Mix gas Halon'!$AB$116,'Mix gas Halon'!$AB$117)</c:f>
              <c:numCache>
                <c:formatCode>General</c:formatCode>
                <c:ptCount val="11"/>
                <c:pt idx="0">
                  <c:v>8.3304998299898028</c:v>
                </c:pt>
                <c:pt idx="1">
                  <c:v>8.2472124014141954</c:v>
                </c:pt>
                <c:pt idx="2">
                  <c:v>8.2539790504693222</c:v>
                </c:pt>
                <c:pt idx="3">
                  <c:v>8.4471627590893661</c:v>
                </c:pt>
                <c:pt idx="4">
                  <c:v>8.4529559834002317</c:v>
                </c:pt>
                <c:pt idx="5">
                  <c:v>8.5016663266000148</c:v>
                </c:pt>
                <c:pt idx="6">
                  <c:v>8.5022445925724419</c:v>
                </c:pt>
                <c:pt idx="7">
                  <c:v>8.6017482398557874</c:v>
                </c:pt>
                <c:pt idx="8">
                  <c:v>8.5974697320092481</c:v>
                </c:pt>
                <c:pt idx="9">
                  <c:v>8.591836734693878</c:v>
                </c:pt>
                <c:pt idx="10">
                  <c:v>8.5986394557823118</c:v>
                </c:pt>
              </c:numCache>
            </c:numRef>
          </c:xVal>
          <c:yVal>
            <c:numRef>
              <c:f>('Mix gas Halon'!$AC$93,'Mix gas Halon'!$AC$94,'Mix gas Halon'!$AC$96,'Mix gas Halon'!$AC$98,'Mix gas Halon'!$AC$101,'Mix gas Halon'!$AC$103,'Mix gas Halon'!$AC$104,'Mix gas Halon'!$AC$114,'Mix gas Halon'!$AC$115,'Mix gas Halon'!$AC$116,'Mix gas Halon'!$AC$117)</c:f>
              <c:numCache>
                <c:formatCode>General</c:formatCode>
                <c:ptCount val="11"/>
                <c:pt idx="0">
                  <c:v>19.007140428425704</c:v>
                </c:pt>
                <c:pt idx="1">
                  <c:v>20.009518629317373</c:v>
                </c:pt>
                <c:pt idx="2">
                  <c:v>18.983811726295741</c:v>
                </c:pt>
                <c:pt idx="3">
                  <c:v>19.775739041794079</c:v>
                </c:pt>
                <c:pt idx="4">
                  <c:v>19.800666712021226</c:v>
                </c:pt>
                <c:pt idx="5">
                  <c:v>19.206964565054758</c:v>
                </c:pt>
                <c:pt idx="6">
                  <c:v>19.500748197524139</c:v>
                </c:pt>
                <c:pt idx="7">
                  <c:v>19.461923063841358</c:v>
                </c:pt>
                <c:pt idx="8">
                  <c:v>19.589171541286891</c:v>
                </c:pt>
                <c:pt idx="9">
                  <c:v>19.49659863945578</c:v>
                </c:pt>
                <c:pt idx="10">
                  <c:v>19.527210884353735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734592"/>
        <c:axId val="94745344"/>
      </c:scatterChart>
      <c:valAx>
        <c:axId val="94734592"/>
        <c:scaling>
          <c:orientation val="minMax"/>
          <c:max val="8.8000000000000007"/>
          <c:min val="8.2000000000000011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%vol </a:t>
                </a:r>
                <a:r>
                  <a:rPr lang="en-US" sz="2000" dirty="0"/>
                  <a:t>Halon </a:t>
                </a:r>
                <a:r>
                  <a:rPr lang="en-US" sz="2000" dirty="0" smtClean="0"/>
                  <a:t>1301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4745344"/>
        <c:crosses val="autoZero"/>
        <c:crossBetween val="midCat"/>
      </c:valAx>
      <c:valAx>
        <c:axId val="94745344"/>
        <c:scaling>
          <c:orientation val="minMax"/>
          <c:max val="22"/>
          <c:min val="18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%vol Li-Ion pBVG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1.0683760683760689E-2"/>
              <c:y val="0.259050363269808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4734592"/>
        <c:crosses val="autoZero"/>
        <c:crossBetween val="midCat"/>
        <c:majorUnit val="1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05"/>
          <c:y val="5.5600964281638715E-2"/>
          <c:w val="0.9"/>
          <c:h val="9.109537258929596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24988222626031"/>
          <c:y val="0.13045736810072658"/>
          <c:w val="0.79300020189783949"/>
          <c:h val="0.63697387690669138"/>
        </c:manualLayout>
      </c:layout>
      <c:scatterChart>
        <c:scatterStyle val="smoothMarker"/>
        <c:varyColors val="0"/>
        <c:ser>
          <c:idx val="0"/>
          <c:order val="0"/>
          <c:tx>
            <c:v>LFL</c:v>
          </c:tx>
          <c:spPr>
            <a:ln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Charts!$E$43:$E$47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8.5970000000000013</c:v>
                </c:pt>
              </c:numCache>
            </c:numRef>
          </c:xVal>
          <c:yVal>
            <c:numRef>
              <c:f>Charts!$F$43:$F$47</c:f>
              <c:numCache>
                <c:formatCode>General</c:formatCode>
                <c:ptCount val="5"/>
                <c:pt idx="0">
                  <c:v>7.88</c:v>
                </c:pt>
                <c:pt idx="1">
                  <c:v>13.8</c:v>
                </c:pt>
                <c:pt idx="2">
                  <c:v>16.149999999999999</c:v>
                </c:pt>
                <c:pt idx="3">
                  <c:v>17.62</c:v>
                </c:pt>
                <c:pt idx="4">
                  <c:v>19.52</c:v>
                </c:pt>
              </c:numCache>
            </c:numRef>
          </c:yVal>
          <c:smooth val="1"/>
        </c:ser>
        <c:ser>
          <c:idx val="1"/>
          <c:order val="1"/>
          <c:tx>
            <c:v>UFL</c:v>
          </c:tx>
          <c:spPr>
            <a:ln>
              <a:solidFill>
                <a:schemeClr val="accent1"/>
              </a:solidFill>
            </a:ln>
          </c:spPr>
          <c:marker>
            <c:symbol val="plus"/>
            <c:size val="7"/>
            <c:spPr>
              <a:solidFill>
                <a:schemeClr val="tx1"/>
              </a:solidFill>
              <a:ln>
                <a:solidFill>
                  <a:schemeClr val="accent1"/>
                </a:solidFill>
              </a:ln>
            </c:spPr>
          </c:marker>
          <c:trendline>
            <c:trendlineType val="power"/>
            <c:dispRSqr val="0"/>
            <c:dispEq val="0"/>
          </c:trendline>
          <c:trendline>
            <c:trendlineType val="power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Charts!$E$43:$E$47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7</c:v>
                </c:pt>
                <c:pt idx="3">
                  <c:v>8</c:v>
                </c:pt>
                <c:pt idx="4">
                  <c:v>8.5970000000000013</c:v>
                </c:pt>
              </c:numCache>
            </c:numRef>
          </c:xVal>
          <c:yVal>
            <c:numRef>
              <c:f>Charts!$G$43:$G$47</c:f>
              <c:numCache>
                <c:formatCode>General</c:formatCode>
                <c:ptCount val="5"/>
                <c:pt idx="0">
                  <c:v>37.14</c:v>
                </c:pt>
                <c:pt idx="1">
                  <c:v>26</c:v>
                </c:pt>
                <c:pt idx="2">
                  <c:v>22.8</c:v>
                </c:pt>
                <c:pt idx="3">
                  <c:v>21.84</c:v>
                </c:pt>
                <c:pt idx="4">
                  <c:v>19.52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788224"/>
        <c:axId val="94802688"/>
      </c:scatterChart>
      <c:valAx>
        <c:axId val="94788224"/>
        <c:scaling>
          <c:orientation val="minMax"/>
          <c:max val="1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%vol </a:t>
                </a:r>
                <a:r>
                  <a:rPr lang="en-US" sz="2000" dirty="0"/>
                  <a:t>Halon </a:t>
                </a:r>
                <a:r>
                  <a:rPr lang="en-US" sz="2000" dirty="0" smtClean="0"/>
                  <a:t>1301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4802688"/>
        <c:crosses val="autoZero"/>
        <c:crossBetween val="midCat"/>
        <c:minorUnit val="2.5"/>
      </c:valAx>
      <c:valAx>
        <c:axId val="948026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%vol Li-Ion pBVG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4788224"/>
        <c:crosses val="autoZero"/>
        <c:crossBetween val="midCat"/>
        <c:majorUnit val="25"/>
        <c:minorUnit val="10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Charts!$C$25</c:f>
              <c:strCache>
                <c:ptCount val="1"/>
                <c:pt idx="0">
                  <c:v>Battery Gas % Concentration Experimental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0485139010401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Charts!$D$23:$E$23</c:f>
              <c:strCache>
                <c:ptCount val="2"/>
                <c:pt idx="0">
                  <c:v>LFL</c:v>
                </c:pt>
                <c:pt idx="1">
                  <c:v>UFL</c:v>
                </c:pt>
              </c:strCache>
            </c:strRef>
          </c:cat>
          <c:val>
            <c:numRef>
              <c:f>Charts!$D$25:$E$25</c:f>
              <c:numCache>
                <c:formatCode>General</c:formatCode>
                <c:ptCount val="2"/>
                <c:pt idx="0">
                  <c:v>7.88</c:v>
                </c:pt>
                <c:pt idx="1">
                  <c:v>37.14</c:v>
                </c:pt>
              </c:numCache>
            </c:numRef>
          </c:val>
        </c:ser>
        <c:ser>
          <c:idx val="1"/>
          <c:order val="1"/>
          <c:tx>
            <c:strRef>
              <c:f>Charts!$C$26</c:f>
              <c:strCache>
                <c:ptCount val="1"/>
                <c:pt idx="0">
                  <c:v>Battery Gas % Concentration Calculated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1309601924759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Charts!$D$23:$E$23</c:f>
              <c:strCache>
                <c:ptCount val="2"/>
                <c:pt idx="0">
                  <c:v>LFL</c:v>
                </c:pt>
                <c:pt idx="1">
                  <c:v>UFL</c:v>
                </c:pt>
              </c:strCache>
            </c:strRef>
          </c:cat>
          <c:val>
            <c:numRef>
              <c:f>Charts!$D$26:$E$26</c:f>
              <c:numCache>
                <c:formatCode>General</c:formatCode>
                <c:ptCount val="2"/>
                <c:pt idx="0">
                  <c:v>7.96</c:v>
                </c:pt>
                <c:pt idx="1">
                  <c:v>40.11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5314304"/>
        <c:axId val="95315840"/>
      </c:barChart>
      <c:catAx>
        <c:axId val="95314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95315840"/>
        <c:crosses val="autoZero"/>
        <c:auto val="1"/>
        <c:lblAlgn val="ctr"/>
        <c:lblOffset val="100"/>
        <c:noMultiLvlLbl val="0"/>
      </c:catAx>
      <c:valAx>
        <c:axId val="95315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% </a:t>
                </a:r>
                <a:r>
                  <a:rPr lang="en-US" dirty="0" smtClean="0"/>
                  <a:t>Fuel Concentration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9230769230769232E-2"/>
              <c:y val="0.192417310683386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95314304"/>
        <c:crosses val="autoZero"/>
        <c:crossBetween val="between"/>
      </c:valAx>
      <c:spPr>
        <a:ln w="25400">
          <a:solidFill>
            <a:schemeClr val="tx1">
              <a:lumMod val="50000"/>
              <a:lumOff val="50000"/>
            </a:schemeClr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0.53877</cdr:x>
      <cdr:y>0.18558</cdr:y>
    </cdr:from>
    <cdr:to>
      <cdr:x>0.53877</cdr:x>
      <cdr:y>0.74233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3202230" y="729695"/>
          <a:ext cx="0" cy="2189085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0.23077</cdr:x>
      <cdr:y>0.18558</cdr:y>
    </cdr:from>
    <cdr:to>
      <cdr:x>0.51282</cdr:x>
      <cdr:y>0.48115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71600" y="729695"/>
          <a:ext cx="1676392" cy="116215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Five data points within </a:t>
          </a:r>
        </a:p>
        <a:p xmlns:a="http://schemas.openxmlformats.org/drawingml/2006/main">
          <a:pPr algn="ctr"/>
          <a:r>
            <a:rPr lang="en-US" sz="1800" dirty="0" smtClean="0"/>
            <a:t>0.05 %vol fuel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0.48718</cdr:x>
      <cdr:y>0.36232</cdr:y>
    </cdr:from>
    <cdr:to>
      <cdr:x>0.54235</cdr:x>
      <cdr:y>0.36232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2895600" y="1524000"/>
          <a:ext cx="327921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0.28205</cdr:x>
      <cdr:y>0.56522</cdr:y>
    </cdr:from>
    <cdr:to>
      <cdr:x>0.4359</cdr:x>
      <cdr:y>0.78261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76400" y="23774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0.63611</cdr:x>
      <cdr:y>0.36601</cdr:y>
    </cdr:from>
    <cdr:to>
      <cdr:x>0.81758</cdr:x>
      <cdr:y>0.67974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5163" y="1066800"/>
          <a:ext cx="914377" cy="91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Flammable</a:t>
          </a:r>
        </a:p>
        <a:p xmlns:a="http://schemas.openxmlformats.org/drawingml/2006/main">
          <a:r>
            <a:rPr lang="en-US" sz="1600" dirty="0"/>
            <a:t>Nonflammable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0.1875</cdr:x>
      <cdr:y>0.37879</cdr:y>
    </cdr:from>
    <cdr:to>
      <cdr:x>0.36897</cdr:x>
      <cdr:y>0.69252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0120" y="1143000"/>
          <a:ext cx="929242" cy="946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Flammable</a:t>
          </a:r>
        </a:p>
        <a:p xmlns:a="http://schemas.openxmlformats.org/drawingml/2006/main">
          <a:r>
            <a:rPr lang="en-US" sz="1600" dirty="0"/>
            <a:t>Nonflammable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0.20238</cdr:x>
      <cdr:y>0.37879</cdr:y>
    </cdr:from>
    <cdr:to>
      <cdr:x>0.38385</cdr:x>
      <cdr:y>0.69252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6320" y="1143000"/>
          <a:ext cx="929242" cy="946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Flammable</a:t>
          </a:r>
        </a:p>
        <a:p xmlns:a="http://schemas.openxmlformats.org/drawingml/2006/main">
          <a:r>
            <a:rPr lang="en-US" sz="1600" dirty="0"/>
            <a:t>Nonflammable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0.64881</cdr:x>
      <cdr:y>0.37879</cdr:y>
    </cdr:from>
    <cdr:to>
      <cdr:x>0.83028</cdr:x>
      <cdr:y>0.69252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22320" y="1143000"/>
          <a:ext cx="929242" cy="946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Flammable</a:t>
          </a:r>
        </a:p>
        <a:p xmlns:a="http://schemas.openxmlformats.org/drawingml/2006/main">
          <a:r>
            <a:rPr lang="en-US" sz="1600" dirty="0"/>
            <a:t>Nonflammable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0.53333</cdr:x>
      <cdr:y>0.36638</cdr:y>
    </cdr:from>
    <cdr:to>
      <cdr:x>0.85897</cdr:x>
      <cdr:y>0.49275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9900" y="1541082"/>
          <a:ext cx="1935500" cy="53155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Nonflammable 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0.18041</cdr:x>
      <cdr:y>0.378</cdr:y>
    </cdr:from>
    <cdr:to>
      <cdr:x>0.5</cdr:x>
      <cdr:y>0.47458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2285" y="1382580"/>
          <a:ext cx="1899515" cy="35325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Nonflammable 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0.17046</cdr:x>
      <cdr:y>0.5985</cdr:y>
    </cdr:from>
    <cdr:to>
      <cdr:x>0.43969</cdr:x>
      <cdr:y>0.6863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1013145" y="2189085"/>
          <a:ext cx="1600195" cy="3211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 smtClean="0"/>
            <a:t>Flammable</a:t>
          </a:r>
          <a:endParaRPr lang="en-US" dirty="0"/>
        </a:p>
      </cdr:txBody>
    </cdr:sp>
  </cdr:relSizeAnchor>
  <cdr:relSizeAnchor xmlns:cdr="http://schemas.openxmlformats.org/drawingml/2006/chartDrawing">
    <cdr:from>
      <cdr:x>0.164</cdr:x>
      <cdr:y>0.1365</cdr:y>
    </cdr:from>
    <cdr:to>
      <cdr:x>0.95887</cdr:x>
      <cdr:y>0.26331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74740" y="499265"/>
          <a:ext cx="4724389" cy="463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2000" b="1" dirty="0" smtClean="0"/>
            <a:t>% Air = 100 % - % Li-Ion pBVG - % Halon 1301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0.20675</cdr:x>
      <cdr:y>0.38584</cdr:y>
    </cdr:from>
    <cdr:to>
      <cdr:x>0.33462</cdr:x>
      <cdr:y>0.58684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78501" y="1755262"/>
          <a:ext cx="914419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Li-Ion pBVG</a:t>
          </a:r>
          <a:r>
            <a:rPr lang="en-US" sz="1600" baseline="0" dirty="0" smtClean="0"/>
            <a:t> 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0.4792</cdr:x>
      <cdr:y>0.32988</cdr:y>
    </cdr:from>
    <cdr:to>
      <cdr:x>0.60707</cdr:x>
      <cdr:y>0.53088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26853" y="1500716"/>
          <a:ext cx="914418" cy="914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Hydrogen</a:t>
          </a:r>
          <a:r>
            <a:rPr lang="en-US" sz="1600" baseline="0" dirty="0"/>
            <a:t> Gas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0.29303</cdr:x>
      <cdr:y>0.45132</cdr:y>
    </cdr:from>
    <cdr:to>
      <cdr:x>0.29451</cdr:x>
      <cdr:y>0.53507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2095499" y="2053167"/>
          <a:ext cx="10584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0.58162</cdr:x>
      <cdr:y>0.40014</cdr:y>
    </cdr:from>
    <cdr:to>
      <cdr:x>0.58162</cdr:x>
      <cdr:y>0.48389</cdr:y>
    </cdr:to>
    <cdr:cxnSp macro="">
      <cdr:nvCxnSpPr>
        <cdr:cNvPr id="12" name="Straight Arrow Connector 11"/>
        <cdr:cNvCxnSpPr/>
      </cdr:nvCxnSpPr>
      <cdr:spPr>
        <a:xfrm xmlns:a="http://schemas.openxmlformats.org/drawingml/2006/main">
          <a:off x="4159250" y="1820334"/>
          <a:ext cx="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0.21569</cdr:x>
      <cdr:y>0.45907</cdr:y>
    </cdr:from>
    <cdr:to>
      <cdr:x>0.95928</cdr:x>
      <cdr:y>0.45907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1281980" y="1805035"/>
          <a:ext cx="4419601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5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0.40308</cdr:x>
      <cdr:y>0.18558</cdr:y>
    </cdr:from>
    <cdr:to>
      <cdr:x>0.40308</cdr:x>
      <cdr:y>0.7521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2395725" y="729695"/>
          <a:ext cx="0" cy="222749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0.44872</cdr:x>
      <cdr:y>0.20512</cdr:y>
    </cdr:from>
    <cdr:to>
      <cdr:x>0.86185</cdr:x>
      <cdr:y>0.41511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67012" y="806506"/>
          <a:ext cx="2455468" cy="82567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Data point greater than </a:t>
          </a:r>
        </a:p>
        <a:p xmlns:a="http://schemas.openxmlformats.org/drawingml/2006/main">
          <a:pPr algn="ctr"/>
          <a:r>
            <a:rPr lang="en-US" sz="1800" dirty="0" smtClean="0"/>
            <a:t>5 % pressure rise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0.35138</cdr:x>
      <cdr:y>0.17581</cdr:y>
    </cdr:from>
    <cdr:to>
      <cdr:x>0.35138</cdr:x>
      <cdr:y>0.7521</cdr:y>
    </cdr:to>
    <cdr:cxnSp macro="">
      <cdr:nvCxnSpPr>
        <cdr:cNvPr id="10" name="Straight Connector 9"/>
        <cdr:cNvCxnSpPr/>
      </cdr:nvCxnSpPr>
      <cdr:spPr>
        <a:xfrm xmlns:a="http://schemas.openxmlformats.org/drawingml/2006/main" flipV="1">
          <a:off x="2088485" y="691290"/>
          <a:ext cx="0" cy="226589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0.44872</cdr:x>
      <cdr:y>0.47464</cdr:y>
    </cdr:from>
    <cdr:to>
      <cdr:x>0.85539</cdr:x>
      <cdr:y>0.66419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667012" y="1866246"/>
          <a:ext cx="2417063" cy="745293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Five data points within </a:t>
          </a:r>
        </a:p>
        <a:p xmlns:a="http://schemas.openxmlformats.org/drawingml/2006/main">
          <a:pPr algn="ctr"/>
          <a:r>
            <a:rPr lang="en-US" sz="1800" dirty="0" smtClean="0"/>
            <a:t>0.05 %vol fuel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0.34615</cdr:x>
      <cdr:y>0.34783</cdr:y>
    </cdr:from>
    <cdr:to>
      <cdr:x>0.44872</cdr:x>
      <cdr:y>0.34783</cdr:y>
    </cdr:to>
    <cdr:cxnSp macro="">
      <cdr:nvCxnSpPr>
        <cdr:cNvPr id="13" name="Straight Arrow Connector 12"/>
        <cdr:cNvCxnSpPr/>
      </cdr:nvCxnSpPr>
      <cdr:spPr>
        <a:xfrm xmlns:a="http://schemas.openxmlformats.org/drawingml/2006/main" flipH="1">
          <a:off x="2057400" y="1463040"/>
          <a:ext cx="60960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0.40308</cdr:x>
      <cdr:y>0.56651</cdr:y>
    </cdr:from>
    <cdr:to>
      <cdr:x>0.46718</cdr:x>
      <cdr:y>0.56651</cdr:y>
    </cdr:to>
    <cdr:cxnSp macro="">
      <cdr:nvCxnSpPr>
        <cdr:cNvPr id="15" name="Straight Arrow Connector 14"/>
        <cdr:cNvCxnSpPr/>
      </cdr:nvCxnSpPr>
      <cdr:spPr>
        <a:xfrm xmlns:a="http://schemas.openxmlformats.org/drawingml/2006/main" flipH="1">
          <a:off x="2395725" y="2227490"/>
          <a:ext cx="380985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0.19231</cdr:x>
      <cdr:y>0.34783</cdr:y>
    </cdr:from>
    <cdr:to>
      <cdr:x>0.9359</cdr:x>
      <cdr:y>0.34783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143000" y="1463040"/>
          <a:ext cx="44196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1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0.668</cdr:x>
      <cdr:y>0.0624</cdr:y>
    </cdr:from>
    <cdr:to>
      <cdr:x>0.67002</cdr:x>
      <cdr:y>0.75756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3970330" y="245341"/>
          <a:ext cx="12012" cy="273331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0.54923</cdr:x>
      <cdr:y>0.73588</cdr:y>
    </cdr:from>
    <cdr:to>
      <cdr:x>0.64182</cdr:x>
      <cdr:y>0.73588</cdr:y>
    </cdr:to>
    <cdr:cxnSp macro="">
      <cdr:nvCxnSpPr>
        <cdr:cNvPr id="8" name="Straight Arrow Connector 7"/>
        <cdr:cNvCxnSpPr/>
      </cdr:nvCxnSpPr>
      <cdr:spPr>
        <a:xfrm xmlns:a="http://schemas.openxmlformats.org/drawingml/2006/main">
          <a:off x="3264425" y="2893408"/>
          <a:ext cx="550318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4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0.73016</cdr:x>
      <cdr:y>0.72826</cdr:y>
    </cdr:from>
    <cdr:to>
      <cdr:x>0.79487</cdr:x>
      <cdr:y>0.72826</cdr:y>
    </cdr:to>
    <cdr:cxnSp macro="">
      <cdr:nvCxnSpPr>
        <cdr:cNvPr id="10" name="Straight Arrow Connector 9"/>
        <cdr:cNvCxnSpPr/>
      </cdr:nvCxnSpPr>
      <cdr:spPr>
        <a:xfrm xmlns:a="http://schemas.openxmlformats.org/drawingml/2006/main" flipH="1" flipV="1">
          <a:off x="4339765" y="2863442"/>
          <a:ext cx="384625" cy="1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4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0.77108</cdr:x>
      <cdr:y>0.58685</cdr:y>
    </cdr:from>
    <cdr:to>
      <cdr:x>0.93775</cdr:x>
      <cdr:y>0.75785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582980" y="2307449"/>
          <a:ext cx="990620" cy="6723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Ideal LFL</a:t>
          </a:r>
        </a:p>
        <a:p xmlns:a="http://schemas.openxmlformats.org/drawingml/2006/main">
          <a:pPr algn="ctr"/>
          <a:r>
            <a:rPr lang="en-US" sz="1600" dirty="0" smtClean="0"/>
            <a:t>5.02 psi</a:t>
          </a:r>
          <a:endParaRPr lang="en-US" sz="1600" dirty="0"/>
        </a:p>
      </cdr:txBody>
    </cdr:sp>
  </cdr:relSizeAnchor>
  <cdr:relSizeAnchor xmlns:cdr="http://schemas.openxmlformats.org/drawingml/2006/chartDrawing">
    <cdr:from>
      <cdr:x>0.5</cdr:x>
      <cdr:y>0.55559</cdr:y>
    </cdr:from>
    <cdr:to>
      <cdr:x>0.61111</cdr:x>
      <cdr:y>0.63978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114800" y="25146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0.34492</cdr:x>
      <cdr:y>0.58656</cdr:y>
    </cdr:from>
    <cdr:to>
      <cdr:x>0.5244</cdr:x>
      <cdr:y>0.75756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050080" y="2306298"/>
          <a:ext cx="1066758" cy="6723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/>
            <a:t>Actual LFL</a:t>
          </a:r>
        </a:p>
        <a:p xmlns:a="http://schemas.openxmlformats.org/drawingml/2006/main">
          <a:pPr algn="ctr"/>
          <a:r>
            <a:rPr lang="en-US" sz="1600" dirty="0" smtClean="0"/>
            <a:t>4.95 psi</a:t>
          </a:r>
          <a:endParaRPr lang="en-US" sz="16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0.32956</cdr:x>
      <cdr:y>0.37037</cdr:y>
    </cdr:from>
    <cdr:to>
      <cdr:x>0.51103</cdr:x>
      <cdr:y>0.6841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60550" y="1079499"/>
          <a:ext cx="914378" cy="91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600" dirty="0"/>
            <a:t>Flammable</a:t>
          </a:r>
        </a:p>
        <a:p xmlns:a="http://schemas.openxmlformats.org/drawingml/2006/main">
          <a:pPr algn="l"/>
          <a:r>
            <a:rPr lang="en-US" sz="1600" dirty="0"/>
            <a:t>Nonflammable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0.31853</cdr:x>
      <cdr:y>0.36601</cdr:y>
    </cdr:from>
    <cdr:to>
      <cdr:x>0.5</cdr:x>
      <cdr:y>0.67974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15772" y="1066800"/>
          <a:ext cx="920524" cy="91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Flammable</a:t>
          </a:r>
        </a:p>
        <a:p xmlns:a="http://schemas.openxmlformats.org/drawingml/2006/main">
          <a:r>
            <a:rPr lang="en-US" sz="1600" dirty="0"/>
            <a:t>Nonflammable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0.48498</cdr:x>
      <cdr:y>0.36601</cdr:y>
    </cdr:from>
    <cdr:to>
      <cdr:x>0.66645</cdr:x>
      <cdr:y>0.67974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60096" y="1066800"/>
          <a:ext cx="920523" cy="91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Flammable</a:t>
          </a:r>
        </a:p>
        <a:p xmlns:a="http://schemas.openxmlformats.org/drawingml/2006/main">
          <a:r>
            <a:rPr lang="en-US" sz="1600" dirty="0"/>
            <a:t>Nonflammable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26439-E2C0-4DDD-B483-A869EC3BE639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49651-4D8A-41C2-A6E6-1FBA3607AF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9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49651-4D8A-41C2-A6E6-1FBA3607AFF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2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49651-4D8A-41C2-A6E6-1FBA3607AFF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2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4BD0-4E22-41FE-B4C9-3DD470414C57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4836-AC7D-4E59-A9D0-BA2CE79B9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3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4BD0-4E22-41FE-B4C9-3DD470414C57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4836-AC7D-4E59-A9D0-BA2CE79B9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6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4BD0-4E22-41FE-B4C9-3DD470414C57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4836-AC7D-4E59-A9D0-BA2CE79B9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1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4BD0-4E22-41FE-B4C9-3DD470414C57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4836-AC7D-4E59-A9D0-BA2CE79B9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0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4BD0-4E22-41FE-B4C9-3DD470414C57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4836-AC7D-4E59-A9D0-BA2CE79B9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4BD0-4E22-41FE-B4C9-3DD470414C57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4836-AC7D-4E59-A9D0-BA2CE79B9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7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4BD0-4E22-41FE-B4C9-3DD470414C57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4836-AC7D-4E59-A9D0-BA2CE79B9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0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4BD0-4E22-41FE-B4C9-3DD470414C57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4836-AC7D-4E59-A9D0-BA2CE79B9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2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4BD0-4E22-41FE-B4C9-3DD470414C57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4836-AC7D-4E59-A9D0-BA2CE79B9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1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4BD0-4E22-41FE-B4C9-3DD470414C57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4836-AC7D-4E59-A9D0-BA2CE79B9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6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14BD0-4E22-41FE-B4C9-3DD470414C57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4836-AC7D-4E59-A9D0-BA2CE79B9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1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4BD0-4E22-41FE-B4C9-3DD470414C57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4836-AC7D-4E59-A9D0-BA2CE79B9A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0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35" y="3429000"/>
            <a:ext cx="32004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Matthew Karp</a:t>
            </a:r>
          </a:p>
          <a:p>
            <a:r>
              <a:rPr lang="en-US" dirty="0" smtClean="0"/>
              <a:t>Rutgers University</a:t>
            </a:r>
          </a:p>
          <a:p>
            <a:r>
              <a:rPr lang="en-US" dirty="0" smtClean="0"/>
              <a:t>FAA</a:t>
            </a:r>
          </a:p>
        </p:txBody>
      </p:sp>
      <p:pic>
        <p:nvPicPr>
          <p:cNvPr id="4" name="Picture 2" descr="C:\Users\tech275\Downloads\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07280"/>
            <a:ext cx="5257800" cy="39433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625435"/>
            <a:ext cx="8229600" cy="914400"/>
          </a:xfrm>
        </p:spPr>
        <p:txBody>
          <a:bodyPr>
            <a:noAutofit/>
          </a:bodyPr>
          <a:lstStyle/>
          <a:p>
            <a:r>
              <a:rPr lang="en-US" sz="3600" b="1" dirty="0"/>
              <a:t>FLAMMABILITY LIMITS OF LITHIUM BATTERY </a:t>
            </a:r>
            <a:r>
              <a:rPr lang="en-US" sz="3600" b="1" dirty="0" smtClean="0"/>
              <a:t>THERMAL </a:t>
            </a:r>
            <a:r>
              <a:rPr lang="en-US" sz="3600" b="1" dirty="0"/>
              <a:t>RUNAWAY VENT GAS IN AIR AND THE INERTING EFFECTS OF HALON 1301</a:t>
            </a:r>
          </a:p>
        </p:txBody>
      </p:sp>
    </p:spTree>
    <p:extLst>
      <p:ext uri="{BB962C8B-B14F-4D97-AF65-F5344CB8AC3E}">
        <p14:creationId xmlns:p14="http://schemas.microsoft.com/office/powerpoint/2010/main" val="84122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038"/>
            <a:ext cx="9144000" cy="45259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Compare experimental results to calculated results using     </a:t>
            </a:r>
            <a:r>
              <a:rPr lang="en-US" sz="2600" i="1" dirty="0" smtClean="0"/>
              <a:t>Le Chatelier's mixing rule </a:t>
            </a:r>
            <a:r>
              <a:rPr lang="en-US" sz="2600" dirty="0" smtClean="0"/>
              <a:t>for determining the flammability limits of lithium battery vent gas in air.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Predict flammability limits for various states of charge using </a:t>
            </a:r>
            <a:r>
              <a:rPr lang="en-US" sz="2600" i="1" dirty="0" smtClean="0"/>
              <a:t>Le Chatelier’s mixing rule</a:t>
            </a:r>
            <a:r>
              <a:rPr lang="en-US" sz="2600" dirty="0" smtClean="0"/>
              <a:t>.</a:t>
            </a:r>
            <a:endParaRPr lang="en-US" sz="2600" dirty="0"/>
          </a:p>
          <a:p>
            <a:endParaRPr lang="en-US" sz="24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914400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sz="4000" b="1" dirty="0"/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1754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585560"/>
            <a:ext cx="4572000" cy="36576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2.1 Testing Equipment</a:t>
            </a:r>
          </a:p>
          <a:p>
            <a:pPr marL="457200" lvl="1" indent="0">
              <a:buNone/>
            </a:pPr>
            <a:r>
              <a:rPr lang="en-US" dirty="0" smtClean="0"/>
              <a:t>2.2 Testing Procedure</a:t>
            </a:r>
          </a:p>
          <a:p>
            <a:pPr marL="457200" lvl="1" indent="0">
              <a:buNone/>
            </a:pPr>
            <a:r>
              <a:rPr lang="en-US" dirty="0" smtClean="0"/>
              <a:t>2.3 Test Criterion</a:t>
            </a:r>
          </a:p>
          <a:p>
            <a:pPr marL="457200" lvl="1" indent="0">
              <a:buNone/>
            </a:pPr>
            <a:r>
              <a:rPr lang="en-US" dirty="0" smtClean="0"/>
              <a:t>2.4 Test Example</a:t>
            </a:r>
          </a:p>
          <a:p>
            <a:pPr marL="457200" lvl="1" indent="0">
              <a:buNone/>
            </a:pPr>
            <a:r>
              <a:rPr lang="en-US" dirty="0" smtClean="0"/>
              <a:t>2.5 Determining Limits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258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</a:t>
            </a:r>
            <a:br>
              <a:rPr lang="en-US" b="1" dirty="0" smtClean="0"/>
            </a:br>
            <a:r>
              <a:rPr lang="en-US" b="1" dirty="0" smtClean="0"/>
              <a:t>Test </a:t>
            </a:r>
            <a:r>
              <a:rPr lang="en-US" b="1" dirty="0"/>
              <a:t>Procedures </a:t>
            </a:r>
          </a:p>
        </p:txBody>
      </p:sp>
    </p:spTree>
    <p:extLst>
      <p:ext uri="{BB962C8B-B14F-4D97-AF65-F5344CB8AC3E}">
        <p14:creationId xmlns:p14="http://schemas.microsoft.com/office/powerpoint/2010/main" val="10565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tech275\Downloads\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cxnSp>
        <p:nvCxnSpPr>
          <p:cNvPr id="6" name="Straight Arrow Connector 5"/>
          <p:cNvCxnSpPr/>
          <p:nvPr/>
        </p:nvCxnSpPr>
        <p:spPr>
          <a:xfrm>
            <a:off x="1524000" y="21336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90800" y="21336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34200" y="2967335"/>
            <a:ext cx="2209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Pressure Transducer</a:t>
            </a:r>
          </a:p>
          <a:p>
            <a:pPr algn="ctr"/>
            <a:r>
              <a:rPr lang="en-US" b="1" dirty="0" smtClean="0"/>
              <a:t>0-15 psi</a:t>
            </a:r>
          </a:p>
          <a:p>
            <a:pPr algn="ctr"/>
            <a:r>
              <a:rPr lang="en-US" b="1" dirty="0" smtClean="0"/>
              <a:t>partial pressures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21772" y="1371600"/>
            <a:ext cx="2819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Pressure Transducers</a:t>
            </a:r>
          </a:p>
          <a:p>
            <a:pPr algn="ctr"/>
            <a:r>
              <a:rPr lang="en-US" b="1" dirty="0" smtClean="0"/>
              <a:t>0-30 psi and 0-100 psi</a:t>
            </a:r>
          </a:p>
          <a:p>
            <a:pPr algn="ctr"/>
            <a:r>
              <a:rPr lang="en-US" b="1" dirty="0" smtClean="0"/>
              <a:t>pressure rise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4618" y="6100074"/>
            <a:ext cx="27329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High speed and low speed </a:t>
            </a:r>
          </a:p>
          <a:p>
            <a:pPr algn="ctr"/>
            <a:r>
              <a:rPr lang="en-US" b="1" dirty="0" smtClean="0"/>
              <a:t>data acquisition system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295400" y="4953000"/>
            <a:ext cx="1981200" cy="1147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676400" y="5638800"/>
            <a:ext cx="15240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96000" y="3733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12782" y="326963"/>
            <a:ext cx="450693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21.7 Liter 316L stainless steel pressure vessel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4200" y="5223095"/>
            <a:ext cx="21989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Thermocouple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091916" y="4648200"/>
            <a:ext cx="0" cy="5624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0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tech275\Downloads\image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492594"/>
            <a:ext cx="3276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Two </a:t>
            </a:r>
            <a:r>
              <a:rPr lang="en-US" b="1" dirty="0"/>
              <a:t>stainless steel electrodes </a:t>
            </a:r>
            <a:endParaRPr lang="en-US" dirty="0"/>
          </a:p>
          <a:p>
            <a:pPr algn="ctr"/>
            <a:r>
              <a:rPr lang="en-US" b="1" dirty="0" smtClean="0"/>
              <a:t>3.2 mm diameter 316L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57600" y="1138925"/>
            <a:ext cx="0" cy="3433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5181600"/>
            <a:ext cx="4343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12 V mixing fan</a:t>
            </a:r>
          </a:p>
          <a:p>
            <a:r>
              <a:rPr lang="en-US" b="1" dirty="0" smtClean="0"/>
              <a:t>* The addition of the 12 V mixing fan greatly improved test reproducibility for hydrogen – air – Halon 1301 gas mixtures *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962400" y="53340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3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888" y="2507280"/>
            <a:ext cx="8229600" cy="41692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15 </a:t>
            </a:r>
            <a:r>
              <a:rPr lang="en-US" sz="2400" dirty="0"/>
              <a:t>kV, 30mA luminous tube </a:t>
            </a:r>
            <a:r>
              <a:rPr lang="en-US" sz="2400" dirty="0" smtClean="0"/>
              <a:t>transformer</a:t>
            </a:r>
          </a:p>
          <a:p>
            <a:pPr lvl="1"/>
            <a:r>
              <a:rPr lang="en-US" sz="2400" dirty="0" smtClean="0"/>
              <a:t>To generate spark energy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Needle valves</a:t>
            </a:r>
          </a:p>
          <a:p>
            <a:pPr lvl="1"/>
            <a:r>
              <a:rPr lang="en-US" sz="2400" dirty="0" smtClean="0"/>
              <a:t>To accurately insert gases into testing vessel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Vacuum Pump</a:t>
            </a:r>
          </a:p>
          <a:p>
            <a:pPr lvl="1"/>
            <a:r>
              <a:rPr lang="en-US" sz="2400" dirty="0" smtClean="0"/>
              <a:t>To void the testing vessel of initial gases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2795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Components </a:t>
            </a:r>
            <a:r>
              <a:rPr lang="en-US" sz="2400" b="1" i="1" u="sng" dirty="0" smtClean="0"/>
              <a:t>not</a:t>
            </a:r>
            <a:r>
              <a:rPr lang="en-US" sz="2400" u="sng" dirty="0" smtClean="0"/>
              <a:t> described in the previous slides are:</a:t>
            </a:r>
            <a:endParaRPr lang="en-US" sz="2400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Testing Equipment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603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920193"/>
              </p:ext>
            </p:extLst>
          </p:nvPr>
        </p:nvGraphicFramePr>
        <p:xfrm>
          <a:off x="411480" y="1706880"/>
          <a:ext cx="8321040" cy="38557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160520"/>
                <a:gridCol w="4160520"/>
              </a:tblGrid>
              <a:tr h="190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Gas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%vol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Hydrogen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27.60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Carbon Monoxide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22.90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Carbon Dioxide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30.10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Methane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6.37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Propylene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4.48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Ethylene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2.21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Butane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1.57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Ethane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1.17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1-Butane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0.56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Propane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28" y="693807"/>
            <a:ext cx="9124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premixed bottled lithium battery vent gas constituents are listed below [4]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most prevalent gases are hydrogen, carbon monoxide, and carbon dioxide. 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3258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Testing Equipment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791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Rather than collecting Li-Ion battery vent gases, a bottle of premixed battery vent gases (</a:t>
            </a:r>
            <a:r>
              <a:rPr lang="en-US" sz="2000" dirty="0">
                <a:solidFill>
                  <a:srgbClr val="008000"/>
                </a:solidFill>
              </a:rPr>
              <a:t>Praxair NI BT1.58X1CASN</a:t>
            </a:r>
            <a:r>
              <a:rPr lang="en-US" sz="2000" dirty="0" smtClean="0">
                <a:solidFill>
                  <a:srgbClr val="008000"/>
                </a:solidFill>
              </a:rPr>
              <a:t>) was purchased to match the composition of collected battery gases.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7280"/>
            <a:ext cx="9144000" cy="4419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Evacuate test vessel with vacuum to an average of 0.14 psi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 partial pressure to accurately input the required ratio of gases to a total of 14.7 </a:t>
            </a:r>
            <a:r>
              <a:rPr lang="en-US" sz="2400" dirty="0" smtClean="0"/>
              <a:t>psi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Turn on 12 V mixing fan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Turn </a:t>
            </a:r>
            <a:r>
              <a:rPr lang="en-US" sz="2400" dirty="0"/>
              <a:t>off fan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Ignite </a:t>
            </a:r>
            <a:r>
              <a:rPr lang="en-US" sz="2400" dirty="0"/>
              <a:t>mixture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Measure pressure rise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Analyze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Repeat </a:t>
            </a:r>
            <a:r>
              <a:rPr lang="en-US" sz="2400" dirty="0" smtClean="0"/>
              <a:t>steps 1 through 7</a:t>
            </a:r>
            <a:endParaRPr lang="en-US" sz="24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477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test procedure from start to finish requires approximately 45 minutes per test. The steps are summarized below:</a:t>
            </a:r>
            <a:endParaRPr lang="en-US" sz="2400" dirty="0"/>
          </a:p>
        </p:txBody>
      </p:sp>
      <p:pic>
        <p:nvPicPr>
          <p:cNvPr id="2050" name="Picture 2" descr="C:\Users\tech275\Downloads\attachments\imag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41935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385" y="15453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Testing Procedure</a:t>
            </a:r>
          </a:p>
        </p:txBody>
      </p:sp>
    </p:spTree>
    <p:extLst>
      <p:ext uri="{BB962C8B-B14F-4D97-AF65-F5344CB8AC3E}">
        <p14:creationId xmlns:p14="http://schemas.microsoft.com/office/powerpoint/2010/main" val="28568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750"/>
            <a:ext cx="9144000" cy="3001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flammability limit of 5 % pressure rise over initial pressure is used to consider a mixture flammable</a:t>
            </a:r>
          </a:p>
          <a:p>
            <a:endParaRPr lang="en-US" sz="2400" dirty="0" smtClean="0"/>
          </a:p>
          <a:p>
            <a:r>
              <a:rPr lang="en-US" sz="2400" dirty="0" smtClean="0"/>
              <a:t>Five test results are averaged to determine the flammability limits	They are to be:</a:t>
            </a:r>
          </a:p>
          <a:p>
            <a:pPr lvl="1"/>
            <a:r>
              <a:rPr lang="en-US" sz="2400" dirty="0" smtClean="0"/>
              <a:t> Below the 5 % pressure rise limit</a:t>
            </a:r>
          </a:p>
          <a:p>
            <a:pPr lvl="1"/>
            <a:r>
              <a:rPr lang="en-US" sz="2400" dirty="0" smtClean="0"/>
              <a:t>Within 0.05 %vol fuel concentration of one another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C:\Users\tech275\Downloads\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08021"/>
            <a:ext cx="3200400" cy="2400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258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Test Criterion</a:t>
            </a:r>
          </a:p>
        </p:txBody>
      </p:sp>
    </p:spTree>
    <p:extLst>
      <p:ext uri="{BB962C8B-B14F-4D97-AF65-F5344CB8AC3E}">
        <p14:creationId xmlns:p14="http://schemas.microsoft.com/office/powerpoint/2010/main" val="39846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43200" y="3946912"/>
            <a:ext cx="2356676" cy="92333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0.814 psi pressure rise</a:t>
            </a:r>
          </a:p>
          <a:p>
            <a:pPr algn="ctr"/>
            <a:r>
              <a:rPr lang="en-US" b="1" dirty="0" smtClean="0"/>
              <a:t>5.54 % pressure rise</a:t>
            </a:r>
          </a:p>
          <a:p>
            <a:pPr algn="ctr"/>
            <a:r>
              <a:rPr lang="en-US" b="1" dirty="0" smtClean="0"/>
              <a:t>Deemed Flammable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90200"/>
              </p:ext>
            </p:extLst>
          </p:nvPr>
        </p:nvGraphicFramePr>
        <p:xfrm>
          <a:off x="1600200" y="2507280"/>
          <a:ext cx="594360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2917040" y="5349250"/>
            <a:ext cx="226101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920585" y="3699105"/>
            <a:ext cx="22574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78056" y="3699105"/>
            <a:ext cx="0" cy="346307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1600" y="3809999"/>
            <a:ext cx="0" cy="1539251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04116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test started at 14.68 psi and rose to 15.51 psi after ignition. </a:t>
            </a:r>
            <a:r>
              <a:rPr lang="en-US" sz="2400" dirty="0"/>
              <a:t>A</a:t>
            </a:r>
            <a:r>
              <a:rPr lang="en-US" sz="2400" dirty="0" smtClean="0"/>
              <a:t>fter subtracting 0.016 psi for pressure rise from spark alone, There is a pressure rise of 0.814 psi and a </a:t>
            </a:r>
            <a:r>
              <a:rPr lang="en-US" sz="2400" i="1" dirty="0" smtClean="0"/>
              <a:t>percent pressure rise of 5.54 %. </a:t>
            </a:r>
            <a:r>
              <a:rPr lang="en-US" sz="2400" dirty="0" smtClean="0"/>
              <a:t>This is greater than 5 %, therefore, this particular test is considered flammable.</a:t>
            </a:r>
            <a:endParaRPr lang="en-US" sz="24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914400"/>
          </a:xfrm>
        </p:spPr>
        <p:txBody>
          <a:bodyPr>
            <a:noAutofit/>
          </a:bodyPr>
          <a:lstStyle/>
          <a:p>
            <a:r>
              <a:rPr lang="en-US" sz="4000" b="1" dirty="0"/>
              <a:t>Test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The above graph demonstrates a flammable test </a:t>
            </a:r>
            <a:r>
              <a:rPr lang="en-US" sz="2400" dirty="0" smtClean="0">
                <a:solidFill>
                  <a:srgbClr val="3366FF"/>
                </a:solidFill>
              </a:rPr>
              <a:t>result.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68733"/>
              </p:ext>
            </p:extLst>
          </p:nvPr>
        </p:nvGraphicFramePr>
        <p:xfrm>
          <a:off x="1600200" y="2507280"/>
          <a:ext cx="594360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0432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Perform test near flammability limit of  5 % pressure rise.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Increase or decrease concentration until test is conducted below 5 % pressure rise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Conduct four more tests within 0.05 % fuel concentration of one another without exceeding 5 % pressure rise.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Repeat steps 1 through 3 if necessary and average five results.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4331517"/>
            <a:ext cx="4191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05400" y="3236975"/>
            <a:ext cx="0" cy="21890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0" y="3226815"/>
            <a:ext cx="1828800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point greater than 5 % pressure rise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105400" y="3928265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7598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Determining LFL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The above graph </a:t>
            </a:r>
            <a:r>
              <a:rPr lang="en-US" sz="2400" dirty="0" smtClean="0">
                <a:solidFill>
                  <a:srgbClr val="3366FF"/>
                </a:solidFill>
              </a:rPr>
              <a:t>demonstrates how the LFL is determined.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585560"/>
            <a:ext cx="4572000" cy="35052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dirty="0" smtClean="0"/>
              <a:t>1.1 Relevant Definitions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1.2 Topic Background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1.3 Aviation Regulations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1.4 Scope of Study</a:t>
            </a:r>
          </a:p>
          <a:p>
            <a:pPr marL="457200" lvl="1" indent="0">
              <a:buNone/>
            </a:pPr>
            <a:r>
              <a:rPr lang="en-US" dirty="0" smtClean="0"/>
              <a:t>1.5 Test Equipment</a:t>
            </a:r>
          </a:p>
          <a:p>
            <a:pPr marL="457200" lvl="1" indent="0">
              <a:buNone/>
            </a:pPr>
            <a:r>
              <a:rPr lang="en-US" dirty="0" smtClean="0"/>
              <a:t>1.6 Test Procedure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3716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1</a:t>
            </a:r>
            <a:br>
              <a:rPr lang="en-US" sz="4000" b="1" dirty="0" smtClean="0"/>
            </a:br>
            <a:r>
              <a:rPr lang="en-US" sz="4000" b="1" dirty="0" smtClean="0"/>
              <a:t>Introduction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861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207" y="17886"/>
            <a:ext cx="9332415" cy="2286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3</a:t>
            </a:r>
            <a:br>
              <a:rPr lang="en-US" sz="4000" b="1" dirty="0" smtClean="0"/>
            </a:br>
            <a:r>
              <a:rPr lang="en-US" sz="4000" b="1" dirty="0" smtClean="0"/>
              <a:t>Flammability </a:t>
            </a:r>
            <a:r>
              <a:rPr lang="en-US" sz="4000" b="1" dirty="0"/>
              <a:t>Limits and MIC of Hydrogen and Air Mixtures with and </a:t>
            </a:r>
            <a:r>
              <a:rPr lang="en-US" sz="4000" b="1" dirty="0" smtClean="0"/>
              <a:t>without </a:t>
            </a:r>
            <a:r>
              <a:rPr lang="en-US" sz="4000" b="1" dirty="0"/>
              <a:t>Halon 1301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07280"/>
            <a:ext cx="9144000" cy="42211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3.1 Overview</a:t>
            </a:r>
          </a:p>
          <a:p>
            <a:pPr marL="457200" lvl="1" indent="0">
              <a:buNone/>
            </a:pPr>
            <a:r>
              <a:rPr lang="en-US" sz="2400" dirty="0" smtClean="0"/>
              <a:t>3.2 Nose </a:t>
            </a:r>
            <a:r>
              <a:rPr lang="en-US" sz="2400" dirty="0"/>
              <a:t>Cap MIC of Hydrogen, Air, and Halon 1301 </a:t>
            </a:r>
            <a:r>
              <a:rPr lang="en-US" sz="2400" dirty="0" smtClean="0"/>
              <a:t>Mixtures</a:t>
            </a:r>
          </a:p>
          <a:p>
            <a:pPr marL="457200" lvl="1" indent="0">
              <a:buNone/>
            </a:pPr>
            <a:r>
              <a:rPr lang="en-US" sz="2400" dirty="0" smtClean="0"/>
              <a:t>3.3 Flammability </a:t>
            </a:r>
            <a:r>
              <a:rPr lang="en-US" sz="2400" dirty="0"/>
              <a:t>Curve of Hydrogen, Air, and Halon 1301 Gas Mixtures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3608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878081"/>
              </p:ext>
            </p:extLst>
          </p:nvPr>
        </p:nvGraphicFramePr>
        <p:xfrm>
          <a:off x="411480" y="817460"/>
          <a:ext cx="8321039" cy="140208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730140"/>
                <a:gridCol w="2245879"/>
                <a:gridCol w="2345020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Mixture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LFL</a:t>
                      </a:r>
                      <a:r>
                        <a:rPr lang="en-US" sz="2000" dirty="0" smtClean="0">
                          <a:effectLst/>
                        </a:rPr>
                        <a:t>, %vol </a:t>
                      </a:r>
                      <a:r>
                        <a:rPr lang="en-US" sz="2000" dirty="0">
                          <a:effectLst/>
                        </a:rPr>
                        <a:t>Hydrogen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UFL</a:t>
                      </a:r>
                      <a:r>
                        <a:rPr lang="en-US" sz="2000" dirty="0" smtClean="0">
                          <a:effectLst/>
                        </a:rPr>
                        <a:t>, %vol Hydrogen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Hydrogen – Air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4.95±0.40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76.52±0.44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Hydrogen – Air – 10 %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9.02±0.51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45.70±0.41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Hydrogen – Air – 20 %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11.55±0.48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28.39±0.47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71095"/>
              </p:ext>
            </p:extLst>
          </p:nvPr>
        </p:nvGraphicFramePr>
        <p:xfrm>
          <a:off x="411480" y="2315255"/>
          <a:ext cx="8321040" cy="7010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160520"/>
                <a:gridCol w="4160520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Mixture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MIC, 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%vol </a:t>
                      </a:r>
                      <a:r>
                        <a:rPr lang="en-US" sz="2000" dirty="0">
                          <a:effectLst/>
                        </a:rPr>
                        <a:t>Halon </a:t>
                      </a:r>
                      <a:r>
                        <a:rPr lang="en-US" sz="2000" dirty="0" smtClean="0">
                          <a:effectLst/>
                        </a:rPr>
                        <a:t>1301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Hydrogen – Air –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26.72±0.43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914400"/>
          </a:xfrm>
        </p:spPr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2613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100 tests were conducted to determine date used in determining the flammability curve of hydrogen, air, and Halon 1301 mixtures.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77878"/>
              </p:ext>
            </p:extLst>
          </p:nvPr>
        </p:nvGraphicFramePr>
        <p:xfrm>
          <a:off x="1600200" y="2891330"/>
          <a:ext cx="5943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190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7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Nose Cap MIC of Hydrogen, Air, and Halon 1301 Mixtures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160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21 tests were conducted to determine the minimum inerting concentration of Halon 1301 in hydrogen – air mixtures to be </a:t>
            </a:r>
            <a:r>
              <a:rPr lang="en-US" sz="2400" b="1" i="1" dirty="0" smtClean="0"/>
              <a:t>26.72</a:t>
            </a:r>
            <a:r>
              <a:rPr lang="en-US" sz="2400" b="1" i="1" dirty="0" smtClean="0">
                <a:solidFill>
                  <a:schemeClr val="dk1"/>
                </a:solidFill>
              </a:rPr>
              <a:t>±</a:t>
            </a:r>
            <a:r>
              <a:rPr lang="en-US" sz="2400" b="1" i="1" dirty="0" smtClean="0"/>
              <a:t>0.43 </a:t>
            </a:r>
            <a:r>
              <a:rPr lang="en-US" sz="2400" b="1" i="1" dirty="0" smtClean="0">
                <a:solidFill>
                  <a:schemeClr val="dk1"/>
                </a:solidFill>
              </a:rPr>
              <a:t>%vol Halon </a:t>
            </a:r>
            <a:r>
              <a:rPr lang="en-US" sz="2400" dirty="0" smtClean="0">
                <a:solidFill>
                  <a:schemeClr val="dk1"/>
                </a:solidFill>
              </a:rPr>
              <a:t>at</a:t>
            </a:r>
            <a:r>
              <a:rPr lang="en-US" sz="2400" b="1" i="1" dirty="0" smtClean="0">
                <a:solidFill>
                  <a:schemeClr val="dk1"/>
                </a:solidFill>
              </a:rPr>
              <a:t> 16.2 %vol hydrogen</a:t>
            </a:r>
            <a:endParaRPr lang="en-US" sz="2400" b="1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551843"/>
              </p:ext>
            </p:extLst>
          </p:nvPr>
        </p:nvGraphicFramePr>
        <p:xfrm>
          <a:off x="1600200" y="2426935"/>
          <a:ext cx="594360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The above </a:t>
            </a:r>
            <a:r>
              <a:rPr lang="en-US" sz="2400" dirty="0" smtClean="0">
                <a:solidFill>
                  <a:srgbClr val="3366FF"/>
                </a:solidFill>
              </a:rPr>
              <a:t>graph displays where the LFL meets the UFL to form the MIC.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Flammability Curve of Hydrogen, Air, and Halon 1301 Gas </a:t>
            </a:r>
            <a:r>
              <a:rPr lang="en-US" b="1" dirty="0"/>
              <a:t>M</a:t>
            </a:r>
            <a:r>
              <a:rPr lang="en-US" b="1" dirty="0" smtClean="0"/>
              <a:t>ixtures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1603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UFL constricts faster than the LFL as the %vol Halon 1301 increases.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Inside the curve is considered flammable while outside is considered nonflammable.</a:t>
            </a:r>
            <a:endParaRPr lang="en-US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066459"/>
              </p:ext>
            </p:extLst>
          </p:nvPr>
        </p:nvGraphicFramePr>
        <p:xfrm>
          <a:off x="1600200" y="2426935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4419600"/>
            <a:ext cx="1600200" cy="36933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Flammable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2749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</a:rPr>
              <a:t>Using the above graph, any ratio of hydrogen, air, and Halon 1301 can be determined to be a flammable or nonflammable mixture.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98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</a:t>
            </a:r>
            <a:br>
              <a:rPr lang="en-US" b="1" dirty="0" smtClean="0"/>
            </a:br>
            <a:r>
              <a:rPr lang="en-US" b="1" dirty="0" smtClean="0"/>
              <a:t>Testing Validation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585560"/>
            <a:ext cx="5669280" cy="31242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4.1 Validation Overview</a:t>
            </a:r>
          </a:p>
          <a:p>
            <a:pPr marL="457200" lvl="1" indent="0">
              <a:buNone/>
            </a:pPr>
            <a:r>
              <a:rPr lang="en-US" dirty="0" smtClean="0"/>
              <a:t>4.2 LFL </a:t>
            </a:r>
            <a:r>
              <a:rPr lang="en-US" dirty="0"/>
              <a:t>and UFL Validation </a:t>
            </a:r>
            <a:r>
              <a:rPr lang="en-US" dirty="0" smtClean="0"/>
              <a:t>Analysis</a:t>
            </a:r>
          </a:p>
          <a:p>
            <a:pPr marL="457200" lvl="1" indent="0">
              <a:buNone/>
            </a:pPr>
            <a:r>
              <a:rPr lang="en-US" dirty="0" smtClean="0"/>
              <a:t>4.2 MIC Validation </a:t>
            </a:r>
            <a:r>
              <a:rPr lang="en-US" dirty="0"/>
              <a:t>Analysis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486425"/>
              </p:ext>
            </p:extLst>
          </p:nvPr>
        </p:nvGraphicFramePr>
        <p:xfrm>
          <a:off x="1" y="-1"/>
          <a:ext cx="9143999" cy="6858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67199"/>
                <a:gridCol w="2438400"/>
                <a:gridCol w="2438400"/>
              </a:tblGrid>
              <a:tr h="7620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LFL, </a:t>
                      </a:r>
                      <a:endParaRPr lang="en-US" sz="2000" kern="1200" dirty="0" smtClean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%vol Hydrogen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UFL, </a:t>
                      </a:r>
                      <a:endParaRPr lang="en-US" sz="2000" kern="1200" dirty="0" smtClean="0">
                        <a:effectLst/>
                      </a:endParaRP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effectLst/>
                        </a:rPr>
                        <a:t>%vol Hydrogen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</a:rPr>
                        <a:t>Matthew Karp with Mixing Fan</a:t>
                      </a:r>
                      <a:endParaRPr lang="en-US" sz="2000" b="1" dirty="0">
                        <a:effectLst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</a:rPr>
                        <a:t>(5 % pressure rise)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</a:rPr>
                        <a:t>4.95±0.40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effectLst/>
                        </a:rPr>
                        <a:t>76.52±0.44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Matthew Karp without Mixing Fan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(5 % pressure rise)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5.35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78.18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Steve Rehn without Mixing Fan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(3 % Pressure Rise) </a:t>
                      </a:r>
                      <a:r>
                        <a:rPr lang="en-US" sz="2000" kern="1200" dirty="0" smtClean="0">
                          <a:effectLst/>
                        </a:rPr>
                        <a:t>[8]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4.7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78.87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Factory Mutual Research Corporation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kern="1200" dirty="0">
                          <a:effectLst/>
                        </a:rPr>
                        <a:t>(Visual Upward Flame Propagation) </a:t>
                      </a:r>
                      <a:r>
                        <a:rPr lang="en-US" sz="2000" kern="1200" dirty="0" smtClean="0">
                          <a:effectLst/>
                        </a:rPr>
                        <a:t>[9]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76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EN 1839 (B)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kern="1200" dirty="0">
                          <a:effectLst/>
                        </a:rPr>
                        <a:t>14 L Vessel (5 % Pressure Rise) </a:t>
                      </a:r>
                      <a:r>
                        <a:rPr lang="en-US" sz="2000" kern="1200" dirty="0" smtClean="0">
                          <a:effectLst/>
                        </a:rPr>
                        <a:t>[10]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4.2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77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EN 1839 (T)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80 mm Diameter  (Visual Method) </a:t>
                      </a:r>
                      <a:r>
                        <a:rPr lang="en-US" sz="2000" kern="1200" dirty="0" smtClean="0">
                          <a:effectLst/>
                        </a:rPr>
                        <a:t>[10]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3.6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76.6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Herzberg &amp; Cashdollar 8 L Vessel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(3 % Pressure Rise) </a:t>
                      </a:r>
                      <a:r>
                        <a:rPr lang="en-US" sz="2000" kern="1200" dirty="0" smtClean="0">
                          <a:effectLst/>
                        </a:rPr>
                        <a:t>[11]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5±0.5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76.8±0.2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u="sng" kern="1200" dirty="0">
                          <a:effectLst/>
                        </a:rPr>
                        <a:t>Average</a:t>
                      </a:r>
                      <a:endParaRPr lang="en-US" sz="2000" b="1" i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u="sng" kern="1200" dirty="0">
                          <a:effectLst/>
                        </a:rPr>
                        <a:t>4.56</a:t>
                      </a:r>
                      <a:endParaRPr lang="en-US" sz="2000" b="1" i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u="sng" kern="1200" dirty="0">
                          <a:effectLst/>
                        </a:rPr>
                        <a:t>77.11</a:t>
                      </a:r>
                      <a:endParaRPr lang="en-US" sz="2000" b="1" i="1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0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LFL and UFL Validation Analysis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038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averaged </a:t>
            </a:r>
            <a:r>
              <a:rPr lang="en-US" sz="2400" i="1" dirty="0"/>
              <a:t>LFL </a:t>
            </a:r>
            <a:r>
              <a:rPr lang="en-US" sz="2400" i="1" dirty="0" smtClean="0"/>
              <a:t>and UFL </a:t>
            </a:r>
            <a:r>
              <a:rPr lang="en-US" sz="2400" dirty="0" smtClean="0"/>
              <a:t>of the </a:t>
            </a:r>
            <a:r>
              <a:rPr lang="en-US" sz="2400" dirty="0"/>
              <a:t>seven experiments </a:t>
            </a:r>
            <a:r>
              <a:rPr lang="en-US" sz="2400" dirty="0" smtClean="0"/>
              <a:t>are </a:t>
            </a:r>
            <a:r>
              <a:rPr lang="en-US" sz="2400" b="1" i="1" dirty="0" smtClean="0"/>
              <a:t>4.56 %vol and </a:t>
            </a:r>
            <a:r>
              <a:rPr lang="en-US" sz="2400" b="1" i="1" dirty="0"/>
              <a:t>77.11 %vol hydrogen </a:t>
            </a:r>
            <a:r>
              <a:rPr lang="en-US" sz="2400" dirty="0" smtClean="0"/>
              <a:t>respectively with </a:t>
            </a:r>
            <a:r>
              <a:rPr lang="en-US" sz="2400" dirty="0"/>
              <a:t>a standard deviation of </a:t>
            </a:r>
            <a:r>
              <a:rPr lang="en-US" sz="2400" b="1" i="1" dirty="0"/>
              <a:t>0.54 </a:t>
            </a:r>
            <a:r>
              <a:rPr lang="en-US" sz="2400" b="1" i="1" dirty="0" smtClean="0"/>
              <a:t>%vol and  </a:t>
            </a:r>
            <a:r>
              <a:rPr lang="en-US" sz="2400" b="1" i="1" dirty="0"/>
              <a:t>0.88 %vol </a:t>
            </a:r>
            <a:r>
              <a:rPr lang="en-US" sz="2400" b="1" i="1" dirty="0" smtClean="0"/>
              <a:t>hydrogen </a:t>
            </a:r>
            <a:r>
              <a:rPr lang="en-US" sz="2400" dirty="0" smtClean="0"/>
              <a:t>respectively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experimentally determined flammability limits of this study are </a:t>
            </a:r>
            <a:r>
              <a:rPr lang="en-US" sz="2400" b="1" i="1" dirty="0"/>
              <a:t>4.95±0.40 %vol and 76.52±0.44 %vol hydrogen </a:t>
            </a:r>
            <a:r>
              <a:rPr lang="en-US" sz="2400" dirty="0"/>
              <a:t>for the LFL and UFL respectively. </a:t>
            </a:r>
          </a:p>
          <a:p>
            <a:endParaRPr lang="en-US" sz="2400" dirty="0"/>
          </a:p>
          <a:p>
            <a:r>
              <a:rPr lang="en-US" sz="2400" dirty="0"/>
              <a:t>The test results of this study are both </a:t>
            </a:r>
            <a:r>
              <a:rPr lang="en-US" sz="2400" i="1" dirty="0"/>
              <a:t>within a standard deviation</a:t>
            </a:r>
            <a:r>
              <a:rPr lang="en-US" sz="2400" dirty="0"/>
              <a:t> of the averaged </a:t>
            </a:r>
            <a:r>
              <a:rPr lang="en-US" sz="2400" dirty="0" smtClean="0"/>
              <a:t>results</a:t>
            </a:r>
            <a:r>
              <a:rPr lang="en-US" sz="2400" dirty="0"/>
              <a:t> </a:t>
            </a:r>
            <a:r>
              <a:rPr lang="en-US" sz="2400" dirty="0" smtClean="0"/>
              <a:t>and therefore validate the test data.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536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520083"/>
              </p:ext>
            </p:extLst>
          </p:nvPr>
        </p:nvGraphicFramePr>
        <p:xfrm>
          <a:off x="411480" y="3429000"/>
          <a:ext cx="8321040" cy="21031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160520"/>
                <a:gridCol w="4160520"/>
              </a:tblGrid>
              <a:tr h="70104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Tester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MIC, 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%vol </a:t>
                      </a:r>
                      <a:r>
                        <a:rPr lang="en-US" sz="2000" dirty="0">
                          <a:effectLst/>
                        </a:rPr>
                        <a:t>Halon </a:t>
                      </a:r>
                      <a:r>
                        <a:rPr lang="en-US" sz="2000" dirty="0" smtClean="0">
                          <a:effectLst/>
                        </a:rPr>
                        <a:t>1301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0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Matthew Karp with Mixing Fan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(5 % Pressure Rise)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26.72±0.43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10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effectLst/>
                        </a:rPr>
                        <a:t>Factory Mutual Research Corporation</a:t>
                      </a:r>
                      <a:r>
                        <a:rPr lang="en-US" sz="2000" b="0" dirty="0">
                          <a:effectLst/>
                        </a:rPr>
                        <a:t> </a:t>
                      </a:r>
                      <a:endParaRPr lang="en-US" sz="2000" b="0" dirty="0" smtClean="0">
                        <a:effectLst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effectLst/>
                        </a:rPr>
                        <a:t>(Visual Upward </a:t>
                      </a:r>
                      <a:r>
                        <a:rPr lang="en-US" sz="2000" b="0" kern="1200" dirty="0">
                          <a:effectLst/>
                        </a:rPr>
                        <a:t>Flame Propagation) </a:t>
                      </a:r>
                      <a:r>
                        <a:rPr lang="en-US" sz="2000" b="0" kern="1200" dirty="0" smtClean="0">
                          <a:effectLst/>
                        </a:rPr>
                        <a:t>[6]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8860" y="9906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Results from this study found a </a:t>
            </a:r>
            <a:r>
              <a:rPr lang="en-US" sz="2400" b="1" i="1" dirty="0"/>
              <a:t>MIC of 26.72 </a:t>
            </a:r>
            <a:r>
              <a:rPr lang="en-US" sz="2400" b="1" i="1" dirty="0" smtClean="0"/>
              <a:t>%vol </a:t>
            </a:r>
            <a:r>
              <a:rPr lang="en-US" sz="2400" b="1" i="1" dirty="0"/>
              <a:t>Halon 1301 </a:t>
            </a:r>
            <a:r>
              <a:rPr lang="en-US" sz="2400" dirty="0" smtClean="0"/>
              <a:t>while </a:t>
            </a:r>
            <a:r>
              <a:rPr lang="en-US" sz="2400" dirty="0"/>
              <a:t>Factory Mutual Corporation found the </a:t>
            </a:r>
            <a:r>
              <a:rPr lang="en-US" sz="2400" b="1" i="1" dirty="0"/>
              <a:t>MIC to be 28 </a:t>
            </a:r>
            <a:r>
              <a:rPr lang="en-US" sz="2400" b="1" i="1" dirty="0" smtClean="0"/>
              <a:t>%vol </a:t>
            </a:r>
            <a:r>
              <a:rPr lang="en-US" sz="2400" b="1" i="1" dirty="0"/>
              <a:t>Halon 1301 </a:t>
            </a:r>
            <a:r>
              <a:rPr lang="en-US" sz="2400" dirty="0" smtClean="0"/>
              <a:t>yielding </a:t>
            </a:r>
            <a:r>
              <a:rPr lang="en-US" sz="2400" dirty="0"/>
              <a:t>a </a:t>
            </a:r>
            <a:r>
              <a:rPr lang="en-US" sz="2400" b="1" i="1" dirty="0"/>
              <a:t>4.68 percent </a:t>
            </a:r>
            <a:r>
              <a:rPr lang="en-US" sz="2400" b="1" i="1" dirty="0" smtClean="0"/>
              <a:t>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Factory </a:t>
            </a:r>
            <a:r>
              <a:rPr lang="en-US" sz="2400" dirty="0"/>
              <a:t>Mutual Research Corporation used the visual method and this study used the pressure rise </a:t>
            </a:r>
            <a:r>
              <a:rPr lang="en-US" sz="2400" dirty="0" smtClean="0"/>
              <a:t>method</a:t>
            </a:r>
            <a:endParaRPr lang="en-US" sz="2400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453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MIC Validation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66783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Being that </a:t>
            </a:r>
            <a:r>
              <a:rPr lang="en-US" sz="2400" dirty="0" smtClean="0">
                <a:solidFill>
                  <a:srgbClr val="008000"/>
                </a:solidFill>
              </a:rPr>
              <a:t>these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experiments used different testing methods and still yields similar results, it can be concluded that the test results are accurate and reproducible.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12" y="241385"/>
            <a:ext cx="9372625" cy="2286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5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Flammability </a:t>
            </a:r>
            <a:r>
              <a:rPr lang="en-US" sz="4000" b="1" dirty="0"/>
              <a:t>Limits and MIC of </a:t>
            </a:r>
            <a:r>
              <a:rPr lang="en-US" sz="4000" b="1" dirty="0" smtClean="0"/>
              <a:t>Li-Ion pBVG and </a:t>
            </a:r>
            <a:r>
              <a:rPr lang="en-US" sz="4000" b="1" dirty="0"/>
              <a:t>Air Mixtures with and </a:t>
            </a:r>
            <a:r>
              <a:rPr lang="en-US" sz="4000" b="1" dirty="0" smtClean="0"/>
              <a:t>without </a:t>
            </a:r>
            <a:r>
              <a:rPr lang="en-US" sz="4000" b="1" dirty="0"/>
              <a:t>Halon 1301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7244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5.1 </a:t>
            </a:r>
            <a:r>
              <a:rPr lang="en-US" dirty="0"/>
              <a:t>Premixed Lithium-Ion Battery Vent Gas (</a:t>
            </a:r>
            <a:r>
              <a:rPr lang="en-US" i="1" dirty="0"/>
              <a:t>Li-Ion pBVG</a:t>
            </a:r>
            <a:r>
              <a:rPr lang="en-US" dirty="0"/>
              <a:t>) Mixture </a:t>
            </a:r>
            <a:r>
              <a:rPr lang="en-US" dirty="0" smtClean="0"/>
              <a:t>Constituents</a:t>
            </a:r>
          </a:p>
          <a:p>
            <a:pPr marL="457200" lvl="1" indent="0">
              <a:buNone/>
            </a:pPr>
            <a:r>
              <a:rPr lang="en-US" dirty="0" smtClean="0"/>
              <a:t>5.2 </a:t>
            </a:r>
            <a:r>
              <a:rPr lang="en-US" dirty="0"/>
              <a:t>Overview</a:t>
            </a:r>
          </a:p>
          <a:p>
            <a:pPr marL="457200" lvl="1" indent="0">
              <a:buNone/>
            </a:pPr>
            <a:r>
              <a:rPr lang="en-US" dirty="0" smtClean="0"/>
              <a:t>5.3 </a:t>
            </a:r>
            <a:r>
              <a:rPr lang="en-US" dirty="0"/>
              <a:t>Nose Cap MIC of </a:t>
            </a:r>
            <a:r>
              <a:rPr lang="en-US" dirty="0" smtClean="0"/>
              <a:t>Li-Ion pBVG, </a:t>
            </a:r>
            <a:r>
              <a:rPr lang="en-US" dirty="0"/>
              <a:t>Air, and Halon 1301 </a:t>
            </a:r>
            <a:r>
              <a:rPr lang="en-US" dirty="0" smtClean="0"/>
              <a:t>Mixtures</a:t>
            </a:r>
          </a:p>
          <a:p>
            <a:pPr marL="457200" lvl="1" indent="0">
              <a:buNone/>
            </a:pPr>
            <a:r>
              <a:rPr lang="en-US" dirty="0" smtClean="0"/>
              <a:t>5.4 </a:t>
            </a:r>
            <a:r>
              <a:rPr lang="en-US" dirty="0"/>
              <a:t>Flammability Curve of </a:t>
            </a:r>
            <a:r>
              <a:rPr lang="en-US" dirty="0" smtClean="0"/>
              <a:t>Li-Ion pBVG, </a:t>
            </a:r>
            <a:r>
              <a:rPr lang="en-US" dirty="0"/>
              <a:t>Air, and </a:t>
            </a:r>
            <a:r>
              <a:rPr lang="en-US" dirty="0" smtClean="0"/>
              <a:t>Halon </a:t>
            </a:r>
            <a:r>
              <a:rPr lang="en-US" dirty="0"/>
              <a:t>1301 Mixtures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291283"/>
              </p:ext>
            </p:extLst>
          </p:nvPr>
        </p:nvGraphicFramePr>
        <p:xfrm>
          <a:off x="411480" y="1706880"/>
          <a:ext cx="8321040" cy="385572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160520"/>
                <a:gridCol w="4160520"/>
              </a:tblGrid>
              <a:tr h="190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Gas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%vol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Hydrogen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27.60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Carbon Monoxide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22.90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Carbon Dioxide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30.10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Methane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6.37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Propylene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4.48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Ethylene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2.21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Butane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1.57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Ethane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1.17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1-Butane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0.56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Propane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0.27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28" y="693807"/>
            <a:ext cx="9124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premixed bottled lithium battery vent gas constituents are listed below [4]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most prevalent gases are hydrogen, carbon monoxide, and carbon dioxide. 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3258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Li-Ion pBVG Mixture Constituents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91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000"/>
                </a:solidFill>
              </a:rPr>
              <a:t>Rather than collecting Li-Ion battery vent gases, a bottle of premixed battery vent gases (</a:t>
            </a:r>
            <a:r>
              <a:rPr lang="en-US" sz="2000" dirty="0">
                <a:solidFill>
                  <a:srgbClr val="008000"/>
                </a:solidFill>
              </a:rPr>
              <a:t>Praxair NI BT1.58X1CASN</a:t>
            </a:r>
            <a:r>
              <a:rPr lang="en-US" sz="2000" dirty="0" smtClean="0">
                <a:solidFill>
                  <a:srgbClr val="008000"/>
                </a:solidFill>
              </a:rPr>
              <a:t>) was purchased to match the composition of collected battery gases.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038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Lower Flammability Limit (LFL) </a:t>
            </a:r>
            <a:r>
              <a:rPr lang="en-US" sz="2400" dirty="0" smtClean="0"/>
              <a:t>is the minimum concentration of a fuel in an oxidizer that will ignite. </a:t>
            </a:r>
            <a:r>
              <a:rPr lang="en-US" sz="2400" i="1" dirty="0" smtClean="0"/>
              <a:t>Less fuel will be too lean to ignite.</a:t>
            </a:r>
          </a:p>
          <a:p>
            <a:endParaRPr lang="en-US" sz="2400" i="1" dirty="0" smtClean="0"/>
          </a:p>
          <a:p>
            <a:r>
              <a:rPr lang="en-US" sz="2400" b="1" u="sng" dirty="0" smtClean="0"/>
              <a:t>Upper Flammability limit (UFL) </a:t>
            </a:r>
            <a:r>
              <a:rPr lang="en-US" sz="2400" dirty="0" smtClean="0"/>
              <a:t>is the maximum concentration of a fuel in an oxidizer that will ignite. </a:t>
            </a:r>
            <a:r>
              <a:rPr lang="en-US" sz="2400" i="1" dirty="0" smtClean="0"/>
              <a:t>More fuel will be too rich to ignite.</a:t>
            </a:r>
          </a:p>
          <a:p>
            <a:endParaRPr lang="en-US" sz="2400" i="1" dirty="0" smtClean="0"/>
          </a:p>
          <a:p>
            <a:r>
              <a:rPr lang="en-US" sz="2400" b="1" u="sng" dirty="0" smtClean="0"/>
              <a:t>Minimum Inerting Concentration (MIC) </a:t>
            </a:r>
            <a:r>
              <a:rPr lang="en-US" sz="2400" dirty="0" smtClean="0"/>
              <a:t>is the minimum concentration of an inertant required to prevent ignition regardless of fuel concentration.</a:t>
            </a:r>
          </a:p>
          <a:p>
            <a:pPr lvl="1"/>
            <a:r>
              <a:rPr lang="en-US" sz="2400" dirty="0" smtClean="0"/>
              <a:t>This is also where the LFL meets the UFL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83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614954"/>
              </p:ext>
            </p:extLst>
          </p:nvPr>
        </p:nvGraphicFramePr>
        <p:xfrm>
          <a:off x="160443" y="677863"/>
          <a:ext cx="8823113" cy="175260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855117"/>
                <a:gridCol w="2441321"/>
                <a:gridCol w="2526675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Mixture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LFL, </a:t>
                      </a:r>
                      <a:r>
                        <a:rPr lang="en-US" sz="2000" dirty="0" smtClean="0">
                          <a:effectLst/>
                        </a:rPr>
                        <a:t>%vol Li-Ion pBVG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UFL, </a:t>
                      </a:r>
                      <a:r>
                        <a:rPr lang="en-US" sz="2000" dirty="0" smtClean="0">
                          <a:effectLst/>
                        </a:rPr>
                        <a:t>%vol Li-Ion pBVG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Li-Ion pBVG </a:t>
                      </a:r>
                      <a:r>
                        <a:rPr lang="en-US" sz="2000" b="0" dirty="0">
                          <a:effectLst/>
                        </a:rPr>
                        <a:t>– Air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7.88±0.41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37.14±0.42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Li-Ion pBVG </a:t>
                      </a:r>
                      <a:r>
                        <a:rPr lang="en-US" sz="2000" b="0" dirty="0">
                          <a:effectLst/>
                        </a:rPr>
                        <a:t>– Air – 5%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13.80±0.49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26.07±0.43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Li-Ion pBVG </a:t>
                      </a:r>
                      <a:r>
                        <a:rPr lang="en-US" sz="2000" b="0" dirty="0">
                          <a:effectLst/>
                        </a:rPr>
                        <a:t>– Air – 7%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16.15±0.4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23.31±0.44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Li-Ion pBVG </a:t>
                      </a:r>
                      <a:r>
                        <a:rPr lang="en-US" sz="2000" b="0" dirty="0">
                          <a:effectLst/>
                        </a:rPr>
                        <a:t>– Air – 8%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17.62±0.52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21.84±0.65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968070"/>
              </p:ext>
            </p:extLst>
          </p:nvPr>
        </p:nvGraphicFramePr>
        <p:xfrm>
          <a:off x="411480" y="2507280"/>
          <a:ext cx="8321040" cy="7010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659785"/>
                <a:gridCol w="3661255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Mixture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MIC</a:t>
                      </a:r>
                      <a:r>
                        <a:rPr lang="en-US" sz="2000" dirty="0" smtClean="0">
                          <a:effectLst/>
                        </a:rPr>
                        <a:t>, %vol </a:t>
                      </a:r>
                      <a:r>
                        <a:rPr lang="en-US" sz="2000" dirty="0">
                          <a:effectLst/>
                        </a:rPr>
                        <a:t>Halon </a:t>
                      </a:r>
                      <a:r>
                        <a:rPr lang="en-US" sz="2000" dirty="0" smtClean="0">
                          <a:effectLst/>
                        </a:rPr>
                        <a:t>1301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Lithium Battery Vent Gas – Air –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8.59±0.52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843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97 </a:t>
            </a:r>
            <a:r>
              <a:rPr lang="en-US" sz="2400" dirty="0">
                <a:solidFill>
                  <a:srgbClr val="008000"/>
                </a:solidFill>
              </a:rPr>
              <a:t>tests were conducted to determine date used in determining </a:t>
            </a:r>
            <a:r>
              <a:rPr lang="en-US" sz="2400" dirty="0" smtClean="0">
                <a:solidFill>
                  <a:srgbClr val="008000"/>
                </a:solidFill>
              </a:rPr>
              <a:t>the flammability curve of Li-Ion pBVG, air, and Halon 1301 mixtures.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756959"/>
              </p:ext>
            </p:extLst>
          </p:nvPr>
        </p:nvGraphicFramePr>
        <p:xfrm>
          <a:off x="1600200" y="3160165"/>
          <a:ext cx="5943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99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Nose Cap MIC of Lithium Battery, Air, and Halon 1301 Mixtures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15528" y="13160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34 tests were conducted to determine the minimum inerting concentration of Halon 1301 in mixed Li-Ion pBVG – air mixtures to be </a:t>
            </a:r>
            <a:r>
              <a:rPr lang="en-US" sz="2400" b="1" i="1" dirty="0" smtClean="0"/>
              <a:t>8.59</a:t>
            </a:r>
            <a:r>
              <a:rPr lang="en-US" sz="2400" b="1" i="1" dirty="0" smtClean="0">
                <a:solidFill>
                  <a:schemeClr val="dk1"/>
                </a:solidFill>
              </a:rPr>
              <a:t>±</a:t>
            </a:r>
            <a:r>
              <a:rPr lang="en-US" sz="2400" b="1" i="1" dirty="0" smtClean="0"/>
              <a:t>0.52 </a:t>
            </a:r>
            <a:r>
              <a:rPr lang="en-US" sz="2400" b="1" i="1" dirty="0" smtClean="0">
                <a:solidFill>
                  <a:schemeClr val="dk1"/>
                </a:solidFill>
              </a:rPr>
              <a:t>%vol Halon </a:t>
            </a:r>
            <a:r>
              <a:rPr lang="en-US" sz="2400" dirty="0" smtClean="0">
                <a:solidFill>
                  <a:schemeClr val="dk1"/>
                </a:solidFill>
              </a:rPr>
              <a:t>at </a:t>
            </a:r>
            <a:r>
              <a:rPr lang="en-US" sz="2400" b="1" i="1" dirty="0" smtClean="0">
                <a:solidFill>
                  <a:schemeClr val="dk1"/>
                </a:solidFill>
              </a:rPr>
              <a:t>19.52 %vol Li-Ion pBVG</a:t>
            </a:r>
            <a:endParaRPr lang="en-US" sz="2400" b="1" i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442112"/>
              </p:ext>
            </p:extLst>
          </p:nvPr>
        </p:nvGraphicFramePr>
        <p:xfrm>
          <a:off x="1600200" y="2415691"/>
          <a:ext cx="594360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The above </a:t>
            </a:r>
            <a:r>
              <a:rPr lang="en-US" sz="2400" dirty="0" smtClean="0">
                <a:solidFill>
                  <a:srgbClr val="3366FF"/>
                </a:solidFill>
              </a:rPr>
              <a:t>graph displays where the LFL meets the UFL to form the MIC.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53"/>
            <a:ext cx="9144000" cy="1371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Flammability Curve </a:t>
            </a:r>
            <a:r>
              <a:rPr lang="en-US" sz="3600" b="1" dirty="0"/>
              <a:t>of </a:t>
            </a:r>
            <a:r>
              <a:rPr lang="en-US" sz="3600" b="1" dirty="0" smtClean="0"/>
              <a:t>Li-Ion pBVG, </a:t>
            </a:r>
            <a:r>
              <a:rPr lang="en-US" sz="3600" b="1" dirty="0"/>
              <a:t>Air, and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Halon </a:t>
            </a:r>
            <a:r>
              <a:rPr lang="en-US" sz="3600" b="1" dirty="0"/>
              <a:t>1301 Mixtures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1603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UFL constricts faster than the LFL as the %vol Halon 1301 increases.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Inside the curve is considered flammable while outside is considered nonflammable.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610534"/>
              </p:ext>
            </p:extLst>
          </p:nvPr>
        </p:nvGraphicFramePr>
        <p:xfrm>
          <a:off x="1600200" y="2468875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0296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Using the above graph, any ratio of </a:t>
            </a:r>
            <a:r>
              <a:rPr lang="en-US" sz="2400" dirty="0" smtClean="0">
                <a:solidFill>
                  <a:srgbClr val="3366FF"/>
                </a:solidFill>
              </a:rPr>
              <a:t>Li-Ion pBVG, </a:t>
            </a:r>
            <a:r>
              <a:rPr lang="en-US" sz="2400" dirty="0">
                <a:solidFill>
                  <a:srgbClr val="3366FF"/>
                </a:solidFill>
              </a:rPr>
              <a:t>air, and Halon 1301 can be determined </a:t>
            </a:r>
            <a:r>
              <a:rPr lang="en-US" sz="2400" dirty="0" smtClean="0">
                <a:solidFill>
                  <a:srgbClr val="3366FF"/>
                </a:solidFill>
              </a:rPr>
              <a:t>to be a flammable or nonflammable mixture.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98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6</a:t>
            </a:r>
            <a:br>
              <a:rPr lang="en-US" b="1" dirty="0" smtClean="0"/>
            </a:br>
            <a:r>
              <a:rPr lang="en-US" b="1" dirty="0" smtClean="0"/>
              <a:t>Le Chatelier’s Mixing Rule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5560"/>
            <a:ext cx="9144000" cy="4495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/>
              <a:t>6.1 </a:t>
            </a:r>
            <a:r>
              <a:rPr lang="en-US" sz="2400" dirty="0"/>
              <a:t>Le Chatelier’s Mixing Rule </a:t>
            </a:r>
            <a:r>
              <a:rPr lang="en-US" sz="2400" dirty="0" smtClean="0"/>
              <a:t>[12]</a:t>
            </a:r>
          </a:p>
          <a:p>
            <a:pPr marL="457200" lvl="1" indent="0">
              <a:buNone/>
            </a:pPr>
            <a:r>
              <a:rPr lang="en-US" sz="2400" dirty="0" smtClean="0"/>
              <a:t>6.2 </a:t>
            </a:r>
            <a:r>
              <a:rPr lang="en-US" sz="2400" dirty="0"/>
              <a:t>Comparison of Experimental and Calculated Flammability Limits for </a:t>
            </a:r>
            <a:r>
              <a:rPr lang="en-US" sz="2400" dirty="0" smtClean="0"/>
              <a:t>Li-Ion pBVG</a:t>
            </a:r>
          </a:p>
          <a:p>
            <a:pPr marL="457200" lvl="1" indent="0">
              <a:buNone/>
            </a:pPr>
            <a:r>
              <a:rPr lang="en-US" sz="2400" dirty="0" smtClean="0"/>
              <a:t>6.3 </a:t>
            </a:r>
            <a:r>
              <a:rPr lang="en-US" sz="2400" dirty="0"/>
              <a:t>Prediction and Analysis for Various States of Charge using Le Chatelier’s Mixing Rule</a:t>
            </a:r>
          </a:p>
        </p:txBody>
      </p:sp>
    </p:spTree>
    <p:extLst>
      <p:ext uri="{BB962C8B-B14F-4D97-AF65-F5344CB8AC3E}">
        <p14:creationId xmlns:p14="http://schemas.microsoft.com/office/powerpoint/2010/main" val="29775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86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Le Chatelier’s Mixing Rule [12]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992" y="855663"/>
                <a:ext cx="9144000" cy="5867400"/>
              </a:xfrm>
            </p:spPr>
            <p:txBody>
              <a:bodyPr>
                <a:normAutofit fontScale="47500" lnSpcReduction="20000"/>
              </a:bodyPr>
              <a:lstStyle/>
              <a:p>
                <a:pPr marL="514350" lvl="0" indent="-514350">
                  <a:buFont typeface="+mj-lt"/>
                  <a:buAutoNum type="arabicPeriod"/>
                </a:pPr>
                <a:r>
                  <a:rPr lang="en-US" sz="5100" dirty="0" smtClean="0"/>
                  <a:t>Calculate </a:t>
                </a:r>
                <a:r>
                  <a:rPr lang="en-US" sz="5100" dirty="0"/>
                  <a:t>the constituents of the mixed gas neglecting the presence of air.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sz="5100" dirty="0"/>
                  <a:t>Create binary gases by combining part of or all of a nonflammable gas with one or more flammable gas and recalculate gas constituents.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sz="5100" dirty="0"/>
                  <a:t>Record the flammability limits of the mixtures constituents from tables or curves.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sz="5100" dirty="0"/>
                  <a:t>Calculate the flammability limits of the mixed gas using Le Chatelier’s mixing rule </a:t>
                </a:r>
                <a:r>
                  <a:rPr lang="en-US" sz="5100" dirty="0" smtClean="0"/>
                  <a:t>equation</a:t>
                </a:r>
                <a:r>
                  <a:rPr lang="en-US" sz="5100" dirty="0"/>
                  <a:t> 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>
                          <a:latin typeface="Cambria Math"/>
                        </a:rPr>
                        <m:t>𝐿</m:t>
                      </m:r>
                      <m:r>
                        <a:rPr lang="en-US" sz="4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/>
                            </a:rPr>
                            <m:t>100</m:t>
                          </m:r>
                        </m:num>
                        <m:den>
                          <m:f>
                            <m:fPr>
                              <m:ctrlPr>
                                <a:rPr lang="en-US" sz="4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42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42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2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42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4200" i="1">
                              <a:latin typeface="Cambria Math"/>
                            </a:rPr>
                            <m:t>+…</m:t>
                          </m:r>
                        </m:den>
                      </m:f>
                    </m:oMath>
                  </m:oMathPara>
                </a14:m>
                <a:endParaRPr lang="en-US" sz="5100" dirty="0"/>
              </a:p>
              <a:p>
                <a:pPr marL="0" indent="0">
                  <a:buNone/>
                </a:pPr>
                <a:r>
                  <a:rPr lang="en-US" sz="5100" dirty="0"/>
                  <a:t> </a:t>
                </a:r>
              </a:p>
              <a:p>
                <a:pPr marL="0" indent="0">
                  <a:buNone/>
                </a:pPr>
                <a:r>
                  <a:rPr lang="en-US" sz="5100" dirty="0" smtClean="0"/>
                  <a:t>Where </a:t>
                </a:r>
                <a:r>
                  <a:rPr lang="en-US" sz="5100" dirty="0"/>
                  <a:t>L is either the LFL or the UFL of the gas mixture, p</a:t>
                </a:r>
                <a:r>
                  <a:rPr lang="en-US" sz="5100" baseline="-25000" dirty="0"/>
                  <a:t>1</a:t>
                </a:r>
                <a:r>
                  <a:rPr lang="en-US" sz="5100" dirty="0"/>
                  <a:t>, p</a:t>
                </a:r>
                <a:r>
                  <a:rPr lang="en-US" sz="5100" baseline="-25000" dirty="0"/>
                  <a:t>2</a:t>
                </a:r>
                <a:r>
                  <a:rPr lang="en-US" sz="5100" dirty="0"/>
                  <a:t>, p</a:t>
                </a:r>
                <a:r>
                  <a:rPr lang="en-US" sz="5100" baseline="-25000" dirty="0"/>
                  <a:t>3</a:t>
                </a:r>
                <a:r>
                  <a:rPr lang="en-US" sz="5100" dirty="0"/>
                  <a:t> … are the </a:t>
                </a:r>
                <a:r>
                  <a:rPr lang="en-US" sz="5100" dirty="0" smtClean="0"/>
                  <a:t>percentages </a:t>
                </a:r>
                <a:r>
                  <a:rPr lang="en-US" sz="5100" dirty="0"/>
                  <a:t>of the mixtures constituents, and N</a:t>
                </a:r>
                <a:r>
                  <a:rPr lang="en-US" sz="5100" baseline="-25000" dirty="0"/>
                  <a:t>1</a:t>
                </a:r>
                <a:r>
                  <a:rPr lang="en-US" sz="5100" dirty="0"/>
                  <a:t>, N</a:t>
                </a:r>
                <a:r>
                  <a:rPr lang="en-US" sz="5100" baseline="-25000" dirty="0"/>
                  <a:t>2</a:t>
                </a:r>
                <a:r>
                  <a:rPr lang="en-US" sz="5100" dirty="0"/>
                  <a:t>, N</a:t>
                </a:r>
                <a:r>
                  <a:rPr lang="en-US" sz="5100" baseline="-25000" dirty="0"/>
                  <a:t>3</a:t>
                </a:r>
                <a:r>
                  <a:rPr lang="en-US" sz="5100" dirty="0"/>
                  <a:t> … are either the LFL </a:t>
                </a:r>
                <a:r>
                  <a:rPr lang="en-US" sz="5100" dirty="0" smtClean="0"/>
                  <a:t>or </a:t>
                </a:r>
                <a:r>
                  <a:rPr lang="en-US" sz="5100" dirty="0"/>
                  <a:t>UFL of the individual constituents </a:t>
                </a:r>
                <a:r>
                  <a:rPr lang="en-US" sz="5100" dirty="0" smtClean="0"/>
                  <a:t>[12]. </a:t>
                </a:r>
              </a:p>
              <a:p>
                <a:pPr marL="0" indent="0">
                  <a:buNone/>
                </a:pPr>
                <a:endParaRPr lang="en-US" sz="2900" dirty="0" smtClean="0"/>
              </a:p>
              <a:p>
                <a:pPr marL="0" indent="0">
                  <a:buNone/>
                </a:pPr>
                <a:r>
                  <a:rPr lang="en-US" sz="2900" dirty="0" smtClean="0"/>
                  <a:t>*Note </a:t>
                </a:r>
                <a:r>
                  <a:rPr lang="en-US" sz="2900" dirty="0"/>
                  <a:t>that if the constituents do not  </a:t>
                </a:r>
                <a:r>
                  <a:rPr lang="en-US" sz="2900" dirty="0" smtClean="0"/>
                  <a:t>add </a:t>
                </a:r>
                <a:r>
                  <a:rPr lang="en-US" sz="2900" dirty="0"/>
                  <a:t>up to 100 percent, one could substitute the actual total percentage.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92" y="855663"/>
                <a:ext cx="9144000" cy="5867400"/>
              </a:xfrm>
              <a:blipFill rotWithShape="1">
                <a:blip r:embed="rId2"/>
                <a:stretch>
                  <a:fillRect l="-1067" t="-2077" r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8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2401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LFL has a percent difference of 1.79 %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UFL has a percent difference of 4.53 %</a:t>
            </a:r>
            <a:endParaRPr lang="en-US" sz="2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78302807"/>
              </p:ext>
            </p:extLst>
          </p:nvPr>
        </p:nvGraphicFramePr>
        <p:xfrm>
          <a:off x="1600200" y="2891329"/>
          <a:ext cx="5943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1815" y="24660"/>
            <a:ext cx="9447630" cy="1828800"/>
          </a:xfrm>
        </p:spPr>
        <p:txBody>
          <a:bodyPr>
            <a:noAutofit/>
          </a:bodyPr>
          <a:lstStyle/>
          <a:p>
            <a:r>
              <a:rPr lang="en-US" sz="3600" b="1" dirty="0"/>
              <a:t>Comparison of Experimental and Calculated Flammability </a:t>
            </a:r>
            <a:r>
              <a:rPr lang="en-US" sz="4000" b="1" dirty="0"/>
              <a:t>Limits</a:t>
            </a:r>
            <a:r>
              <a:rPr lang="en-US" sz="3600" b="1" dirty="0"/>
              <a:t> for </a:t>
            </a:r>
            <a:r>
              <a:rPr lang="en-US" sz="3600" b="1" dirty="0" smtClean="0"/>
              <a:t>Li-Ion pBVG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0296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Le Chatelier’s mixing rule has been shown to be an effective measure for estimating the flammability limits of Li-Ion </a:t>
            </a:r>
            <a:r>
              <a:rPr lang="en-US" sz="2400" dirty="0" err="1">
                <a:solidFill>
                  <a:srgbClr val="008000"/>
                </a:solidFill>
              </a:rPr>
              <a:t>pBVGes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Prediction and Analysis for Various States of Charge using Le Chatelier’s Mixing Rule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038"/>
            <a:ext cx="91440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Collected vent gas constituents from </a:t>
            </a:r>
            <a:r>
              <a:rPr lang="en-US" sz="2400" dirty="0"/>
              <a:t>a </a:t>
            </a:r>
            <a:r>
              <a:rPr lang="en-US" sz="2400" dirty="0" smtClean="0"/>
              <a:t>7.7 </a:t>
            </a:r>
            <a:r>
              <a:rPr lang="en-US" sz="2400" dirty="0"/>
              <a:t>Wh </a:t>
            </a:r>
            <a:r>
              <a:rPr lang="en-US" sz="2400" dirty="0" smtClean="0"/>
              <a:t>lithium-ion pouch </a:t>
            </a:r>
            <a:r>
              <a:rPr lang="en-US" sz="2400" dirty="0"/>
              <a:t>cell </a:t>
            </a:r>
            <a:r>
              <a:rPr lang="en-US" sz="2400" dirty="0" smtClean="0"/>
              <a:t>at 50 %, 100 %, and 150 % state of charge are used for the predictions listed in the table below [13].</a:t>
            </a:r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24716"/>
              </p:ext>
            </p:extLst>
          </p:nvPr>
        </p:nvGraphicFramePr>
        <p:xfrm>
          <a:off x="228600" y="2507280"/>
          <a:ext cx="8686800" cy="3017519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771356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SOC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LFL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UFL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Flammability Range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72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50 % SOC 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4.6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25.1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20.5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72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100 % SOC 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6.8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34.0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27.2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72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150 % SOC 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4.8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29.3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24.4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0296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The above </a:t>
            </a:r>
            <a:r>
              <a:rPr lang="en-US" sz="2400" dirty="0" smtClean="0">
                <a:solidFill>
                  <a:srgbClr val="008000"/>
                </a:solidFill>
              </a:rPr>
              <a:t>chart predicts the flammability limits of lithium-ion battery thermal runaway vent gas in air at various SOCs.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886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Prediction and Analysis for Various States of Charge using Le Chatelier’s Mixing Rule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118838"/>
              </p:ext>
            </p:extLst>
          </p:nvPr>
        </p:nvGraphicFramePr>
        <p:xfrm>
          <a:off x="1600200" y="2770980"/>
          <a:ext cx="59436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31603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SOC </a:t>
            </a:r>
            <a:r>
              <a:rPr lang="en-US" sz="2400" dirty="0"/>
              <a:t>appears to have a parabolic affect with the widest flammability limits occurring around 100 % </a:t>
            </a:r>
            <a:r>
              <a:rPr lang="en-US" sz="2400" dirty="0" smtClean="0"/>
              <a:t>SOC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Flammability limits appear to decrease as </a:t>
            </a:r>
            <a:r>
              <a:rPr lang="en-US" sz="2400" dirty="0"/>
              <a:t>the SOC </a:t>
            </a:r>
            <a:r>
              <a:rPr lang="en-US" sz="2400" dirty="0" smtClean="0"/>
              <a:t>strays from 100 %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602962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</a:rPr>
              <a:t>The above graph demonstrates the lithium-ion battery thermal runaway vent gas in air is most flammable at 100 % SOC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98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7</a:t>
            </a:r>
            <a:br>
              <a:rPr lang="en-US" b="1" dirty="0" smtClean="0"/>
            </a:b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5560"/>
            <a:ext cx="91440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 smtClean="0"/>
              <a:t>7.1 </a:t>
            </a:r>
            <a:r>
              <a:rPr lang="en-US" sz="2400" dirty="0"/>
              <a:t>Comparison of Flammability </a:t>
            </a:r>
            <a:r>
              <a:rPr lang="en-US" sz="2400" dirty="0" smtClean="0"/>
              <a:t>Limits</a:t>
            </a:r>
          </a:p>
          <a:p>
            <a:pPr marL="457200" lvl="1" indent="0">
              <a:buNone/>
            </a:pPr>
            <a:r>
              <a:rPr lang="en-US" sz="2400" dirty="0" smtClean="0"/>
              <a:t>7.3 Aircraft Regulation Sufficiency</a:t>
            </a:r>
          </a:p>
          <a:p>
            <a:pPr marL="457200" lvl="1" indent="0">
              <a:buNone/>
            </a:pPr>
            <a:r>
              <a:rPr lang="en-US" sz="2400" dirty="0" smtClean="0"/>
              <a:t>7.4 Conclusion</a:t>
            </a:r>
          </a:p>
          <a:p>
            <a:pPr marL="457200" lvl="1" indent="0">
              <a:buNone/>
            </a:pPr>
            <a:r>
              <a:rPr lang="en-US" sz="2400" dirty="0" smtClean="0"/>
              <a:t>7.5 References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113"/>
            <a:ext cx="81534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Comparison of Flammability Limits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80" y="85586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Halon 1301 has a greater inerting effect on the LFL of the mixed Li-Ion pBVG compared to hydrogen.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Halon 1301 has a similar inerting effects on the UFL of the mixed Li-Ion pBVG compared to hydrogen.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4725192"/>
              </p:ext>
            </p:extLst>
          </p:nvPr>
        </p:nvGraphicFramePr>
        <p:xfrm>
          <a:off x="1605880" y="2425525"/>
          <a:ext cx="5943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92532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The above graph displays the flammability curve of hydrogen, air, and Halon 1301 </a:t>
            </a:r>
            <a:r>
              <a:rPr lang="en-US" sz="2400" dirty="0" smtClean="0">
                <a:solidFill>
                  <a:srgbClr val="008000"/>
                </a:solidFill>
              </a:rPr>
              <a:t>and Li-Ion pBVG, air, and Halon 1301 in </a:t>
            </a:r>
            <a:r>
              <a:rPr lang="en-US" sz="2400" dirty="0">
                <a:solidFill>
                  <a:srgbClr val="008000"/>
                </a:solidFill>
              </a:rPr>
              <a:t>its entirety.</a:t>
            </a:r>
          </a:p>
        </p:txBody>
      </p:sp>
    </p:spTree>
    <p:extLst>
      <p:ext uri="{BB962C8B-B14F-4D97-AF65-F5344CB8AC3E}">
        <p14:creationId xmlns:p14="http://schemas.microsoft.com/office/powerpoint/2010/main" val="1192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9144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Background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238859"/>
              </p:ext>
            </p:extLst>
          </p:nvPr>
        </p:nvGraphicFramePr>
        <p:xfrm>
          <a:off x="457200" y="2260115"/>
          <a:ext cx="8229600" cy="23377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14800"/>
                <a:gridCol w="4114800"/>
              </a:tblGrid>
              <a:tr h="74688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An increase in the variable…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Causes</a:t>
                      </a:r>
                      <a:r>
                        <a:rPr lang="en-US" sz="2000" baseline="0" dirty="0" smtClean="0"/>
                        <a:t> the flammability limits to…</a:t>
                      </a:r>
                      <a:endParaRPr lang="en-US" sz="2000" dirty="0"/>
                    </a:p>
                  </a:txBody>
                  <a:tcPr/>
                </a:tc>
              </a:tr>
              <a:tr h="30278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Spark</a:t>
                      </a:r>
                      <a:r>
                        <a:rPr lang="en-US" sz="2000" baseline="0" dirty="0" smtClean="0"/>
                        <a:t> Energy [1]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Expand</a:t>
                      </a:r>
                      <a:endParaRPr lang="en-US" sz="2000" dirty="0"/>
                    </a:p>
                  </a:txBody>
                  <a:tcPr/>
                </a:tc>
              </a:tr>
              <a:tr h="30278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Ambient Temperature [1]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Expand</a:t>
                      </a:r>
                      <a:endParaRPr lang="en-US" sz="2000" dirty="0"/>
                    </a:p>
                  </a:txBody>
                  <a:tcPr/>
                </a:tc>
              </a:tr>
              <a:tr h="4021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Ambient Pressure [2]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Constrict</a:t>
                      </a:r>
                      <a:endParaRPr lang="en-US" sz="2000" dirty="0"/>
                    </a:p>
                  </a:txBody>
                  <a:tcPr/>
                </a:tc>
              </a:tr>
              <a:tr h="30278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Pressure</a:t>
                      </a:r>
                      <a:r>
                        <a:rPr lang="en-US" sz="2000" baseline="0" dirty="0" smtClean="0"/>
                        <a:t> Vessel Volume [3]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Constrict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5028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The application </a:t>
            </a:r>
            <a:r>
              <a:rPr lang="en-US" sz="2400" dirty="0">
                <a:solidFill>
                  <a:srgbClr val="008000"/>
                </a:solidFill>
              </a:rPr>
              <a:t>of flammability limits should be applied carefully while considering all possible </a:t>
            </a:r>
            <a:r>
              <a:rPr lang="en-US" sz="2400" dirty="0" smtClean="0">
                <a:solidFill>
                  <a:srgbClr val="008000"/>
                </a:solidFill>
              </a:rPr>
              <a:t>variables. The above variables have been shown to effect data outcome.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9" y="8942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table shows variables and its effect on the flammability limits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15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038"/>
            <a:ext cx="91440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Class C cargo </a:t>
            </a:r>
            <a:r>
              <a:rPr lang="en-US" sz="2400" dirty="0"/>
              <a:t>c</a:t>
            </a:r>
            <a:r>
              <a:rPr lang="en-US" sz="2400" dirty="0" smtClean="0"/>
              <a:t>ompartment utilizes [7]</a:t>
            </a:r>
          </a:p>
          <a:p>
            <a:pPr lvl="1"/>
            <a:r>
              <a:rPr lang="en-US" sz="2400" dirty="0" smtClean="0"/>
              <a:t>Early fire detection</a:t>
            </a:r>
          </a:p>
          <a:p>
            <a:pPr lvl="1"/>
            <a:r>
              <a:rPr lang="en-US" sz="2400" dirty="0" smtClean="0"/>
              <a:t>An isolated </a:t>
            </a:r>
            <a:r>
              <a:rPr lang="en-US" sz="2400" dirty="0"/>
              <a:t>and </a:t>
            </a:r>
            <a:r>
              <a:rPr lang="en-US" sz="2400" dirty="0" smtClean="0"/>
              <a:t>built </a:t>
            </a:r>
            <a:r>
              <a:rPr lang="en-US" sz="2400" dirty="0"/>
              <a:t>in fire extinguishing </a:t>
            </a:r>
            <a:r>
              <a:rPr lang="en-US" sz="2400" dirty="0" smtClean="0"/>
              <a:t>system</a:t>
            </a:r>
          </a:p>
          <a:p>
            <a:pPr lvl="1"/>
            <a:r>
              <a:rPr lang="en-US" sz="2400" dirty="0" smtClean="0"/>
              <a:t>Fire resistant liner</a:t>
            </a:r>
            <a:endParaRPr lang="en-US" sz="2400" dirty="0"/>
          </a:p>
          <a:p>
            <a:pPr lvl="1"/>
            <a:r>
              <a:rPr lang="en-US" sz="2400" dirty="0" smtClean="0"/>
              <a:t>5 %vol </a:t>
            </a:r>
            <a:r>
              <a:rPr lang="en-US" sz="2400" dirty="0"/>
              <a:t>Halon 1301 </a:t>
            </a:r>
            <a:r>
              <a:rPr lang="en-US" sz="2400" dirty="0" smtClean="0"/>
              <a:t>knockdown </a:t>
            </a:r>
            <a:r>
              <a:rPr lang="en-US" sz="2400" dirty="0"/>
              <a:t>concentration </a:t>
            </a:r>
          </a:p>
          <a:p>
            <a:pPr lvl="1"/>
            <a:r>
              <a:rPr lang="en-US" sz="2400" dirty="0"/>
              <a:t>3 </a:t>
            </a:r>
            <a:r>
              <a:rPr lang="en-US" sz="2400" dirty="0" smtClean="0"/>
              <a:t>%vol </a:t>
            </a:r>
            <a:r>
              <a:rPr lang="en-US" sz="2400" dirty="0"/>
              <a:t>Halon 1301 </a:t>
            </a:r>
            <a:r>
              <a:rPr lang="en-US" sz="2400" dirty="0" smtClean="0"/>
              <a:t>sustained for remaining </a:t>
            </a:r>
            <a:r>
              <a:rPr lang="en-US" sz="2400" dirty="0"/>
              <a:t>duration of </a:t>
            </a:r>
            <a:r>
              <a:rPr lang="en-US" sz="2400" dirty="0" smtClean="0"/>
              <a:t>flight</a:t>
            </a:r>
          </a:p>
          <a:p>
            <a:pPr marL="457200" lvl="1" indent="0">
              <a:buNone/>
            </a:pPr>
            <a:r>
              <a:rPr lang="en-US" sz="1400" dirty="0" smtClean="0"/>
              <a:t>* Title </a:t>
            </a:r>
            <a:r>
              <a:rPr lang="en-US" sz="1400" dirty="0"/>
              <a:t>14 Code of Federal Regulations (CRF) part 25 §25.857</a:t>
            </a:r>
            <a:endParaRPr lang="en-US" sz="1400" dirty="0" smtClean="0"/>
          </a:p>
          <a:p>
            <a:endParaRPr lang="en-US" sz="2400" dirty="0" smtClean="0"/>
          </a:p>
          <a:p>
            <a:r>
              <a:rPr lang="en-US" sz="2400" b="1" i="1" dirty="0" smtClean="0"/>
              <a:t>But is that sufficient for lithium-ion battery fires?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57" y="11113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Are Regulations Sufficient?</a:t>
            </a:r>
          </a:p>
        </p:txBody>
      </p:sp>
    </p:spTree>
    <p:extLst>
      <p:ext uri="{BB962C8B-B14F-4D97-AF65-F5344CB8AC3E}">
        <p14:creationId xmlns:p14="http://schemas.microsoft.com/office/powerpoint/2010/main" val="19312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98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Regulations may not be Sufficient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038"/>
            <a:ext cx="9144000" cy="5791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Testing indicate the aforementioned concentrations of Halon 1301 is </a:t>
            </a:r>
            <a:r>
              <a:rPr lang="en-US" sz="2400" b="1" i="1" dirty="0" smtClean="0"/>
              <a:t>not sufficient </a:t>
            </a:r>
            <a:r>
              <a:rPr lang="en-US" sz="2400" dirty="0" smtClean="0"/>
              <a:t>to render </a:t>
            </a:r>
            <a:r>
              <a:rPr lang="en-US" sz="2400" b="1" i="1" dirty="0" smtClean="0"/>
              <a:t>all concentrations </a:t>
            </a:r>
            <a:r>
              <a:rPr lang="en-US" sz="2400" dirty="0" smtClean="0"/>
              <a:t>of lithium </a:t>
            </a:r>
            <a:r>
              <a:rPr lang="en-US" sz="2400" dirty="0"/>
              <a:t>battery vent gas and air </a:t>
            </a:r>
            <a:r>
              <a:rPr lang="en-US" sz="2400" dirty="0" smtClean="0"/>
              <a:t>mixtures</a:t>
            </a:r>
            <a:r>
              <a:rPr lang="en-US" sz="2400" dirty="0"/>
              <a:t> </a:t>
            </a:r>
            <a:r>
              <a:rPr lang="en-US" sz="2400" dirty="0" smtClean="0"/>
              <a:t>nonflammable.</a:t>
            </a:r>
          </a:p>
          <a:p>
            <a:endParaRPr lang="en-US" sz="2400" dirty="0" smtClean="0"/>
          </a:p>
          <a:p>
            <a:r>
              <a:rPr lang="en-US" sz="2400" dirty="0" smtClean="0"/>
              <a:t>At </a:t>
            </a:r>
            <a:r>
              <a:rPr lang="en-US" sz="2400" b="1" i="1" dirty="0"/>
              <a:t>5 </a:t>
            </a:r>
            <a:r>
              <a:rPr lang="en-US" sz="2400" b="1" i="1" dirty="0" smtClean="0"/>
              <a:t>%vol</a:t>
            </a:r>
            <a:r>
              <a:rPr lang="en-US" sz="2400" i="1" dirty="0" smtClean="0"/>
              <a:t> </a:t>
            </a:r>
            <a:r>
              <a:rPr lang="en-US" sz="2400" b="1" i="1" dirty="0"/>
              <a:t>Halon 1301 </a:t>
            </a:r>
            <a:r>
              <a:rPr lang="en-US" sz="2400" dirty="0" smtClean="0"/>
              <a:t>the </a:t>
            </a:r>
            <a:r>
              <a:rPr lang="en-US" sz="2400" i="1" dirty="0"/>
              <a:t>flammability limits</a:t>
            </a:r>
            <a:r>
              <a:rPr lang="en-US" sz="2400" dirty="0"/>
              <a:t> range from </a:t>
            </a:r>
            <a:r>
              <a:rPr lang="en-US" sz="2400" b="1" i="1" dirty="0" smtClean="0"/>
              <a:t>13.80 %vol </a:t>
            </a:r>
            <a:r>
              <a:rPr lang="en-US" sz="2400" b="1" i="1" dirty="0"/>
              <a:t>to </a:t>
            </a:r>
            <a:r>
              <a:rPr lang="en-US" sz="2400" b="1" i="1" dirty="0" smtClean="0"/>
              <a:t>26.07 %vol </a:t>
            </a:r>
            <a:r>
              <a:rPr lang="en-US" sz="2400" b="1" i="1" dirty="0"/>
              <a:t>lithium battery vent </a:t>
            </a:r>
            <a:r>
              <a:rPr lang="en-US" sz="2400" b="1" i="1" dirty="0" smtClean="0"/>
              <a:t>gas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Testing </a:t>
            </a:r>
            <a:r>
              <a:rPr lang="en-US" sz="2400" dirty="0"/>
              <a:t>suggests that </a:t>
            </a:r>
            <a:r>
              <a:rPr lang="en-US" sz="2400" b="1" i="1" dirty="0" smtClean="0"/>
              <a:t>8.59 %vol </a:t>
            </a:r>
            <a:r>
              <a:rPr lang="en-US" sz="2400" b="1" i="1" dirty="0"/>
              <a:t>Halon 1301 </a:t>
            </a:r>
            <a:r>
              <a:rPr lang="en-US" sz="2400" dirty="0" smtClean="0"/>
              <a:t>is </a:t>
            </a:r>
            <a:r>
              <a:rPr lang="en-US" sz="2400" dirty="0"/>
              <a:t>required to yield all ratios of the lithium battery vent gas in air </a:t>
            </a:r>
            <a:r>
              <a:rPr lang="en-US" sz="2400" dirty="0" smtClean="0"/>
              <a:t>inert as indicated by the MIC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113"/>
            <a:ext cx="83058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Conclusion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276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sz="2400" i="1" dirty="0" smtClean="0"/>
              <a:t>Reproducible data </a:t>
            </a:r>
            <a:r>
              <a:rPr lang="en-US" sz="2400" dirty="0" smtClean="0"/>
              <a:t>is accumulated.</a:t>
            </a:r>
          </a:p>
          <a:p>
            <a:endParaRPr lang="en-US" sz="2400" dirty="0" smtClean="0"/>
          </a:p>
          <a:p>
            <a:r>
              <a:rPr lang="en-US" sz="2400" dirty="0" smtClean="0"/>
              <a:t>The results were compared to previous works conducted in the same lab as well as in other labs and </a:t>
            </a:r>
            <a:r>
              <a:rPr lang="en-US" sz="2400" i="1" dirty="0" smtClean="0"/>
              <a:t>is within a reasonable margin of uncertainty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Federal regulations appear to be inefficient at inerting </a:t>
            </a:r>
            <a:r>
              <a:rPr lang="en-US" sz="2400" i="1" dirty="0" smtClean="0"/>
              <a:t>all concentrations </a:t>
            </a:r>
            <a:r>
              <a:rPr lang="en-US" sz="2400" dirty="0" smtClean="0"/>
              <a:t>of lithium-ion thermal runaway vent gases in air</a:t>
            </a:r>
          </a:p>
          <a:p>
            <a:endParaRPr lang="en-US" sz="2400" dirty="0" smtClean="0"/>
          </a:p>
          <a:p>
            <a:r>
              <a:rPr lang="en-US" sz="2400" i="1" dirty="0" smtClean="0"/>
              <a:t>Le Chatelier’s mixing rule is effective </a:t>
            </a:r>
            <a:r>
              <a:rPr lang="en-US" sz="2400" dirty="0" smtClean="0"/>
              <a:t>in determining the flammability limits of Li-Ion pBVG and air mixtures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69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914400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3840"/>
            <a:ext cx="8229600" cy="63208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[1] </a:t>
            </a:r>
            <a:r>
              <a:rPr lang="en-US" sz="1800" dirty="0"/>
              <a:t>Zabetakis, Michael George. </a:t>
            </a:r>
            <a:r>
              <a:rPr lang="en-US" sz="1800" i="1" dirty="0"/>
              <a:t>Flammability characteristics of combustible gases and vapors</a:t>
            </a:r>
            <a:r>
              <a:rPr lang="en-US" sz="1800" dirty="0"/>
              <a:t>. No. BULL-627. Bureau Of Mines Washington DC, 1965.</a:t>
            </a:r>
          </a:p>
          <a:p>
            <a:pPr marL="0" indent="0">
              <a:buNone/>
            </a:pPr>
            <a:r>
              <a:rPr lang="en-US" sz="1800" dirty="0" smtClean="0"/>
              <a:t>[2] </a:t>
            </a:r>
            <a:r>
              <a:rPr lang="en-US" sz="1800" dirty="0"/>
              <a:t>Rehn, Steven. </a:t>
            </a:r>
            <a:r>
              <a:rPr lang="en-US" sz="1800" i="1" dirty="0"/>
              <a:t>Flammability of hydrogen at sub-atmospheric pressures and reduced oxygen concentrations</a:t>
            </a:r>
            <a:r>
              <a:rPr lang="en-US" sz="1800" dirty="0"/>
              <a:t>. Diss. Rutgers University-Graduate School-New Brunswick, 2014.</a:t>
            </a:r>
          </a:p>
          <a:p>
            <a:pPr marL="0" indent="0">
              <a:buNone/>
            </a:pPr>
            <a:r>
              <a:rPr lang="en-US" sz="1800" dirty="0" smtClean="0"/>
              <a:t>[3] </a:t>
            </a:r>
            <a:r>
              <a:rPr lang="en-US" sz="1800" dirty="0"/>
              <a:t>Cashdollar, Kenneth L., et al. "Flammability of methane, propane, and hydrogen gases." </a:t>
            </a:r>
            <a:r>
              <a:rPr lang="en-US" sz="1800" i="1" dirty="0"/>
              <a:t>Journal of Loss Prevention in the Process Industries</a:t>
            </a:r>
            <a:r>
              <a:rPr lang="en-US" sz="1800" dirty="0"/>
              <a:t> 13.3 (2000): 327-340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[4] </a:t>
            </a:r>
            <a:r>
              <a:rPr lang="en-US" sz="1800" dirty="0"/>
              <a:t>Maloney, Thomas. </a:t>
            </a:r>
            <a:r>
              <a:rPr lang="en-US" sz="1800" i="1" dirty="0"/>
              <a:t>Lithium Battery Thermal Runaway Vent Gas Analysis</a:t>
            </a:r>
            <a:r>
              <a:rPr lang="en-US" sz="1800" dirty="0"/>
              <a:t>. By Thomas Maloney. Office of Aviation Research, Federal Aviation Administration, 2015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[5] IATA</a:t>
            </a:r>
            <a:r>
              <a:rPr lang="en-US" sz="1800" dirty="0"/>
              <a:t>. </a:t>
            </a:r>
            <a:r>
              <a:rPr lang="en-US" sz="1800" i="1" dirty="0"/>
              <a:t>Lithium Battery Guidance Document</a:t>
            </a:r>
            <a:r>
              <a:rPr lang="en-US" sz="1800" dirty="0"/>
              <a:t>. 7 Jan. 2016. Guidance for complying with provisions applicable to the transport by air of lithium batteries as set out in the 57th Edition of the IATA Dangerous Goods Regulations (DGR).</a:t>
            </a:r>
          </a:p>
          <a:p>
            <a:pPr marL="0" indent="0">
              <a:buNone/>
            </a:pPr>
            <a:r>
              <a:rPr lang="en-US" sz="1800" dirty="0" smtClean="0"/>
              <a:t>[6] </a:t>
            </a:r>
            <a:r>
              <a:rPr lang="en-US" sz="1800" i="1" dirty="0"/>
              <a:t>2012 Fire Safety Highlights.</a:t>
            </a:r>
            <a:r>
              <a:rPr lang="en-US" sz="1800" dirty="0"/>
              <a:t> Office of Aviation Research, Federal Aviation Administration, 2012.</a:t>
            </a:r>
          </a:p>
          <a:p>
            <a:pPr marL="0" indent="0">
              <a:buNone/>
            </a:pPr>
            <a:r>
              <a:rPr lang="en-US" sz="1800" dirty="0" smtClean="0"/>
              <a:t>[7] </a:t>
            </a:r>
            <a:r>
              <a:rPr lang="en-US" sz="1800" dirty="0"/>
              <a:t>Webster, Harry. </a:t>
            </a:r>
            <a:r>
              <a:rPr lang="en-US" sz="1800" i="1" dirty="0"/>
              <a:t>Flammability assessment of bulk-packed, rechargeable lithium-ion cells in transport category aircraft</a:t>
            </a:r>
            <a:r>
              <a:rPr lang="en-US" sz="1800" dirty="0"/>
              <a:t>. Office of Aviation Research, Federal Aviation Administration, </a:t>
            </a:r>
            <a:r>
              <a:rPr lang="en-US" sz="1800" dirty="0" smtClean="0"/>
              <a:t>2006</a:t>
            </a:r>
          </a:p>
          <a:p>
            <a:pPr marL="0" indent="0">
              <a:buNone/>
            </a:pPr>
            <a:r>
              <a:rPr lang="en-US" sz="1800" dirty="0" smtClean="0"/>
              <a:t>[8] </a:t>
            </a:r>
            <a:r>
              <a:rPr lang="en-US" sz="1800" dirty="0"/>
              <a:t>Rehn, Steven. </a:t>
            </a:r>
            <a:r>
              <a:rPr lang="en-US" sz="1800" i="1" dirty="0"/>
              <a:t>Flammability of hydrogen at sub-atmospheric pressures and reduced oxygen concentrations</a:t>
            </a:r>
            <a:r>
              <a:rPr lang="en-US" sz="1800" dirty="0"/>
              <a:t>. Diss. Rutgers University-Graduate School-New Brunswick, 2014.</a:t>
            </a:r>
          </a:p>
          <a:p>
            <a:pPr marL="0" indent="0">
              <a:buNone/>
            </a:pPr>
            <a:r>
              <a:rPr lang="en-US" sz="1800" dirty="0" smtClean="0"/>
              <a:t>[9] </a:t>
            </a:r>
            <a:r>
              <a:rPr lang="en-US" sz="1800" dirty="0"/>
              <a:t>Bajpai, Satya N., and John P. Wagner. "Inerting Characteristics of Halogenated Hydrocarbons (Halons)." </a:t>
            </a:r>
            <a:r>
              <a:rPr lang="en-US" sz="1800" i="1" dirty="0"/>
              <a:t>Industrial &amp; Engineering Chemistry Product Research and Development</a:t>
            </a:r>
            <a:r>
              <a:rPr lang="en-US" sz="1800" dirty="0"/>
              <a:t> 14.1 (1975): 54-59.</a:t>
            </a:r>
          </a:p>
          <a:p>
            <a:pPr marL="0" indent="0">
              <a:buNone/>
            </a:pPr>
            <a:r>
              <a:rPr lang="en-US" sz="1800" dirty="0" smtClean="0"/>
              <a:t>[10] </a:t>
            </a:r>
            <a:r>
              <a:rPr lang="en-US" sz="1800" dirty="0"/>
              <a:t>Schroeder, V., and K. Holtappels. "Explosion characteristics of hydrogen-air and hydrogen-oxygen mixtures at elevated pressures." </a:t>
            </a:r>
            <a:r>
              <a:rPr lang="en-US" sz="1800" i="1" dirty="0"/>
              <a:t>International Conference on hydrogen safety, Congress Palace, Pisa, Italy</a:t>
            </a:r>
            <a:r>
              <a:rPr lang="en-US" sz="1800" dirty="0"/>
              <a:t>. 2005.</a:t>
            </a:r>
          </a:p>
          <a:p>
            <a:pPr marL="0" indent="0">
              <a:buNone/>
            </a:pPr>
            <a:r>
              <a:rPr lang="en-US" sz="1800" dirty="0" smtClean="0"/>
              <a:t>[11] </a:t>
            </a:r>
            <a:r>
              <a:rPr lang="en-US" sz="1800" dirty="0"/>
              <a:t>Cashdollar, Kenneth L., et al. "Flammability of methane, propane, and hydrogen gases." </a:t>
            </a:r>
            <a:r>
              <a:rPr lang="en-US" sz="1800" i="1" dirty="0"/>
              <a:t>Journal of Loss Prevention in the Process Industries</a:t>
            </a:r>
            <a:r>
              <a:rPr lang="en-US" sz="1800" dirty="0"/>
              <a:t> 13.3 (2000): 327-340.</a:t>
            </a:r>
          </a:p>
          <a:p>
            <a:pPr marL="0" indent="0">
              <a:buNone/>
            </a:pPr>
            <a:r>
              <a:rPr lang="en-US" sz="1800" dirty="0" smtClean="0"/>
              <a:t>[12] </a:t>
            </a:r>
            <a:r>
              <a:rPr lang="en-US" sz="1800" dirty="0"/>
              <a:t>Coward, Hubert Frank, and George William Jones. </a:t>
            </a:r>
            <a:r>
              <a:rPr lang="en-US" sz="1800" i="1" dirty="0"/>
              <a:t>Limits of flammability of gases and vapors</a:t>
            </a:r>
            <a:r>
              <a:rPr lang="en-US" sz="1800" dirty="0"/>
              <a:t>. No. BM-BULL-503. Bureau of Mines Washington DC, 1952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[13] </a:t>
            </a:r>
            <a:r>
              <a:rPr lang="en-US" sz="1800" dirty="0"/>
              <a:t>Horn, Quinn, and PE Principal Engineer. "Thermal Runaway and Safety of Large Lithium-Ion Battery Systems."</a:t>
            </a:r>
          </a:p>
          <a:p>
            <a:endParaRPr lang="en-US" sz="3800" dirty="0"/>
          </a:p>
          <a:p>
            <a:pPr marL="0" indent="0">
              <a:buNone/>
            </a:pPr>
            <a:endParaRPr lang="en-US" dirty="0">
              <a:ea typeface="Calibri"/>
              <a:cs typeface="Times New Roman"/>
            </a:endParaRPr>
          </a:p>
          <a:p>
            <a:endParaRPr lang="en-US" dirty="0">
              <a:ea typeface="Calibri"/>
              <a:cs typeface="Times New Roman"/>
            </a:endParaRPr>
          </a:p>
          <a:p>
            <a:endParaRPr lang="en-US" dirty="0">
              <a:ea typeface="Calibri"/>
              <a:cs typeface="Times New Roman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585798"/>
              </p:ext>
            </p:extLst>
          </p:nvPr>
        </p:nvGraphicFramePr>
        <p:xfrm>
          <a:off x="1600200" y="2507280"/>
          <a:ext cx="594360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04775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Perform test near flammability limit of  5 % pressure rise.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Increase or decrease concentration until test is conducted below 5 % pressure rise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Conduct four more tests within 0.05 % fuel concentration of one another without exceeding 5 % pressure rise.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Repeat steps 1 through 3 if necessary and average five results.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Determining UFL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The above graph </a:t>
            </a:r>
            <a:r>
              <a:rPr lang="en-US" sz="2400" dirty="0" smtClean="0">
                <a:solidFill>
                  <a:srgbClr val="3366FF"/>
                </a:solidFill>
              </a:rPr>
              <a:t>demonstrates how the UFL is determined.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750"/>
            <a:ext cx="9144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Percent Gas Concentration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sz="2400" i="1" dirty="0" smtClean="0"/>
              <a:t>3-4 pressure transducer readings</a:t>
            </a:r>
          </a:p>
          <a:p>
            <a:pPr marL="1314450" lvl="2" indent="-514350"/>
            <a:r>
              <a:rPr lang="en-US" dirty="0" smtClean="0"/>
              <a:t>Transducer accuracy ± 0.05 psi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sz="2400" i="1" dirty="0" smtClean="0"/>
              <a:t>Leaking vessel</a:t>
            </a:r>
          </a:p>
          <a:p>
            <a:pPr marL="1314450" lvl="2" indent="-514350"/>
            <a:r>
              <a:rPr lang="en-US" dirty="0" smtClean="0"/>
              <a:t>Leaks at 0.000534 psi/min, test approximately 45 min</a:t>
            </a:r>
          </a:p>
          <a:p>
            <a:pPr marL="1314450" lvl="2" indent="-514350"/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Percent Pressure Rise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sz="2400" i="1" dirty="0" smtClean="0"/>
              <a:t>Two pressure transducer readings</a:t>
            </a:r>
          </a:p>
          <a:p>
            <a:pPr marL="1314450" lvl="2" indent="-514350"/>
            <a:r>
              <a:rPr lang="en-US" dirty="0" smtClean="0"/>
              <a:t>Transducer accuracy ± 0.08 psi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Systematic Error Analysis</a:t>
            </a:r>
          </a:p>
        </p:txBody>
      </p:sp>
    </p:spTree>
    <p:extLst>
      <p:ext uri="{BB962C8B-B14F-4D97-AF65-F5344CB8AC3E}">
        <p14:creationId xmlns:p14="http://schemas.microsoft.com/office/powerpoint/2010/main" val="41244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854296"/>
              </p:ext>
            </p:extLst>
          </p:nvPr>
        </p:nvGraphicFramePr>
        <p:xfrm>
          <a:off x="1600200" y="2485808"/>
          <a:ext cx="594360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5839365" y="2737711"/>
            <a:ext cx="0" cy="272675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33" y="80337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Random error is determined </a:t>
            </a:r>
            <a:r>
              <a:rPr lang="en-US" sz="2400" dirty="0"/>
              <a:t>by </a:t>
            </a:r>
            <a:r>
              <a:rPr lang="en-US" sz="2400" i="1" dirty="0"/>
              <a:t>subtracting</a:t>
            </a:r>
            <a:r>
              <a:rPr lang="en-US" sz="2400" dirty="0"/>
              <a:t> the best fit line flammability limit </a:t>
            </a:r>
            <a:r>
              <a:rPr lang="en-US" sz="2400" dirty="0" smtClean="0"/>
              <a:t>(orange line) by </a:t>
            </a:r>
            <a:r>
              <a:rPr lang="en-US" sz="2400" dirty="0"/>
              <a:t>the calculated flammability </a:t>
            </a:r>
            <a:r>
              <a:rPr lang="en-US" sz="2400" dirty="0" smtClean="0"/>
              <a:t>limit (red line).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this example the random error is calculated to be 0.07 psi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453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Random </a:t>
            </a:r>
            <a:r>
              <a:rPr lang="en-US" sz="4000" b="1" dirty="0" smtClean="0"/>
              <a:t>Error Analysis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The above graph </a:t>
            </a:r>
            <a:r>
              <a:rPr lang="en-US" sz="2400" dirty="0" smtClean="0">
                <a:solidFill>
                  <a:srgbClr val="3366FF"/>
                </a:solidFill>
              </a:rPr>
              <a:t>demonstrates how the random error is determined.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113"/>
            <a:ext cx="9143999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LFL and UFL of Hydrogen and Air Mixtures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316038"/>
            <a:ext cx="91439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15 tests were conducted to determine that the LFL of hydrogen and air mixtures is </a:t>
            </a:r>
            <a:r>
              <a:rPr lang="en-US" sz="2400" b="1" dirty="0"/>
              <a:t>4.95±0.40 </a:t>
            </a:r>
            <a:r>
              <a:rPr lang="en-US" sz="2400" b="1" dirty="0" smtClean="0"/>
              <a:t>%vol hydrogen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21 tests were conducted to determine that the UFL of hydrogen and air mixtures is </a:t>
            </a:r>
            <a:r>
              <a:rPr lang="en-US" sz="2400" b="1" dirty="0"/>
              <a:t>76.52±0.44 %vol hydrogen</a:t>
            </a:r>
          </a:p>
          <a:p>
            <a:pPr algn="ctr"/>
            <a:endParaRPr lang="en-US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185756"/>
              </p:ext>
            </p:extLst>
          </p:nvPr>
        </p:nvGraphicFramePr>
        <p:xfrm>
          <a:off x="1600200" y="2852738"/>
          <a:ext cx="5943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</a:rPr>
              <a:t>These data points are used for test validation of experimental procedures.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128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LFL and UFL of Hydrogen, Air, </a:t>
            </a:r>
            <a:r>
              <a:rPr lang="en-US" b="1" dirty="0"/>
              <a:t>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10 %vol Halon 1301 Mixtures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" y="1316038"/>
            <a:ext cx="9143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13 tests were conducted to determine that the </a:t>
            </a:r>
            <a:r>
              <a:rPr lang="en-US" sz="2400" b="1" dirty="0" smtClean="0"/>
              <a:t>LFL</a:t>
            </a:r>
            <a:r>
              <a:rPr lang="en-US" sz="2400" dirty="0" smtClean="0"/>
              <a:t> of hydrogen –     air – Halon 1301 with 10 %vol Halon is </a:t>
            </a:r>
            <a:r>
              <a:rPr lang="en-US" sz="2400" b="1" i="1" dirty="0" smtClean="0"/>
              <a:t>9.02</a:t>
            </a:r>
            <a:r>
              <a:rPr lang="en-US" sz="2400" b="1" i="1" dirty="0" smtClean="0">
                <a:solidFill>
                  <a:schemeClr val="dk1"/>
                </a:solidFill>
              </a:rPr>
              <a:t>±0.51 %vol hydrogen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21 tests were conducted to determine that the </a:t>
            </a:r>
            <a:r>
              <a:rPr lang="en-US" sz="2400" b="1" dirty="0"/>
              <a:t>UFL</a:t>
            </a:r>
            <a:r>
              <a:rPr lang="en-US" sz="2400" dirty="0"/>
              <a:t> of hydrogen – </a:t>
            </a:r>
            <a:r>
              <a:rPr lang="en-US" sz="2400" dirty="0" smtClean="0"/>
              <a:t>   air </a:t>
            </a:r>
            <a:r>
              <a:rPr lang="en-US" sz="2400" dirty="0"/>
              <a:t>– Halon 1301 with 10 %vol Halon is </a:t>
            </a:r>
            <a:r>
              <a:rPr lang="en-US" sz="2400" b="1" i="1" dirty="0" smtClean="0"/>
              <a:t>45.70</a:t>
            </a:r>
            <a:r>
              <a:rPr lang="en-US" sz="2400" b="1" i="1" dirty="0" smtClean="0">
                <a:solidFill>
                  <a:schemeClr val="dk1"/>
                </a:solidFill>
              </a:rPr>
              <a:t>±0.41 </a:t>
            </a:r>
            <a:r>
              <a:rPr lang="en-US" sz="2400" b="1" i="1" dirty="0">
                <a:solidFill>
                  <a:schemeClr val="dk1"/>
                </a:solidFill>
              </a:rPr>
              <a:t>%vol hydrogen</a:t>
            </a:r>
            <a:endParaRPr lang="en-US" sz="2400" b="1" i="1" dirty="0"/>
          </a:p>
          <a:p>
            <a:pPr algn="ctr"/>
            <a:endParaRPr lang="en-US" sz="2400" b="1" i="1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563188"/>
              </p:ext>
            </p:extLst>
          </p:nvPr>
        </p:nvGraphicFramePr>
        <p:xfrm>
          <a:off x="1600200" y="2851786"/>
          <a:ext cx="5943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74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Hydrogen is known to have wide flammability limits and is </a:t>
            </a:r>
            <a:r>
              <a:rPr lang="en-US" sz="2400" dirty="0" smtClean="0">
                <a:solidFill>
                  <a:srgbClr val="3366FF"/>
                </a:solidFill>
              </a:rPr>
              <a:t>a </a:t>
            </a:r>
            <a:r>
              <a:rPr lang="en-US" sz="2400" dirty="0">
                <a:solidFill>
                  <a:srgbClr val="3366FF"/>
                </a:solidFill>
              </a:rPr>
              <a:t>major contributor to the constituents of Li-Ion </a:t>
            </a:r>
            <a:r>
              <a:rPr lang="en-US" sz="2400" dirty="0" err="1">
                <a:solidFill>
                  <a:srgbClr val="3366FF"/>
                </a:solidFill>
              </a:rPr>
              <a:t>BVGes</a:t>
            </a:r>
            <a:r>
              <a:rPr lang="en-US" sz="2400" dirty="0">
                <a:solidFill>
                  <a:srgbClr val="3366FF"/>
                </a:solidFill>
              </a:rPr>
              <a:t>, especially at a SOC at or above ~50 </a:t>
            </a:r>
            <a:r>
              <a:rPr lang="en-US" sz="2400" dirty="0" smtClean="0">
                <a:solidFill>
                  <a:srgbClr val="3366FF"/>
                </a:solidFill>
              </a:rPr>
              <a:t>%.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LFL and UFL of </a:t>
            </a:r>
            <a:r>
              <a:rPr lang="en-US" b="1" dirty="0"/>
              <a:t>Hydrogen, Air, and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20 %vol </a:t>
            </a:r>
            <a:r>
              <a:rPr lang="en-US" b="1" dirty="0"/>
              <a:t>Halon 1301 Mixtures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16991"/>
            <a:ext cx="9143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14 tests were conducted to determine that the </a:t>
            </a:r>
            <a:r>
              <a:rPr lang="en-US" sz="2400" b="1" dirty="0" smtClean="0"/>
              <a:t>LFL</a:t>
            </a:r>
            <a:r>
              <a:rPr lang="en-US" sz="2400" dirty="0" smtClean="0"/>
              <a:t> of hydrogen –     air – Halon 1301 with 20 %vol Halon is </a:t>
            </a:r>
            <a:r>
              <a:rPr lang="en-US" sz="2400" b="1" i="1" dirty="0" smtClean="0"/>
              <a:t>11.55</a:t>
            </a:r>
            <a:r>
              <a:rPr lang="en-US" sz="2400" b="1" i="1" dirty="0" smtClean="0">
                <a:solidFill>
                  <a:schemeClr val="dk1"/>
                </a:solidFill>
              </a:rPr>
              <a:t>±0.48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chemeClr val="dk1"/>
                </a:solidFill>
              </a:rPr>
              <a:t>%vol hydrogen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16 tests were conducted to determine that the </a:t>
            </a:r>
            <a:r>
              <a:rPr lang="en-US" sz="2400" b="1" dirty="0"/>
              <a:t>UFL</a:t>
            </a:r>
            <a:r>
              <a:rPr lang="en-US" sz="2400" dirty="0"/>
              <a:t> of hydrogen – </a:t>
            </a:r>
            <a:r>
              <a:rPr lang="en-US" sz="2400" dirty="0" smtClean="0"/>
              <a:t>   air </a:t>
            </a:r>
            <a:r>
              <a:rPr lang="en-US" sz="2400" dirty="0"/>
              <a:t>– Halon 1301 with 20 %vol Halon is </a:t>
            </a:r>
            <a:r>
              <a:rPr lang="en-US" sz="2400" b="1" i="1" dirty="0"/>
              <a:t>28.39</a:t>
            </a:r>
            <a:r>
              <a:rPr lang="en-US" sz="2400" b="1" i="1" dirty="0">
                <a:solidFill>
                  <a:schemeClr val="dk1"/>
                </a:solidFill>
              </a:rPr>
              <a:t>±0.47 %vol hydrogen</a:t>
            </a:r>
            <a:endParaRPr lang="en-US" sz="2400" b="1" i="1" dirty="0"/>
          </a:p>
          <a:p>
            <a:pPr algn="ctr"/>
            <a:endParaRPr lang="en-US" sz="2400" b="1" i="1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932236"/>
              </p:ext>
            </p:extLst>
          </p:nvPr>
        </p:nvGraphicFramePr>
        <p:xfrm>
          <a:off x="1600200" y="2852738"/>
          <a:ext cx="5943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74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Hydrogen is known to have wide flammability limits and is </a:t>
            </a:r>
            <a:r>
              <a:rPr lang="en-US" sz="2400" dirty="0" smtClean="0">
                <a:solidFill>
                  <a:srgbClr val="3366FF"/>
                </a:solidFill>
              </a:rPr>
              <a:t>a </a:t>
            </a:r>
            <a:r>
              <a:rPr lang="en-US" sz="2400" dirty="0">
                <a:solidFill>
                  <a:srgbClr val="3366FF"/>
                </a:solidFill>
              </a:rPr>
              <a:t>major contributor to the constituents of Li-Ion </a:t>
            </a:r>
            <a:r>
              <a:rPr lang="en-US" sz="2400" dirty="0" err="1">
                <a:solidFill>
                  <a:srgbClr val="3366FF"/>
                </a:solidFill>
              </a:rPr>
              <a:t>BVGes</a:t>
            </a:r>
            <a:r>
              <a:rPr lang="en-US" sz="2400" dirty="0">
                <a:solidFill>
                  <a:srgbClr val="3366FF"/>
                </a:solidFill>
              </a:rPr>
              <a:t>, especially at a SOC at or above ~50 </a:t>
            </a:r>
            <a:r>
              <a:rPr lang="en-US" sz="2400" dirty="0" smtClean="0">
                <a:solidFill>
                  <a:srgbClr val="3366FF"/>
                </a:solidFill>
              </a:rPr>
              <a:t>%.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Background</a:t>
            </a:r>
            <a:endParaRPr lang="en-US" sz="4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6" y="2776538"/>
            <a:ext cx="3357677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21" y="2772127"/>
            <a:ext cx="3952598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71830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Testing was conducted to </a:t>
            </a:r>
            <a:r>
              <a:rPr lang="en-US" sz="2000" dirty="0"/>
              <a:t>determine the constituents of 18650-sized LiCoO</a:t>
            </a:r>
            <a:r>
              <a:rPr lang="en-US" sz="2000" baseline="-25000" dirty="0"/>
              <a:t>2</a:t>
            </a:r>
            <a:r>
              <a:rPr lang="en-US" sz="2000" dirty="0"/>
              <a:t> rechargeable lithium-ion battery cell vent gases at various states of charge </a:t>
            </a:r>
            <a:r>
              <a:rPr lang="en-US" sz="2000" dirty="0" smtClean="0"/>
              <a:t>[4].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three main constituents were found to be carbon monoxide (CO), carbon dioxide (CO</a:t>
            </a:r>
            <a:r>
              <a:rPr lang="en-US" sz="2000" baseline="-25000" dirty="0"/>
              <a:t>2</a:t>
            </a:r>
            <a:r>
              <a:rPr lang="en-US" sz="2000" dirty="0"/>
              <a:t>), and hydrogen (H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dirty="0" smtClean="0"/>
              <a:t>[4]. </a:t>
            </a:r>
            <a:r>
              <a:rPr lang="en-US" sz="2000" dirty="0"/>
              <a:t>The remaining constituents are various </a:t>
            </a:r>
            <a:r>
              <a:rPr lang="en-US" sz="2000" dirty="0" smtClean="0"/>
              <a:t>hydrocarbons [4].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was found that increasing the SOC increases the overall lithium battery vent gas volume and changes the lithium battery vent gas composition </a:t>
            </a:r>
            <a:r>
              <a:rPr lang="en-US" sz="2000" dirty="0" smtClean="0"/>
              <a:t>[4].</a:t>
            </a:r>
            <a:endParaRPr lang="en-US" sz="20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92613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These tests were used to confirm the chemical makeup of the premixed lithium-ion battery vent gas </a:t>
            </a:r>
            <a:r>
              <a:rPr lang="en-US" sz="2000" dirty="0">
                <a:solidFill>
                  <a:srgbClr val="3366FF"/>
                </a:solidFill>
              </a:rPr>
              <a:t>(</a:t>
            </a:r>
            <a:r>
              <a:rPr lang="en-US" sz="2000" i="1" dirty="0">
                <a:solidFill>
                  <a:srgbClr val="3366FF"/>
                </a:solidFill>
              </a:rPr>
              <a:t>Li-Ion pBVG</a:t>
            </a:r>
            <a:r>
              <a:rPr lang="en-US" sz="2000" dirty="0" smtClean="0">
                <a:solidFill>
                  <a:srgbClr val="3366FF"/>
                </a:solidFill>
              </a:rPr>
              <a:t>) used for testing.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1113"/>
            <a:ext cx="92964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LFL and UFL of Li-Ion pBVG and Air Mixtures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" y="1305676"/>
            <a:ext cx="9143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16 tests were conducted to determine that the </a:t>
            </a:r>
            <a:r>
              <a:rPr lang="en-US" sz="2400" b="1" dirty="0"/>
              <a:t>LFL</a:t>
            </a:r>
            <a:r>
              <a:rPr lang="en-US" sz="2400" dirty="0"/>
              <a:t> of </a:t>
            </a:r>
            <a:r>
              <a:rPr lang="en-US" sz="2400" dirty="0" smtClean="0"/>
              <a:t>Li-Ion pBVG </a:t>
            </a:r>
            <a:r>
              <a:rPr lang="en-US" sz="2400" dirty="0"/>
              <a:t>– air mixture is </a:t>
            </a:r>
            <a:r>
              <a:rPr lang="en-US" sz="2400" b="1" dirty="0" smtClean="0"/>
              <a:t>7.88</a:t>
            </a:r>
            <a:r>
              <a:rPr lang="en-US" sz="2400" b="1" i="1" dirty="0" smtClean="0"/>
              <a:t>±0.41</a:t>
            </a:r>
            <a:r>
              <a:rPr lang="en-US" sz="2400" b="1" i="1" dirty="0" smtClean="0">
                <a:solidFill>
                  <a:schemeClr val="dk1"/>
                </a:solidFill>
              </a:rPr>
              <a:t> %vol Li-Ion pBVG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13 tests were conducted to determine that the </a:t>
            </a:r>
            <a:r>
              <a:rPr lang="en-US" sz="2400" b="1" dirty="0"/>
              <a:t>UFL</a:t>
            </a:r>
            <a:r>
              <a:rPr lang="en-US" sz="2400" dirty="0"/>
              <a:t> of Li-Ion pBVG – air mixture is </a:t>
            </a:r>
            <a:r>
              <a:rPr lang="en-US" sz="2400" b="1" dirty="0"/>
              <a:t>37.14</a:t>
            </a:r>
            <a:r>
              <a:rPr lang="en-US" sz="2400" b="1" i="1" dirty="0"/>
              <a:t>±0.42</a:t>
            </a:r>
            <a:r>
              <a:rPr lang="en-US" sz="2400" b="1" i="1" dirty="0">
                <a:solidFill>
                  <a:schemeClr val="dk1"/>
                </a:solidFill>
              </a:rPr>
              <a:t> %vol Li-Ion pBVG</a:t>
            </a:r>
          </a:p>
          <a:p>
            <a:pPr algn="ctr"/>
            <a:endParaRPr lang="en-US" sz="2400" b="1" i="1" dirty="0">
              <a:solidFill>
                <a:schemeClr val="dk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238529"/>
              </p:ext>
            </p:extLst>
          </p:nvPr>
        </p:nvGraphicFramePr>
        <p:xfrm>
          <a:off x="1600200" y="2814638"/>
          <a:ext cx="5943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</a:rPr>
              <a:t>These data points are used to determine part of the flammability diagram for Li-Ion pBVG, air, and Halon 1301 mixtures.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113"/>
            <a:ext cx="9143999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LFL and UFL of Li-Ion pBVG, Air, and </a:t>
            </a:r>
            <a:r>
              <a:rPr lang="en-US" b="1" i="1" dirty="0" smtClean="0"/>
              <a:t>5 %vol Halon 1301</a:t>
            </a:r>
            <a:r>
              <a:rPr lang="en-US" b="1" dirty="0" smtClean="0"/>
              <a:t> Mixtures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" y="1316038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17 tests were conducted to determine that the </a:t>
            </a:r>
            <a:r>
              <a:rPr lang="en-US" sz="2400" b="1" dirty="0"/>
              <a:t>LFL</a:t>
            </a:r>
            <a:r>
              <a:rPr lang="en-US" sz="2400" dirty="0"/>
              <a:t> of </a:t>
            </a:r>
            <a:r>
              <a:rPr lang="en-US" sz="2400" dirty="0" smtClean="0"/>
              <a:t>Li-Ion pBVG </a:t>
            </a:r>
            <a:r>
              <a:rPr lang="en-US" sz="2400" dirty="0"/>
              <a:t>– air – Halon 1301 5 </a:t>
            </a:r>
            <a:r>
              <a:rPr lang="en-US" sz="2400" dirty="0" smtClean="0"/>
              <a:t>%vol </a:t>
            </a:r>
            <a:r>
              <a:rPr lang="en-US" sz="2400" dirty="0"/>
              <a:t>mixture is </a:t>
            </a:r>
            <a:r>
              <a:rPr lang="en-US" sz="2400" b="1" dirty="0"/>
              <a:t>13.80</a:t>
            </a:r>
            <a:r>
              <a:rPr lang="en-US" sz="2400" b="1" i="1" dirty="0"/>
              <a:t>±0.49</a:t>
            </a:r>
            <a:r>
              <a:rPr lang="en-US" sz="2400" b="1" i="1" dirty="0">
                <a:solidFill>
                  <a:schemeClr val="dk1"/>
                </a:solidFill>
              </a:rPr>
              <a:t> </a:t>
            </a:r>
            <a:r>
              <a:rPr lang="en-US" sz="2400" b="1" i="1" dirty="0" smtClean="0">
                <a:solidFill>
                  <a:schemeClr val="dk1"/>
                </a:solidFill>
              </a:rPr>
              <a:t>%vol Li-Ion pBVG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tests were conducted to determine that the </a:t>
            </a:r>
            <a:r>
              <a:rPr lang="en-US" sz="2400" b="1" dirty="0"/>
              <a:t>UFL</a:t>
            </a:r>
            <a:r>
              <a:rPr lang="en-US" sz="2400" dirty="0"/>
              <a:t> of Li-Ion pBVG – air – Halon 1301 5 %vol mixture 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i="1" dirty="0"/>
              <a:t>26.07±0.43 %vol </a:t>
            </a:r>
            <a:r>
              <a:rPr lang="en-US" sz="2400" b="1" i="1" dirty="0">
                <a:solidFill>
                  <a:schemeClr val="dk1"/>
                </a:solidFill>
              </a:rPr>
              <a:t>Li-Ion pBVG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781295"/>
              </p:ext>
            </p:extLst>
          </p:nvPr>
        </p:nvGraphicFramePr>
        <p:xfrm>
          <a:off x="1600200" y="2814638"/>
          <a:ext cx="5943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</a:rPr>
              <a:t>5 %vol of Halon 1301 is used as the fire extinguishing knockdown concentration in Class C cargo compartments.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9143999" cy="1371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LFL </a:t>
            </a:r>
            <a:r>
              <a:rPr lang="en-US" b="1" dirty="0" smtClean="0"/>
              <a:t>and UFL of Li-Ion pBVG, </a:t>
            </a:r>
            <a:r>
              <a:rPr lang="en-US" b="1" dirty="0"/>
              <a:t>Air, and </a:t>
            </a:r>
            <a:r>
              <a:rPr lang="en-US" b="1" dirty="0" smtClean="0"/>
              <a:t>7 %vol </a:t>
            </a:r>
            <a:r>
              <a:rPr lang="en-US" b="1" dirty="0"/>
              <a:t>Halon 1301 Mixtures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16038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 </a:t>
            </a:r>
            <a:r>
              <a:rPr lang="en-US" sz="2400" dirty="0"/>
              <a:t>tests were conducted to determine that the </a:t>
            </a:r>
            <a:r>
              <a:rPr lang="en-US" sz="2400" b="1" dirty="0"/>
              <a:t>LFL</a:t>
            </a:r>
            <a:r>
              <a:rPr lang="en-US" sz="2400" dirty="0"/>
              <a:t> of </a:t>
            </a:r>
            <a:r>
              <a:rPr lang="en-US" sz="2400" dirty="0" smtClean="0"/>
              <a:t>Li-Ion pBVG </a:t>
            </a:r>
            <a:r>
              <a:rPr lang="en-US" sz="2400" dirty="0"/>
              <a:t>– air – Halon 1301 </a:t>
            </a:r>
            <a:r>
              <a:rPr lang="en-US" sz="2400" dirty="0" smtClean="0"/>
              <a:t>7 %vol </a:t>
            </a:r>
            <a:r>
              <a:rPr lang="en-US" sz="2400" dirty="0"/>
              <a:t>mixture is </a:t>
            </a:r>
            <a:r>
              <a:rPr lang="en-US" sz="2400" b="1" dirty="0" smtClean="0"/>
              <a:t>16.15</a:t>
            </a:r>
            <a:r>
              <a:rPr lang="en-US" sz="2400" b="1" i="1" dirty="0" smtClean="0"/>
              <a:t>±0.4 </a:t>
            </a:r>
            <a:r>
              <a:rPr lang="en-US" sz="2400" b="1" i="1" dirty="0" smtClean="0">
                <a:solidFill>
                  <a:schemeClr val="dk1"/>
                </a:solidFill>
              </a:rPr>
              <a:t>%vol Li-Ion pBVG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14 tests were conducted to determine that the </a:t>
            </a:r>
            <a:r>
              <a:rPr lang="en-US" sz="2400" b="1" dirty="0"/>
              <a:t>UFL</a:t>
            </a:r>
            <a:r>
              <a:rPr lang="en-US" sz="2400" dirty="0"/>
              <a:t> of Li-Ion pBVG – air – Halon 1301 7 %vol mixture is </a:t>
            </a:r>
            <a:r>
              <a:rPr lang="en-US" sz="2400" b="1" i="1" dirty="0"/>
              <a:t>23.31±0.44 %vol </a:t>
            </a:r>
            <a:r>
              <a:rPr lang="en-US" sz="2400" b="1" i="1" dirty="0">
                <a:solidFill>
                  <a:schemeClr val="dk1"/>
                </a:solidFill>
              </a:rPr>
              <a:t>Li-Ion pBVG</a:t>
            </a:r>
            <a:endParaRPr lang="en-US" sz="2400" b="1" i="1" dirty="0"/>
          </a:p>
          <a:p>
            <a:pPr algn="ctr"/>
            <a:endParaRPr lang="en-US" sz="2400" b="1" i="1" dirty="0">
              <a:solidFill>
                <a:schemeClr val="dk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689376"/>
              </p:ext>
            </p:extLst>
          </p:nvPr>
        </p:nvGraphicFramePr>
        <p:xfrm>
          <a:off x="1600200" y="2814638"/>
          <a:ext cx="5943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</a:rPr>
              <a:t>These data points are used to determine part of the flammability diagram for Li-Ion pBVG, air, and Halon 1301 mixtures.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11113"/>
            <a:ext cx="9143998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LFL and UFL </a:t>
            </a:r>
            <a:r>
              <a:rPr lang="en-US" b="1" dirty="0"/>
              <a:t>of </a:t>
            </a:r>
            <a:r>
              <a:rPr lang="en-US" b="1" dirty="0" smtClean="0"/>
              <a:t>Li-Ion pBVG, </a:t>
            </a:r>
            <a:r>
              <a:rPr lang="en-US" b="1" dirty="0"/>
              <a:t>Air, and </a:t>
            </a:r>
            <a:r>
              <a:rPr lang="en-US" b="1" dirty="0" smtClean="0"/>
              <a:t>8 %vol </a:t>
            </a:r>
            <a:r>
              <a:rPr lang="en-US" b="1" dirty="0"/>
              <a:t>Halon 1301 Mixtures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316038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8</a:t>
            </a:r>
            <a:r>
              <a:rPr lang="en-US" sz="2400" dirty="0" smtClean="0"/>
              <a:t> </a:t>
            </a:r>
            <a:r>
              <a:rPr lang="en-US" sz="2400" dirty="0"/>
              <a:t>tests were conducted to determine that the </a:t>
            </a:r>
            <a:r>
              <a:rPr lang="en-US" sz="2400" b="1" dirty="0"/>
              <a:t>LFL</a:t>
            </a:r>
            <a:r>
              <a:rPr lang="en-US" sz="2400" dirty="0"/>
              <a:t> of </a:t>
            </a:r>
            <a:r>
              <a:rPr lang="en-US" sz="2400" dirty="0" smtClean="0"/>
              <a:t>Li-Ion pBVG </a:t>
            </a:r>
            <a:r>
              <a:rPr lang="en-US" sz="2400" dirty="0"/>
              <a:t>– </a:t>
            </a:r>
            <a:r>
              <a:rPr lang="en-US" sz="2400" dirty="0" smtClean="0"/>
              <a:t>  air </a:t>
            </a:r>
            <a:r>
              <a:rPr lang="en-US" sz="2400" dirty="0"/>
              <a:t>– Halon 1301 </a:t>
            </a:r>
            <a:r>
              <a:rPr lang="en-US" sz="2400" dirty="0" smtClean="0"/>
              <a:t>8 %vol </a:t>
            </a:r>
            <a:r>
              <a:rPr lang="en-US" sz="2400" dirty="0"/>
              <a:t>mixture is </a:t>
            </a:r>
            <a:r>
              <a:rPr lang="en-US" sz="2400" b="1" dirty="0" smtClean="0"/>
              <a:t>17.62</a:t>
            </a:r>
            <a:r>
              <a:rPr lang="en-US" sz="2400" b="1" i="1" dirty="0" smtClean="0"/>
              <a:t>±0.52</a:t>
            </a:r>
            <a:r>
              <a:rPr lang="en-US" sz="2400" b="1" i="1" dirty="0" smtClean="0">
                <a:solidFill>
                  <a:schemeClr val="dk1"/>
                </a:solidFill>
              </a:rPr>
              <a:t> %vol Li-Ion pBVG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 tests were conducted to determine that the </a:t>
            </a:r>
            <a:r>
              <a:rPr lang="en-US" sz="2400" b="1" dirty="0"/>
              <a:t>UFL</a:t>
            </a:r>
            <a:r>
              <a:rPr lang="en-US" sz="2400" dirty="0"/>
              <a:t> of Li-Ion pBVG – </a:t>
            </a:r>
            <a:r>
              <a:rPr lang="en-US" sz="2400" dirty="0" smtClean="0"/>
              <a:t> air </a:t>
            </a:r>
            <a:r>
              <a:rPr lang="en-US" sz="2400" dirty="0"/>
              <a:t>– Halon 1301 8 %vol mixture is </a:t>
            </a:r>
            <a:r>
              <a:rPr lang="en-US" sz="2400" b="1" i="1" dirty="0"/>
              <a:t>21.84±0.65 </a:t>
            </a:r>
            <a:r>
              <a:rPr lang="en-US" sz="2400" b="1" i="1" dirty="0">
                <a:solidFill>
                  <a:schemeClr val="dk1"/>
                </a:solidFill>
              </a:rPr>
              <a:t>%vol Li-Ion pBVG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974817"/>
              </p:ext>
            </p:extLst>
          </p:nvPr>
        </p:nvGraphicFramePr>
        <p:xfrm>
          <a:off x="1600200" y="2814638"/>
          <a:ext cx="59436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66FF"/>
                </a:solidFill>
              </a:rPr>
              <a:t>These data points are used to determine part of the flammability diagram for Li-Ion pBVG, air, and Halon 1301 mixtures.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59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LFL has a 1.79 % difference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UFL has a 4.53 % difference</a:t>
            </a:r>
            <a:endParaRPr lang="en-US" sz="2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82249262"/>
              </p:ext>
            </p:extLst>
          </p:nvPr>
        </p:nvGraphicFramePr>
        <p:xfrm>
          <a:off x="1600200" y="2776538"/>
          <a:ext cx="59436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1828800"/>
          </a:xfrm>
        </p:spPr>
        <p:txBody>
          <a:bodyPr>
            <a:noAutofit/>
          </a:bodyPr>
          <a:lstStyle/>
          <a:p>
            <a:pPr lvl="1" algn="ctr"/>
            <a:r>
              <a:rPr lang="en-US" sz="3600" b="1" dirty="0" smtClean="0"/>
              <a:t>Review Effectiveness of Le Chatelier’s Mixing Rule in Determining Flammability Limits of Li-Ion pBVG in Air Mixtures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2749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</a:rPr>
              <a:t>The above graph </a:t>
            </a:r>
            <a:r>
              <a:rPr lang="en-US" sz="2400" dirty="0" smtClean="0">
                <a:solidFill>
                  <a:srgbClr val="3366FF"/>
                </a:solidFill>
              </a:rPr>
              <a:t>demonstrates the effectiveness of Le Chatelier's mixing rule in determining the flammability limits of lithium battery gases in air.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883115"/>
              </p:ext>
            </p:extLst>
          </p:nvPr>
        </p:nvGraphicFramePr>
        <p:xfrm>
          <a:off x="228600" y="1316038"/>
          <a:ext cx="8686800" cy="280416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073706"/>
                <a:gridCol w="1806547"/>
                <a:gridCol w="1806547"/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Mixture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LFL</a:t>
                      </a:r>
                      <a:r>
                        <a:rPr lang="en-US" sz="2000" dirty="0" smtClean="0">
                          <a:effectLst/>
                        </a:rPr>
                        <a:t>, % Fuel Vol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UFL</a:t>
                      </a:r>
                      <a:r>
                        <a:rPr lang="en-US" sz="2000" dirty="0" smtClean="0">
                          <a:effectLst/>
                        </a:rPr>
                        <a:t>,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% Fuel Vol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Hydrogen – Air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4.95±0.40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76.52±0.44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Hydrogen – Air – 10 %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9.02±0.51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45.70±0.41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Hydrogen – Air – 20 %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11.55±0.48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28.39±0.47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Lithium Battery Vent Gas – Air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7.88±0.41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37.14±0.42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Lithium Battery Vent Gas – Air – 5%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13.80±0.49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26.07±0.43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Lithium Battery Vent Gas – Air – 7%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16.15±0.4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23.31±0.44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effectLst/>
                        </a:rPr>
                        <a:t>Lithium Battery Vent Gas – Air – 8%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17.62±0.52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21.84±0.65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774587"/>
              </p:ext>
            </p:extLst>
          </p:nvPr>
        </p:nvGraphicFramePr>
        <p:xfrm>
          <a:off x="228600" y="4350720"/>
          <a:ext cx="8686800" cy="115290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228165"/>
                <a:gridCol w="3458635"/>
              </a:tblGrid>
              <a:tr h="45186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Mixture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MIC, </a:t>
                      </a:r>
                      <a:r>
                        <a:rPr lang="en-US" sz="2000" dirty="0" smtClean="0">
                          <a:effectLst/>
                        </a:rPr>
                        <a:t>% </a:t>
                      </a:r>
                      <a:r>
                        <a:rPr lang="en-US" sz="2000" dirty="0">
                          <a:effectLst/>
                        </a:rPr>
                        <a:t>Halon 1301 Vol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Hydrogen – Air –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26.72±0.43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Lithium Battery Vent Gas – Air – Halon 1301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8.59±0.52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453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/>
              <a:t>Comparison of Flammability Limits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91989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The above </a:t>
            </a:r>
            <a:r>
              <a:rPr lang="en-US" sz="2400" dirty="0" smtClean="0">
                <a:solidFill>
                  <a:srgbClr val="008000"/>
                </a:solidFill>
              </a:rPr>
              <a:t>data points are used to determine the </a:t>
            </a:r>
            <a:r>
              <a:rPr lang="en-US" sz="2400" dirty="0">
                <a:solidFill>
                  <a:srgbClr val="008000"/>
                </a:solidFill>
              </a:rPr>
              <a:t>flammability curve of hydrogen, air, and Halon 1301 </a:t>
            </a:r>
            <a:r>
              <a:rPr lang="en-US" sz="2400" dirty="0" smtClean="0">
                <a:solidFill>
                  <a:srgbClr val="008000"/>
                </a:solidFill>
              </a:rPr>
              <a:t>and Li-Ion pBVG, air, and Halon 1301.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53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Future Work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038"/>
            <a:ext cx="9144000" cy="5791200"/>
          </a:xfrm>
        </p:spPr>
        <p:txBody>
          <a:bodyPr>
            <a:normAutofit/>
          </a:bodyPr>
          <a:lstStyle/>
          <a:p>
            <a:r>
              <a:rPr lang="en-US" sz="2400" dirty="0"/>
              <a:t>Knowledge of flammability limits and flammability curves are essential in analyzing and mitigating the risks associated with various </a:t>
            </a:r>
            <a:r>
              <a:rPr lang="en-US" sz="2400" dirty="0" smtClean="0"/>
              <a:t>gases</a:t>
            </a:r>
          </a:p>
          <a:p>
            <a:r>
              <a:rPr lang="en-US" sz="2400" dirty="0" smtClean="0"/>
              <a:t>There is still more to study in the field of lithium battery vent gas flammability for the application of aircraft fire safety</a:t>
            </a:r>
          </a:p>
          <a:p>
            <a:pPr lvl="1"/>
            <a:r>
              <a:rPr lang="en-US" sz="2400" dirty="0" smtClean="0"/>
              <a:t>Testing can </a:t>
            </a:r>
            <a:r>
              <a:rPr lang="en-US" sz="2400" dirty="0"/>
              <a:t>be conducted to determine the flammability limits and maximum pressure rise of lithium batteries of varying sizes or cell chemistry at varying states of charge. </a:t>
            </a:r>
          </a:p>
          <a:p>
            <a:pPr lvl="1"/>
            <a:r>
              <a:rPr lang="en-US" sz="2400" dirty="0"/>
              <a:t>Testing can also be conducted to determine the effectiveness of various gases or gas mixtures in inerting lithium battery vent gases.  </a:t>
            </a:r>
            <a:endParaRPr lang="en-US" sz="2400" dirty="0" smtClean="0"/>
          </a:p>
          <a:p>
            <a:r>
              <a:rPr lang="en-US" sz="2400" dirty="0" smtClean="0"/>
              <a:t>Flammability </a:t>
            </a:r>
            <a:r>
              <a:rPr lang="en-US" sz="2400" dirty="0"/>
              <a:t>testing is laborious. Therefore, there are plans to automate the test apparatus. This will allow for safer, more accurate, and quicker testing while reducing labor. 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Background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3840"/>
            <a:ext cx="9144000" cy="5135563"/>
          </a:xfrm>
        </p:spPr>
        <p:txBody>
          <a:bodyPr/>
          <a:lstStyle/>
          <a:p>
            <a:r>
              <a:rPr lang="en-US" sz="2400" dirty="0"/>
              <a:t>Lithium batteries </a:t>
            </a:r>
            <a:r>
              <a:rPr lang="en-US" sz="2400" dirty="0" smtClean="0"/>
              <a:t>are commonly used and can </a:t>
            </a:r>
            <a:r>
              <a:rPr lang="en-US" sz="2400" dirty="0"/>
              <a:t>be packed in bulk and shipped in the cargo holds of freighter </a:t>
            </a:r>
            <a:r>
              <a:rPr lang="en-US" sz="2400" dirty="0" smtClean="0"/>
              <a:t>aircraft</a:t>
            </a:r>
          </a:p>
          <a:p>
            <a:r>
              <a:rPr lang="en-US" sz="2400" dirty="0" smtClean="0"/>
              <a:t>Currently </a:t>
            </a:r>
            <a:r>
              <a:rPr lang="en-US" sz="2400" dirty="0"/>
              <a:t>lithium batteries are banned from bulk shipment on passenger aircraft </a:t>
            </a:r>
            <a:r>
              <a:rPr lang="en-US" sz="2400" dirty="0" smtClean="0"/>
              <a:t>[5]. </a:t>
            </a:r>
          </a:p>
          <a:p>
            <a:r>
              <a:rPr lang="en-US" sz="2400" dirty="0" smtClean="0"/>
              <a:t>A lithium battery in thermal runaway can propagate from cell to cell and box to box [6] </a:t>
            </a:r>
          </a:p>
          <a:p>
            <a:pPr lvl="1"/>
            <a:r>
              <a:rPr lang="en-US" sz="2400" dirty="0"/>
              <a:t>1668 degrees F in lithium-ion cells (</a:t>
            </a:r>
            <a:r>
              <a:rPr lang="en-US" sz="2400" dirty="0" smtClean="0"/>
              <a:t>rechargeable) [6] </a:t>
            </a:r>
            <a:endParaRPr lang="en-US" sz="2400" dirty="0"/>
          </a:p>
          <a:p>
            <a:pPr lvl="1"/>
            <a:r>
              <a:rPr lang="en-US" sz="2400" dirty="0"/>
              <a:t>2009 degrees F in lithium metal </a:t>
            </a:r>
            <a:r>
              <a:rPr lang="en-US" sz="2400" dirty="0" smtClean="0"/>
              <a:t>cells </a:t>
            </a:r>
            <a:r>
              <a:rPr lang="en-US" sz="2400" dirty="0"/>
              <a:t>(non-rechargeable) </a:t>
            </a:r>
            <a:r>
              <a:rPr lang="en-US" sz="2400" dirty="0" smtClean="0"/>
              <a:t>[6]</a:t>
            </a: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" name="Picture 3" descr="C:\Users\tech275\Downloads\image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4059168"/>
            <a:ext cx="3426975" cy="257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038"/>
            <a:ext cx="91440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Class C cargo </a:t>
            </a:r>
            <a:r>
              <a:rPr lang="en-US" sz="2400" dirty="0"/>
              <a:t>c</a:t>
            </a:r>
            <a:r>
              <a:rPr lang="en-US" sz="2400" dirty="0" smtClean="0"/>
              <a:t>ompartment utilizes [7]</a:t>
            </a:r>
          </a:p>
          <a:p>
            <a:pPr lvl="1"/>
            <a:r>
              <a:rPr lang="en-US" sz="2400" dirty="0"/>
              <a:t>Fire resistant liner</a:t>
            </a:r>
          </a:p>
          <a:p>
            <a:pPr lvl="1"/>
            <a:r>
              <a:rPr lang="en-US" sz="2400" dirty="0" smtClean="0"/>
              <a:t>Early fire detection</a:t>
            </a:r>
          </a:p>
          <a:p>
            <a:pPr lvl="1"/>
            <a:r>
              <a:rPr lang="en-US" sz="2400" dirty="0" smtClean="0"/>
              <a:t>An isolated </a:t>
            </a:r>
            <a:r>
              <a:rPr lang="en-US" sz="2400" dirty="0"/>
              <a:t>and </a:t>
            </a:r>
            <a:r>
              <a:rPr lang="en-US" sz="2400" dirty="0" smtClean="0"/>
              <a:t>built </a:t>
            </a:r>
            <a:r>
              <a:rPr lang="en-US" sz="2400" dirty="0"/>
              <a:t>in fire extinguishing </a:t>
            </a:r>
            <a:r>
              <a:rPr lang="en-US" sz="2400" dirty="0" smtClean="0"/>
              <a:t>system</a:t>
            </a:r>
          </a:p>
          <a:p>
            <a:pPr lvl="1"/>
            <a:r>
              <a:rPr lang="en-US" sz="2400" dirty="0" smtClean="0"/>
              <a:t>5 %vol </a:t>
            </a:r>
            <a:r>
              <a:rPr lang="en-US" sz="2400" dirty="0"/>
              <a:t>Halon 1301 </a:t>
            </a:r>
            <a:r>
              <a:rPr lang="en-US" sz="2400" dirty="0" smtClean="0"/>
              <a:t>knockdown </a:t>
            </a:r>
            <a:r>
              <a:rPr lang="en-US" sz="2400" dirty="0"/>
              <a:t>concentration </a:t>
            </a:r>
          </a:p>
          <a:p>
            <a:pPr lvl="1"/>
            <a:r>
              <a:rPr lang="en-US" sz="2400" dirty="0"/>
              <a:t>3 </a:t>
            </a:r>
            <a:r>
              <a:rPr lang="en-US" sz="2400" dirty="0" smtClean="0"/>
              <a:t>%vol </a:t>
            </a:r>
            <a:r>
              <a:rPr lang="en-US" sz="2400" dirty="0"/>
              <a:t>Halon 1301 </a:t>
            </a:r>
            <a:r>
              <a:rPr lang="en-US" sz="2400" dirty="0" smtClean="0"/>
              <a:t>sustained for remaining </a:t>
            </a:r>
            <a:r>
              <a:rPr lang="en-US" sz="2400" dirty="0"/>
              <a:t>duration of </a:t>
            </a:r>
            <a:r>
              <a:rPr lang="en-US" sz="2400" dirty="0" smtClean="0"/>
              <a:t>flight</a:t>
            </a:r>
          </a:p>
          <a:p>
            <a:pPr marL="457200" lvl="1" indent="0">
              <a:buNone/>
            </a:pPr>
            <a:r>
              <a:rPr lang="en-US" sz="1400" dirty="0" smtClean="0"/>
              <a:t>* Title </a:t>
            </a:r>
            <a:r>
              <a:rPr lang="en-US" sz="1400" dirty="0"/>
              <a:t>14 Code of Federal Regulations (CRF) part 25 §25.857</a:t>
            </a:r>
            <a:endParaRPr lang="en-US" sz="1400" dirty="0" smtClean="0"/>
          </a:p>
          <a:p>
            <a:endParaRPr lang="en-US" sz="2400" dirty="0" smtClean="0"/>
          </a:p>
          <a:p>
            <a:r>
              <a:rPr lang="en-US" sz="2400" b="1" i="1" dirty="0" smtClean="0"/>
              <a:t>But is that sufficient for lithium-ion battery fires?</a:t>
            </a:r>
          </a:p>
          <a:p>
            <a:pPr lvl="1"/>
            <a:r>
              <a:rPr lang="en-US" sz="2000" dirty="0"/>
              <a:t>The objective of this work is to determine if the 5 %vol knockdown and the 3 %vol sustained of Halon 1301 in a Class C cargo compartment are sufficient to render the buildup of a lithium-ion battery vent gas (Li-Ion BVG) in air inert.</a:t>
            </a:r>
            <a:endParaRPr lang="en-US" sz="2000" b="1" i="1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57" y="11113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Regulations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591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038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Experimentally determine the LFL and UFL of hydrogen and air mixtures</a:t>
            </a:r>
          </a:p>
          <a:p>
            <a:endParaRPr lang="en-US" sz="2400" dirty="0" smtClean="0"/>
          </a:p>
          <a:p>
            <a:r>
              <a:rPr lang="en-US" sz="2400" dirty="0" smtClean="0"/>
              <a:t>Experimentally determine the inerting effects of Halon 1301 on hydrogen and air mixtures</a:t>
            </a:r>
          </a:p>
          <a:p>
            <a:pPr lvl="1"/>
            <a:r>
              <a:rPr lang="en-US" sz="2400" dirty="0" smtClean="0"/>
              <a:t>LFL and UFL with 10 %vol Halon 1301</a:t>
            </a:r>
          </a:p>
          <a:p>
            <a:pPr lvl="1"/>
            <a:r>
              <a:rPr lang="en-US" sz="2400" dirty="0" smtClean="0"/>
              <a:t>LFL and UFL with 20 %vol Halon 1301</a:t>
            </a:r>
          </a:p>
          <a:p>
            <a:pPr lvl="1"/>
            <a:r>
              <a:rPr lang="en-US" sz="2400" dirty="0" smtClean="0"/>
              <a:t>MIC of Halon 1301 on hydrogen and air mixtures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914400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sz="4000" b="1" dirty="0"/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7615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6038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Experimentally determine the LFL and UFL of </a:t>
            </a:r>
            <a:r>
              <a:rPr lang="en-US" sz="2400" i="1" dirty="0"/>
              <a:t>Li-Ion pBVG </a:t>
            </a:r>
            <a:r>
              <a:rPr lang="en-US" sz="2400" dirty="0" smtClean="0"/>
              <a:t>and air mixtures</a:t>
            </a:r>
          </a:p>
          <a:p>
            <a:endParaRPr lang="en-US" sz="2400" dirty="0" smtClean="0"/>
          </a:p>
          <a:p>
            <a:r>
              <a:rPr lang="en-US" sz="2400" dirty="0" smtClean="0"/>
              <a:t>Experimentally determine the inerting effects of Halon 1301 on </a:t>
            </a:r>
            <a:r>
              <a:rPr lang="en-US" sz="2400" i="1" dirty="0"/>
              <a:t>Li-Ion pBVG </a:t>
            </a:r>
            <a:r>
              <a:rPr lang="en-US" sz="2400" dirty="0" smtClean="0"/>
              <a:t>and air mixtures</a:t>
            </a:r>
          </a:p>
          <a:p>
            <a:pPr lvl="1"/>
            <a:r>
              <a:rPr lang="en-US" sz="2400" dirty="0" smtClean="0"/>
              <a:t>LFL and UFL with </a:t>
            </a:r>
            <a:r>
              <a:rPr lang="en-US" sz="2400" dirty="0"/>
              <a:t>5</a:t>
            </a:r>
            <a:r>
              <a:rPr lang="en-US" sz="2400" dirty="0" smtClean="0"/>
              <a:t> %vol Halon 1301 </a:t>
            </a:r>
          </a:p>
          <a:p>
            <a:pPr lvl="1"/>
            <a:r>
              <a:rPr lang="en-US" sz="2400" dirty="0" smtClean="0"/>
              <a:t>LFL and UFL with 7 %vol Halon 1301</a:t>
            </a:r>
          </a:p>
          <a:p>
            <a:pPr lvl="1"/>
            <a:r>
              <a:rPr lang="en-US" sz="2400" dirty="0"/>
              <a:t>LFL and UFL with </a:t>
            </a:r>
            <a:r>
              <a:rPr lang="en-US" sz="2400" dirty="0" smtClean="0"/>
              <a:t>8 %vol </a:t>
            </a:r>
            <a:r>
              <a:rPr lang="en-US" sz="2400" dirty="0"/>
              <a:t>Halon </a:t>
            </a:r>
            <a:r>
              <a:rPr lang="en-US" sz="2400" dirty="0" smtClean="0"/>
              <a:t>1301</a:t>
            </a:r>
          </a:p>
          <a:p>
            <a:pPr lvl="1"/>
            <a:r>
              <a:rPr lang="en-US" sz="2400" dirty="0" smtClean="0"/>
              <a:t>MIC of Halon 1301 on Li-Ion pBVG and air mixtures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914400"/>
          </a:xfrm>
        </p:spPr>
        <p:txBody>
          <a:bodyPr/>
          <a:lstStyle/>
          <a:p>
            <a:r>
              <a:rPr lang="en-US" b="1" dirty="0"/>
              <a:t> </a:t>
            </a:r>
            <a:r>
              <a:rPr lang="en-US" sz="4000" b="1" dirty="0"/>
              <a:t>Scope</a:t>
            </a:r>
          </a:p>
        </p:txBody>
      </p:sp>
    </p:spTree>
    <p:extLst>
      <p:ext uri="{BB962C8B-B14F-4D97-AF65-F5344CB8AC3E}">
        <p14:creationId xmlns:p14="http://schemas.microsoft.com/office/powerpoint/2010/main" val="17658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24897</TotalTime>
  <Words>3989</Words>
  <Application>Microsoft Office PowerPoint</Application>
  <PresentationFormat>On-screen Show (4:3)</PresentationFormat>
  <Paragraphs>582</Paragraphs>
  <Slides>56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FLAMMABILITY LIMITS OF LITHIUM BATTERY THERMAL RUNAWAY VENT GAS IN AIR AND THE INERTING EFFECTS OF HALON 1301</vt:lpstr>
      <vt:lpstr>1 Introduction</vt:lpstr>
      <vt:lpstr>Definitions</vt:lpstr>
      <vt:lpstr>Background</vt:lpstr>
      <vt:lpstr>Background</vt:lpstr>
      <vt:lpstr>Background</vt:lpstr>
      <vt:lpstr>Regulations</vt:lpstr>
      <vt:lpstr> Scope</vt:lpstr>
      <vt:lpstr> Scope</vt:lpstr>
      <vt:lpstr> Scope</vt:lpstr>
      <vt:lpstr>2 Test Procedures </vt:lpstr>
      <vt:lpstr>PowerPoint Presentation</vt:lpstr>
      <vt:lpstr>PowerPoint Presentation</vt:lpstr>
      <vt:lpstr>Testing Equipment</vt:lpstr>
      <vt:lpstr>Testing Equipment</vt:lpstr>
      <vt:lpstr>Testing Procedure</vt:lpstr>
      <vt:lpstr>Test Criterion</vt:lpstr>
      <vt:lpstr>Test Example</vt:lpstr>
      <vt:lpstr>Determining LFL</vt:lpstr>
      <vt:lpstr>3 Flammability Limits and MIC of Hydrogen and Air Mixtures with and without Halon 1301 </vt:lpstr>
      <vt:lpstr>Overview</vt:lpstr>
      <vt:lpstr>Nose Cap MIC of Hydrogen, Air, and Halon 1301 Mixtures</vt:lpstr>
      <vt:lpstr>Flammability Curve of Hydrogen, Air, and Halon 1301 Gas Mixtures</vt:lpstr>
      <vt:lpstr>4 Testing Validation</vt:lpstr>
      <vt:lpstr>PowerPoint Presentation</vt:lpstr>
      <vt:lpstr>LFL and UFL Validation Analysis</vt:lpstr>
      <vt:lpstr>MIC Validation Analysis</vt:lpstr>
      <vt:lpstr>5 Flammability Limits and MIC of Li-Ion pBVG and Air Mixtures with and without Halon 1301 </vt:lpstr>
      <vt:lpstr>Li-Ion pBVG Mixture Constituents</vt:lpstr>
      <vt:lpstr>Overview</vt:lpstr>
      <vt:lpstr>Nose Cap MIC of Lithium Battery, Air, and Halon 1301 Mixtures</vt:lpstr>
      <vt:lpstr>Flammability Curve of Li-Ion pBVG, Air, and  Halon 1301 Mixtures</vt:lpstr>
      <vt:lpstr>6 Le Chatelier’s Mixing Rule</vt:lpstr>
      <vt:lpstr>Le Chatelier’s Mixing Rule [12]</vt:lpstr>
      <vt:lpstr>Comparison of Experimental and Calculated Flammability Limits for Li-Ion pBVG</vt:lpstr>
      <vt:lpstr>Prediction and Analysis for Various States of Charge using Le Chatelier’s Mixing Rule</vt:lpstr>
      <vt:lpstr>Prediction and Analysis for Various States of Charge using Le Chatelier’s Mixing Rule</vt:lpstr>
      <vt:lpstr>7 Conclusion</vt:lpstr>
      <vt:lpstr>Comparison of Flammability Limits</vt:lpstr>
      <vt:lpstr>Are Regulations Sufficient?</vt:lpstr>
      <vt:lpstr>Regulations may not be Sufficient</vt:lpstr>
      <vt:lpstr>Conclusion</vt:lpstr>
      <vt:lpstr>References</vt:lpstr>
      <vt:lpstr>Determining UFL</vt:lpstr>
      <vt:lpstr>Systematic Error Analysis</vt:lpstr>
      <vt:lpstr>Random Error Analysis</vt:lpstr>
      <vt:lpstr>LFL and UFL of Hydrogen and Air Mixtures</vt:lpstr>
      <vt:lpstr>LFL and UFL of Hydrogen, Air, and  10 %vol Halon 1301 Mixtures</vt:lpstr>
      <vt:lpstr>LFL and UFL of Hydrogen, Air, and  20 %vol Halon 1301 Mixtures</vt:lpstr>
      <vt:lpstr>LFL and UFL of Li-Ion pBVG and Air Mixtures</vt:lpstr>
      <vt:lpstr>LFL and UFL of Li-Ion pBVG, Air, and 5 %vol Halon 1301 Mixtures</vt:lpstr>
      <vt:lpstr>LFL and UFL of Li-Ion pBVG, Air, and 7 %vol Halon 1301 Mixtures</vt:lpstr>
      <vt:lpstr>LFL and UFL of Li-Ion pBVG, Air, and 8 %vol Halon 1301 Mixtures</vt:lpstr>
      <vt:lpstr>Review Effectiveness of Le Chatelier’s Mixing Rule in Determining Flammability Limits of Li-Ion pBVG in Air Mixtures</vt:lpstr>
      <vt:lpstr>Comparison of Flammability Limits</vt:lpstr>
      <vt:lpstr>Future 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Lithium Battery Gases and Inerting Effects of Halon 1301</dc:title>
  <dc:creator>Tech User275</dc:creator>
  <cp:lastModifiedBy>Horner, April CTR (FAA)</cp:lastModifiedBy>
  <cp:revision>309</cp:revision>
  <dcterms:created xsi:type="dcterms:W3CDTF">2015-09-24T14:01:36Z</dcterms:created>
  <dcterms:modified xsi:type="dcterms:W3CDTF">2016-09-08T20:39:39Z</dcterms:modified>
</cp:coreProperties>
</file>