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44"/>
  </p:notesMasterIdLst>
  <p:handoutMasterIdLst>
    <p:handoutMasterId r:id="rId45"/>
  </p:handoutMasterIdLst>
  <p:sldIdLst>
    <p:sldId id="273" r:id="rId2"/>
    <p:sldId id="274" r:id="rId3"/>
    <p:sldId id="276" r:id="rId4"/>
    <p:sldId id="320" r:id="rId5"/>
    <p:sldId id="319" r:id="rId6"/>
    <p:sldId id="277" r:id="rId7"/>
    <p:sldId id="275" r:id="rId8"/>
    <p:sldId id="280" r:id="rId9"/>
    <p:sldId id="288" r:id="rId10"/>
    <p:sldId id="279" r:id="rId11"/>
    <p:sldId id="286" r:id="rId12"/>
    <p:sldId id="278" r:id="rId13"/>
    <p:sldId id="334" r:id="rId14"/>
    <p:sldId id="297" r:id="rId15"/>
    <p:sldId id="335" r:id="rId16"/>
    <p:sldId id="298" r:id="rId17"/>
    <p:sldId id="300" r:id="rId18"/>
    <p:sldId id="302" r:id="rId19"/>
    <p:sldId id="303" r:id="rId20"/>
    <p:sldId id="318" r:id="rId21"/>
    <p:sldId id="301" r:id="rId22"/>
    <p:sldId id="312" r:id="rId23"/>
    <p:sldId id="317" r:id="rId24"/>
    <p:sldId id="313" r:id="rId25"/>
    <p:sldId id="316" r:id="rId26"/>
    <p:sldId id="311" r:id="rId27"/>
    <p:sldId id="307" r:id="rId28"/>
    <p:sldId id="308" r:id="rId29"/>
    <p:sldId id="309" r:id="rId30"/>
    <p:sldId id="310" r:id="rId31"/>
    <p:sldId id="323" r:id="rId32"/>
    <p:sldId id="324" r:id="rId33"/>
    <p:sldId id="325" r:id="rId34"/>
    <p:sldId id="327" r:id="rId35"/>
    <p:sldId id="331" r:id="rId36"/>
    <p:sldId id="340" r:id="rId37"/>
    <p:sldId id="329" r:id="rId38"/>
    <p:sldId id="339" r:id="rId39"/>
    <p:sldId id="322" r:id="rId40"/>
    <p:sldId id="336" r:id="rId41"/>
    <p:sldId id="315" r:id="rId42"/>
    <p:sldId id="306" r:id="rId4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4F2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9" autoAdjust="0"/>
    <p:restoredTop sz="91243" autoAdjust="0"/>
  </p:normalViewPr>
  <p:slideViewPr>
    <p:cSldViewPr snapToGrid="0">
      <p:cViewPr>
        <p:scale>
          <a:sx n="90" d="100"/>
          <a:sy n="90" d="100"/>
        </p:scale>
        <p:origin x="-660" y="-306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168" y="-78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vsaaccama0\P&amp;SLAB\SLED\Projects\ObliqueSeats\TCRG%20Project\CAMI%20Tests\Presentation%20at%20Orlando%202012\Angular%20Position_12025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45038276669709"/>
          <c:y val="4.4774423417430244E-2"/>
          <c:w val="0.75049864259028087"/>
          <c:h val="0.82895600743401876"/>
        </c:manualLayout>
      </c:layout>
      <c:scatterChart>
        <c:scatterStyle val="smoothMarker"/>
        <c:varyColors val="0"/>
        <c:ser>
          <c:idx val="1"/>
          <c:order val="0"/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Thorax!$A$2:$A$4002</c:f>
              <c:numCache>
                <c:formatCode>General</c:formatCode>
                <c:ptCount val="4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</c:v>
                </c:pt>
                <c:pt idx="319">
                  <c:v>31.9</c:v>
                </c:pt>
                <c:pt idx="320">
                  <c:v>32</c:v>
                </c:pt>
                <c:pt idx="321">
                  <c:v>32.1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  <c:pt idx="1001">
                  <c:v>100.1</c:v>
                </c:pt>
                <c:pt idx="1002">
                  <c:v>100.2</c:v>
                </c:pt>
                <c:pt idx="1003">
                  <c:v>100.3</c:v>
                </c:pt>
                <c:pt idx="1004">
                  <c:v>100.4</c:v>
                </c:pt>
                <c:pt idx="1005">
                  <c:v>100.5</c:v>
                </c:pt>
                <c:pt idx="1006">
                  <c:v>100.6</c:v>
                </c:pt>
                <c:pt idx="1007">
                  <c:v>100.7</c:v>
                </c:pt>
                <c:pt idx="1008">
                  <c:v>100.8</c:v>
                </c:pt>
                <c:pt idx="1009">
                  <c:v>100.9</c:v>
                </c:pt>
                <c:pt idx="1010">
                  <c:v>101</c:v>
                </c:pt>
                <c:pt idx="1011">
                  <c:v>101.1</c:v>
                </c:pt>
                <c:pt idx="1012">
                  <c:v>101.2</c:v>
                </c:pt>
                <c:pt idx="1013">
                  <c:v>101.3</c:v>
                </c:pt>
                <c:pt idx="1014">
                  <c:v>101.4</c:v>
                </c:pt>
                <c:pt idx="1015">
                  <c:v>101.5</c:v>
                </c:pt>
                <c:pt idx="1016">
                  <c:v>101.6</c:v>
                </c:pt>
                <c:pt idx="1017">
                  <c:v>101.7</c:v>
                </c:pt>
                <c:pt idx="1018">
                  <c:v>101.8</c:v>
                </c:pt>
                <c:pt idx="1019">
                  <c:v>101.9</c:v>
                </c:pt>
                <c:pt idx="1020">
                  <c:v>102</c:v>
                </c:pt>
                <c:pt idx="1021">
                  <c:v>102.1</c:v>
                </c:pt>
                <c:pt idx="1022">
                  <c:v>102.2</c:v>
                </c:pt>
                <c:pt idx="1023">
                  <c:v>102.3</c:v>
                </c:pt>
                <c:pt idx="1024">
                  <c:v>102.4</c:v>
                </c:pt>
                <c:pt idx="1025">
                  <c:v>102.5</c:v>
                </c:pt>
                <c:pt idx="1026">
                  <c:v>102.6</c:v>
                </c:pt>
                <c:pt idx="1027">
                  <c:v>102.7</c:v>
                </c:pt>
                <c:pt idx="1028">
                  <c:v>102.8</c:v>
                </c:pt>
                <c:pt idx="1029">
                  <c:v>102.9</c:v>
                </c:pt>
                <c:pt idx="1030">
                  <c:v>103</c:v>
                </c:pt>
                <c:pt idx="1031">
                  <c:v>103.1</c:v>
                </c:pt>
                <c:pt idx="1032">
                  <c:v>103.2</c:v>
                </c:pt>
                <c:pt idx="1033">
                  <c:v>103.3</c:v>
                </c:pt>
                <c:pt idx="1034">
                  <c:v>103.4</c:v>
                </c:pt>
                <c:pt idx="1035">
                  <c:v>103.5</c:v>
                </c:pt>
                <c:pt idx="1036">
                  <c:v>103.6</c:v>
                </c:pt>
                <c:pt idx="1037">
                  <c:v>103.7</c:v>
                </c:pt>
                <c:pt idx="1038">
                  <c:v>103.8</c:v>
                </c:pt>
                <c:pt idx="1039">
                  <c:v>103.9</c:v>
                </c:pt>
                <c:pt idx="1040">
                  <c:v>104</c:v>
                </c:pt>
                <c:pt idx="1041">
                  <c:v>104.1</c:v>
                </c:pt>
                <c:pt idx="1042">
                  <c:v>104.2</c:v>
                </c:pt>
                <c:pt idx="1043">
                  <c:v>104.3</c:v>
                </c:pt>
                <c:pt idx="1044">
                  <c:v>104.4</c:v>
                </c:pt>
                <c:pt idx="1045">
                  <c:v>104.5</c:v>
                </c:pt>
                <c:pt idx="1046">
                  <c:v>104.6</c:v>
                </c:pt>
                <c:pt idx="1047">
                  <c:v>104.7</c:v>
                </c:pt>
                <c:pt idx="1048">
                  <c:v>104.8</c:v>
                </c:pt>
                <c:pt idx="1049">
                  <c:v>104.9</c:v>
                </c:pt>
                <c:pt idx="1050">
                  <c:v>105</c:v>
                </c:pt>
                <c:pt idx="1051">
                  <c:v>105.1</c:v>
                </c:pt>
                <c:pt idx="1052">
                  <c:v>105.2</c:v>
                </c:pt>
                <c:pt idx="1053">
                  <c:v>105.3</c:v>
                </c:pt>
                <c:pt idx="1054">
                  <c:v>105.4</c:v>
                </c:pt>
                <c:pt idx="1055">
                  <c:v>105.5</c:v>
                </c:pt>
                <c:pt idx="1056">
                  <c:v>105.6</c:v>
                </c:pt>
                <c:pt idx="1057">
                  <c:v>105.7</c:v>
                </c:pt>
                <c:pt idx="1058">
                  <c:v>105.8</c:v>
                </c:pt>
                <c:pt idx="1059">
                  <c:v>105.9</c:v>
                </c:pt>
                <c:pt idx="1060">
                  <c:v>106</c:v>
                </c:pt>
                <c:pt idx="1061">
                  <c:v>106.1</c:v>
                </c:pt>
                <c:pt idx="1062">
                  <c:v>106.2</c:v>
                </c:pt>
                <c:pt idx="1063">
                  <c:v>106.3</c:v>
                </c:pt>
                <c:pt idx="1064">
                  <c:v>106.4</c:v>
                </c:pt>
                <c:pt idx="1065">
                  <c:v>106.5</c:v>
                </c:pt>
                <c:pt idx="1066">
                  <c:v>106.6</c:v>
                </c:pt>
                <c:pt idx="1067">
                  <c:v>106.7</c:v>
                </c:pt>
                <c:pt idx="1068">
                  <c:v>106.8</c:v>
                </c:pt>
                <c:pt idx="1069">
                  <c:v>106.9</c:v>
                </c:pt>
                <c:pt idx="1070">
                  <c:v>107</c:v>
                </c:pt>
                <c:pt idx="1071">
                  <c:v>107.1</c:v>
                </c:pt>
                <c:pt idx="1072">
                  <c:v>107.2</c:v>
                </c:pt>
                <c:pt idx="1073">
                  <c:v>107.3</c:v>
                </c:pt>
                <c:pt idx="1074">
                  <c:v>107.4</c:v>
                </c:pt>
                <c:pt idx="1075">
                  <c:v>107.5</c:v>
                </c:pt>
                <c:pt idx="1076">
                  <c:v>107.6</c:v>
                </c:pt>
                <c:pt idx="1077">
                  <c:v>107.7</c:v>
                </c:pt>
                <c:pt idx="1078">
                  <c:v>107.8</c:v>
                </c:pt>
                <c:pt idx="1079">
                  <c:v>107.9</c:v>
                </c:pt>
                <c:pt idx="1080">
                  <c:v>108</c:v>
                </c:pt>
                <c:pt idx="1081">
                  <c:v>108.1</c:v>
                </c:pt>
                <c:pt idx="1082">
                  <c:v>108.2</c:v>
                </c:pt>
                <c:pt idx="1083">
                  <c:v>108.3</c:v>
                </c:pt>
                <c:pt idx="1084">
                  <c:v>108.4</c:v>
                </c:pt>
                <c:pt idx="1085">
                  <c:v>108.5</c:v>
                </c:pt>
                <c:pt idx="1086">
                  <c:v>108.6</c:v>
                </c:pt>
                <c:pt idx="1087">
                  <c:v>108.7</c:v>
                </c:pt>
                <c:pt idx="1088">
                  <c:v>108.8</c:v>
                </c:pt>
                <c:pt idx="1089">
                  <c:v>108.9</c:v>
                </c:pt>
                <c:pt idx="1090">
                  <c:v>109</c:v>
                </c:pt>
                <c:pt idx="1091">
                  <c:v>109.1</c:v>
                </c:pt>
                <c:pt idx="1092">
                  <c:v>109.2</c:v>
                </c:pt>
                <c:pt idx="1093">
                  <c:v>109.3</c:v>
                </c:pt>
                <c:pt idx="1094">
                  <c:v>109.4</c:v>
                </c:pt>
                <c:pt idx="1095">
                  <c:v>109.5</c:v>
                </c:pt>
                <c:pt idx="1096">
                  <c:v>109.6</c:v>
                </c:pt>
                <c:pt idx="1097">
                  <c:v>109.7</c:v>
                </c:pt>
                <c:pt idx="1098">
                  <c:v>109.8</c:v>
                </c:pt>
                <c:pt idx="1099">
                  <c:v>109.9</c:v>
                </c:pt>
                <c:pt idx="1100">
                  <c:v>110</c:v>
                </c:pt>
                <c:pt idx="1101">
                  <c:v>110.1</c:v>
                </c:pt>
                <c:pt idx="1102">
                  <c:v>110.2</c:v>
                </c:pt>
                <c:pt idx="1103">
                  <c:v>110.3</c:v>
                </c:pt>
                <c:pt idx="1104">
                  <c:v>110.4</c:v>
                </c:pt>
                <c:pt idx="1105">
                  <c:v>110.5</c:v>
                </c:pt>
                <c:pt idx="1106">
                  <c:v>110.6</c:v>
                </c:pt>
                <c:pt idx="1107">
                  <c:v>110.7</c:v>
                </c:pt>
                <c:pt idx="1108">
                  <c:v>110.8</c:v>
                </c:pt>
                <c:pt idx="1109">
                  <c:v>110.9</c:v>
                </c:pt>
                <c:pt idx="1110">
                  <c:v>111</c:v>
                </c:pt>
                <c:pt idx="1111">
                  <c:v>111.1</c:v>
                </c:pt>
                <c:pt idx="1112">
                  <c:v>111.2</c:v>
                </c:pt>
                <c:pt idx="1113">
                  <c:v>111.3</c:v>
                </c:pt>
                <c:pt idx="1114">
                  <c:v>111.4</c:v>
                </c:pt>
                <c:pt idx="1115">
                  <c:v>111.5</c:v>
                </c:pt>
                <c:pt idx="1116">
                  <c:v>111.6</c:v>
                </c:pt>
                <c:pt idx="1117">
                  <c:v>111.7</c:v>
                </c:pt>
                <c:pt idx="1118">
                  <c:v>111.8</c:v>
                </c:pt>
                <c:pt idx="1119">
                  <c:v>111.9</c:v>
                </c:pt>
                <c:pt idx="1120">
                  <c:v>112</c:v>
                </c:pt>
                <c:pt idx="1121">
                  <c:v>112.1</c:v>
                </c:pt>
                <c:pt idx="1122">
                  <c:v>112.2</c:v>
                </c:pt>
                <c:pt idx="1123">
                  <c:v>112.3</c:v>
                </c:pt>
                <c:pt idx="1124">
                  <c:v>112.4</c:v>
                </c:pt>
                <c:pt idx="1125">
                  <c:v>112.5</c:v>
                </c:pt>
                <c:pt idx="1126">
                  <c:v>112.6</c:v>
                </c:pt>
                <c:pt idx="1127">
                  <c:v>112.7</c:v>
                </c:pt>
                <c:pt idx="1128">
                  <c:v>112.8</c:v>
                </c:pt>
                <c:pt idx="1129">
                  <c:v>112.9</c:v>
                </c:pt>
                <c:pt idx="1130">
                  <c:v>113</c:v>
                </c:pt>
                <c:pt idx="1131">
                  <c:v>113.1</c:v>
                </c:pt>
                <c:pt idx="1132">
                  <c:v>113.2</c:v>
                </c:pt>
                <c:pt idx="1133">
                  <c:v>113.3</c:v>
                </c:pt>
                <c:pt idx="1134">
                  <c:v>113.4</c:v>
                </c:pt>
                <c:pt idx="1135">
                  <c:v>113.5</c:v>
                </c:pt>
                <c:pt idx="1136">
                  <c:v>113.6</c:v>
                </c:pt>
                <c:pt idx="1137">
                  <c:v>113.7</c:v>
                </c:pt>
                <c:pt idx="1138">
                  <c:v>113.8</c:v>
                </c:pt>
                <c:pt idx="1139">
                  <c:v>113.9</c:v>
                </c:pt>
                <c:pt idx="1140">
                  <c:v>114</c:v>
                </c:pt>
                <c:pt idx="1141">
                  <c:v>114.1</c:v>
                </c:pt>
                <c:pt idx="1142">
                  <c:v>114.2</c:v>
                </c:pt>
                <c:pt idx="1143">
                  <c:v>114.3</c:v>
                </c:pt>
                <c:pt idx="1144">
                  <c:v>114.4</c:v>
                </c:pt>
                <c:pt idx="1145">
                  <c:v>114.5</c:v>
                </c:pt>
                <c:pt idx="1146">
                  <c:v>114.6</c:v>
                </c:pt>
                <c:pt idx="1147">
                  <c:v>114.7</c:v>
                </c:pt>
                <c:pt idx="1148">
                  <c:v>114.8</c:v>
                </c:pt>
                <c:pt idx="1149">
                  <c:v>114.9</c:v>
                </c:pt>
                <c:pt idx="1150">
                  <c:v>115</c:v>
                </c:pt>
                <c:pt idx="1151">
                  <c:v>115.1</c:v>
                </c:pt>
                <c:pt idx="1152">
                  <c:v>115.2</c:v>
                </c:pt>
                <c:pt idx="1153">
                  <c:v>115.3</c:v>
                </c:pt>
                <c:pt idx="1154">
                  <c:v>115.4</c:v>
                </c:pt>
                <c:pt idx="1155">
                  <c:v>115.5</c:v>
                </c:pt>
                <c:pt idx="1156">
                  <c:v>115.6</c:v>
                </c:pt>
                <c:pt idx="1157">
                  <c:v>115.7</c:v>
                </c:pt>
                <c:pt idx="1158">
                  <c:v>115.8</c:v>
                </c:pt>
                <c:pt idx="1159">
                  <c:v>115.9</c:v>
                </c:pt>
                <c:pt idx="1160">
                  <c:v>116</c:v>
                </c:pt>
                <c:pt idx="1161">
                  <c:v>116.1</c:v>
                </c:pt>
                <c:pt idx="1162">
                  <c:v>116.2</c:v>
                </c:pt>
                <c:pt idx="1163">
                  <c:v>116.3</c:v>
                </c:pt>
                <c:pt idx="1164">
                  <c:v>116.4</c:v>
                </c:pt>
                <c:pt idx="1165">
                  <c:v>116.5</c:v>
                </c:pt>
                <c:pt idx="1166">
                  <c:v>116.6</c:v>
                </c:pt>
                <c:pt idx="1167">
                  <c:v>116.7</c:v>
                </c:pt>
                <c:pt idx="1168">
                  <c:v>116.8</c:v>
                </c:pt>
                <c:pt idx="1169">
                  <c:v>116.9</c:v>
                </c:pt>
                <c:pt idx="1170">
                  <c:v>117</c:v>
                </c:pt>
                <c:pt idx="1171">
                  <c:v>117.1</c:v>
                </c:pt>
                <c:pt idx="1172">
                  <c:v>117.2</c:v>
                </c:pt>
                <c:pt idx="1173">
                  <c:v>117.3</c:v>
                </c:pt>
                <c:pt idx="1174">
                  <c:v>117.4</c:v>
                </c:pt>
                <c:pt idx="1175">
                  <c:v>117.5</c:v>
                </c:pt>
                <c:pt idx="1176">
                  <c:v>117.6</c:v>
                </c:pt>
                <c:pt idx="1177">
                  <c:v>117.7</c:v>
                </c:pt>
                <c:pt idx="1178">
                  <c:v>117.8</c:v>
                </c:pt>
                <c:pt idx="1179">
                  <c:v>117.9</c:v>
                </c:pt>
                <c:pt idx="1180">
                  <c:v>118</c:v>
                </c:pt>
                <c:pt idx="1181">
                  <c:v>118.1</c:v>
                </c:pt>
                <c:pt idx="1182">
                  <c:v>118.2</c:v>
                </c:pt>
                <c:pt idx="1183">
                  <c:v>118.3</c:v>
                </c:pt>
                <c:pt idx="1184">
                  <c:v>118.4</c:v>
                </c:pt>
                <c:pt idx="1185">
                  <c:v>118.5</c:v>
                </c:pt>
                <c:pt idx="1186">
                  <c:v>118.6</c:v>
                </c:pt>
                <c:pt idx="1187">
                  <c:v>118.7</c:v>
                </c:pt>
                <c:pt idx="1188">
                  <c:v>118.8</c:v>
                </c:pt>
                <c:pt idx="1189">
                  <c:v>118.9</c:v>
                </c:pt>
                <c:pt idx="1190">
                  <c:v>119</c:v>
                </c:pt>
                <c:pt idx="1191">
                  <c:v>119.1</c:v>
                </c:pt>
                <c:pt idx="1192">
                  <c:v>119.2</c:v>
                </c:pt>
                <c:pt idx="1193">
                  <c:v>119.3</c:v>
                </c:pt>
                <c:pt idx="1194">
                  <c:v>119.4</c:v>
                </c:pt>
                <c:pt idx="1195">
                  <c:v>119.5</c:v>
                </c:pt>
                <c:pt idx="1196">
                  <c:v>119.6</c:v>
                </c:pt>
                <c:pt idx="1197">
                  <c:v>119.7</c:v>
                </c:pt>
                <c:pt idx="1198">
                  <c:v>119.8</c:v>
                </c:pt>
                <c:pt idx="1199">
                  <c:v>119.9</c:v>
                </c:pt>
                <c:pt idx="1200">
                  <c:v>120</c:v>
                </c:pt>
                <c:pt idx="1201">
                  <c:v>120.1</c:v>
                </c:pt>
                <c:pt idx="1202">
                  <c:v>120.2</c:v>
                </c:pt>
                <c:pt idx="1203">
                  <c:v>120.3</c:v>
                </c:pt>
                <c:pt idx="1204">
                  <c:v>120.4</c:v>
                </c:pt>
                <c:pt idx="1205">
                  <c:v>120.5</c:v>
                </c:pt>
                <c:pt idx="1206">
                  <c:v>120.6</c:v>
                </c:pt>
                <c:pt idx="1207">
                  <c:v>120.7</c:v>
                </c:pt>
                <c:pt idx="1208">
                  <c:v>120.8</c:v>
                </c:pt>
                <c:pt idx="1209">
                  <c:v>120.9</c:v>
                </c:pt>
                <c:pt idx="1210">
                  <c:v>121</c:v>
                </c:pt>
                <c:pt idx="1211">
                  <c:v>121.1</c:v>
                </c:pt>
                <c:pt idx="1212">
                  <c:v>121.2</c:v>
                </c:pt>
                <c:pt idx="1213">
                  <c:v>121.3</c:v>
                </c:pt>
                <c:pt idx="1214">
                  <c:v>121.4</c:v>
                </c:pt>
                <c:pt idx="1215">
                  <c:v>121.5</c:v>
                </c:pt>
                <c:pt idx="1216">
                  <c:v>121.6</c:v>
                </c:pt>
                <c:pt idx="1217">
                  <c:v>121.7</c:v>
                </c:pt>
                <c:pt idx="1218">
                  <c:v>121.8</c:v>
                </c:pt>
                <c:pt idx="1219">
                  <c:v>121.9</c:v>
                </c:pt>
                <c:pt idx="1220">
                  <c:v>122</c:v>
                </c:pt>
                <c:pt idx="1221">
                  <c:v>122.1</c:v>
                </c:pt>
                <c:pt idx="1222">
                  <c:v>122.2</c:v>
                </c:pt>
                <c:pt idx="1223">
                  <c:v>122.3</c:v>
                </c:pt>
                <c:pt idx="1224">
                  <c:v>122.4</c:v>
                </c:pt>
                <c:pt idx="1225">
                  <c:v>122.5</c:v>
                </c:pt>
                <c:pt idx="1226">
                  <c:v>122.6</c:v>
                </c:pt>
                <c:pt idx="1227">
                  <c:v>122.7</c:v>
                </c:pt>
                <c:pt idx="1228">
                  <c:v>122.8</c:v>
                </c:pt>
                <c:pt idx="1229">
                  <c:v>122.9</c:v>
                </c:pt>
                <c:pt idx="1230">
                  <c:v>123</c:v>
                </c:pt>
                <c:pt idx="1231">
                  <c:v>123.1</c:v>
                </c:pt>
                <c:pt idx="1232">
                  <c:v>123.2</c:v>
                </c:pt>
                <c:pt idx="1233">
                  <c:v>123.3</c:v>
                </c:pt>
                <c:pt idx="1234">
                  <c:v>123.4</c:v>
                </c:pt>
                <c:pt idx="1235">
                  <c:v>123.5</c:v>
                </c:pt>
                <c:pt idx="1236">
                  <c:v>123.6</c:v>
                </c:pt>
                <c:pt idx="1237">
                  <c:v>123.7</c:v>
                </c:pt>
                <c:pt idx="1238">
                  <c:v>123.8</c:v>
                </c:pt>
                <c:pt idx="1239">
                  <c:v>123.9</c:v>
                </c:pt>
                <c:pt idx="1240">
                  <c:v>124</c:v>
                </c:pt>
                <c:pt idx="1241">
                  <c:v>124.1</c:v>
                </c:pt>
                <c:pt idx="1242">
                  <c:v>124.2</c:v>
                </c:pt>
                <c:pt idx="1243">
                  <c:v>124.3</c:v>
                </c:pt>
                <c:pt idx="1244">
                  <c:v>124.4</c:v>
                </c:pt>
                <c:pt idx="1245">
                  <c:v>124.5</c:v>
                </c:pt>
                <c:pt idx="1246">
                  <c:v>124.6</c:v>
                </c:pt>
                <c:pt idx="1247">
                  <c:v>124.7</c:v>
                </c:pt>
                <c:pt idx="1248">
                  <c:v>124.8</c:v>
                </c:pt>
                <c:pt idx="1249">
                  <c:v>124.9</c:v>
                </c:pt>
                <c:pt idx="1250">
                  <c:v>125</c:v>
                </c:pt>
                <c:pt idx="1251">
                  <c:v>125.1</c:v>
                </c:pt>
                <c:pt idx="1252">
                  <c:v>125.2</c:v>
                </c:pt>
                <c:pt idx="1253">
                  <c:v>125.3</c:v>
                </c:pt>
                <c:pt idx="1254">
                  <c:v>125.4</c:v>
                </c:pt>
                <c:pt idx="1255">
                  <c:v>125.5</c:v>
                </c:pt>
                <c:pt idx="1256">
                  <c:v>125.6</c:v>
                </c:pt>
                <c:pt idx="1257">
                  <c:v>125.7</c:v>
                </c:pt>
                <c:pt idx="1258">
                  <c:v>125.8</c:v>
                </c:pt>
                <c:pt idx="1259">
                  <c:v>125.9</c:v>
                </c:pt>
                <c:pt idx="1260">
                  <c:v>126</c:v>
                </c:pt>
                <c:pt idx="1261">
                  <c:v>126.1</c:v>
                </c:pt>
                <c:pt idx="1262">
                  <c:v>126.2</c:v>
                </c:pt>
                <c:pt idx="1263">
                  <c:v>126.3</c:v>
                </c:pt>
                <c:pt idx="1264">
                  <c:v>126.4</c:v>
                </c:pt>
                <c:pt idx="1265">
                  <c:v>126.5</c:v>
                </c:pt>
                <c:pt idx="1266">
                  <c:v>126.6</c:v>
                </c:pt>
                <c:pt idx="1267">
                  <c:v>126.7</c:v>
                </c:pt>
                <c:pt idx="1268">
                  <c:v>126.8</c:v>
                </c:pt>
                <c:pt idx="1269">
                  <c:v>126.9</c:v>
                </c:pt>
                <c:pt idx="1270">
                  <c:v>127</c:v>
                </c:pt>
                <c:pt idx="1271">
                  <c:v>127.1</c:v>
                </c:pt>
                <c:pt idx="1272">
                  <c:v>127.2</c:v>
                </c:pt>
                <c:pt idx="1273">
                  <c:v>127.3</c:v>
                </c:pt>
                <c:pt idx="1274">
                  <c:v>127.4</c:v>
                </c:pt>
                <c:pt idx="1275">
                  <c:v>127.5</c:v>
                </c:pt>
                <c:pt idx="1276">
                  <c:v>127.6</c:v>
                </c:pt>
                <c:pt idx="1277">
                  <c:v>127.7</c:v>
                </c:pt>
                <c:pt idx="1278">
                  <c:v>127.8</c:v>
                </c:pt>
                <c:pt idx="1279">
                  <c:v>127.9</c:v>
                </c:pt>
                <c:pt idx="1280">
                  <c:v>128</c:v>
                </c:pt>
                <c:pt idx="1281">
                  <c:v>128.1</c:v>
                </c:pt>
                <c:pt idx="1282">
                  <c:v>128.19999999999999</c:v>
                </c:pt>
                <c:pt idx="1283">
                  <c:v>128.30000000000001</c:v>
                </c:pt>
                <c:pt idx="1284">
                  <c:v>128.4</c:v>
                </c:pt>
                <c:pt idx="1285">
                  <c:v>128.5</c:v>
                </c:pt>
                <c:pt idx="1286">
                  <c:v>128.6</c:v>
                </c:pt>
                <c:pt idx="1287">
                  <c:v>128.69999999999999</c:v>
                </c:pt>
                <c:pt idx="1288">
                  <c:v>128.80000000000001</c:v>
                </c:pt>
                <c:pt idx="1289">
                  <c:v>128.9</c:v>
                </c:pt>
                <c:pt idx="1290">
                  <c:v>129</c:v>
                </c:pt>
                <c:pt idx="1291">
                  <c:v>129.1</c:v>
                </c:pt>
                <c:pt idx="1292">
                  <c:v>129.19999999999999</c:v>
                </c:pt>
                <c:pt idx="1293">
                  <c:v>129.30000000000001</c:v>
                </c:pt>
                <c:pt idx="1294">
                  <c:v>129.4</c:v>
                </c:pt>
                <c:pt idx="1295">
                  <c:v>129.5</c:v>
                </c:pt>
                <c:pt idx="1296">
                  <c:v>129.6</c:v>
                </c:pt>
                <c:pt idx="1297">
                  <c:v>129.69999999999999</c:v>
                </c:pt>
                <c:pt idx="1298">
                  <c:v>129.80000000000001</c:v>
                </c:pt>
                <c:pt idx="1299">
                  <c:v>129.9</c:v>
                </c:pt>
                <c:pt idx="1300">
                  <c:v>130</c:v>
                </c:pt>
                <c:pt idx="1301">
                  <c:v>130.1</c:v>
                </c:pt>
                <c:pt idx="1302">
                  <c:v>130.19999999999999</c:v>
                </c:pt>
                <c:pt idx="1303">
                  <c:v>130.30000000000001</c:v>
                </c:pt>
                <c:pt idx="1304">
                  <c:v>130.4</c:v>
                </c:pt>
                <c:pt idx="1305">
                  <c:v>130.5</c:v>
                </c:pt>
                <c:pt idx="1306">
                  <c:v>130.6</c:v>
                </c:pt>
                <c:pt idx="1307">
                  <c:v>130.69999999999999</c:v>
                </c:pt>
                <c:pt idx="1308">
                  <c:v>130.80000000000001</c:v>
                </c:pt>
                <c:pt idx="1309">
                  <c:v>130.9</c:v>
                </c:pt>
                <c:pt idx="1310">
                  <c:v>131</c:v>
                </c:pt>
                <c:pt idx="1311">
                  <c:v>131.1</c:v>
                </c:pt>
                <c:pt idx="1312">
                  <c:v>131.19999999999999</c:v>
                </c:pt>
                <c:pt idx="1313">
                  <c:v>131.30000000000001</c:v>
                </c:pt>
                <c:pt idx="1314">
                  <c:v>131.4</c:v>
                </c:pt>
                <c:pt idx="1315">
                  <c:v>131.5</c:v>
                </c:pt>
                <c:pt idx="1316">
                  <c:v>131.6</c:v>
                </c:pt>
                <c:pt idx="1317">
                  <c:v>131.69999999999999</c:v>
                </c:pt>
                <c:pt idx="1318">
                  <c:v>131.80000000000001</c:v>
                </c:pt>
                <c:pt idx="1319">
                  <c:v>131.9</c:v>
                </c:pt>
                <c:pt idx="1320">
                  <c:v>132</c:v>
                </c:pt>
                <c:pt idx="1321">
                  <c:v>132.1</c:v>
                </c:pt>
                <c:pt idx="1322">
                  <c:v>132.19999999999999</c:v>
                </c:pt>
                <c:pt idx="1323">
                  <c:v>132.30000000000001</c:v>
                </c:pt>
                <c:pt idx="1324">
                  <c:v>132.4</c:v>
                </c:pt>
                <c:pt idx="1325">
                  <c:v>132.5</c:v>
                </c:pt>
                <c:pt idx="1326">
                  <c:v>132.6</c:v>
                </c:pt>
                <c:pt idx="1327">
                  <c:v>132.69999999999999</c:v>
                </c:pt>
                <c:pt idx="1328">
                  <c:v>132.80000000000001</c:v>
                </c:pt>
                <c:pt idx="1329">
                  <c:v>132.9</c:v>
                </c:pt>
                <c:pt idx="1330">
                  <c:v>133</c:v>
                </c:pt>
                <c:pt idx="1331">
                  <c:v>133.1</c:v>
                </c:pt>
                <c:pt idx="1332">
                  <c:v>133.19999999999999</c:v>
                </c:pt>
                <c:pt idx="1333">
                  <c:v>133.30000000000001</c:v>
                </c:pt>
                <c:pt idx="1334">
                  <c:v>133.4</c:v>
                </c:pt>
                <c:pt idx="1335">
                  <c:v>133.5</c:v>
                </c:pt>
                <c:pt idx="1336">
                  <c:v>133.6</c:v>
                </c:pt>
                <c:pt idx="1337">
                  <c:v>133.69999999999999</c:v>
                </c:pt>
                <c:pt idx="1338">
                  <c:v>133.80000000000001</c:v>
                </c:pt>
                <c:pt idx="1339">
                  <c:v>133.9</c:v>
                </c:pt>
                <c:pt idx="1340">
                  <c:v>134</c:v>
                </c:pt>
                <c:pt idx="1341">
                  <c:v>134.1</c:v>
                </c:pt>
                <c:pt idx="1342">
                  <c:v>134.19999999999999</c:v>
                </c:pt>
                <c:pt idx="1343">
                  <c:v>134.30000000000001</c:v>
                </c:pt>
                <c:pt idx="1344">
                  <c:v>134.4</c:v>
                </c:pt>
                <c:pt idx="1345">
                  <c:v>134.5</c:v>
                </c:pt>
                <c:pt idx="1346">
                  <c:v>134.6</c:v>
                </c:pt>
                <c:pt idx="1347">
                  <c:v>134.69999999999999</c:v>
                </c:pt>
                <c:pt idx="1348">
                  <c:v>134.80000000000001</c:v>
                </c:pt>
                <c:pt idx="1349">
                  <c:v>134.9</c:v>
                </c:pt>
                <c:pt idx="1350">
                  <c:v>135</c:v>
                </c:pt>
                <c:pt idx="1351">
                  <c:v>135.1</c:v>
                </c:pt>
                <c:pt idx="1352">
                  <c:v>135.19999999999999</c:v>
                </c:pt>
                <c:pt idx="1353">
                  <c:v>135.30000000000001</c:v>
                </c:pt>
                <c:pt idx="1354">
                  <c:v>135.4</c:v>
                </c:pt>
                <c:pt idx="1355">
                  <c:v>135.5</c:v>
                </c:pt>
                <c:pt idx="1356">
                  <c:v>135.6</c:v>
                </c:pt>
                <c:pt idx="1357">
                  <c:v>135.69999999999999</c:v>
                </c:pt>
                <c:pt idx="1358">
                  <c:v>135.80000000000001</c:v>
                </c:pt>
                <c:pt idx="1359">
                  <c:v>135.9</c:v>
                </c:pt>
                <c:pt idx="1360">
                  <c:v>136</c:v>
                </c:pt>
                <c:pt idx="1361">
                  <c:v>136.1</c:v>
                </c:pt>
                <c:pt idx="1362">
                  <c:v>136.19999999999999</c:v>
                </c:pt>
                <c:pt idx="1363">
                  <c:v>136.30000000000001</c:v>
                </c:pt>
                <c:pt idx="1364">
                  <c:v>136.4</c:v>
                </c:pt>
                <c:pt idx="1365">
                  <c:v>136.5</c:v>
                </c:pt>
                <c:pt idx="1366">
                  <c:v>136.6</c:v>
                </c:pt>
                <c:pt idx="1367">
                  <c:v>136.69999999999999</c:v>
                </c:pt>
                <c:pt idx="1368">
                  <c:v>136.80000000000001</c:v>
                </c:pt>
                <c:pt idx="1369">
                  <c:v>136.9</c:v>
                </c:pt>
                <c:pt idx="1370">
                  <c:v>137</c:v>
                </c:pt>
                <c:pt idx="1371">
                  <c:v>137.1</c:v>
                </c:pt>
                <c:pt idx="1372">
                  <c:v>137.19999999999999</c:v>
                </c:pt>
                <c:pt idx="1373">
                  <c:v>137.30000000000001</c:v>
                </c:pt>
                <c:pt idx="1374">
                  <c:v>137.4</c:v>
                </c:pt>
                <c:pt idx="1375">
                  <c:v>137.5</c:v>
                </c:pt>
                <c:pt idx="1376">
                  <c:v>137.6</c:v>
                </c:pt>
                <c:pt idx="1377">
                  <c:v>137.69999999999999</c:v>
                </c:pt>
                <c:pt idx="1378">
                  <c:v>137.80000000000001</c:v>
                </c:pt>
                <c:pt idx="1379">
                  <c:v>137.9</c:v>
                </c:pt>
                <c:pt idx="1380">
                  <c:v>138</c:v>
                </c:pt>
                <c:pt idx="1381">
                  <c:v>138.1</c:v>
                </c:pt>
                <c:pt idx="1382">
                  <c:v>138.19999999999999</c:v>
                </c:pt>
                <c:pt idx="1383">
                  <c:v>138.30000000000001</c:v>
                </c:pt>
                <c:pt idx="1384">
                  <c:v>138.4</c:v>
                </c:pt>
                <c:pt idx="1385">
                  <c:v>138.5</c:v>
                </c:pt>
                <c:pt idx="1386">
                  <c:v>138.6</c:v>
                </c:pt>
                <c:pt idx="1387">
                  <c:v>138.69999999999999</c:v>
                </c:pt>
                <c:pt idx="1388">
                  <c:v>138.80000000000001</c:v>
                </c:pt>
                <c:pt idx="1389">
                  <c:v>138.9</c:v>
                </c:pt>
                <c:pt idx="1390">
                  <c:v>139</c:v>
                </c:pt>
                <c:pt idx="1391">
                  <c:v>139.1</c:v>
                </c:pt>
                <c:pt idx="1392">
                  <c:v>139.19999999999999</c:v>
                </c:pt>
                <c:pt idx="1393">
                  <c:v>139.30000000000001</c:v>
                </c:pt>
                <c:pt idx="1394">
                  <c:v>139.4</c:v>
                </c:pt>
                <c:pt idx="1395">
                  <c:v>139.5</c:v>
                </c:pt>
                <c:pt idx="1396">
                  <c:v>139.6</c:v>
                </c:pt>
                <c:pt idx="1397">
                  <c:v>139.69999999999999</c:v>
                </c:pt>
                <c:pt idx="1398">
                  <c:v>139.80000000000001</c:v>
                </c:pt>
                <c:pt idx="1399">
                  <c:v>139.9</c:v>
                </c:pt>
                <c:pt idx="1400">
                  <c:v>140</c:v>
                </c:pt>
                <c:pt idx="1401">
                  <c:v>140.1</c:v>
                </c:pt>
                <c:pt idx="1402">
                  <c:v>140.19999999999999</c:v>
                </c:pt>
                <c:pt idx="1403">
                  <c:v>140.30000000000001</c:v>
                </c:pt>
                <c:pt idx="1404">
                  <c:v>140.4</c:v>
                </c:pt>
                <c:pt idx="1405">
                  <c:v>140.5</c:v>
                </c:pt>
                <c:pt idx="1406">
                  <c:v>140.6</c:v>
                </c:pt>
                <c:pt idx="1407">
                  <c:v>140.69999999999999</c:v>
                </c:pt>
                <c:pt idx="1408">
                  <c:v>140.80000000000001</c:v>
                </c:pt>
                <c:pt idx="1409">
                  <c:v>140.9</c:v>
                </c:pt>
                <c:pt idx="1410">
                  <c:v>141</c:v>
                </c:pt>
                <c:pt idx="1411">
                  <c:v>141.1</c:v>
                </c:pt>
                <c:pt idx="1412">
                  <c:v>141.19999999999999</c:v>
                </c:pt>
                <c:pt idx="1413">
                  <c:v>141.30000000000001</c:v>
                </c:pt>
                <c:pt idx="1414">
                  <c:v>141.4</c:v>
                </c:pt>
                <c:pt idx="1415">
                  <c:v>141.5</c:v>
                </c:pt>
                <c:pt idx="1416">
                  <c:v>141.6</c:v>
                </c:pt>
                <c:pt idx="1417">
                  <c:v>141.69999999999999</c:v>
                </c:pt>
                <c:pt idx="1418">
                  <c:v>141.80000000000001</c:v>
                </c:pt>
                <c:pt idx="1419">
                  <c:v>141.9</c:v>
                </c:pt>
                <c:pt idx="1420">
                  <c:v>142</c:v>
                </c:pt>
                <c:pt idx="1421">
                  <c:v>142.1</c:v>
                </c:pt>
                <c:pt idx="1422">
                  <c:v>142.19999999999999</c:v>
                </c:pt>
                <c:pt idx="1423">
                  <c:v>142.30000000000001</c:v>
                </c:pt>
                <c:pt idx="1424">
                  <c:v>142.4</c:v>
                </c:pt>
                <c:pt idx="1425">
                  <c:v>142.5</c:v>
                </c:pt>
                <c:pt idx="1426">
                  <c:v>142.6</c:v>
                </c:pt>
                <c:pt idx="1427">
                  <c:v>142.69999999999999</c:v>
                </c:pt>
                <c:pt idx="1428">
                  <c:v>142.80000000000001</c:v>
                </c:pt>
                <c:pt idx="1429">
                  <c:v>142.9</c:v>
                </c:pt>
                <c:pt idx="1430">
                  <c:v>143</c:v>
                </c:pt>
                <c:pt idx="1431">
                  <c:v>143.1</c:v>
                </c:pt>
                <c:pt idx="1432">
                  <c:v>143.19999999999999</c:v>
                </c:pt>
                <c:pt idx="1433">
                  <c:v>143.30000000000001</c:v>
                </c:pt>
                <c:pt idx="1434">
                  <c:v>143.4</c:v>
                </c:pt>
                <c:pt idx="1435">
                  <c:v>143.5</c:v>
                </c:pt>
                <c:pt idx="1436">
                  <c:v>143.6</c:v>
                </c:pt>
                <c:pt idx="1437">
                  <c:v>143.69999999999999</c:v>
                </c:pt>
                <c:pt idx="1438">
                  <c:v>143.80000000000001</c:v>
                </c:pt>
                <c:pt idx="1439">
                  <c:v>143.9</c:v>
                </c:pt>
                <c:pt idx="1440">
                  <c:v>144</c:v>
                </c:pt>
                <c:pt idx="1441">
                  <c:v>144.1</c:v>
                </c:pt>
                <c:pt idx="1442">
                  <c:v>144.19999999999999</c:v>
                </c:pt>
                <c:pt idx="1443">
                  <c:v>144.30000000000001</c:v>
                </c:pt>
                <c:pt idx="1444">
                  <c:v>144.4</c:v>
                </c:pt>
                <c:pt idx="1445">
                  <c:v>144.5</c:v>
                </c:pt>
                <c:pt idx="1446">
                  <c:v>144.6</c:v>
                </c:pt>
                <c:pt idx="1447">
                  <c:v>144.69999999999999</c:v>
                </c:pt>
                <c:pt idx="1448">
                  <c:v>144.80000000000001</c:v>
                </c:pt>
                <c:pt idx="1449">
                  <c:v>144.9</c:v>
                </c:pt>
                <c:pt idx="1450">
                  <c:v>145</c:v>
                </c:pt>
                <c:pt idx="1451">
                  <c:v>145.1</c:v>
                </c:pt>
                <c:pt idx="1452">
                  <c:v>145.19999999999999</c:v>
                </c:pt>
                <c:pt idx="1453">
                  <c:v>145.30000000000001</c:v>
                </c:pt>
                <c:pt idx="1454">
                  <c:v>145.4</c:v>
                </c:pt>
                <c:pt idx="1455">
                  <c:v>145.5</c:v>
                </c:pt>
                <c:pt idx="1456">
                  <c:v>145.6</c:v>
                </c:pt>
                <c:pt idx="1457">
                  <c:v>145.69999999999999</c:v>
                </c:pt>
                <c:pt idx="1458">
                  <c:v>145.80000000000001</c:v>
                </c:pt>
                <c:pt idx="1459">
                  <c:v>145.9</c:v>
                </c:pt>
                <c:pt idx="1460">
                  <c:v>146</c:v>
                </c:pt>
                <c:pt idx="1461">
                  <c:v>146.1</c:v>
                </c:pt>
                <c:pt idx="1462">
                  <c:v>146.19999999999999</c:v>
                </c:pt>
                <c:pt idx="1463">
                  <c:v>146.30000000000001</c:v>
                </c:pt>
                <c:pt idx="1464">
                  <c:v>146.4</c:v>
                </c:pt>
                <c:pt idx="1465">
                  <c:v>146.5</c:v>
                </c:pt>
                <c:pt idx="1466">
                  <c:v>146.6</c:v>
                </c:pt>
                <c:pt idx="1467">
                  <c:v>146.69999999999999</c:v>
                </c:pt>
                <c:pt idx="1468">
                  <c:v>146.80000000000001</c:v>
                </c:pt>
                <c:pt idx="1469">
                  <c:v>146.9</c:v>
                </c:pt>
                <c:pt idx="1470">
                  <c:v>147</c:v>
                </c:pt>
                <c:pt idx="1471">
                  <c:v>147.1</c:v>
                </c:pt>
                <c:pt idx="1472">
                  <c:v>147.19999999999999</c:v>
                </c:pt>
                <c:pt idx="1473">
                  <c:v>147.30000000000001</c:v>
                </c:pt>
                <c:pt idx="1474">
                  <c:v>147.4</c:v>
                </c:pt>
                <c:pt idx="1475">
                  <c:v>147.5</c:v>
                </c:pt>
                <c:pt idx="1476">
                  <c:v>147.6</c:v>
                </c:pt>
                <c:pt idx="1477">
                  <c:v>147.69999999999999</c:v>
                </c:pt>
                <c:pt idx="1478">
                  <c:v>147.80000000000001</c:v>
                </c:pt>
                <c:pt idx="1479">
                  <c:v>147.9</c:v>
                </c:pt>
                <c:pt idx="1480">
                  <c:v>148</c:v>
                </c:pt>
                <c:pt idx="1481">
                  <c:v>148.1</c:v>
                </c:pt>
                <c:pt idx="1482">
                  <c:v>148.19999999999999</c:v>
                </c:pt>
                <c:pt idx="1483">
                  <c:v>148.30000000000001</c:v>
                </c:pt>
                <c:pt idx="1484">
                  <c:v>148.4</c:v>
                </c:pt>
                <c:pt idx="1485">
                  <c:v>148.5</c:v>
                </c:pt>
                <c:pt idx="1486">
                  <c:v>148.6</c:v>
                </c:pt>
                <c:pt idx="1487">
                  <c:v>148.69999999999999</c:v>
                </c:pt>
                <c:pt idx="1488">
                  <c:v>148.80000000000001</c:v>
                </c:pt>
                <c:pt idx="1489">
                  <c:v>148.9</c:v>
                </c:pt>
                <c:pt idx="1490">
                  <c:v>149</c:v>
                </c:pt>
                <c:pt idx="1491">
                  <c:v>149.1</c:v>
                </c:pt>
                <c:pt idx="1492">
                  <c:v>149.19999999999999</c:v>
                </c:pt>
                <c:pt idx="1493">
                  <c:v>149.30000000000001</c:v>
                </c:pt>
                <c:pt idx="1494">
                  <c:v>149.4</c:v>
                </c:pt>
                <c:pt idx="1495">
                  <c:v>149.5</c:v>
                </c:pt>
                <c:pt idx="1496">
                  <c:v>149.6</c:v>
                </c:pt>
                <c:pt idx="1497">
                  <c:v>149.69999999999999</c:v>
                </c:pt>
                <c:pt idx="1498">
                  <c:v>149.80000000000001</c:v>
                </c:pt>
                <c:pt idx="1499">
                  <c:v>149.9</c:v>
                </c:pt>
                <c:pt idx="1500">
                  <c:v>150</c:v>
                </c:pt>
                <c:pt idx="1501">
                  <c:v>150.1</c:v>
                </c:pt>
                <c:pt idx="1502">
                  <c:v>150.19999999999999</c:v>
                </c:pt>
                <c:pt idx="1503">
                  <c:v>150.30000000000001</c:v>
                </c:pt>
                <c:pt idx="1504">
                  <c:v>150.4</c:v>
                </c:pt>
                <c:pt idx="1505">
                  <c:v>150.5</c:v>
                </c:pt>
                <c:pt idx="1506">
                  <c:v>150.6</c:v>
                </c:pt>
                <c:pt idx="1507">
                  <c:v>150.69999999999999</c:v>
                </c:pt>
                <c:pt idx="1508">
                  <c:v>150.80000000000001</c:v>
                </c:pt>
                <c:pt idx="1509">
                  <c:v>150.9</c:v>
                </c:pt>
                <c:pt idx="1510">
                  <c:v>151</c:v>
                </c:pt>
                <c:pt idx="1511">
                  <c:v>151.1</c:v>
                </c:pt>
                <c:pt idx="1512">
                  <c:v>151.19999999999999</c:v>
                </c:pt>
                <c:pt idx="1513">
                  <c:v>151.30000000000001</c:v>
                </c:pt>
                <c:pt idx="1514">
                  <c:v>151.4</c:v>
                </c:pt>
                <c:pt idx="1515">
                  <c:v>151.5</c:v>
                </c:pt>
                <c:pt idx="1516">
                  <c:v>151.6</c:v>
                </c:pt>
                <c:pt idx="1517">
                  <c:v>151.69999999999999</c:v>
                </c:pt>
                <c:pt idx="1518">
                  <c:v>151.80000000000001</c:v>
                </c:pt>
                <c:pt idx="1519">
                  <c:v>151.9</c:v>
                </c:pt>
                <c:pt idx="1520">
                  <c:v>152</c:v>
                </c:pt>
                <c:pt idx="1521">
                  <c:v>152.1</c:v>
                </c:pt>
                <c:pt idx="1522">
                  <c:v>152.19999999999999</c:v>
                </c:pt>
                <c:pt idx="1523">
                  <c:v>152.30000000000001</c:v>
                </c:pt>
                <c:pt idx="1524">
                  <c:v>152.4</c:v>
                </c:pt>
                <c:pt idx="1525">
                  <c:v>152.5</c:v>
                </c:pt>
                <c:pt idx="1526">
                  <c:v>152.6</c:v>
                </c:pt>
                <c:pt idx="1527">
                  <c:v>152.69999999999999</c:v>
                </c:pt>
                <c:pt idx="1528">
                  <c:v>152.80000000000001</c:v>
                </c:pt>
                <c:pt idx="1529">
                  <c:v>152.9</c:v>
                </c:pt>
                <c:pt idx="1530">
                  <c:v>153</c:v>
                </c:pt>
                <c:pt idx="1531">
                  <c:v>153.1</c:v>
                </c:pt>
                <c:pt idx="1532">
                  <c:v>153.19999999999999</c:v>
                </c:pt>
                <c:pt idx="1533">
                  <c:v>153.30000000000001</c:v>
                </c:pt>
                <c:pt idx="1534">
                  <c:v>153.4</c:v>
                </c:pt>
                <c:pt idx="1535">
                  <c:v>153.5</c:v>
                </c:pt>
                <c:pt idx="1536">
                  <c:v>153.6</c:v>
                </c:pt>
                <c:pt idx="1537">
                  <c:v>153.69999999999999</c:v>
                </c:pt>
                <c:pt idx="1538">
                  <c:v>153.80000000000001</c:v>
                </c:pt>
                <c:pt idx="1539">
                  <c:v>153.9</c:v>
                </c:pt>
                <c:pt idx="1540">
                  <c:v>154</c:v>
                </c:pt>
                <c:pt idx="1541">
                  <c:v>154.1</c:v>
                </c:pt>
                <c:pt idx="1542">
                  <c:v>154.19999999999999</c:v>
                </c:pt>
                <c:pt idx="1543">
                  <c:v>154.30000000000001</c:v>
                </c:pt>
                <c:pt idx="1544">
                  <c:v>154.4</c:v>
                </c:pt>
                <c:pt idx="1545">
                  <c:v>154.5</c:v>
                </c:pt>
                <c:pt idx="1546">
                  <c:v>154.6</c:v>
                </c:pt>
                <c:pt idx="1547">
                  <c:v>154.69999999999999</c:v>
                </c:pt>
                <c:pt idx="1548">
                  <c:v>154.80000000000001</c:v>
                </c:pt>
                <c:pt idx="1549">
                  <c:v>154.9</c:v>
                </c:pt>
                <c:pt idx="1550">
                  <c:v>155</c:v>
                </c:pt>
                <c:pt idx="1551">
                  <c:v>155.1</c:v>
                </c:pt>
                <c:pt idx="1552">
                  <c:v>155.19999999999999</c:v>
                </c:pt>
                <c:pt idx="1553">
                  <c:v>155.30000000000001</c:v>
                </c:pt>
                <c:pt idx="1554">
                  <c:v>155.4</c:v>
                </c:pt>
                <c:pt idx="1555">
                  <c:v>155.5</c:v>
                </c:pt>
                <c:pt idx="1556">
                  <c:v>155.6</c:v>
                </c:pt>
                <c:pt idx="1557">
                  <c:v>155.69999999999999</c:v>
                </c:pt>
                <c:pt idx="1558">
                  <c:v>155.80000000000001</c:v>
                </c:pt>
                <c:pt idx="1559">
                  <c:v>155.9</c:v>
                </c:pt>
                <c:pt idx="1560">
                  <c:v>156</c:v>
                </c:pt>
                <c:pt idx="1561">
                  <c:v>156.1</c:v>
                </c:pt>
                <c:pt idx="1562">
                  <c:v>156.19999999999999</c:v>
                </c:pt>
                <c:pt idx="1563">
                  <c:v>156.30000000000001</c:v>
                </c:pt>
                <c:pt idx="1564">
                  <c:v>156.4</c:v>
                </c:pt>
                <c:pt idx="1565">
                  <c:v>156.5</c:v>
                </c:pt>
                <c:pt idx="1566">
                  <c:v>156.6</c:v>
                </c:pt>
                <c:pt idx="1567">
                  <c:v>156.69999999999999</c:v>
                </c:pt>
                <c:pt idx="1568">
                  <c:v>156.80000000000001</c:v>
                </c:pt>
                <c:pt idx="1569">
                  <c:v>156.9</c:v>
                </c:pt>
                <c:pt idx="1570">
                  <c:v>157</c:v>
                </c:pt>
                <c:pt idx="1571">
                  <c:v>157.1</c:v>
                </c:pt>
                <c:pt idx="1572">
                  <c:v>157.19999999999999</c:v>
                </c:pt>
                <c:pt idx="1573">
                  <c:v>157.30000000000001</c:v>
                </c:pt>
                <c:pt idx="1574">
                  <c:v>157.4</c:v>
                </c:pt>
                <c:pt idx="1575">
                  <c:v>157.5</c:v>
                </c:pt>
                <c:pt idx="1576">
                  <c:v>157.6</c:v>
                </c:pt>
                <c:pt idx="1577">
                  <c:v>157.69999999999999</c:v>
                </c:pt>
                <c:pt idx="1578">
                  <c:v>157.80000000000001</c:v>
                </c:pt>
                <c:pt idx="1579">
                  <c:v>157.9</c:v>
                </c:pt>
                <c:pt idx="1580">
                  <c:v>158</c:v>
                </c:pt>
                <c:pt idx="1581">
                  <c:v>158.1</c:v>
                </c:pt>
                <c:pt idx="1582">
                  <c:v>158.19999999999999</c:v>
                </c:pt>
                <c:pt idx="1583">
                  <c:v>158.30000000000001</c:v>
                </c:pt>
                <c:pt idx="1584">
                  <c:v>158.4</c:v>
                </c:pt>
                <c:pt idx="1585">
                  <c:v>158.5</c:v>
                </c:pt>
                <c:pt idx="1586">
                  <c:v>158.6</c:v>
                </c:pt>
                <c:pt idx="1587">
                  <c:v>158.69999999999999</c:v>
                </c:pt>
                <c:pt idx="1588">
                  <c:v>158.80000000000001</c:v>
                </c:pt>
                <c:pt idx="1589">
                  <c:v>158.9</c:v>
                </c:pt>
                <c:pt idx="1590">
                  <c:v>159</c:v>
                </c:pt>
                <c:pt idx="1591">
                  <c:v>159.1</c:v>
                </c:pt>
                <c:pt idx="1592">
                  <c:v>159.19999999999999</c:v>
                </c:pt>
                <c:pt idx="1593">
                  <c:v>159.30000000000001</c:v>
                </c:pt>
                <c:pt idx="1594">
                  <c:v>159.4</c:v>
                </c:pt>
                <c:pt idx="1595">
                  <c:v>159.5</c:v>
                </c:pt>
                <c:pt idx="1596">
                  <c:v>159.6</c:v>
                </c:pt>
                <c:pt idx="1597">
                  <c:v>159.69999999999999</c:v>
                </c:pt>
                <c:pt idx="1598">
                  <c:v>159.80000000000001</c:v>
                </c:pt>
                <c:pt idx="1599">
                  <c:v>159.9</c:v>
                </c:pt>
                <c:pt idx="1600">
                  <c:v>160</c:v>
                </c:pt>
                <c:pt idx="1601">
                  <c:v>160.1</c:v>
                </c:pt>
                <c:pt idx="1602">
                  <c:v>160.19999999999999</c:v>
                </c:pt>
                <c:pt idx="1603">
                  <c:v>160.30000000000001</c:v>
                </c:pt>
                <c:pt idx="1604">
                  <c:v>160.4</c:v>
                </c:pt>
                <c:pt idx="1605">
                  <c:v>160.5</c:v>
                </c:pt>
                <c:pt idx="1606">
                  <c:v>160.6</c:v>
                </c:pt>
                <c:pt idx="1607">
                  <c:v>160.69999999999999</c:v>
                </c:pt>
                <c:pt idx="1608">
                  <c:v>160.80000000000001</c:v>
                </c:pt>
                <c:pt idx="1609">
                  <c:v>160.9</c:v>
                </c:pt>
                <c:pt idx="1610">
                  <c:v>161</c:v>
                </c:pt>
                <c:pt idx="1611">
                  <c:v>161.1</c:v>
                </c:pt>
                <c:pt idx="1612">
                  <c:v>161.19999999999999</c:v>
                </c:pt>
                <c:pt idx="1613">
                  <c:v>161.30000000000001</c:v>
                </c:pt>
                <c:pt idx="1614">
                  <c:v>161.4</c:v>
                </c:pt>
                <c:pt idx="1615">
                  <c:v>161.5</c:v>
                </c:pt>
                <c:pt idx="1616">
                  <c:v>161.6</c:v>
                </c:pt>
                <c:pt idx="1617">
                  <c:v>161.69999999999999</c:v>
                </c:pt>
                <c:pt idx="1618">
                  <c:v>161.80000000000001</c:v>
                </c:pt>
                <c:pt idx="1619">
                  <c:v>161.9</c:v>
                </c:pt>
                <c:pt idx="1620">
                  <c:v>162</c:v>
                </c:pt>
                <c:pt idx="1621">
                  <c:v>162.1</c:v>
                </c:pt>
                <c:pt idx="1622">
                  <c:v>162.19999999999999</c:v>
                </c:pt>
                <c:pt idx="1623">
                  <c:v>162.30000000000001</c:v>
                </c:pt>
                <c:pt idx="1624">
                  <c:v>162.4</c:v>
                </c:pt>
                <c:pt idx="1625">
                  <c:v>162.5</c:v>
                </c:pt>
                <c:pt idx="1626">
                  <c:v>162.6</c:v>
                </c:pt>
                <c:pt idx="1627">
                  <c:v>162.69999999999999</c:v>
                </c:pt>
                <c:pt idx="1628">
                  <c:v>162.80000000000001</c:v>
                </c:pt>
                <c:pt idx="1629">
                  <c:v>162.9</c:v>
                </c:pt>
                <c:pt idx="1630">
                  <c:v>163</c:v>
                </c:pt>
                <c:pt idx="1631">
                  <c:v>163.1</c:v>
                </c:pt>
                <c:pt idx="1632">
                  <c:v>163.19999999999999</c:v>
                </c:pt>
                <c:pt idx="1633">
                  <c:v>163.30000000000001</c:v>
                </c:pt>
                <c:pt idx="1634">
                  <c:v>163.4</c:v>
                </c:pt>
                <c:pt idx="1635">
                  <c:v>163.5</c:v>
                </c:pt>
                <c:pt idx="1636">
                  <c:v>163.6</c:v>
                </c:pt>
                <c:pt idx="1637">
                  <c:v>163.69999999999999</c:v>
                </c:pt>
                <c:pt idx="1638">
                  <c:v>163.80000000000001</c:v>
                </c:pt>
                <c:pt idx="1639">
                  <c:v>163.9</c:v>
                </c:pt>
                <c:pt idx="1640">
                  <c:v>164</c:v>
                </c:pt>
                <c:pt idx="1641">
                  <c:v>164.1</c:v>
                </c:pt>
                <c:pt idx="1642">
                  <c:v>164.2</c:v>
                </c:pt>
                <c:pt idx="1643">
                  <c:v>164.3</c:v>
                </c:pt>
                <c:pt idx="1644">
                  <c:v>164.4</c:v>
                </c:pt>
                <c:pt idx="1645">
                  <c:v>164.5</c:v>
                </c:pt>
                <c:pt idx="1646">
                  <c:v>164.6</c:v>
                </c:pt>
                <c:pt idx="1647">
                  <c:v>164.7</c:v>
                </c:pt>
                <c:pt idx="1648">
                  <c:v>164.8</c:v>
                </c:pt>
                <c:pt idx="1649">
                  <c:v>164.9</c:v>
                </c:pt>
                <c:pt idx="1650">
                  <c:v>165</c:v>
                </c:pt>
                <c:pt idx="1651">
                  <c:v>165.1</c:v>
                </c:pt>
                <c:pt idx="1652">
                  <c:v>165.2</c:v>
                </c:pt>
                <c:pt idx="1653">
                  <c:v>165.3</c:v>
                </c:pt>
                <c:pt idx="1654">
                  <c:v>165.4</c:v>
                </c:pt>
                <c:pt idx="1655">
                  <c:v>165.5</c:v>
                </c:pt>
                <c:pt idx="1656">
                  <c:v>165.6</c:v>
                </c:pt>
                <c:pt idx="1657">
                  <c:v>165.7</c:v>
                </c:pt>
                <c:pt idx="1658">
                  <c:v>165.8</c:v>
                </c:pt>
                <c:pt idx="1659">
                  <c:v>165.9</c:v>
                </c:pt>
                <c:pt idx="1660">
                  <c:v>166</c:v>
                </c:pt>
                <c:pt idx="1661">
                  <c:v>166.1</c:v>
                </c:pt>
                <c:pt idx="1662">
                  <c:v>166.2</c:v>
                </c:pt>
                <c:pt idx="1663">
                  <c:v>166.3</c:v>
                </c:pt>
                <c:pt idx="1664">
                  <c:v>166.4</c:v>
                </c:pt>
                <c:pt idx="1665">
                  <c:v>166.5</c:v>
                </c:pt>
                <c:pt idx="1666">
                  <c:v>166.6</c:v>
                </c:pt>
                <c:pt idx="1667">
                  <c:v>166.7</c:v>
                </c:pt>
                <c:pt idx="1668">
                  <c:v>166.8</c:v>
                </c:pt>
                <c:pt idx="1669">
                  <c:v>166.9</c:v>
                </c:pt>
                <c:pt idx="1670">
                  <c:v>167</c:v>
                </c:pt>
                <c:pt idx="1671">
                  <c:v>167.1</c:v>
                </c:pt>
                <c:pt idx="1672">
                  <c:v>167.2</c:v>
                </c:pt>
                <c:pt idx="1673">
                  <c:v>167.3</c:v>
                </c:pt>
                <c:pt idx="1674">
                  <c:v>167.4</c:v>
                </c:pt>
                <c:pt idx="1675">
                  <c:v>167.5</c:v>
                </c:pt>
                <c:pt idx="1676">
                  <c:v>167.6</c:v>
                </c:pt>
                <c:pt idx="1677">
                  <c:v>167.7</c:v>
                </c:pt>
                <c:pt idx="1678">
                  <c:v>167.8</c:v>
                </c:pt>
                <c:pt idx="1679">
                  <c:v>167.9</c:v>
                </c:pt>
                <c:pt idx="1680">
                  <c:v>168</c:v>
                </c:pt>
                <c:pt idx="1681">
                  <c:v>168.1</c:v>
                </c:pt>
                <c:pt idx="1682">
                  <c:v>168.2</c:v>
                </c:pt>
                <c:pt idx="1683">
                  <c:v>168.3</c:v>
                </c:pt>
                <c:pt idx="1684">
                  <c:v>168.4</c:v>
                </c:pt>
                <c:pt idx="1685">
                  <c:v>168.5</c:v>
                </c:pt>
                <c:pt idx="1686">
                  <c:v>168.6</c:v>
                </c:pt>
                <c:pt idx="1687">
                  <c:v>168.7</c:v>
                </c:pt>
                <c:pt idx="1688">
                  <c:v>168.8</c:v>
                </c:pt>
                <c:pt idx="1689">
                  <c:v>168.9</c:v>
                </c:pt>
                <c:pt idx="1690">
                  <c:v>169</c:v>
                </c:pt>
                <c:pt idx="1691">
                  <c:v>169.1</c:v>
                </c:pt>
                <c:pt idx="1692">
                  <c:v>169.2</c:v>
                </c:pt>
                <c:pt idx="1693">
                  <c:v>169.3</c:v>
                </c:pt>
                <c:pt idx="1694">
                  <c:v>169.4</c:v>
                </c:pt>
                <c:pt idx="1695">
                  <c:v>169.5</c:v>
                </c:pt>
                <c:pt idx="1696">
                  <c:v>169.6</c:v>
                </c:pt>
                <c:pt idx="1697">
                  <c:v>169.7</c:v>
                </c:pt>
                <c:pt idx="1698">
                  <c:v>169.8</c:v>
                </c:pt>
                <c:pt idx="1699">
                  <c:v>169.9</c:v>
                </c:pt>
                <c:pt idx="1700">
                  <c:v>170</c:v>
                </c:pt>
                <c:pt idx="1701">
                  <c:v>170.1</c:v>
                </c:pt>
                <c:pt idx="1702">
                  <c:v>170.2</c:v>
                </c:pt>
                <c:pt idx="1703">
                  <c:v>170.3</c:v>
                </c:pt>
                <c:pt idx="1704">
                  <c:v>170.4</c:v>
                </c:pt>
                <c:pt idx="1705">
                  <c:v>170.5</c:v>
                </c:pt>
                <c:pt idx="1706">
                  <c:v>170.6</c:v>
                </c:pt>
                <c:pt idx="1707">
                  <c:v>170.7</c:v>
                </c:pt>
                <c:pt idx="1708">
                  <c:v>170.8</c:v>
                </c:pt>
                <c:pt idx="1709">
                  <c:v>170.9</c:v>
                </c:pt>
                <c:pt idx="1710">
                  <c:v>171</c:v>
                </c:pt>
                <c:pt idx="1711">
                  <c:v>171.1</c:v>
                </c:pt>
                <c:pt idx="1712">
                  <c:v>171.2</c:v>
                </c:pt>
                <c:pt idx="1713">
                  <c:v>171.3</c:v>
                </c:pt>
                <c:pt idx="1714">
                  <c:v>171.4</c:v>
                </c:pt>
                <c:pt idx="1715">
                  <c:v>171.5</c:v>
                </c:pt>
                <c:pt idx="1716">
                  <c:v>171.6</c:v>
                </c:pt>
                <c:pt idx="1717">
                  <c:v>171.7</c:v>
                </c:pt>
                <c:pt idx="1718">
                  <c:v>171.8</c:v>
                </c:pt>
                <c:pt idx="1719">
                  <c:v>171.9</c:v>
                </c:pt>
                <c:pt idx="1720">
                  <c:v>172</c:v>
                </c:pt>
                <c:pt idx="1721">
                  <c:v>172.1</c:v>
                </c:pt>
                <c:pt idx="1722">
                  <c:v>172.2</c:v>
                </c:pt>
                <c:pt idx="1723">
                  <c:v>172.3</c:v>
                </c:pt>
                <c:pt idx="1724">
                  <c:v>172.4</c:v>
                </c:pt>
                <c:pt idx="1725">
                  <c:v>172.5</c:v>
                </c:pt>
                <c:pt idx="1726">
                  <c:v>172.6</c:v>
                </c:pt>
                <c:pt idx="1727">
                  <c:v>172.7</c:v>
                </c:pt>
                <c:pt idx="1728">
                  <c:v>172.8</c:v>
                </c:pt>
                <c:pt idx="1729">
                  <c:v>172.9</c:v>
                </c:pt>
                <c:pt idx="1730">
                  <c:v>173</c:v>
                </c:pt>
                <c:pt idx="1731">
                  <c:v>173.1</c:v>
                </c:pt>
                <c:pt idx="1732">
                  <c:v>173.2</c:v>
                </c:pt>
                <c:pt idx="1733">
                  <c:v>173.3</c:v>
                </c:pt>
                <c:pt idx="1734">
                  <c:v>173.4</c:v>
                </c:pt>
                <c:pt idx="1735">
                  <c:v>173.5</c:v>
                </c:pt>
                <c:pt idx="1736">
                  <c:v>173.6</c:v>
                </c:pt>
                <c:pt idx="1737">
                  <c:v>173.7</c:v>
                </c:pt>
                <c:pt idx="1738">
                  <c:v>173.8</c:v>
                </c:pt>
                <c:pt idx="1739">
                  <c:v>173.9</c:v>
                </c:pt>
                <c:pt idx="1740">
                  <c:v>174</c:v>
                </c:pt>
                <c:pt idx="1741">
                  <c:v>174.1</c:v>
                </c:pt>
                <c:pt idx="1742">
                  <c:v>174.2</c:v>
                </c:pt>
                <c:pt idx="1743">
                  <c:v>174.3</c:v>
                </c:pt>
                <c:pt idx="1744">
                  <c:v>174.4</c:v>
                </c:pt>
                <c:pt idx="1745">
                  <c:v>174.5</c:v>
                </c:pt>
                <c:pt idx="1746">
                  <c:v>174.6</c:v>
                </c:pt>
                <c:pt idx="1747">
                  <c:v>174.7</c:v>
                </c:pt>
                <c:pt idx="1748">
                  <c:v>174.8</c:v>
                </c:pt>
                <c:pt idx="1749">
                  <c:v>174.9</c:v>
                </c:pt>
                <c:pt idx="1750">
                  <c:v>175</c:v>
                </c:pt>
                <c:pt idx="1751">
                  <c:v>175.1</c:v>
                </c:pt>
                <c:pt idx="1752">
                  <c:v>175.2</c:v>
                </c:pt>
                <c:pt idx="1753">
                  <c:v>175.3</c:v>
                </c:pt>
                <c:pt idx="1754">
                  <c:v>175.4</c:v>
                </c:pt>
                <c:pt idx="1755">
                  <c:v>175.5</c:v>
                </c:pt>
                <c:pt idx="1756">
                  <c:v>175.6</c:v>
                </c:pt>
                <c:pt idx="1757">
                  <c:v>175.7</c:v>
                </c:pt>
                <c:pt idx="1758">
                  <c:v>175.8</c:v>
                </c:pt>
                <c:pt idx="1759">
                  <c:v>175.9</c:v>
                </c:pt>
                <c:pt idx="1760">
                  <c:v>176</c:v>
                </c:pt>
                <c:pt idx="1761">
                  <c:v>176.1</c:v>
                </c:pt>
                <c:pt idx="1762">
                  <c:v>176.2</c:v>
                </c:pt>
                <c:pt idx="1763">
                  <c:v>176.3</c:v>
                </c:pt>
                <c:pt idx="1764">
                  <c:v>176.4</c:v>
                </c:pt>
                <c:pt idx="1765">
                  <c:v>176.5</c:v>
                </c:pt>
                <c:pt idx="1766">
                  <c:v>176.6</c:v>
                </c:pt>
                <c:pt idx="1767">
                  <c:v>176.7</c:v>
                </c:pt>
                <c:pt idx="1768">
                  <c:v>176.8</c:v>
                </c:pt>
                <c:pt idx="1769">
                  <c:v>176.9</c:v>
                </c:pt>
                <c:pt idx="1770">
                  <c:v>177</c:v>
                </c:pt>
                <c:pt idx="1771">
                  <c:v>177.1</c:v>
                </c:pt>
                <c:pt idx="1772">
                  <c:v>177.2</c:v>
                </c:pt>
                <c:pt idx="1773">
                  <c:v>177.3</c:v>
                </c:pt>
                <c:pt idx="1774">
                  <c:v>177.4</c:v>
                </c:pt>
                <c:pt idx="1775">
                  <c:v>177.5</c:v>
                </c:pt>
                <c:pt idx="1776">
                  <c:v>177.6</c:v>
                </c:pt>
                <c:pt idx="1777">
                  <c:v>177.7</c:v>
                </c:pt>
                <c:pt idx="1778">
                  <c:v>177.8</c:v>
                </c:pt>
                <c:pt idx="1779">
                  <c:v>177.9</c:v>
                </c:pt>
                <c:pt idx="1780">
                  <c:v>178</c:v>
                </c:pt>
                <c:pt idx="1781">
                  <c:v>178.1</c:v>
                </c:pt>
                <c:pt idx="1782">
                  <c:v>178.2</c:v>
                </c:pt>
                <c:pt idx="1783">
                  <c:v>178.3</c:v>
                </c:pt>
                <c:pt idx="1784">
                  <c:v>178.4</c:v>
                </c:pt>
                <c:pt idx="1785">
                  <c:v>178.5</c:v>
                </c:pt>
                <c:pt idx="1786">
                  <c:v>178.6</c:v>
                </c:pt>
                <c:pt idx="1787">
                  <c:v>178.7</c:v>
                </c:pt>
                <c:pt idx="1788">
                  <c:v>178.8</c:v>
                </c:pt>
                <c:pt idx="1789">
                  <c:v>178.9</c:v>
                </c:pt>
                <c:pt idx="1790">
                  <c:v>179</c:v>
                </c:pt>
                <c:pt idx="1791">
                  <c:v>179.1</c:v>
                </c:pt>
                <c:pt idx="1792">
                  <c:v>179.2</c:v>
                </c:pt>
                <c:pt idx="1793">
                  <c:v>179.3</c:v>
                </c:pt>
                <c:pt idx="1794">
                  <c:v>179.4</c:v>
                </c:pt>
                <c:pt idx="1795">
                  <c:v>179.5</c:v>
                </c:pt>
                <c:pt idx="1796">
                  <c:v>179.6</c:v>
                </c:pt>
                <c:pt idx="1797">
                  <c:v>179.7</c:v>
                </c:pt>
                <c:pt idx="1798">
                  <c:v>179.8</c:v>
                </c:pt>
                <c:pt idx="1799">
                  <c:v>179.9</c:v>
                </c:pt>
                <c:pt idx="1800">
                  <c:v>180</c:v>
                </c:pt>
                <c:pt idx="1801">
                  <c:v>180.1</c:v>
                </c:pt>
                <c:pt idx="1802">
                  <c:v>180.2</c:v>
                </c:pt>
                <c:pt idx="1803">
                  <c:v>180.3</c:v>
                </c:pt>
                <c:pt idx="1804">
                  <c:v>180.4</c:v>
                </c:pt>
                <c:pt idx="1805">
                  <c:v>180.5</c:v>
                </c:pt>
                <c:pt idx="1806">
                  <c:v>180.6</c:v>
                </c:pt>
                <c:pt idx="1807">
                  <c:v>180.7</c:v>
                </c:pt>
                <c:pt idx="1808">
                  <c:v>180.8</c:v>
                </c:pt>
                <c:pt idx="1809">
                  <c:v>180.9</c:v>
                </c:pt>
                <c:pt idx="1810">
                  <c:v>181</c:v>
                </c:pt>
                <c:pt idx="1811">
                  <c:v>181.1</c:v>
                </c:pt>
                <c:pt idx="1812">
                  <c:v>181.2</c:v>
                </c:pt>
                <c:pt idx="1813">
                  <c:v>181.3</c:v>
                </c:pt>
                <c:pt idx="1814">
                  <c:v>181.4</c:v>
                </c:pt>
                <c:pt idx="1815">
                  <c:v>181.5</c:v>
                </c:pt>
                <c:pt idx="1816">
                  <c:v>181.6</c:v>
                </c:pt>
                <c:pt idx="1817">
                  <c:v>181.7</c:v>
                </c:pt>
                <c:pt idx="1818">
                  <c:v>181.8</c:v>
                </c:pt>
                <c:pt idx="1819">
                  <c:v>181.9</c:v>
                </c:pt>
                <c:pt idx="1820">
                  <c:v>182</c:v>
                </c:pt>
                <c:pt idx="1821">
                  <c:v>182.1</c:v>
                </c:pt>
                <c:pt idx="1822">
                  <c:v>182.2</c:v>
                </c:pt>
                <c:pt idx="1823">
                  <c:v>182.3</c:v>
                </c:pt>
                <c:pt idx="1824">
                  <c:v>182.4</c:v>
                </c:pt>
                <c:pt idx="1825">
                  <c:v>182.5</c:v>
                </c:pt>
                <c:pt idx="1826">
                  <c:v>182.6</c:v>
                </c:pt>
                <c:pt idx="1827">
                  <c:v>182.7</c:v>
                </c:pt>
                <c:pt idx="1828">
                  <c:v>182.8</c:v>
                </c:pt>
                <c:pt idx="1829">
                  <c:v>182.9</c:v>
                </c:pt>
                <c:pt idx="1830">
                  <c:v>183</c:v>
                </c:pt>
                <c:pt idx="1831">
                  <c:v>183.1</c:v>
                </c:pt>
                <c:pt idx="1832">
                  <c:v>183.2</c:v>
                </c:pt>
                <c:pt idx="1833">
                  <c:v>183.3</c:v>
                </c:pt>
                <c:pt idx="1834">
                  <c:v>183.4</c:v>
                </c:pt>
                <c:pt idx="1835">
                  <c:v>183.5</c:v>
                </c:pt>
                <c:pt idx="1836">
                  <c:v>183.6</c:v>
                </c:pt>
                <c:pt idx="1837">
                  <c:v>183.7</c:v>
                </c:pt>
                <c:pt idx="1838">
                  <c:v>183.8</c:v>
                </c:pt>
                <c:pt idx="1839">
                  <c:v>183.9</c:v>
                </c:pt>
                <c:pt idx="1840">
                  <c:v>184</c:v>
                </c:pt>
                <c:pt idx="1841">
                  <c:v>184.1</c:v>
                </c:pt>
                <c:pt idx="1842">
                  <c:v>184.2</c:v>
                </c:pt>
                <c:pt idx="1843">
                  <c:v>184.3</c:v>
                </c:pt>
                <c:pt idx="1844">
                  <c:v>184.4</c:v>
                </c:pt>
                <c:pt idx="1845">
                  <c:v>184.5</c:v>
                </c:pt>
                <c:pt idx="1846">
                  <c:v>184.6</c:v>
                </c:pt>
                <c:pt idx="1847">
                  <c:v>184.7</c:v>
                </c:pt>
                <c:pt idx="1848">
                  <c:v>184.8</c:v>
                </c:pt>
                <c:pt idx="1849">
                  <c:v>184.9</c:v>
                </c:pt>
                <c:pt idx="1850">
                  <c:v>185</c:v>
                </c:pt>
                <c:pt idx="1851">
                  <c:v>185.1</c:v>
                </c:pt>
                <c:pt idx="1852">
                  <c:v>185.2</c:v>
                </c:pt>
                <c:pt idx="1853">
                  <c:v>185.3</c:v>
                </c:pt>
                <c:pt idx="1854">
                  <c:v>185.4</c:v>
                </c:pt>
                <c:pt idx="1855">
                  <c:v>185.5</c:v>
                </c:pt>
                <c:pt idx="1856">
                  <c:v>185.6</c:v>
                </c:pt>
                <c:pt idx="1857">
                  <c:v>185.7</c:v>
                </c:pt>
                <c:pt idx="1858">
                  <c:v>185.8</c:v>
                </c:pt>
                <c:pt idx="1859">
                  <c:v>185.9</c:v>
                </c:pt>
                <c:pt idx="1860">
                  <c:v>186</c:v>
                </c:pt>
                <c:pt idx="1861">
                  <c:v>186.1</c:v>
                </c:pt>
                <c:pt idx="1862">
                  <c:v>186.2</c:v>
                </c:pt>
                <c:pt idx="1863">
                  <c:v>186.3</c:v>
                </c:pt>
                <c:pt idx="1864">
                  <c:v>186.4</c:v>
                </c:pt>
                <c:pt idx="1865">
                  <c:v>186.5</c:v>
                </c:pt>
                <c:pt idx="1866">
                  <c:v>186.6</c:v>
                </c:pt>
                <c:pt idx="1867">
                  <c:v>186.7</c:v>
                </c:pt>
                <c:pt idx="1868">
                  <c:v>186.8</c:v>
                </c:pt>
                <c:pt idx="1869">
                  <c:v>186.9</c:v>
                </c:pt>
                <c:pt idx="1870">
                  <c:v>187</c:v>
                </c:pt>
                <c:pt idx="1871">
                  <c:v>187.1</c:v>
                </c:pt>
                <c:pt idx="1872">
                  <c:v>187.2</c:v>
                </c:pt>
                <c:pt idx="1873">
                  <c:v>187.3</c:v>
                </c:pt>
                <c:pt idx="1874">
                  <c:v>187.4</c:v>
                </c:pt>
                <c:pt idx="1875">
                  <c:v>187.5</c:v>
                </c:pt>
                <c:pt idx="1876">
                  <c:v>187.6</c:v>
                </c:pt>
                <c:pt idx="1877">
                  <c:v>187.7</c:v>
                </c:pt>
                <c:pt idx="1878">
                  <c:v>187.8</c:v>
                </c:pt>
                <c:pt idx="1879">
                  <c:v>187.9</c:v>
                </c:pt>
                <c:pt idx="1880">
                  <c:v>188</c:v>
                </c:pt>
                <c:pt idx="1881">
                  <c:v>188.1</c:v>
                </c:pt>
                <c:pt idx="1882">
                  <c:v>188.2</c:v>
                </c:pt>
                <c:pt idx="1883">
                  <c:v>188.3</c:v>
                </c:pt>
                <c:pt idx="1884">
                  <c:v>188.4</c:v>
                </c:pt>
                <c:pt idx="1885">
                  <c:v>188.5</c:v>
                </c:pt>
                <c:pt idx="1886">
                  <c:v>188.6</c:v>
                </c:pt>
                <c:pt idx="1887">
                  <c:v>188.7</c:v>
                </c:pt>
                <c:pt idx="1888">
                  <c:v>188.8</c:v>
                </c:pt>
                <c:pt idx="1889">
                  <c:v>188.9</c:v>
                </c:pt>
                <c:pt idx="1890">
                  <c:v>189</c:v>
                </c:pt>
                <c:pt idx="1891">
                  <c:v>189.1</c:v>
                </c:pt>
                <c:pt idx="1892">
                  <c:v>189.2</c:v>
                </c:pt>
                <c:pt idx="1893">
                  <c:v>189.3</c:v>
                </c:pt>
                <c:pt idx="1894">
                  <c:v>189.4</c:v>
                </c:pt>
                <c:pt idx="1895">
                  <c:v>189.5</c:v>
                </c:pt>
                <c:pt idx="1896">
                  <c:v>189.6</c:v>
                </c:pt>
                <c:pt idx="1897">
                  <c:v>189.7</c:v>
                </c:pt>
                <c:pt idx="1898">
                  <c:v>189.8</c:v>
                </c:pt>
                <c:pt idx="1899">
                  <c:v>189.9</c:v>
                </c:pt>
                <c:pt idx="1900">
                  <c:v>190</c:v>
                </c:pt>
                <c:pt idx="1901">
                  <c:v>190.1</c:v>
                </c:pt>
                <c:pt idx="1902">
                  <c:v>190.2</c:v>
                </c:pt>
                <c:pt idx="1903">
                  <c:v>190.3</c:v>
                </c:pt>
                <c:pt idx="1904">
                  <c:v>190.4</c:v>
                </c:pt>
                <c:pt idx="1905">
                  <c:v>190.5</c:v>
                </c:pt>
                <c:pt idx="1906">
                  <c:v>190.6</c:v>
                </c:pt>
                <c:pt idx="1907">
                  <c:v>190.7</c:v>
                </c:pt>
                <c:pt idx="1908">
                  <c:v>190.8</c:v>
                </c:pt>
                <c:pt idx="1909">
                  <c:v>190.9</c:v>
                </c:pt>
                <c:pt idx="1910">
                  <c:v>191</c:v>
                </c:pt>
                <c:pt idx="1911">
                  <c:v>191.1</c:v>
                </c:pt>
                <c:pt idx="1912">
                  <c:v>191.2</c:v>
                </c:pt>
                <c:pt idx="1913">
                  <c:v>191.3</c:v>
                </c:pt>
                <c:pt idx="1914">
                  <c:v>191.4</c:v>
                </c:pt>
                <c:pt idx="1915">
                  <c:v>191.5</c:v>
                </c:pt>
                <c:pt idx="1916">
                  <c:v>191.6</c:v>
                </c:pt>
                <c:pt idx="1917">
                  <c:v>191.7</c:v>
                </c:pt>
                <c:pt idx="1918">
                  <c:v>191.8</c:v>
                </c:pt>
                <c:pt idx="1919">
                  <c:v>191.9</c:v>
                </c:pt>
                <c:pt idx="1920">
                  <c:v>192</c:v>
                </c:pt>
                <c:pt idx="1921">
                  <c:v>192.1</c:v>
                </c:pt>
                <c:pt idx="1922">
                  <c:v>192.2</c:v>
                </c:pt>
                <c:pt idx="1923">
                  <c:v>192.3</c:v>
                </c:pt>
                <c:pt idx="1924">
                  <c:v>192.4</c:v>
                </c:pt>
                <c:pt idx="1925">
                  <c:v>192.5</c:v>
                </c:pt>
                <c:pt idx="1926">
                  <c:v>192.6</c:v>
                </c:pt>
                <c:pt idx="1927">
                  <c:v>192.7</c:v>
                </c:pt>
                <c:pt idx="1928">
                  <c:v>192.8</c:v>
                </c:pt>
                <c:pt idx="1929">
                  <c:v>192.9</c:v>
                </c:pt>
                <c:pt idx="1930">
                  <c:v>193</c:v>
                </c:pt>
                <c:pt idx="1931">
                  <c:v>193.1</c:v>
                </c:pt>
                <c:pt idx="1932">
                  <c:v>193.2</c:v>
                </c:pt>
                <c:pt idx="1933">
                  <c:v>193.3</c:v>
                </c:pt>
                <c:pt idx="1934">
                  <c:v>193.4</c:v>
                </c:pt>
                <c:pt idx="1935">
                  <c:v>193.5</c:v>
                </c:pt>
                <c:pt idx="1936">
                  <c:v>193.6</c:v>
                </c:pt>
                <c:pt idx="1937">
                  <c:v>193.7</c:v>
                </c:pt>
                <c:pt idx="1938">
                  <c:v>193.8</c:v>
                </c:pt>
                <c:pt idx="1939">
                  <c:v>193.9</c:v>
                </c:pt>
                <c:pt idx="1940">
                  <c:v>194</c:v>
                </c:pt>
                <c:pt idx="1941">
                  <c:v>194.1</c:v>
                </c:pt>
                <c:pt idx="1942">
                  <c:v>194.2</c:v>
                </c:pt>
                <c:pt idx="1943">
                  <c:v>194.3</c:v>
                </c:pt>
                <c:pt idx="1944">
                  <c:v>194.4</c:v>
                </c:pt>
                <c:pt idx="1945">
                  <c:v>194.5</c:v>
                </c:pt>
                <c:pt idx="1946">
                  <c:v>194.6</c:v>
                </c:pt>
                <c:pt idx="1947">
                  <c:v>194.7</c:v>
                </c:pt>
                <c:pt idx="1948">
                  <c:v>194.8</c:v>
                </c:pt>
                <c:pt idx="1949">
                  <c:v>194.9</c:v>
                </c:pt>
                <c:pt idx="1950">
                  <c:v>195</c:v>
                </c:pt>
                <c:pt idx="1951">
                  <c:v>195.1</c:v>
                </c:pt>
                <c:pt idx="1952">
                  <c:v>195.2</c:v>
                </c:pt>
                <c:pt idx="1953">
                  <c:v>195.3</c:v>
                </c:pt>
                <c:pt idx="1954">
                  <c:v>195.4</c:v>
                </c:pt>
                <c:pt idx="1955">
                  <c:v>195.5</c:v>
                </c:pt>
                <c:pt idx="1956">
                  <c:v>195.6</c:v>
                </c:pt>
                <c:pt idx="1957">
                  <c:v>195.7</c:v>
                </c:pt>
                <c:pt idx="1958">
                  <c:v>195.8</c:v>
                </c:pt>
                <c:pt idx="1959">
                  <c:v>195.9</c:v>
                </c:pt>
                <c:pt idx="1960">
                  <c:v>196</c:v>
                </c:pt>
                <c:pt idx="1961">
                  <c:v>196.1</c:v>
                </c:pt>
                <c:pt idx="1962">
                  <c:v>196.2</c:v>
                </c:pt>
                <c:pt idx="1963">
                  <c:v>196.3</c:v>
                </c:pt>
                <c:pt idx="1964">
                  <c:v>196.4</c:v>
                </c:pt>
                <c:pt idx="1965">
                  <c:v>196.5</c:v>
                </c:pt>
                <c:pt idx="1966">
                  <c:v>196.6</c:v>
                </c:pt>
                <c:pt idx="1967">
                  <c:v>196.7</c:v>
                </c:pt>
                <c:pt idx="1968">
                  <c:v>196.8</c:v>
                </c:pt>
                <c:pt idx="1969">
                  <c:v>196.9</c:v>
                </c:pt>
                <c:pt idx="1970">
                  <c:v>197</c:v>
                </c:pt>
                <c:pt idx="1971">
                  <c:v>197.1</c:v>
                </c:pt>
                <c:pt idx="1972">
                  <c:v>197.2</c:v>
                </c:pt>
                <c:pt idx="1973">
                  <c:v>197.3</c:v>
                </c:pt>
                <c:pt idx="1974">
                  <c:v>197.4</c:v>
                </c:pt>
                <c:pt idx="1975">
                  <c:v>197.5</c:v>
                </c:pt>
                <c:pt idx="1976">
                  <c:v>197.6</c:v>
                </c:pt>
                <c:pt idx="1977">
                  <c:v>197.7</c:v>
                </c:pt>
                <c:pt idx="1978">
                  <c:v>197.8</c:v>
                </c:pt>
                <c:pt idx="1979">
                  <c:v>197.9</c:v>
                </c:pt>
                <c:pt idx="1980">
                  <c:v>198</c:v>
                </c:pt>
                <c:pt idx="1981">
                  <c:v>198.1</c:v>
                </c:pt>
                <c:pt idx="1982">
                  <c:v>198.2</c:v>
                </c:pt>
                <c:pt idx="1983">
                  <c:v>198.3</c:v>
                </c:pt>
                <c:pt idx="1984">
                  <c:v>198.4</c:v>
                </c:pt>
                <c:pt idx="1985">
                  <c:v>198.5</c:v>
                </c:pt>
                <c:pt idx="1986">
                  <c:v>198.6</c:v>
                </c:pt>
                <c:pt idx="1987">
                  <c:v>198.7</c:v>
                </c:pt>
                <c:pt idx="1988">
                  <c:v>198.8</c:v>
                </c:pt>
                <c:pt idx="1989">
                  <c:v>198.9</c:v>
                </c:pt>
                <c:pt idx="1990">
                  <c:v>199</c:v>
                </c:pt>
                <c:pt idx="1991">
                  <c:v>199.1</c:v>
                </c:pt>
                <c:pt idx="1992">
                  <c:v>199.2</c:v>
                </c:pt>
                <c:pt idx="1993">
                  <c:v>199.3</c:v>
                </c:pt>
                <c:pt idx="1994">
                  <c:v>199.4</c:v>
                </c:pt>
                <c:pt idx="1995">
                  <c:v>199.5</c:v>
                </c:pt>
                <c:pt idx="1996">
                  <c:v>199.6</c:v>
                </c:pt>
                <c:pt idx="1997">
                  <c:v>199.7</c:v>
                </c:pt>
                <c:pt idx="1998">
                  <c:v>199.8</c:v>
                </c:pt>
                <c:pt idx="1999">
                  <c:v>199.9</c:v>
                </c:pt>
                <c:pt idx="2000">
                  <c:v>200</c:v>
                </c:pt>
                <c:pt idx="2001">
                  <c:v>200.1</c:v>
                </c:pt>
                <c:pt idx="2002">
                  <c:v>200.2</c:v>
                </c:pt>
                <c:pt idx="2003">
                  <c:v>200.3</c:v>
                </c:pt>
                <c:pt idx="2004">
                  <c:v>200.4</c:v>
                </c:pt>
                <c:pt idx="2005">
                  <c:v>200.5</c:v>
                </c:pt>
                <c:pt idx="2006">
                  <c:v>200.6</c:v>
                </c:pt>
                <c:pt idx="2007">
                  <c:v>200.7</c:v>
                </c:pt>
                <c:pt idx="2008">
                  <c:v>200.8</c:v>
                </c:pt>
                <c:pt idx="2009">
                  <c:v>200.9</c:v>
                </c:pt>
                <c:pt idx="2010">
                  <c:v>201</c:v>
                </c:pt>
                <c:pt idx="2011">
                  <c:v>201.1</c:v>
                </c:pt>
                <c:pt idx="2012">
                  <c:v>201.2</c:v>
                </c:pt>
                <c:pt idx="2013">
                  <c:v>201.3</c:v>
                </c:pt>
                <c:pt idx="2014">
                  <c:v>201.4</c:v>
                </c:pt>
                <c:pt idx="2015">
                  <c:v>201.5</c:v>
                </c:pt>
                <c:pt idx="2016">
                  <c:v>201.6</c:v>
                </c:pt>
                <c:pt idx="2017">
                  <c:v>201.7</c:v>
                </c:pt>
                <c:pt idx="2018">
                  <c:v>201.8</c:v>
                </c:pt>
                <c:pt idx="2019">
                  <c:v>201.9</c:v>
                </c:pt>
                <c:pt idx="2020">
                  <c:v>202</c:v>
                </c:pt>
                <c:pt idx="2021">
                  <c:v>202.1</c:v>
                </c:pt>
                <c:pt idx="2022">
                  <c:v>202.2</c:v>
                </c:pt>
                <c:pt idx="2023">
                  <c:v>202.3</c:v>
                </c:pt>
                <c:pt idx="2024">
                  <c:v>202.4</c:v>
                </c:pt>
                <c:pt idx="2025">
                  <c:v>202.5</c:v>
                </c:pt>
                <c:pt idx="2026">
                  <c:v>202.6</c:v>
                </c:pt>
                <c:pt idx="2027">
                  <c:v>202.7</c:v>
                </c:pt>
                <c:pt idx="2028">
                  <c:v>202.8</c:v>
                </c:pt>
                <c:pt idx="2029">
                  <c:v>202.9</c:v>
                </c:pt>
                <c:pt idx="2030">
                  <c:v>203</c:v>
                </c:pt>
                <c:pt idx="2031">
                  <c:v>203.1</c:v>
                </c:pt>
                <c:pt idx="2032">
                  <c:v>203.2</c:v>
                </c:pt>
                <c:pt idx="2033">
                  <c:v>203.3</c:v>
                </c:pt>
                <c:pt idx="2034">
                  <c:v>203.4</c:v>
                </c:pt>
                <c:pt idx="2035">
                  <c:v>203.5</c:v>
                </c:pt>
                <c:pt idx="2036">
                  <c:v>203.6</c:v>
                </c:pt>
                <c:pt idx="2037">
                  <c:v>203.7</c:v>
                </c:pt>
                <c:pt idx="2038">
                  <c:v>203.8</c:v>
                </c:pt>
                <c:pt idx="2039">
                  <c:v>203.9</c:v>
                </c:pt>
                <c:pt idx="2040">
                  <c:v>204</c:v>
                </c:pt>
                <c:pt idx="2041">
                  <c:v>204.1</c:v>
                </c:pt>
                <c:pt idx="2042">
                  <c:v>204.2</c:v>
                </c:pt>
                <c:pt idx="2043">
                  <c:v>204.3</c:v>
                </c:pt>
                <c:pt idx="2044">
                  <c:v>204.4</c:v>
                </c:pt>
                <c:pt idx="2045">
                  <c:v>204.5</c:v>
                </c:pt>
                <c:pt idx="2046">
                  <c:v>204.6</c:v>
                </c:pt>
                <c:pt idx="2047">
                  <c:v>204.7</c:v>
                </c:pt>
                <c:pt idx="2048">
                  <c:v>204.8</c:v>
                </c:pt>
                <c:pt idx="2049">
                  <c:v>204.9</c:v>
                </c:pt>
                <c:pt idx="2050">
                  <c:v>205</c:v>
                </c:pt>
                <c:pt idx="2051">
                  <c:v>205.1</c:v>
                </c:pt>
                <c:pt idx="2052">
                  <c:v>205.2</c:v>
                </c:pt>
                <c:pt idx="2053">
                  <c:v>205.3</c:v>
                </c:pt>
                <c:pt idx="2054">
                  <c:v>205.4</c:v>
                </c:pt>
                <c:pt idx="2055">
                  <c:v>205.5</c:v>
                </c:pt>
                <c:pt idx="2056">
                  <c:v>205.6</c:v>
                </c:pt>
                <c:pt idx="2057">
                  <c:v>205.7</c:v>
                </c:pt>
                <c:pt idx="2058">
                  <c:v>205.8</c:v>
                </c:pt>
                <c:pt idx="2059">
                  <c:v>205.9</c:v>
                </c:pt>
                <c:pt idx="2060">
                  <c:v>206</c:v>
                </c:pt>
                <c:pt idx="2061">
                  <c:v>206.1</c:v>
                </c:pt>
                <c:pt idx="2062">
                  <c:v>206.2</c:v>
                </c:pt>
                <c:pt idx="2063">
                  <c:v>206.3</c:v>
                </c:pt>
                <c:pt idx="2064">
                  <c:v>206.4</c:v>
                </c:pt>
                <c:pt idx="2065">
                  <c:v>206.5</c:v>
                </c:pt>
                <c:pt idx="2066">
                  <c:v>206.6</c:v>
                </c:pt>
                <c:pt idx="2067">
                  <c:v>206.7</c:v>
                </c:pt>
                <c:pt idx="2068">
                  <c:v>206.8</c:v>
                </c:pt>
                <c:pt idx="2069">
                  <c:v>206.9</c:v>
                </c:pt>
                <c:pt idx="2070">
                  <c:v>207</c:v>
                </c:pt>
                <c:pt idx="2071">
                  <c:v>207.1</c:v>
                </c:pt>
                <c:pt idx="2072">
                  <c:v>207.2</c:v>
                </c:pt>
                <c:pt idx="2073">
                  <c:v>207.3</c:v>
                </c:pt>
                <c:pt idx="2074">
                  <c:v>207.4</c:v>
                </c:pt>
                <c:pt idx="2075">
                  <c:v>207.5</c:v>
                </c:pt>
                <c:pt idx="2076">
                  <c:v>207.6</c:v>
                </c:pt>
                <c:pt idx="2077">
                  <c:v>207.7</c:v>
                </c:pt>
                <c:pt idx="2078">
                  <c:v>207.8</c:v>
                </c:pt>
                <c:pt idx="2079">
                  <c:v>207.9</c:v>
                </c:pt>
                <c:pt idx="2080">
                  <c:v>208</c:v>
                </c:pt>
                <c:pt idx="2081">
                  <c:v>208.1</c:v>
                </c:pt>
                <c:pt idx="2082">
                  <c:v>208.2</c:v>
                </c:pt>
                <c:pt idx="2083">
                  <c:v>208.3</c:v>
                </c:pt>
                <c:pt idx="2084">
                  <c:v>208.4</c:v>
                </c:pt>
                <c:pt idx="2085">
                  <c:v>208.5</c:v>
                </c:pt>
                <c:pt idx="2086">
                  <c:v>208.6</c:v>
                </c:pt>
                <c:pt idx="2087">
                  <c:v>208.7</c:v>
                </c:pt>
                <c:pt idx="2088">
                  <c:v>208.8</c:v>
                </c:pt>
                <c:pt idx="2089">
                  <c:v>208.9</c:v>
                </c:pt>
                <c:pt idx="2090">
                  <c:v>209</c:v>
                </c:pt>
                <c:pt idx="2091">
                  <c:v>209.1</c:v>
                </c:pt>
                <c:pt idx="2092">
                  <c:v>209.2</c:v>
                </c:pt>
                <c:pt idx="2093">
                  <c:v>209.3</c:v>
                </c:pt>
                <c:pt idx="2094">
                  <c:v>209.4</c:v>
                </c:pt>
                <c:pt idx="2095">
                  <c:v>209.5</c:v>
                </c:pt>
                <c:pt idx="2096">
                  <c:v>209.6</c:v>
                </c:pt>
                <c:pt idx="2097">
                  <c:v>209.7</c:v>
                </c:pt>
                <c:pt idx="2098">
                  <c:v>209.8</c:v>
                </c:pt>
                <c:pt idx="2099">
                  <c:v>209.9</c:v>
                </c:pt>
                <c:pt idx="2100">
                  <c:v>210</c:v>
                </c:pt>
                <c:pt idx="2101">
                  <c:v>210.1</c:v>
                </c:pt>
                <c:pt idx="2102">
                  <c:v>210.2</c:v>
                </c:pt>
                <c:pt idx="2103">
                  <c:v>210.3</c:v>
                </c:pt>
                <c:pt idx="2104">
                  <c:v>210.4</c:v>
                </c:pt>
                <c:pt idx="2105">
                  <c:v>210.5</c:v>
                </c:pt>
                <c:pt idx="2106">
                  <c:v>210.6</c:v>
                </c:pt>
                <c:pt idx="2107">
                  <c:v>210.7</c:v>
                </c:pt>
                <c:pt idx="2108">
                  <c:v>210.8</c:v>
                </c:pt>
                <c:pt idx="2109">
                  <c:v>210.9</c:v>
                </c:pt>
                <c:pt idx="2110">
                  <c:v>211</c:v>
                </c:pt>
                <c:pt idx="2111">
                  <c:v>211.1</c:v>
                </c:pt>
                <c:pt idx="2112">
                  <c:v>211.2</c:v>
                </c:pt>
                <c:pt idx="2113">
                  <c:v>211.3</c:v>
                </c:pt>
                <c:pt idx="2114">
                  <c:v>211.4</c:v>
                </c:pt>
                <c:pt idx="2115">
                  <c:v>211.5</c:v>
                </c:pt>
                <c:pt idx="2116">
                  <c:v>211.6</c:v>
                </c:pt>
                <c:pt idx="2117">
                  <c:v>211.7</c:v>
                </c:pt>
                <c:pt idx="2118">
                  <c:v>211.8</c:v>
                </c:pt>
                <c:pt idx="2119">
                  <c:v>211.9</c:v>
                </c:pt>
                <c:pt idx="2120">
                  <c:v>212</c:v>
                </c:pt>
                <c:pt idx="2121">
                  <c:v>212.1</c:v>
                </c:pt>
                <c:pt idx="2122">
                  <c:v>212.2</c:v>
                </c:pt>
                <c:pt idx="2123">
                  <c:v>212.3</c:v>
                </c:pt>
                <c:pt idx="2124">
                  <c:v>212.4</c:v>
                </c:pt>
                <c:pt idx="2125">
                  <c:v>212.5</c:v>
                </c:pt>
                <c:pt idx="2126">
                  <c:v>212.6</c:v>
                </c:pt>
                <c:pt idx="2127">
                  <c:v>212.7</c:v>
                </c:pt>
                <c:pt idx="2128">
                  <c:v>212.8</c:v>
                </c:pt>
                <c:pt idx="2129">
                  <c:v>212.9</c:v>
                </c:pt>
                <c:pt idx="2130">
                  <c:v>213</c:v>
                </c:pt>
                <c:pt idx="2131">
                  <c:v>213.1</c:v>
                </c:pt>
                <c:pt idx="2132">
                  <c:v>213.2</c:v>
                </c:pt>
                <c:pt idx="2133">
                  <c:v>213.3</c:v>
                </c:pt>
                <c:pt idx="2134">
                  <c:v>213.4</c:v>
                </c:pt>
                <c:pt idx="2135">
                  <c:v>213.5</c:v>
                </c:pt>
                <c:pt idx="2136">
                  <c:v>213.6</c:v>
                </c:pt>
                <c:pt idx="2137">
                  <c:v>213.7</c:v>
                </c:pt>
                <c:pt idx="2138">
                  <c:v>213.8</c:v>
                </c:pt>
                <c:pt idx="2139">
                  <c:v>213.9</c:v>
                </c:pt>
                <c:pt idx="2140">
                  <c:v>214</c:v>
                </c:pt>
                <c:pt idx="2141">
                  <c:v>214.1</c:v>
                </c:pt>
                <c:pt idx="2142">
                  <c:v>214.2</c:v>
                </c:pt>
                <c:pt idx="2143">
                  <c:v>214.3</c:v>
                </c:pt>
                <c:pt idx="2144">
                  <c:v>214.4</c:v>
                </c:pt>
                <c:pt idx="2145">
                  <c:v>214.5</c:v>
                </c:pt>
                <c:pt idx="2146">
                  <c:v>214.6</c:v>
                </c:pt>
                <c:pt idx="2147">
                  <c:v>214.7</c:v>
                </c:pt>
                <c:pt idx="2148">
                  <c:v>214.8</c:v>
                </c:pt>
                <c:pt idx="2149">
                  <c:v>214.9</c:v>
                </c:pt>
                <c:pt idx="2150">
                  <c:v>215</c:v>
                </c:pt>
                <c:pt idx="2151">
                  <c:v>215.1</c:v>
                </c:pt>
                <c:pt idx="2152">
                  <c:v>215.2</c:v>
                </c:pt>
                <c:pt idx="2153">
                  <c:v>215.3</c:v>
                </c:pt>
                <c:pt idx="2154">
                  <c:v>215.4</c:v>
                </c:pt>
                <c:pt idx="2155">
                  <c:v>215.5</c:v>
                </c:pt>
                <c:pt idx="2156">
                  <c:v>215.6</c:v>
                </c:pt>
                <c:pt idx="2157">
                  <c:v>215.7</c:v>
                </c:pt>
                <c:pt idx="2158">
                  <c:v>215.8</c:v>
                </c:pt>
                <c:pt idx="2159">
                  <c:v>215.9</c:v>
                </c:pt>
                <c:pt idx="2160">
                  <c:v>216</c:v>
                </c:pt>
                <c:pt idx="2161">
                  <c:v>216.1</c:v>
                </c:pt>
                <c:pt idx="2162">
                  <c:v>216.2</c:v>
                </c:pt>
                <c:pt idx="2163">
                  <c:v>216.3</c:v>
                </c:pt>
                <c:pt idx="2164">
                  <c:v>216.4</c:v>
                </c:pt>
                <c:pt idx="2165">
                  <c:v>216.5</c:v>
                </c:pt>
                <c:pt idx="2166">
                  <c:v>216.6</c:v>
                </c:pt>
                <c:pt idx="2167">
                  <c:v>216.7</c:v>
                </c:pt>
                <c:pt idx="2168">
                  <c:v>216.8</c:v>
                </c:pt>
                <c:pt idx="2169">
                  <c:v>216.9</c:v>
                </c:pt>
                <c:pt idx="2170">
                  <c:v>217</c:v>
                </c:pt>
                <c:pt idx="2171">
                  <c:v>217.1</c:v>
                </c:pt>
                <c:pt idx="2172">
                  <c:v>217.2</c:v>
                </c:pt>
                <c:pt idx="2173">
                  <c:v>217.3</c:v>
                </c:pt>
                <c:pt idx="2174">
                  <c:v>217.4</c:v>
                </c:pt>
                <c:pt idx="2175">
                  <c:v>217.5</c:v>
                </c:pt>
                <c:pt idx="2176">
                  <c:v>217.6</c:v>
                </c:pt>
                <c:pt idx="2177">
                  <c:v>217.7</c:v>
                </c:pt>
                <c:pt idx="2178">
                  <c:v>217.8</c:v>
                </c:pt>
                <c:pt idx="2179">
                  <c:v>217.9</c:v>
                </c:pt>
                <c:pt idx="2180">
                  <c:v>218</c:v>
                </c:pt>
                <c:pt idx="2181">
                  <c:v>218.1</c:v>
                </c:pt>
                <c:pt idx="2182">
                  <c:v>218.2</c:v>
                </c:pt>
                <c:pt idx="2183">
                  <c:v>218.3</c:v>
                </c:pt>
                <c:pt idx="2184">
                  <c:v>218.4</c:v>
                </c:pt>
                <c:pt idx="2185">
                  <c:v>218.5</c:v>
                </c:pt>
                <c:pt idx="2186">
                  <c:v>218.6</c:v>
                </c:pt>
                <c:pt idx="2187">
                  <c:v>218.7</c:v>
                </c:pt>
                <c:pt idx="2188">
                  <c:v>218.8</c:v>
                </c:pt>
                <c:pt idx="2189">
                  <c:v>218.9</c:v>
                </c:pt>
                <c:pt idx="2190">
                  <c:v>219</c:v>
                </c:pt>
                <c:pt idx="2191">
                  <c:v>219.1</c:v>
                </c:pt>
                <c:pt idx="2192">
                  <c:v>219.2</c:v>
                </c:pt>
                <c:pt idx="2193">
                  <c:v>219.3</c:v>
                </c:pt>
                <c:pt idx="2194">
                  <c:v>219.4</c:v>
                </c:pt>
                <c:pt idx="2195">
                  <c:v>219.5</c:v>
                </c:pt>
                <c:pt idx="2196">
                  <c:v>219.6</c:v>
                </c:pt>
                <c:pt idx="2197">
                  <c:v>219.7</c:v>
                </c:pt>
                <c:pt idx="2198">
                  <c:v>219.8</c:v>
                </c:pt>
                <c:pt idx="2199">
                  <c:v>219.9</c:v>
                </c:pt>
                <c:pt idx="2200">
                  <c:v>220</c:v>
                </c:pt>
                <c:pt idx="2201">
                  <c:v>220.1</c:v>
                </c:pt>
                <c:pt idx="2202">
                  <c:v>220.2</c:v>
                </c:pt>
                <c:pt idx="2203">
                  <c:v>220.3</c:v>
                </c:pt>
                <c:pt idx="2204">
                  <c:v>220.4</c:v>
                </c:pt>
                <c:pt idx="2205">
                  <c:v>220.5</c:v>
                </c:pt>
                <c:pt idx="2206">
                  <c:v>220.6</c:v>
                </c:pt>
                <c:pt idx="2207">
                  <c:v>220.7</c:v>
                </c:pt>
                <c:pt idx="2208">
                  <c:v>220.8</c:v>
                </c:pt>
                <c:pt idx="2209">
                  <c:v>220.9</c:v>
                </c:pt>
                <c:pt idx="2210">
                  <c:v>221</c:v>
                </c:pt>
                <c:pt idx="2211">
                  <c:v>221.1</c:v>
                </c:pt>
                <c:pt idx="2212">
                  <c:v>221.2</c:v>
                </c:pt>
                <c:pt idx="2213">
                  <c:v>221.3</c:v>
                </c:pt>
                <c:pt idx="2214">
                  <c:v>221.4</c:v>
                </c:pt>
                <c:pt idx="2215">
                  <c:v>221.5</c:v>
                </c:pt>
                <c:pt idx="2216">
                  <c:v>221.6</c:v>
                </c:pt>
                <c:pt idx="2217">
                  <c:v>221.7</c:v>
                </c:pt>
                <c:pt idx="2218">
                  <c:v>221.8</c:v>
                </c:pt>
                <c:pt idx="2219">
                  <c:v>221.9</c:v>
                </c:pt>
                <c:pt idx="2220">
                  <c:v>222</c:v>
                </c:pt>
                <c:pt idx="2221">
                  <c:v>222.1</c:v>
                </c:pt>
                <c:pt idx="2222">
                  <c:v>222.2</c:v>
                </c:pt>
                <c:pt idx="2223">
                  <c:v>222.3</c:v>
                </c:pt>
                <c:pt idx="2224">
                  <c:v>222.4</c:v>
                </c:pt>
                <c:pt idx="2225">
                  <c:v>222.5</c:v>
                </c:pt>
                <c:pt idx="2226">
                  <c:v>222.6</c:v>
                </c:pt>
                <c:pt idx="2227">
                  <c:v>222.7</c:v>
                </c:pt>
                <c:pt idx="2228">
                  <c:v>222.8</c:v>
                </c:pt>
                <c:pt idx="2229">
                  <c:v>222.9</c:v>
                </c:pt>
                <c:pt idx="2230">
                  <c:v>223</c:v>
                </c:pt>
                <c:pt idx="2231">
                  <c:v>223.1</c:v>
                </c:pt>
                <c:pt idx="2232">
                  <c:v>223.2</c:v>
                </c:pt>
                <c:pt idx="2233">
                  <c:v>223.3</c:v>
                </c:pt>
                <c:pt idx="2234">
                  <c:v>223.4</c:v>
                </c:pt>
                <c:pt idx="2235">
                  <c:v>223.5</c:v>
                </c:pt>
                <c:pt idx="2236">
                  <c:v>223.6</c:v>
                </c:pt>
                <c:pt idx="2237">
                  <c:v>223.7</c:v>
                </c:pt>
                <c:pt idx="2238">
                  <c:v>223.8</c:v>
                </c:pt>
                <c:pt idx="2239">
                  <c:v>223.9</c:v>
                </c:pt>
                <c:pt idx="2240">
                  <c:v>224</c:v>
                </c:pt>
                <c:pt idx="2241">
                  <c:v>224.1</c:v>
                </c:pt>
                <c:pt idx="2242">
                  <c:v>224.2</c:v>
                </c:pt>
                <c:pt idx="2243">
                  <c:v>224.3</c:v>
                </c:pt>
                <c:pt idx="2244">
                  <c:v>224.4</c:v>
                </c:pt>
                <c:pt idx="2245">
                  <c:v>224.5</c:v>
                </c:pt>
                <c:pt idx="2246">
                  <c:v>224.6</c:v>
                </c:pt>
                <c:pt idx="2247">
                  <c:v>224.7</c:v>
                </c:pt>
                <c:pt idx="2248">
                  <c:v>224.8</c:v>
                </c:pt>
                <c:pt idx="2249">
                  <c:v>224.9</c:v>
                </c:pt>
                <c:pt idx="2250">
                  <c:v>225</c:v>
                </c:pt>
                <c:pt idx="2251">
                  <c:v>225.1</c:v>
                </c:pt>
                <c:pt idx="2252">
                  <c:v>225.2</c:v>
                </c:pt>
                <c:pt idx="2253">
                  <c:v>225.3</c:v>
                </c:pt>
                <c:pt idx="2254">
                  <c:v>225.4</c:v>
                </c:pt>
                <c:pt idx="2255">
                  <c:v>225.5</c:v>
                </c:pt>
                <c:pt idx="2256">
                  <c:v>225.6</c:v>
                </c:pt>
                <c:pt idx="2257">
                  <c:v>225.7</c:v>
                </c:pt>
                <c:pt idx="2258">
                  <c:v>225.8</c:v>
                </c:pt>
                <c:pt idx="2259">
                  <c:v>225.9</c:v>
                </c:pt>
                <c:pt idx="2260">
                  <c:v>226</c:v>
                </c:pt>
                <c:pt idx="2261">
                  <c:v>226.1</c:v>
                </c:pt>
                <c:pt idx="2262">
                  <c:v>226.2</c:v>
                </c:pt>
                <c:pt idx="2263">
                  <c:v>226.3</c:v>
                </c:pt>
                <c:pt idx="2264">
                  <c:v>226.4</c:v>
                </c:pt>
                <c:pt idx="2265">
                  <c:v>226.5</c:v>
                </c:pt>
                <c:pt idx="2266">
                  <c:v>226.6</c:v>
                </c:pt>
                <c:pt idx="2267">
                  <c:v>226.7</c:v>
                </c:pt>
                <c:pt idx="2268">
                  <c:v>226.8</c:v>
                </c:pt>
                <c:pt idx="2269">
                  <c:v>226.9</c:v>
                </c:pt>
                <c:pt idx="2270">
                  <c:v>227</c:v>
                </c:pt>
                <c:pt idx="2271">
                  <c:v>227.1</c:v>
                </c:pt>
                <c:pt idx="2272">
                  <c:v>227.2</c:v>
                </c:pt>
                <c:pt idx="2273">
                  <c:v>227.3</c:v>
                </c:pt>
                <c:pt idx="2274">
                  <c:v>227.4</c:v>
                </c:pt>
                <c:pt idx="2275">
                  <c:v>227.5</c:v>
                </c:pt>
                <c:pt idx="2276">
                  <c:v>227.6</c:v>
                </c:pt>
                <c:pt idx="2277">
                  <c:v>227.7</c:v>
                </c:pt>
                <c:pt idx="2278">
                  <c:v>227.8</c:v>
                </c:pt>
                <c:pt idx="2279">
                  <c:v>227.9</c:v>
                </c:pt>
                <c:pt idx="2280">
                  <c:v>228</c:v>
                </c:pt>
                <c:pt idx="2281">
                  <c:v>228.1</c:v>
                </c:pt>
                <c:pt idx="2282">
                  <c:v>228.2</c:v>
                </c:pt>
                <c:pt idx="2283">
                  <c:v>228.3</c:v>
                </c:pt>
                <c:pt idx="2284">
                  <c:v>228.4</c:v>
                </c:pt>
                <c:pt idx="2285">
                  <c:v>228.5</c:v>
                </c:pt>
                <c:pt idx="2286">
                  <c:v>228.6</c:v>
                </c:pt>
                <c:pt idx="2287">
                  <c:v>228.7</c:v>
                </c:pt>
                <c:pt idx="2288">
                  <c:v>228.8</c:v>
                </c:pt>
                <c:pt idx="2289">
                  <c:v>228.9</c:v>
                </c:pt>
                <c:pt idx="2290">
                  <c:v>229</c:v>
                </c:pt>
                <c:pt idx="2291">
                  <c:v>229.1</c:v>
                </c:pt>
                <c:pt idx="2292">
                  <c:v>229.2</c:v>
                </c:pt>
                <c:pt idx="2293">
                  <c:v>229.3</c:v>
                </c:pt>
                <c:pt idx="2294">
                  <c:v>229.4</c:v>
                </c:pt>
                <c:pt idx="2295">
                  <c:v>229.5</c:v>
                </c:pt>
                <c:pt idx="2296">
                  <c:v>229.6</c:v>
                </c:pt>
                <c:pt idx="2297">
                  <c:v>229.7</c:v>
                </c:pt>
                <c:pt idx="2298">
                  <c:v>229.8</c:v>
                </c:pt>
                <c:pt idx="2299">
                  <c:v>229.9</c:v>
                </c:pt>
                <c:pt idx="2300">
                  <c:v>230</c:v>
                </c:pt>
                <c:pt idx="2301">
                  <c:v>230.1</c:v>
                </c:pt>
                <c:pt idx="2302">
                  <c:v>230.2</c:v>
                </c:pt>
                <c:pt idx="2303">
                  <c:v>230.3</c:v>
                </c:pt>
                <c:pt idx="2304">
                  <c:v>230.4</c:v>
                </c:pt>
                <c:pt idx="2305">
                  <c:v>230.5</c:v>
                </c:pt>
                <c:pt idx="2306">
                  <c:v>230.6</c:v>
                </c:pt>
                <c:pt idx="2307">
                  <c:v>230.7</c:v>
                </c:pt>
                <c:pt idx="2308">
                  <c:v>230.8</c:v>
                </c:pt>
                <c:pt idx="2309">
                  <c:v>230.9</c:v>
                </c:pt>
                <c:pt idx="2310">
                  <c:v>231</c:v>
                </c:pt>
                <c:pt idx="2311">
                  <c:v>231.1</c:v>
                </c:pt>
                <c:pt idx="2312">
                  <c:v>231.2</c:v>
                </c:pt>
                <c:pt idx="2313">
                  <c:v>231.3</c:v>
                </c:pt>
                <c:pt idx="2314">
                  <c:v>231.4</c:v>
                </c:pt>
                <c:pt idx="2315">
                  <c:v>231.5</c:v>
                </c:pt>
                <c:pt idx="2316">
                  <c:v>231.6</c:v>
                </c:pt>
                <c:pt idx="2317">
                  <c:v>231.7</c:v>
                </c:pt>
                <c:pt idx="2318">
                  <c:v>231.8</c:v>
                </c:pt>
                <c:pt idx="2319">
                  <c:v>231.9</c:v>
                </c:pt>
                <c:pt idx="2320">
                  <c:v>232</c:v>
                </c:pt>
                <c:pt idx="2321">
                  <c:v>232.1</c:v>
                </c:pt>
                <c:pt idx="2322">
                  <c:v>232.2</c:v>
                </c:pt>
                <c:pt idx="2323">
                  <c:v>232.3</c:v>
                </c:pt>
                <c:pt idx="2324">
                  <c:v>232.4</c:v>
                </c:pt>
                <c:pt idx="2325">
                  <c:v>232.5</c:v>
                </c:pt>
                <c:pt idx="2326">
                  <c:v>232.6</c:v>
                </c:pt>
                <c:pt idx="2327">
                  <c:v>232.7</c:v>
                </c:pt>
                <c:pt idx="2328">
                  <c:v>232.8</c:v>
                </c:pt>
                <c:pt idx="2329">
                  <c:v>232.9</c:v>
                </c:pt>
                <c:pt idx="2330">
                  <c:v>233</c:v>
                </c:pt>
                <c:pt idx="2331">
                  <c:v>233.1</c:v>
                </c:pt>
                <c:pt idx="2332">
                  <c:v>233.2</c:v>
                </c:pt>
                <c:pt idx="2333">
                  <c:v>233.3</c:v>
                </c:pt>
                <c:pt idx="2334">
                  <c:v>233.4</c:v>
                </c:pt>
                <c:pt idx="2335">
                  <c:v>233.5</c:v>
                </c:pt>
                <c:pt idx="2336">
                  <c:v>233.6</c:v>
                </c:pt>
                <c:pt idx="2337">
                  <c:v>233.7</c:v>
                </c:pt>
                <c:pt idx="2338">
                  <c:v>233.8</c:v>
                </c:pt>
                <c:pt idx="2339">
                  <c:v>233.9</c:v>
                </c:pt>
                <c:pt idx="2340">
                  <c:v>234</c:v>
                </c:pt>
                <c:pt idx="2341">
                  <c:v>234.1</c:v>
                </c:pt>
                <c:pt idx="2342">
                  <c:v>234.2</c:v>
                </c:pt>
                <c:pt idx="2343">
                  <c:v>234.3</c:v>
                </c:pt>
                <c:pt idx="2344">
                  <c:v>234.4</c:v>
                </c:pt>
                <c:pt idx="2345">
                  <c:v>234.5</c:v>
                </c:pt>
                <c:pt idx="2346">
                  <c:v>234.6</c:v>
                </c:pt>
                <c:pt idx="2347">
                  <c:v>234.7</c:v>
                </c:pt>
                <c:pt idx="2348">
                  <c:v>234.8</c:v>
                </c:pt>
                <c:pt idx="2349">
                  <c:v>234.9</c:v>
                </c:pt>
                <c:pt idx="2350">
                  <c:v>235</c:v>
                </c:pt>
                <c:pt idx="2351">
                  <c:v>235.1</c:v>
                </c:pt>
                <c:pt idx="2352">
                  <c:v>235.2</c:v>
                </c:pt>
                <c:pt idx="2353">
                  <c:v>235.3</c:v>
                </c:pt>
                <c:pt idx="2354">
                  <c:v>235.4</c:v>
                </c:pt>
                <c:pt idx="2355">
                  <c:v>235.5</c:v>
                </c:pt>
                <c:pt idx="2356">
                  <c:v>235.6</c:v>
                </c:pt>
                <c:pt idx="2357">
                  <c:v>235.7</c:v>
                </c:pt>
                <c:pt idx="2358">
                  <c:v>235.8</c:v>
                </c:pt>
                <c:pt idx="2359">
                  <c:v>235.9</c:v>
                </c:pt>
                <c:pt idx="2360">
                  <c:v>236</c:v>
                </c:pt>
                <c:pt idx="2361">
                  <c:v>236.1</c:v>
                </c:pt>
                <c:pt idx="2362">
                  <c:v>236.2</c:v>
                </c:pt>
                <c:pt idx="2363">
                  <c:v>236.3</c:v>
                </c:pt>
                <c:pt idx="2364">
                  <c:v>236.4</c:v>
                </c:pt>
                <c:pt idx="2365">
                  <c:v>236.5</c:v>
                </c:pt>
                <c:pt idx="2366">
                  <c:v>236.6</c:v>
                </c:pt>
                <c:pt idx="2367">
                  <c:v>236.7</c:v>
                </c:pt>
                <c:pt idx="2368">
                  <c:v>236.8</c:v>
                </c:pt>
                <c:pt idx="2369">
                  <c:v>236.9</c:v>
                </c:pt>
                <c:pt idx="2370">
                  <c:v>237</c:v>
                </c:pt>
                <c:pt idx="2371">
                  <c:v>237.1</c:v>
                </c:pt>
                <c:pt idx="2372">
                  <c:v>237.2</c:v>
                </c:pt>
                <c:pt idx="2373">
                  <c:v>237.3</c:v>
                </c:pt>
                <c:pt idx="2374">
                  <c:v>237.4</c:v>
                </c:pt>
                <c:pt idx="2375">
                  <c:v>237.5</c:v>
                </c:pt>
                <c:pt idx="2376">
                  <c:v>237.6</c:v>
                </c:pt>
                <c:pt idx="2377">
                  <c:v>237.7</c:v>
                </c:pt>
                <c:pt idx="2378">
                  <c:v>237.8</c:v>
                </c:pt>
                <c:pt idx="2379">
                  <c:v>237.9</c:v>
                </c:pt>
                <c:pt idx="2380">
                  <c:v>238</c:v>
                </c:pt>
                <c:pt idx="2381">
                  <c:v>238.1</c:v>
                </c:pt>
                <c:pt idx="2382">
                  <c:v>238.2</c:v>
                </c:pt>
                <c:pt idx="2383">
                  <c:v>238.3</c:v>
                </c:pt>
                <c:pt idx="2384">
                  <c:v>238.4</c:v>
                </c:pt>
                <c:pt idx="2385">
                  <c:v>238.5</c:v>
                </c:pt>
                <c:pt idx="2386">
                  <c:v>238.6</c:v>
                </c:pt>
                <c:pt idx="2387">
                  <c:v>238.7</c:v>
                </c:pt>
                <c:pt idx="2388">
                  <c:v>238.8</c:v>
                </c:pt>
                <c:pt idx="2389">
                  <c:v>238.9</c:v>
                </c:pt>
                <c:pt idx="2390">
                  <c:v>239</c:v>
                </c:pt>
                <c:pt idx="2391">
                  <c:v>239.1</c:v>
                </c:pt>
                <c:pt idx="2392">
                  <c:v>239.2</c:v>
                </c:pt>
                <c:pt idx="2393">
                  <c:v>239.3</c:v>
                </c:pt>
                <c:pt idx="2394">
                  <c:v>239.4</c:v>
                </c:pt>
                <c:pt idx="2395">
                  <c:v>239.5</c:v>
                </c:pt>
                <c:pt idx="2396">
                  <c:v>239.6</c:v>
                </c:pt>
                <c:pt idx="2397">
                  <c:v>239.7</c:v>
                </c:pt>
                <c:pt idx="2398">
                  <c:v>239.8</c:v>
                </c:pt>
                <c:pt idx="2399">
                  <c:v>239.9</c:v>
                </c:pt>
                <c:pt idx="2400">
                  <c:v>240</c:v>
                </c:pt>
                <c:pt idx="2401">
                  <c:v>240.1</c:v>
                </c:pt>
                <c:pt idx="2402">
                  <c:v>240.2</c:v>
                </c:pt>
                <c:pt idx="2403">
                  <c:v>240.3</c:v>
                </c:pt>
                <c:pt idx="2404">
                  <c:v>240.4</c:v>
                </c:pt>
                <c:pt idx="2405">
                  <c:v>240.5</c:v>
                </c:pt>
                <c:pt idx="2406">
                  <c:v>240.6</c:v>
                </c:pt>
                <c:pt idx="2407">
                  <c:v>240.7</c:v>
                </c:pt>
                <c:pt idx="2408">
                  <c:v>240.8</c:v>
                </c:pt>
                <c:pt idx="2409">
                  <c:v>240.9</c:v>
                </c:pt>
                <c:pt idx="2410">
                  <c:v>241</c:v>
                </c:pt>
                <c:pt idx="2411">
                  <c:v>241.1</c:v>
                </c:pt>
                <c:pt idx="2412">
                  <c:v>241.2</c:v>
                </c:pt>
                <c:pt idx="2413">
                  <c:v>241.3</c:v>
                </c:pt>
                <c:pt idx="2414">
                  <c:v>241.4</c:v>
                </c:pt>
                <c:pt idx="2415">
                  <c:v>241.5</c:v>
                </c:pt>
                <c:pt idx="2416">
                  <c:v>241.6</c:v>
                </c:pt>
                <c:pt idx="2417">
                  <c:v>241.7</c:v>
                </c:pt>
                <c:pt idx="2418">
                  <c:v>241.8</c:v>
                </c:pt>
                <c:pt idx="2419">
                  <c:v>241.9</c:v>
                </c:pt>
                <c:pt idx="2420">
                  <c:v>242</c:v>
                </c:pt>
                <c:pt idx="2421">
                  <c:v>242.1</c:v>
                </c:pt>
                <c:pt idx="2422">
                  <c:v>242.2</c:v>
                </c:pt>
                <c:pt idx="2423">
                  <c:v>242.3</c:v>
                </c:pt>
                <c:pt idx="2424">
                  <c:v>242.4</c:v>
                </c:pt>
                <c:pt idx="2425">
                  <c:v>242.5</c:v>
                </c:pt>
                <c:pt idx="2426">
                  <c:v>242.6</c:v>
                </c:pt>
                <c:pt idx="2427">
                  <c:v>242.7</c:v>
                </c:pt>
                <c:pt idx="2428">
                  <c:v>242.8</c:v>
                </c:pt>
                <c:pt idx="2429">
                  <c:v>242.9</c:v>
                </c:pt>
                <c:pt idx="2430">
                  <c:v>243</c:v>
                </c:pt>
                <c:pt idx="2431">
                  <c:v>243.1</c:v>
                </c:pt>
                <c:pt idx="2432">
                  <c:v>243.2</c:v>
                </c:pt>
                <c:pt idx="2433">
                  <c:v>243.3</c:v>
                </c:pt>
                <c:pt idx="2434">
                  <c:v>243.4</c:v>
                </c:pt>
                <c:pt idx="2435">
                  <c:v>243.5</c:v>
                </c:pt>
                <c:pt idx="2436">
                  <c:v>243.6</c:v>
                </c:pt>
                <c:pt idx="2437">
                  <c:v>243.7</c:v>
                </c:pt>
                <c:pt idx="2438">
                  <c:v>243.8</c:v>
                </c:pt>
                <c:pt idx="2439">
                  <c:v>243.9</c:v>
                </c:pt>
                <c:pt idx="2440">
                  <c:v>244</c:v>
                </c:pt>
                <c:pt idx="2441">
                  <c:v>244.1</c:v>
                </c:pt>
                <c:pt idx="2442">
                  <c:v>244.2</c:v>
                </c:pt>
                <c:pt idx="2443">
                  <c:v>244.3</c:v>
                </c:pt>
                <c:pt idx="2444">
                  <c:v>244.4</c:v>
                </c:pt>
                <c:pt idx="2445">
                  <c:v>244.5</c:v>
                </c:pt>
                <c:pt idx="2446">
                  <c:v>244.6</c:v>
                </c:pt>
                <c:pt idx="2447">
                  <c:v>244.7</c:v>
                </c:pt>
                <c:pt idx="2448">
                  <c:v>244.8</c:v>
                </c:pt>
                <c:pt idx="2449">
                  <c:v>244.9</c:v>
                </c:pt>
                <c:pt idx="2450">
                  <c:v>245</c:v>
                </c:pt>
                <c:pt idx="2451">
                  <c:v>245.1</c:v>
                </c:pt>
                <c:pt idx="2452">
                  <c:v>245.2</c:v>
                </c:pt>
                <c:pt idx="2453">
                  <c:v>245.3</c:v>
                </c:pt>
                <c:pt idx="2454">
                  <c:v>245.4</c:v>
                </c:pt>
                <c:pt idx="2455">
                  <c:v>245.5</c:v>
                </c:pt>
                <c:pt idx="2456">
                  <c:v>245.6</c:v>
                </c:pt>
                <c:pt idx="2457">
                  <c:v>245.7</c:v>
                </c:pt>
                <c:pt idx="2458">
                  <c:v>245.8</c:v>
                </c:pt>
                <c:pt idx="2459">
                  <c:v>245.9</c:v>
                </c:pt>
                <c:pt idx="2460">
                  <c:v>246</c:v>
                </c:pt>
                <c:pt idx="2461">
                  <c:v>246.1</c:v>
                </c:pt>
                <c:pt idx="2462">
                  <c:v>246.2</c:v>
                </c:pt>
                <c:pt idx="2463">
                  <c:v>246.3</c:v>
                </c:pt>
                <c:pt idx="2464">
                  <c:v>246.4</c:v>
                </c:pt>
                <c:pt idx="2465">
                  <c:v>246.5</c:v>
                </c:pt>
                <c:pt idx="2466">
                  <c:v>246.6</c:v>
                </c:pt>
                <c:pt idx="2467">
                  <c:v>246.7</c:v>
                </c:pt>
                <c:pt idx="2468">
                  <c:v>246.8</c:v>
                </c:pt>
                <c:pt idx="2469">
                  <c:v>246.9</c:v>
                </c:pt>
                <c:pt idx="2470">
                  <c:v>247</c:v>
                </c:pt>
                <c:pt idx="2471">
                  <c:v>247.1</c:v>
                </c:pt>
                <c:pt idx="2472">
                  <c:v>247.2</c:v>
                </c:pt>
                <c:pt idx="2473">
                  <c:v>247.3</c:v>
                </c:pt>
                <c:pt idx="2474">
                  <c:v>247.4</c:v>
                </c:pt>
                <c:pt idx="2475">
                  <c:v>247.5</c:v>
                </c:pt>
                <c:pt idx="2476">
                  <c:v>247.6</c:v>
                </c:pt>
                <c:pt idx="2477">
                  <c:v>247.7</c:v>
                </c:pt>
                <c:pt idx="2478">
                  <c:v>247.8</c:v>
                </c:pt>
                <c:pt idx="2479">
                  <c:v>247.9</c:v>
                </c:pt>
                <c:pt idx="2480">
                  <c:v>248</c:v>
                </c:pt>
                <c:pt idx="2481">
                  <c:v>248.1</c:v>
                </c:pt>
                <c:pt idx="2482">
                  <c:v>248.2</c:v>
                </c:pt>
                <c:pt idx="2483">
                  <c:v>248.3</c:v>
                </c:pt>
                <c:pt idx="2484">
                  <c:v>248.4</c:v>
                </c:pt>
                <c:pt idx="2485">
                  <c:v>248.5</c:v>
                </c:pt>
                <c:pt idx="2486">
                  <c:v>248.6</c:v>
                </c:pt>
                <c:pt idx="2487">
                  <c:v>248.7</c:v>
                </c:pt>
                <c:pt idx="2488">
                  <c:v>248.8</c:v>
                </c:pt>
                <c:pt idx="2489">
                  <c:v>248.9</c:v>
                </c:pt>
                <c:pt idx="2490">
                  <c:v>249</c:v>
                </c:pt>
                <c:pt idx="2491">
                  <c:v>249.1</c:v>
                </c:pt>
                <c:pt idx="2492">
                  <c:v>249.2</c:v>
                </c:pt>
                <c:pt idx="2493">
                  <c:v>249.3</c:v>
                </c:pt>
                <c:pt idx="2494">
                  <c:v>249.4</c:v>
                </c:pt>
                <c:pt idx="2495">
                  <c:v>249.5</c:v>
                </c:pt>
                <c:pt idx="2496">
                  <c:v>249.6</c:v>
                </c:pt>
                <c:pt idx="2497">
                  <c:v>249.7</c:v>
                </c:pt>
                <c:pt idx="2498">
                  <c:v>249.8</c:v>
                </c:pt>
                <c:pt idx="2499">
                  <c:v>249.9</c:v>
                </c:pt>
                <c:pt idx="2500">
                  <c:v>250</c:v>
                </c:pt>
                <c:pt idx="2501">
                  <c:v>250.1</c:v>
                </c:pt>
                <c:pt idx="2502">
                  <c:v>250.2</c:v>
                </c:pt>
                <c:pt idx="2503">
                  <c:v>250.3</c:v>
                </c:pt>
                <c:pt idx="2504">
                  <c:v>250.4</c:v>
                </c:pt>
                <c:pt idx="2505">
                  <c:v>250.5</c:v>
                </c:pt>
                <c:pt idx="2506">
                  <c:v>250.6</c:v>
                </c:pt>
                <c:pt idx="2507">
                  <c:v>250.7</c:v>
                </c:pt>
                <c:pt idx="2508">
                  <c:v>250.8</c:v>
                </c:pt>
                <c:pt idx="2509">
                  <c:v>250.9</c:v>
                </c:pt>
                <c:pt idx="2510">
                  <c:v>251</c:v>
                </c:pt>
                <c:pt idx="2511">
                  <c:v>251.1</c:v>
                </c:pt>
                <c:pt idx="2512">
                  <c:v>251.2</c:v>
                </c:pt>
                <c:pt idx="2513">
                  <c:v>251.3</c:v>
                </c:pt>
                <c:pt idx="2514">
                  <c:v>251.4</c:v>
                </c:pt>
                <c:pt idx="2515">
                  <c:v>251.5</c:v>
                </c:pt>
                <c:pt idx="2516">
                  <c:v>251.6</c:v>
                </c:pt>
                <c:pt idx="2517">
                  <c:v>251.7</c:v>
                </c:pt>
                <c:pt idx="2518">
                  <c:v>251.8</c:v>
                </c:pt>
                <c:pt idx="2519">
                  <c:v>251.9</c:v>
                </c:pt>
                <c:pt idx="2520">
                  <c:v>252</c:v>
                </c:pt>
                <c:pt idx="2521">
                  <c:v>252.1</c:v>
                </c:pt>
                <c:pt idx="2522">
                  <c:v>252.2</c:v>
                </c:pt>
                <c:pt idx="2523">
                  <c:v>252.3</c:v>
                </c:pt>
                <c:pt idx="2524">
                  <c:v>252.4</c:v>
                </c:pt>
                <c:pt idx="2525">
                  <c:v>252.5</c:v>
                </c:pt>
                <c:pt idx="2526">
                  <c:v>252.6</c:v>
                </c:pt>
                <c:pt idx="2527">
                  <c:v>252.7</c:v>
                </c:pt>
                <c:pt idx="2528">
                  <c:v>252.8</c:v>
                </c:pt>
                <c:pt idx="2529">
                  <c:v>252.9</c:v>
                </c:pt>
                <c:pt idx="2530">
                  <c:v>253</c:v>
                </c:pt>
                <c:pt idx="2531">
                  <c:v>253.1</c:v>
                </c:pt>
                <c:pt idx="2532">
                  <c:v>253.2</c:v>
                </c:pt>
                <c:pt idx="2533">
                  <c:v>253.3</c:v>
                </c:pt>
                <c:pt idx="2534">
                  <c:v>253.4</c:v>
                </c:pt>
                <c:pt idx="2535">
                  <c:v>253.5</c:v>
                </c:pt>
                <c:pt idx="2536">
                  <c:v>253.6</c:v>
                </c:pt>
                <c:pt idx="2537">
                  <c:v>253.7</c:v>
                </c:pt>
                <c:pt idx="2538">
                  <c:v>253.8</c:v>
                </c:pt>
                <c:pt idx="2539">
                  <c:v>253.9</c:v>
                </c:pt>
                <c:pt idx="2540">
                  <c:v>254</c:v>
                </c:pt>
                <c:pt idx="2541">
                  <c:v>254.1</c:v>
                </c:pt>
                <c:pt idx="2542">
                  <c:v>254.2</c:v>
                </c:pt>
                <c:pt idx="2543">
                  <c:v>254.3</c:v>
                </c:pt>
                <c:pt idx="2544">
                  <c:v>254.4</c:v>
                </c:pt>
                <c:pt idx="2545">
                  <c:v>254.5</c:v>
                </c:pt>
                <c:pt idx="2546">
                  <c:v>254.6</c:v>
                </c:pt>
                <c:pt idx="2547">
                  <c:v>254.7</c:v>
                </c:pt>
                <c:pt idx="2548">
                  <c:v>254.8</c:v>
                </c:pt>
                <c:pt idx="2549">
                  <c:v>254.9</c:v>
                </c:pt>
                <c:pt idx="2550">
                  <c:v>255</c:v>
                </c:pt>
                <c:pt idx="2551">
                  <c:v>255.1</c:v>
                </c:pt>
                <c:pt idx="2552">
                  <c:v>255.2</c:v>
                </c:pt>
                <c:pt idx="2553">
                  <c:v>255.3</c:v>
                </c:pt>
                <c:pt idx="2554">
                  <c:v>255.4</c:v>
                </c:pt>
                <c:pt idx="2555">
                  <c:v>255.5</c:v>
                </c:pt>
                <c:pt idx="2556">
                  <c:v>255.6</c:v>
                </c:pt>
                <c:pt idx="2557">
                  <c:v>255.7</c:v>
                </c:pt>
                <c:pt idx="2558">
                  <c:v>255.8</c:v>
                </c:pt>
                <c:pt idx="2559">
                  <c:v>255.9</c:v>
                </c:pt>
                <c:pt idx="2560">
                  <c:v>256</c:v>
                </c:pt>
                <c:pt idx="2561">
                  <c:v>256.10000000000002</c:v>
                </c:pt>
                <c:pt idx="2562">
                  <c:v>256.2</c:v>
                </c:pt>
                <c:pt idx="2563">
                  <c:v>256.3</c:v>
                </c:pt>
                <c:pt idx="2564">
                  <c:v>256.39999999999998</c:v>
                </c:pt>
                <c:pt idx="2565">
                  <c:v>256.5</c:v>
                </c:pt>
                <c:pt idx="2566">
                  <c:v>256.60000000000002</c:v>
                </c:pt>
                <c:pt idx="2567">
                  <c:v>256.7</c:v>
                </c:pt>
                <c:pt idx="2568">
                  <c:v>256.8</c:v>
                </c:pt>
                <c:pt idx="2569">
                  <c:v>256.89999999999998</c:v>
                </c:pt>
                <c:pt idx="2570">
                  <c:v>257</c:v>
                </c:pt>
                <c:pt idx="2571">
                  <c:v>257.10000000000002</c:v>
                </c:pt>
                <c:pt idx="2572">
                  <c:v>257.2</c:v>
                </c:pt>
                <c:pt idx="2573">
                  <c:v>257.3</c:v>
                </c:pt>
                <c:pt idx="2574">
                  <c:v>257.39999999999998</c:v>
                </c:pt>
                <c:pt idx="2575">
                  <c:v>257.5</c:v>
                </c:pt>
                <c:pt idx="2576">
                  <c:v>257.60000000000002</c:v>
                </c:pt>
                <c:pt idx="2577">
                  <c:v>257.7</c:v>
                </c:pt>
                <c:pt idx="2578">
                  <c:v>257.8</c:v>
                </c:pt>
                <c:pt idx="2579">
                  <c:v>257.89999999999998</c:v>
                </c:pt>
                <c:pt idx="2580">
                  <c:v>258</c:v>
                </c:pt>
                <c:pt idx="2581">
                  <c:v>258.10000000000002</c:v>
                </c:pt>
                <c:pt idx="2582">
                  <c:v>258.2</c:v>
                </c:pt>
                <c:pt idx="2583">
                  <c:v>258.3</c:v>
                </c:pt>
                <c:pt idx="2584">
                  <c:v>258.39999999999998</c:v>
                </c:pt>
                <c:pt idx="2585">
                  <c:v>258.5</c:v>
                </c:pt>
                <c:pt idx="2586">
                  <c:v>258.60000000000002</c:v>
                </c:pt>
                <c:pt idx="2587">
                  <c:v>258.7</c:v>
                </c:pt>
                <c:pt idx="2588">
                  <c:v>258.8</c:v>
                </c:pt>
                <c:pt idx="2589">
                  <c:v>258.89999999999998</c:v>
                </c:pt>
                <c:pt idx="2590">
                  <c:v>259</c:v>
                </c:pt>
                <c:pt idx="2591">
                  <c:v>259.10000000000002</c:v>
                </c:pt>
                <c:pt idx="2592">
                  <c:v>259.2</c:v>
                </c:pt>
                <c:pt idx="2593">
                  <c:v>259.3</c:v>
                </c:pt>
                <c:pt idx="2594">
                  <c:v>259.39999999999998</c:v>
                </c:pt>
                <c:pt idx="2595">
                  <c:v>259.5</c:v>
                </c:pt>
                <c:pt idx="2596">
                  <c:v>259.60000000000002</c:v>
                </c:pt>
                <c:pt idx="2597">
                  <c:v>259.7</c:v>
                </c:pt>
                <c:pt idx="2598">
                  <c:v>259.8</c:v>
                </c:pt>
                <c:pt idx="2599">
                  <c:v>259.89999999999998</c:v>
                </c:pt>
                <c:pt idx="2600">
                  <c:v>260</c:v>
                </c:pt>
                <c:pt idx="2601">
                  <c:v>260.10000000000002</c:v>
                </c:pt>
                <c:pt idx="2602">
                  <c:v>260.2</c:v>
                </c:pt>
                <c:pt idx="2603">
                  <c:v>260.3</c:v>
                </c:pt>
                <c:pt idx="2604">
                  <c:v>260.39999999999998</c:v>
                </c:pt>
                <c:pt idx="2605">
                  <c:v>260.5</c:v>
                </c:pt>
                <c:pt idx="2606">
                  <c:v>260.60000000000002</c:v>
                </c:pt>
                <c:pt idx="2607">
                  <c:v>260.7</c:v>
                </c:pt>
                <c:pt idx="2608">
                  <c:v>260.8</c:v>
                </c:pt>
                <c:pt idx="2609">
                  <c:v>260.89999999999998</c:v>
                </c:pt>
                <c:pt idx="2610">
                  <c:v>261</c:v>
                </c:pt>
                <c:pt idx="2611">
                  <c:v>261.10000000000002</c:v>
                </c:pt>
                <c:pt idx="2612">
                  <c:v>261.2</c:v>
                </c:pt>
                <c:pt idx="2613">
                  <c:v>261.3</c:v>
                </c:pt>
                <c:pt idx="2614">
                  <c:v>261.39999999999998</c:v>
                </c:pt>
                <c:pt idx="2615">
                  <c:v>261.5</c:v>
                </c:pt>
                <c:pt idx="2616">
                  <c:v>261.60000000000002</c:v>
                </c:pt>
                <c:pt idx="2617">
                  <c:v>261.7</c:v>
                </c:pt>
                <c:pt idx="2618">
                  <c:v>261.8</c:v>
                </c:pt>
                <c:pt idx="2619">
                  <c:v>261.89999999999998</c:v>
                </c:pt>
                <c:pt idx="2620">
                  <c:v>262</c:v>
                </c:pt>
                <c:pt idx="2621">
                  <c:v>262.10000000000002</c:v>
                </c:pt>
                <c:pt idx="2622">
                  <c:v>262.2</c:v>
                </c:pt>
                <c:pt idx="2623">
                  <c:v>262.3</c:v>
                </c:pt>
                <c:pt idx="2624">
                  <c:v>262.39999999999998</c:v>
                </c:pt>
                <c:pt idx="2625">
                  <c:v>262.5</c:v>
                </c:pt>
                <c:pt idx="2626">
                  <c:v>262.60000000000002</c:v>
                </c:pt>
                <c:pt idx="2627">
                  <c:v>262.7</c:v>
                </c:pt>
                <c:pt idx="2628">
                  <c:v>262.8</c:v>
                </c:pt>
                <c:pt idx="2629">
                  <c:v>262.89999999999998</c:v>
                </c:pt>
                <c:pt idx="2630">
                  <c:v>263</c:v>
                </c:pt>
                <c:pt idx="2631">
                  <c:v>263.10000000000002</c:v>
                </c:pt>
                <c:pt idx="2632">
                  <c:v>263.2</c:v>
                </c:pt>
                <c:pt idx="2633">
                  <c:v>263.3</c:v>
                </c:pt>
                <c:pt idx="2634">
                  <c:v>263.39999999999998</c:v>
                </c:pt>
                <c:pt idx="2635">
                  <c:v>263.5</c:v>
                </c:pt>
                <c:pt idx="2636">
                  <c:v>263.60000000000002</c:v>
                </c:pt>
                <c:pt idx="2637">
                  <c:v>263.7</c:v>
                </c:pt>
                <c:pt idx="2638">
                  <c:v>263.8</c:v>
                </c:pt>
                <c:pt idx="2639">
                  <c:v>263.89999999999998</c:v>
                </c:pt>
                <c:pt idx="2640">
                  <c:v>264</c:v>
                </c:pt>
                <c:pt idx="2641">
                  <c:v>264.10000000000002</c:v>
                </c:pt>
                <c:pt idx="2642">
                  <c:v>264.2</c:v>
                </c:pt>
                <c:pt idx="2643">
                  <c:v>264.3</c:v>
                </c:pt>
                <c:pt idx="2644">
                  <c:v>264.39999999999998</c:v>
                </c:pt>
                <c:pt idx="2645">
                  <c:v>264.5</c:v>
                </c:pt>
                <c:pt idx="2646">
                  <c:v>264.60000000000002</c:v>
                </c:pt>
                <c:pt idx="2647">
                  <c:v>264.7</c:v>
                </c:pt>
                <c:pt idx="2648">
                  <c:v>264.8</c:v>
                </c:pt>
                <c:pt idx="2649">
                  <c:v>264.89999999999998</c:v>
                </c:pt>
                <c:pt idx="2650">
                  <c:v>265</c:v>
                </c:pt>
                <c:pt idx="2651">
                  <c:v>265.10000000000002</c:v>
                </c:pt>
                <c:pt idx="2652">
                  <c:v>265.2</c:v>
                </c:pt>
                <c:pt idx="2653">
                  <c:v>265.3</c:v>
                </c:pt>
                <c:pt idx="2654">
                  <c:v>265.39999999999998</c:v>
                </c:pt>
                <c:pt idx="2655">
                  <c:v>265.5</c:v>
                </c:pt>
                <c:pt idx="2656">
                  <c:v>265.60000000000002</c:v>
                </c:pt>
                <c:pt idx="2657">
                  <c:v>265.7</c:v>
                </c:pt>
                <c:pt idx="2658">
                  <c:v>265.8</c:v>
                </c:pt>
                <c:pt idx="2659">
                  <c:v>265.89999999999998</c:v>
                </c:pt>
                <c:pt idx="2660">
                  <c:v>266</c:v>
                </c:pt>
                <c:pt idx="2661">
                  <c:v>266.10000000000002</c:v>
                </c:pt>
                <c:pt idx="2662">
                  <c:v>266.2</c:v>
                </c:pt>
                <c:pt idx="2663">
                  <c:v>266.3</c:v>
                </c:pt>
                <c:pt idx="2664">
                  <c:v>266.39999999999998</c:v>
                </c:pt>
                <c:pt idx="2665">
                  <c:v>266.5</c:v>
                </c:pt>
                <c:pt idx="2666">
                  <c:v>266.60000000000002</c:v>
                </c:pt>
                <c:pt idx="2667">
                  <c:v>266.7</c:v>
                </c:pt>
                <c:pt idx="2668">
                  <c:v>266.8</c:v>
                </c:pt>
                <c:pt idx="2669">
                  <c:v>266.89999999999998</c:v>
                </c:pt>
                <c:pt idx="2670">
                  <c:v>267</c:v>
                </c:pt>
                <c:pt idx="2671">
                  <c:v>267.10000000000002</c:v>
                </c:pt>
                <c:pt idx="2672">
                  <c:v>267.2</c:v>
                </c:pt>
                <c:pt idx="2673">
                  <c:v>267.3</c:v>
                </c:pt>
                <c:pt idx="2674">
                  <c:v>267.39999999999998</c:v>
                </c:pt>
                <c:pt idx="2675">
                  <c:v>267.5</c:v>
                </c:pt>
                <c:pt idx="2676">
                  <c:v>267.60000000000002</c:v>
                </c:pt>
                <c:pt idx="2677">
                  <c:v>267.7</c:v>
                </c:pt>
                <c:pt idx="2678">
                  <c:v>267.8</c:v>
                </c:pt>
                <c:pt idx="2679">
                  <c:v>267.89999999999998</c:v>
                </c:pt>
                <c:pt idx="2680">
                  <c:v>268</c:v>
                </c:pt>
                <c:pt idx="2681">
                  <c:v>268.10000000000002</c:v>
                </c:pt>
                <c:pt idx="2682">
                  <c:v>268.2</c:v>
                </c:pt>
                <c:pt idx="2683">
                  <c:v>268.3</c:v>
                </c:pt>
                <c:pt idx="2684">
                  <c:v>268.39999999999998</c:v>
                </c:pt>
                <c:pt idx="2685">
                  <c:v>268.5</c:v>
                </c:pt>
                <c:pt idx="2686">
                  <c:v>268.60000000000002</c:v>
                </c:pt>
                <c:pt idx="2687">
                  <c:v>268.7</c:v>
                </c:pt>
                <c:pt idx="2688">
                  <c:v>268.8</c:v>
                </c:pt>
                <c:pt idx="2689">
                  <c:v>268.89999999999998</c:v>
                </c:pt>
                <c:pt idx="2690">
                  <c:v>269</c:v>
                </c:pt>
                <c:pt idx="2691">
                  <c:v>269.10000000000002</c:v>
                </c:pt>
                <c:pt idx="2692">
                  <c:v>269.2</c:v>
                </c:pt>
                <c:pt idx="2693">
                  <c:v>269.3</c:v>
                </c:pt>
                <c:pt idx="2694">
                  <c:v>269.39999999999998</c:v>
                </c:pt>
                <c:pt idx="2695">
                  <c:v>269.5</c:v>
                </c:pt>
                <c:pt idx="2696">
                  <c:v>269.60000000000002</c:v>
                </c:pt>
                <c:pt idx="2697">
                  <c:v>269.7</c:v>
                </c:pt>
                <c:pt idx="2698">
                  <c:v>269.8</c:v>
                </c:pt>
                <c:pt idx="2699">
                  <c:v>269.89999999999998</c:v>
                </c:pt>
                <c:pt idx="2700">
                  <c:v>270</c:v>
                </c:pt>
                <c:pt idx="2701">
                  <c:v>270.10000000000002</c:v>
                </c:pt>
                <c:pt idx="2702">
                  <c:v>270.2</c:v>
                </c:pt>
                <c:pt idx="2703">
                  <c:v>270.3</c:v>
                </c:pt>
                <c:pt idx="2704">
                  <c:v>270.39999999999998</c:v>
                </c:pt>
                <c:pt idx="2705">
                  <c:v>270.5</c:v>
                </c:pt>
                <c:pt idx="2706">
                  <c:v>270.60000000000002</c:v>
                </c:pt>
                <c:pt idx="2707">
                  <c:v>270.7</c:v>
                </c:pt>
                <c:pt idx="2708">
                  <c:v>270.8</c:v>
                </c:pt>
                <c:pt idx="2709">
                  <c:v>270.89999999999998</c:v>
                </c:pt>
                <c:pt idx="2710">
                  <c:v>271</c:v>
                </c:pt>
                <c:pt idx="2711">
                  <c:v>271.10000000000002</c:v>
                </c:pt>
                <c:pt idx="2712">
                  <c:v>271.2</c:v>
                </c:pt>
                <c:pt idx="2713">
                  <c:v>271.3</c:v>
                </c:pt>
                <c:pt idx="2714">
                  <c:v>271.39999999999998</c:v>
                </c:pt>
                <c:pt idx="2715">
                  <c:v>271.5</c:v>
                </c:pt>
                <c:pt idx="2716">
                  <c:v>271.60000000000002</c:v>
                </c:pt>
                <c:pt idx="2717">
                  <c:v>271.7</c:v>
                </c:pt>
                <c:pt idx="2718">
                  <c:v>271.8</c:v>
                </c:pt>
                <c:pt idx="2719">
                  <c:v>271.89999999999998</c:v>
                </c:pt>
                <c:pt idx="2720">
                  <c:v>272</c:v>
                </c:pt>
                <c:pt idx="2721">
                  <c:v>272.10000000000002</c:v>
                </c:pt>
                <c:pt idx="2722">
                  <c:v>272.2</c:v>
                </c:pt>
                <c:pt idx="2723">
                  <c:v>272.3</c:v>
                </c:pt>
                <c:pt idx="2724">
                  <c:v>272.39999999999998</c:v>
                </c:pt>
                <c:pt idx="2725">
                  <c:v>272.5</c:v>
                </c:pt>
                <c:pt idx="2726">
                  <c:v>272.60000000000002</c:v>
                </c:pt>
                <c:pt idx="2727">
                  <c:v>272.7</c:v>
                </c:pt>
                <c:pt idx="2728">
                  <c:v>272.8</c:v>
                </c:pt>
                <c:pt idx="2729">
                  <c:v>272.89999999999998</c:v>
                </c:pt>
                <c:pt idx="2730">
                  <c:v>273</c:v>
                </c:pt>
                <c:pt idx="2731">
                  <c:v>273.10000000000002</c:v>
                </c:pt>
                <c:pt idx="2732">
                  <c:v>273.2</c:v>
                </c:pt>
                <c:pt idx="2733">
                  <c:v>273.3</c:v>
                </c:pt>
                <c:pt idx="2734">
                  <c:v>273.39999999999998</c:v>
                </c:pt>
                <c:pt idx="2735">
                  <c:v>273.5</c:v>
                </c:pt>
                <c:pt idx="2736">
                  <c:v>273.60000000000002</c:v>
                </c:pt>
                <c:pt idx="2737">
                  <c:v>273.7</c:v>
                </c:pt>
                <c:pt idx="2738">
                  <c:v>273.8</c:v>
                </c:pt>
                <c:pt idx="2739">
                  <c:v>273.89999999999998</c:v>
                </c:pt>
                <c:pt idx="2740">
                  <c:v>274</c:v>
                </c:pt>
                <c:pt idx="2741">
                  <c:v>274.10000000000002</c:v>
                </c:pt>
                <c:pt idx="2742">
                  <c:v>274.2</c:v>
                </c:pt>
                <c:pt idx="2743">
                  <c:v>274.3</c:v>
                </c:pt>
                <c:pt idx="2744">
                  <c:v>274.39999999999998</c:v>
                </c:pt>
                <c:pt idx="2745">
                  <c:v>274.5</c:v>
                </c:pt>
                <c:pt idx="2746">
                  <c:v>274.60000000000002</c:v>
                </c:pt>
                <c:pt idx="2747">
                  <c:v>274.7</c:v>
                </c:pt>
                <c:pt idx="2748">
                  <c:v>274.8</c:v>
                </c:pt>
                <c:pt idx="2749">
                  <c:v>274.89999999999998</c:v>
                </c:pt>
                <c:pt idx="2750">
                  <c:v>275</c:v>
                </c:pt>
                <c:pt idx="2751">
                  <c:v>275.10000000000002</c:v>
                </c:pt>
                <c:pt idx="2752">
                  <c:v>275.2</c:v>
                </c:pt>
                <c:pt idx="2753">
                  <c:v>275.3</c:v>
                </c:pt>
                <c:pt idx="2754">
                  <c:v>275.39999999999998</c:v>
                </c:pt>
                <c:pt idx="2755">
                  <c:v>275.5</c:v>
                </c:pt>
                <c:pt idx="2756">
                  <c:v>275.60000000000002</c:v>
                </c:pt>
                <c:pt idx="2757">
                  <c:v>275.7</c:v>
                </c:pt>
                <c:pt idx="2758">
                  <c:v>275.8</c:v>
                </c:pt>
                <c:pt idx="2759">
                  <c:v>275.89999999999998</c:v>
                </c:pt>
                <c:pt idx="2760">
                  <c:v>276</c:v>
                </c:pt>
                <c:pt idx="2761">
                  <c:v>276.10000000000002</c:v>
                </c:pt>
                <c:pt idx="2762">
                  <c:v>276.2</c:v>
                </c:pt>
                <c:pt idx="2763">
                  <c:v>276.3</c:v>
                </c:pt>
                <c:pt idx="2764">
                  <c:v>276.39999999999998</c:v>
                </c:pt>
                <c:pt idx="2765">
                  <c:v>276.5</c:v>
                </c:pt>
                <c:pt idx="2766">
                  <c:v>276.60000000000002</c:v>
                </c:pt>
                <c:pt idx="2767">
                  <c:v>276.7</c:v>
                </c:pt>
                <c:pt idx="2768">
                  <c:v>276.8</c:v>
                </c:pt>
                <c:pt idx="2769">
                  <c:v>276.89999999999998</c:v>
                </c:pt>
                <c:pt idx="2770">
                  <c:v>277</c:v>
                </c:pt>
                <c:pt idx="2771">
                  <c:v>277.10000000000002</c:v>
                </c:pt>
                <c:pt idx="2772">
                  <c:v>277.2</c:v>
                </c:pt>
                <c:pt idx="2773">
                  <c:v>277.3</c:v>
                </c:pt>
                <c:pt idx="2774">
                  <c:v>277.39999999999998</c:v>
                </c:pt>
                <c:pt idx="2775">
                  <c:v>277.5</c:v>
                </c:pt>
                <c:pt idx="2776">
                  <c:v>277.60000000000002</c:v>
                </c:pt>
                <c:pt idx="2777">
                  <c:v>277.7</c:v>
                </c:pt>
                <c:pt idx="2778">
                  <c:v>277.8</c:v>
                </c:pt>
                <c:pt idx="2779">
                  <c:v>277.89999999999998</c:v>
                </c:pt>
                <c:pt idx="2780">
                  <c:v>278</c:v>
                </c:pt>
                <c:pt idx="2781">
                  <c:v>278.10000000000002</c:v>
                </c:pt>
                <c:pt idx="2782">
                  <c:v>278.2</c:v>
                </c:pt>
                <c:pt idx="2783">
                  <c:v>278.3</c:v>
                </c:pt>
                <c:pt idx="2784">
                  <c:v>278.39999999999998</c:v>
                </c:pt>
                <c:pt idx="2785">
                  <c:v>278.5</c:v>
                </c:pt>
                <c:pt idx="2786">
                  <c:v>278.60000000000002</c:v>
                </c:pt>
                <c:pt idx="2787">
                  <c:v>278.7</c:v>
                </c:pt>
                <c:pt idx="2788">
                  <c:v>278.8</c:v>
                </c:pt>
                <c:pt idx="2789">
                  <c:v>278.89999999999998</c:v>
                </c:pt>
                <c:pt idx="2790">
                  <c:v>279</c:v>
                </c:pt>
                <c:pt idx="2791">
                  <c:v>279.10000000000002</c:v>
                </c:pt>
                <c:pt idx="2792">
                  <c:v>279.2</c:v>
                </c:pt>
                <c:pt idx="2793">
                  <c:v>279.3</c:v>
                </c:pt>
                <c:pt idx="2794">
                  <c:v>279.39999999999998</c:v>
                </c:pt>
                <c:pt idx="2795">
                  <c:v>279.5</c:v>
                </c:pt>
                <c:pt idx="2796">
                  <c:v>279.60000000000002</c:v>
                </c:pt>
                <c:pt idx="2797">
                  <c:v>279.7</c:v>
                </c:pt>
                <c:pt idx="2798">
                  <c:v>279.8</c:v>
                </c:pt>
                <c:pt idx="2799">
                  <c:v>279.89999999999998</c:v>
                </c:pt>
                <c:pt idx="2800">
                  <c:v>280</c:v>
                </c:pt>
                <c:pt idx="2801">
                  <c:v>280.10000000000002</c:v>
                </c:pt>
                <c:pt idx="2802">
                  <c:v>280.2</c:v>
                </c:pt>
                <c:pt idx="2803">
                  <c:v>280.3</c:v>
                </c:pt>
                <c:pt idx="2804">
                  <c:v>280.39999999999998</c:v>
                </c:pt>
                <c:pt idx="2805">
                  <c:v>280.5</c:v>
                </c:pt>
                <c:pt idx="2806">
                  <c:v>280.60000000000002</c:v>
                </c:pt>
                <c:pt idx="2807">
                  <c:v>280.7</c:v>
                </c:pt>
                <c:pt idx="2808">
                  <c:v>280.8</c:v>
                </c:pt>
                <c:pt idx="2809">
                  <c:v>280.89999999999998</c:v>
                </c:pt>
                <c:pt idx="2810">
                  <c:v>281</c:v>
                </c:pt>
                <c:pt idx="2811">
                  <c:v>281.10000000000002</c:v>
                </c:pt>
                <c:pt idx="2812">
                  <c:v>281.2</c:v>
                </c:pt>
                <c:pt idx="2813">
                  <c:v>281.3</c:v>
                </c:pt>
                <c:pt idx="2814">
                  <c:v>281.39999999999998</c:v>
                </c:pt>
                <c:pt idx="2815">
                  <c:v>281.5</c:v>
                </c:pt>
                <c:pt idx="2816">
                  <c:v>281.60000000000002</c:v>
                </c:pt>
                <c:pt idx="2817">
                  <c:v>281.7</c:v>
                </c:pt>
                <c:pt idx="2818">
                  <c:v>281.8</c:v>
                </c:pt>
                <c:pt idx="2819">
                  <c:v>281.89999999999998</c:v>
                </c:pt>
                <c:pt idx="2820">
                  <c:v>282</c:v>
                </c:pt>
                <c:pt idx="2821">
                  <c:v>282.10000000000002</c:v>
                </c:pt>
                <c:pt idx="2822">
                  <c:v>282.2</c:v>
                </c:pt>
                <c:pt idx="2823">
                  <c:v>282.3</c:v>
                </c:pt>
                <c:pt idx="2824">
                  <c:v>282.39999999999998</c:v>
                </c:pt>
                <c:pt idx="2825">
                  <c:v>282.5</c:v>
                </c:pt>
                <c:pt idx="2826">
                  <c:v>282.60000000000002</c:v>
                </c:pt>
                <c:pt idx="2827">
                  <c:v>282.7</c:v>
                </c:pt>
                <c:pt idx="2828">
                  <c:v>282.8</c:v>
                </c:pt>
                <c:pt idx="2829">
                  <c:v>282.89999999999998</c:v>
                </c:pt>
                <c:pt idx="2830">
                  <c:v>283</c:v>
                </c:pt>
                <c:pt idx="2831">
                  <c:v>283.10000000000002</c:v>
                </c:pt>
                <c:pt idx="2832">
                  <c:v>283.2</c:v>
                </c:pt>
                <c:pt idx="2833">
                  <c:v>283.3</c:v>
                </c:pt>
                <c:pt idx="2834">
                  <c:v>283.39999999999998</c:v>
                </c:pt>
                <c:pt idx="2835">
                  <c:v>283.5</c:v>
                </c:pt>
                <c:pt idx="2836">
                  <c:v>283.60000000000002</c:v>
                </c:pt>
                <c:pt idx="2837">
                  <c:v>283.7</c:v>
                </c:pt>
                <c:pt idx="2838">
                  <c:v>283.8</c:v>
                </c:pt>
                <c:pt idx="2839">
                  <c:v>283.89999999999998</c:v>
                </c:pt>
                <c:pt idx="2840">
                  <c:v>284</c:v>
                </c:pt>
                <c:pt idx="2841">
                  <c:v>284.10000000000002</c:v>
                </c:pt>
                <c:pt idx="2842">
                  <c:v>284.2</c:v>
                </c:pt>
                <c:pt idx="2843">
                  <c:v>284.3</c:v>
                </c:pt>
                <c:pt idx="2844">
                  <c:v>284.39999999999998</c:v>
                </c:pt>
                <c:pt idx="2845">
                  <c:v>284.5</c:v>
                </c:pt>
                <c:pt idx="2846">
                  <c:v>284.60000000000002</c:v>
                </c:pt>
                <c:pt idx="2847">
                  <c:v>284.7</c:v>
                </c:pt>
                <c:pt idx="2848">
                  <c:v>284.8</c:v>
                </c:pt>
                <c:pt idx="2849">
                  <c:v>284.89999999999998</c:v>
                </c:pt>
                <c:pt idx="2850">
                  <c:v>285</c:v>
                </c:pt>
                <c:pt idx="2851">
                  <c:v>285.10000000000002</c:v>
                </c:pt>
                <c:pt idx="2852">
                  <c:v>285.2</c:v>
                </c:pt>
                <c:pt idx="2853">
                  <c:v>285.3</c:v>
                </c:pt>
                <c:pt idx="2854">
                  <c:v>285.39999999999998</c:v>
                </c:pt>
                <c:pt idx="2855">
                  <c:v>285.5</c:v>
                </c:pt>
                <c:pt idx="2856">
                  <c:v>285.60000000000002</c:v>
                </c:pt>
                <c:pt idx="2857">
                  <c:v>285.7</c:v>
                </c:pt>
                <c:pt idx="2858">
                  <c:v>285.8</c:v>
                </c:pt>
                <c:pt idx="2859">
                  <c:v>285.89999999999998</c:v>
                </c:pt>
                <c:pt idx="2860">
                  <c:v>286</c:v>
                </c:pt>
                <c:pt idx="2861">
                  <c:v>286.10000000000002</c:v>
                </c:pt>
                <c:pt idx="2862">
                  <c:v>286.2</c:v>
                </c:pt>
                <c:pt idx="2863">
                  <c:v>286.3</c:v>
                </c:pt>
                <c:pt idx="2864">
                  <c:v>286.39999999999998</c:v>
                </c:pt>
                <c:pt idx="2865">
                  <c:v>286.5</c:v>
                </c:pt>
                <c:pt idx="2866">
                  <c:v>286.60000000000002</c:v>
                </c:pt>
                <c:pt idx="2867">
                  <c:v>286.7</c:v>
                </c:pt>
                <c:pt idx="2868">
                  <c:v>286.8</c:v>
                </c:pt>
                <c:pt idx="2869">
                  <c:v>286.89999999999998</c:v>
                </c:pt>
                <c:pt idx="2870">
                  <c:v>287</c:v>
                </c:pt>
                <c:pt idx="2871">
                  <c:v>287.10000000000002</c:v>
                </c:pt>
                <c:pt idx="2872">
                  <c:v>287.2</c:v>
                </c:pt>
                <c:pt idx="2873">
                  <c:v>287.3</c:v>
                </c:pt>
                <c:pt idx="2874">
                  <c:v>287.39999999999998</c:v>
                </c:pt>
                <c:pt idx="2875">
                  <c:v>287.5</c:v>
                </c:pt>
                <c:pt idx="2876">
                  <c:v>287.60000000000002</c:v>
                </c:pt>
                <c:pt idx="2877">
                  <c:v>287.7</c:v>
                </c:pt>
                <c:pt idx="2878">
                  <c:v>287.8</c:v>
                </c:pt>
                <c:pt idx="2879">
                  <c:v>287.89999999999998</c:v>
                </c:pt>
                <c:pt idx="2880">
                  <c:v>288</c:v>
                </c:pt>
                <c:pt idx="2881">
                  <c:v>288.10000000000002</c:v>
                </c:pt>
                <c:pt idx="2882">
                  <c:v>288.2</c:v>
                </c:pt>
                <c:pt idx="2883">
                  <c:v>288.3</c:v>
                </c:pt>
                <c:pt idx="2884">
                  <c:v>288.39999999999998</c:v>
                </c:pt>
                <c:pt idx="2885">
                  <c:v>288.5</c:v>
                </c:pt>
                <c:pt idx="2886">
                  <c:v>288.60000000000002</c:v>
                </c:pt>
                <c:pt idx="2887">
                  <c:v>288.7</c:v>
                </c:pt>
                <c:pt idx="2888">
                  <c:v>288.8</c:v>
                </c:pt>
                <c:pt idx="2889">
                  <c:v>288.89999999999998</c:v>
                </c:pt>
                <c:pt idx="2890">
                  <c:v>289</c:v>
                </c:pt>
                <c:pt idx="2891">
                  <c:v>289.10000000000002</c:v>
                </c:pt>
                <c:pt idx="2892">
                  <c:v>289.2</c:v>
                </c:pt>
                <c:pt idx="2893">
                  <c:v>289.3</c:v>
                </c:pt>
                <c:pt idx="2894">
                  <c:v>289.39999999999998</c:v>
                </c:pt>
                <c:pt idx="2895">
                  <c:v>289.5</c:v>
                </c:pt>
                <c:pt idx="2896">
                  <c:v>289.60000000000002</c:v>
                </c:pt>
                <c:pt idx="2897">
                  <c:v>289.7</c:v>
                </c:pt>
                <c:pt idx="2898">
                  <c:v>289.8</c:v>
                </c:pt>
                <c:pt idx="2899">
                  <c:v>289.89999999999998</c:v>
                </c:pt>
                <c:pt idx="2900">
                  <c:v>290</c:v>
                </c:pt>
                <c:pt idx="2901">
                  <c:v>290.10000000000002</c:v>
                </c:pt>
                <c:pt idx="2902">
                  <c:v>290.2</c:v>
                </c:pt>
                <c:pt idx="2903">
                  <c:v>290.3</c:v>
                </c:pt>
                <c:pt idx="2904">
                  <c:v>290.39999999999998</c:v>
                </c:pt>
                <c:pt idx="2905">
                  <c:v>290.5</c:v>
                </c:pt>
                <c:pt idx="2906">
                  <c:v>290.60000000000002</c:v>
                </c:pt>
                <c:pt idx="2907">
                  <c:v>290.7</c:v>
                </c:pt>
                <c:pt idx="2908">
                  <c:v>290.8</c:v>
                </c:pt>
                <c:pt idx="2909">
                  <c:v>290.89999999999998</c:v>
                </c:pt>
                <c:pt idx="2910">
                  <c:v>291</c:v>
                </c:pt>
                <c:pt idx="2911">
                  <c:v>291.10000000000002</c:v>
                </c:pt>
                <c:pt idx="2912">
                  <c:v>291.2</c:v>
                </c:pt>
                <c:pt idx="2913">
                  <c:v>291.3</c:v>
                </c:pt>
                <c:pt idx="2914">
                  <c:v>291.39999999999998</c:v>
                </c:pt>
                <c:pt idx="2915">
                  <c:v>291.5</c:v>
                </c:pt>
                <c:pt idx="2916">
                  <c:v>291.60000000000002</c:v>
                </c:pt>
                <c:pt idx="2917">
                  <c:v>291.7</c:v>
                </c:pt>
                <c:pt idx="2918">
                  <c:v>291.8</c:v>
                </c:pt>
                <c:pt idx="2919">
                  <c:v>291.89999999999998</c:v>
                </c:pt>
                <c:pt idx="2920">
                  <c:v>292</c:v>
                </c:pt>
                <c:pt idx="2921">
                  <c:v>292.10000000000002</c:v>
                </c:pt>
                <c:pt idx="2922">
                  <c:v>292.2</c:v>
                </c:pt>
                <c:pt idx="2923">
                  <c:v>292.3</c:v>
                </c:pt>
                <c:pt idx="2924">
                  <c:v>292.39999999999998</c:v>
                </c:pt>
                <c:pt idx="2925">
                  <c:v>292.5</c:v>
                </c:pt>
                <c:pt idx="2926">
                  <c:v>292.60000000000002</c:v>
                </c:pt>
                <c:pt idx="2927">
                  <c:v>292.7</c:v>
                </c:pt>
                <c:pt idx="2928">
                  <c:v>292.8</c:v>
                </c:pt>
                <c:pt idx="2929">
                  <c:v>292.89999999999998</c:v>
                </c:pt>
                <c:pt idx="2930">
                  <c:v>293</c:v>
                </c:pt>
                <c:pt idx="2931">
                  <c:v>293.10000000000002</c:v>
                </c:pt>
                <c:pt idx="2932">
                  <c:v>293.2</c:v>
                </c:pt>
                <c:pt idx="2933">
                  <c:v>293.3</c:v>
                </c:pt>
                <c:pt idx="2934">
                  <c:v>293.39999999999998</c:v>
                </c:pt>
                <c:pt idx="2935">
                  <c:v>293.5</c:v>
                </c:pt>
                <c:pt idx="2936">
                  <c:v>293.60000000000002</c:v>
                </c:pt>
                <c:pt idx="2937">
                  <c:v>293.7</c:v>
                </c:pt>
                <c:pt idx="2938">
                  <c:v>293.8</c:v>
                </c:pt>
                <c:pt idx="2939">
                  <c:v>293.89999999999998</c:v>
                </c:pt>
                <c:pt idx="2940">
                  <c:v>294</c:v>
                </c:pt>
                <c:pt idx="2941">
                  <c:v>294.10000000000002</c:v>
                </c:pt>
                <c:pt idx="2942">
                  <c:v>294.2</c:v>
                </c:pt>
                <c:pt idx="2943">
                  <c:v>294.3</c:v>
                </c:pt>
                <c:pt idx="2944">
                  <c:v>294.39999999999998</c:v>
                </c:pt>
                <c:pt idx="2945">
                  <c:v>294.5</c:v>
                </c:pt>
                <c:pt idx="2946">
                  <c:v>294.60000000000002</c:v>
                </c:pt>
                <c:pt idx="2947">
                  <c:v>294.7</c:v>
                </c:pt>
                <c:pt idx="2948">
                  <c:v>294.8</c:v>
                </c:pt>
                <c:pt idx="2949">
                  <c:v>294.89999999999998</c:v>
                </c:pt>
                <c:pt idx="2950">
                  <c:v>295</c:v>
                </c:pt>
                <c:pt idx="2951">
                  <c:v>295.10000000000002</c:v>
                </c:pt>
                <c:pt idx="2952">
                  <c:v>295.2</c:v>
                </c:pt>
                <c:pt idx="2953">
                  <c:v>295.3</c:v>
                </c:pt>
                <c:pt idx="2954">
                  <c:v>295.39999999999998</c:v>
                </c:pt>
                <c:pt idx="2955">
                  <c:v>295.5</c:v>
                </c:pt>
                <c:pt idx="2956">
                  <c:v>295.60000000000002</c:v>
                </c:pt>
                <c:pt idx="2957">
                  <c:v>295.7</c:v>
                </c:pt>
                <c:pt idx="2958">
                  <c:v>295.8</c:v>
                </c:pt>
                <c:pt idx="2959">
                  <c:v>295.89999999999998</c:v>
                </c:pt>
                <c:pt idx="2960">
                  <c:v>296</c:v>
                </c:pt>
                <c:pt idx="2961">
                  <c:v>296.10000000000002</c:v>
                </c:pt>
                <c:pt idx="2962">
                  <c:v>296.2</c:v>
                </c:pt>
                <c:pt idx="2963">
                  <c:v>296.3</c:v>
                </c:pt>
                <c:pt idx="2964">
                  <c:v>296.39999999999998</c:v>
                </c:pt>
                <c:pt idx="2965">
                  <c:v>296.5</c:v>
                </c:pt>
                <c:pt idx="2966">
                  <c:v>296.60000000000002</c:v>
                </c:pt>
                <c:pt idx="2967">
                  <c:v>296.7</c:v>
                </c:pt>
                <c:pt idx="2968">
                  <c:v>296.8</c:v>
                </c:pt>
                <c:pt idx="2969">
                  <c:v>296.89999999999998</c:v>
                </c:pt>
                <c:pt idx="2970">
                  <c:v>297</c:v>
                </c:pt>
                <c:pt idx="2971">
                  <c:v>297.10000000000002</c:v>
                </c:pt>
                <c:pt idx="2972">
                  <c:v>297.2</c:v>
                </c:pt>
                <c:pt idx="2973">
                  <c:v>297.3</c:v>
                </c:pt>
                <c:pt idx="2974">
                  <c:v>297.39999999999998</c:v>
                </c:pt>
                <c:pt idx="2975">
                  <c:v>297.5</c:v>
                </c:pt>
                <c:pt idx="2976">
                  <c:v>297.60000000000002</c:v>
                </c:pt>
                <c:pt idx="2977">
                  <c:v>297.7</c:v>
                </c:pt>
                <c:pt idx="2978">
                  <c:v>297.8</c:v>
                </c:pt>
                <c:pt idx="2979">
                  <c:v>297.89999999999998</c:v>
                </c:pt>
                <c:pt idx="2980">
                  <c:v>298</c:v>
                </c:pt>
                <c:pt idx="2981">
                  <c:v>298.10000000000002</c:v>
                </c:pt>
                <c:pt idx="2982">
                  <c:v>298.2</c:v>
                </c:pt>
                <c:pt idx="2983">
                  <c:v>298.3</c:v>
                </c:pt>
                <c:pt idx="2984">
                  <c:v>298.39999999999998</c:v>
                </c:pt>
                <c:pt idx="2985">
                  <c:v>298.5</c:v>
                </c:pt>
                <c:pt idx="2986">
                  <c:v>298.60000000000002</c:v>
                </c:pt>
                <c:pt idx="2987">
                  <c:v>298.7</c:v>
                </c:pt>
                <c:pt idx="2988">
                  <c:v>298.8</c:v>
                </c:pt>
                <c:pt idx="2989">
                  <c:v>298.89999999999998</c:v>
                </c:pt>
                <c:pt idx="2990">
                  <c:v>299</c:v>
                </c:pt>
                <c:pt idx="2991">
                  <c:v>299.10000000000002</c:v>
                </c:pt>
                <c:pt idx="2992">
                  <c:v>299.2</c:v>
                </c:pt>
                <c:pt idx="2993">
                  <c:v>299.3</c:v>
                </c:pt>
                <c:pt idx="2994">
                  <c:v>299.39999999999998</c:v>
                </c:pt>
                <c:pt idx="2995">
                  <c:v>299.5</c:v>
                </c:pt>
                <c:pt idx="2996">
                  <c:v>299.60000000000002</c:v>
                </c:pt>
                <c:pt idx="2997">
                  <c:v>299.7</c:v>
                </c:pt>
                <c:pt idx="2998">
                  <c:v>299.8</c:v>
                </c:pt>
                <c:pt idx="2999">
                  <c:v>299.89999999999998</c:v>
                </c:pt>
                <c:pt idx="3000">
                  <c:v>300</c:v>
                </c:pt>
                <c:pt idx="3001">
                  <c:v>300.10000000000002</c:v>
                </c:pt>
                <c:pt idx="3002">
                  <c:v>300.2</c:v>
                </c:pt>
                <c:pt idx="3003">
                  <c:v>300.3</c:v>
                </c:pt>
                <c:pt idx="3004">
                  <c:v>300.39999999999998</c:v>
                </c:pt>
                <c:pt idx="3005">
                  <c:v>300.5</c:v>
                </c:pt>
                <c:pt idx="3006">
                  <c:v>300.60000000000002</c:v>
                </c:pt>
                <c:pt idx="3007">
                  <c:v>300.7</c:v>
                </c:pt>
                <c:pt idx="3008">
                  <c:v>300.8</c:v>
                </c:pt>
                <c:pt idx="3009">
                  <c:v>300.89999999999998</c:v>
                </c:pt>
                <c:pt idx="3010">
                  <c:v>301</c:v>
                </c:pt>
                <c:pt idx="3011">
                  <c:v>301.10000000000002</c:v>
                </c:pt>
                <c:pt idx="3012">
                  <c:v>301.2</c:v>
                </c:pt>
                <c:pt idx="3013">
                  <c:v>301.3</c:v>
                </c:pt>
                <c:pt idx="3014">
                  <c:v>301.39999999999998</c:v>
                </c:pt>
                <c:pt idx="3015">
                  <c:v>301.5</c:v>
                </c:pt>
                <c:pt idx="3016">
                  <c:v>301.60000000000002</c:v>
                </c:pt>
                <c:pt idx="3017">
                  <c:v>301.7</c:v>
                </c:pt>
                <c:pt idx="3018">
                  <c:v>301.8</c:v>
                </c:pt>
                <c:pt idx="3019">
                  <c:v>301.89999999999998</c:v>
                </c:pt>
                <c:pt idx="3020">
                  <c:v>302</c:v>
                </c:pt>
                <c:pt idx="3021">
                  <c:v>302.10000000000002</c:v>
                </c:pt>
                <c:pt idx="3022">
                  <c:v>302.2</c:v>
                </c:pt>
                <c:pt idx="3023">
                  <c:v>302.3</c:v>
                </c:pt>
                <c:pt idx="3024">
                  <c:v>302.39999999999998</c:v>
                </c:pt>
                <c:pt idx="3025">
                  <c:v>302.5</c:v>
                </c:pt>
                <c:pt idx="3026">
                  <c:v>302.60000000000002</c:v>
                </c:pt>
                <c:pt idx="3027">
                  <c:v>302.7</c:v>
                </c:pt>
                <c:pt idx="3028">
                  <c:v>302.8</c:v>
                </c:pt>
                <c:pt idx="3029">
                  <c:v>302.89999999999998</c:v>
                </c:pt>
                <c:pt idx="3030">
                  <c:v>303</c:v>
                </c:pt>
                <c:pt idx="3031">
                  <c:v>303.10000000000002</c:v>
                </c:pt>
                <c:pt idx="3032">
                  <c:v>303.2</c:v>
                </c:pt>
                <c:pt idx="3033">
                  <c:v>303.3</c:v>
                </c:pt>
                <c:pt idx="3034">
                  <c:v>303.39999999999998</c:v>
                </c:pt>
                <c:pt idx="3035">
                  <c:v>303.5</c:v>
                </c:pt>
                <c:pt idx="3036">
                  <c:v>303.60000000000002</c:v>
                </c:pt>
                <c:pt idx="3037">
                  <c:v>303.7</c:v>
                </c:pt>
                <c:pt idx="3038">
                  <c:v>303.8</c:v>
                </c:pt>
                <c:pt idx="3039">
                  <c:v>303.89999999999998</c:v>
                </c:pt>
                <c:pt idx="3040">
                  <c:v>304</c:v>
                </c:pt>
                <c:pt idx="3041">
                  <c:v>304.10000000000002</c:v>
                </c:pt>
                <c:pt idx="3042">
                  <c:v>304.2</c:v>
                </c:pt>
                <c:pt idx="3043">
                  <c:v>304.3</c:v>
                </c:pt>
                <c:pt idx="3044">
                  <c:v>304.39999999999998</c:v>
                </c:pt>
                <c:pt idx="3045">
                  <c:v>304.5</c:v>
                </c:pt>
                <c:pt idx="3046">
                  <c:v>304.60000000000002</c:v>
                </c:pt>
                <c:pt idx="3047">
                  <c:v>304.7</c:v>
                </c:pt>
                <c:pt idx="3048">
                  <c:v>304.8</c:v>
                </c:pt>
                <c:pt idx="3049">
                  <c:v>304.89999999999998</c:v>
                </c:pt>
                <c:pt idx="3050">
                  <c:v>305</c:v>
                </c:pt>
                <c:pt idx="3051">
                  <c:v>305.10000000000002</c:v>
                </c:pt>
                <c:pt idx="3052">
                  <c:v>305.2</c:v>
                </c:pt>
                <c:pt idx="3053">
                  <c:v>305.3</c:v>
                </c:pt>
                <c:pt idx="3054">
                  <c:v>305.39999999999998</c:v>
                </c:pt>
                <c:pt idx="3055">
                  <c:v>305.5</c:v>
                </c:pt>
                <c:pt idx="3056">
                  <c:v>305.60000000000002</c:v>
                </c:pt>
                <c:pt idx="3057">
                  <c:v>305.7</c:v>
                </c:pt>
                <c:pt idx="3058">
                  <c:v>305.8</c:v>
                </c:pt>
                <c:pt idx="3059">
                  <c:v>305.89999999999998</c:v>
                </c:pt>
                <c:pt idx="3060">
                  <c:v>306</c:v>
                </c:pt>
                <c:pt idx="3061">
                  <c:v>306.10000000000002</c:v>
                </c:pt>
                <c:pt idx="3062">
                  <c:v>306.2</c:v>
                </c:pt>
                <c:pt idx="3063">
                  <c:v>306.3</c:v>
                </c:pt>
                <c:pt idx="3064">
                  <c:v>306.39999999999998</c:v>
                </c:pt>
                <c:pt idx="3065">
                  <c:v>306.5</c:v>
                </c:pt>
                <c:pt idx="3066">
                  <c:v>306.60000000000002</c:v>
                </c:pt>
                <c:pt idx="3067">
                  <c:v>306.7</c:v>
                </c:pt>
                <c:pt idx="3068">
                  <c:v>306.8</c:v>
                </c:pt>
                <c:pt idx="3069">
                  <c:v>306.89999999999998</c:v>
                </c:pt>
                <c:pt idx="3070">
                  <c:v>307</c:v>
                </c:pt>
                <c:pt idx="3071">
                  <c:v>307.10000000000002</c:v>
                </c:pt>
                <c:pt idx="3072">
                  <c:v>307.2</c:v>
                </c:pt>
                <c:pt idx="3073">
                  <c:v>307.3</c:v>
                </c:pt>
                <c:pt idx="3074">
                  <c:v>307.39999999999998</c:v>
                </c:pt>
                <c:pt idx="3075">
                  <c:v>307.5</c:v>
                </c:pt>
                <c:pt idx="3076">
                  <c:v>307.60000000000002</c:v>
                </c:pt>
                <c:pt idx="3077">
                  <c:v>307.7</c:v>
                </c:pt>
                <c:pt idx="3078">
                  <c:v>307.8</c:v>
                </c:pt>
                <c:pt idx="3079">
                  <c:v>307.89999999999998</c:v>
                </c:pt>
                <c:pt idx="3080">
                  <c:v>308</c:v>
                </c:pt>
                <c:pt idx="3081">
                  <c:v>308.10000000000002</c:v>
                </c:pt>
                <c:pt idx="3082">
                  <c:v>308.2</c:v>
                </c:pt>
                <c:pt idx="3083">
                  <c:v>308.3</c:v>
                </c:pt>
                <c:pt idx="3084">
                  <c:v>308.39999999999998</c:v>
                </c:pt>
                <c:pt idx="3085">
                  <c:v>308.5</c:v>
                </c:pt>
                <c:pt idx="3086">
                  <c:v>308.60000000000002</c:v>
                </c:pt>
                <c:pt idx="3087">
                  <c:v>308.7</c:v>
                </c:pt>
                <c:pt idx="3088">
                  <c:v>308.8</c:v>
                </c:pt>
                <c:pt idx="3089">
                  <c:v>308.89999999999998</c:v>
                </c:pt>
                <c:pt idx="3090">
                  <c:v>309</c:v>
                </c:pt>
                <c:pt idx="3091">
                  <c:v>309.10000000000002</c:v>
                </c:pt>
                <c:pt idx="3092">
                  <c:v>309.2</c:v>
                </c:pt>
                <c:pt idx="3093">
                  <c:v>309.3</c:v>
                </c:pt>
                <c:pt idx="3094">
                  <c:v>309.39999999999998</c:v>
                </c:pt>
                <c:pt idx="3095">
                  <c:v>309.5</c:v>
                </c:pt>
                <c:pt idx="3096">
                  <c:v>309.60000000000002</c:v>
                </c:pt>
                <c:pt idx="3097">
                  <c:v>309.7</c:v>
                </c:pt>
                <c:pt idx="3098">
                  <c:v>309.8</c:v>
                </c:pt>
                <c:pt idx="3099">
                  <c:v>309.89999999999998</c:v>
                </c:pt>
                <c:pt idx="3100">
                  <c:v>310</c:v>
                </c:pt>
                <c:pt idx="3101">
                  <c:v>310.10000000000002</c:v>
                </c:pt>
                <c:pt idx="3102">
                  <c:v>310.2</c:v>
                </c:pt>
                <c:pt idx="3103">
                  <c:v>310.3</c:v>
                </c:pt>
                <c:pt idx="3104">
                  <c:v>310.39999999999998</c:v>
                </c:pt>
                <c:pt idx="3105">
                  <c:v>310.5</c:v>
                </c:pt>
                <c:pt idx="3106">
                  <c:v>310.60000000000002</c:v>
                </c:pt>
                <c:pt idx="3107">
                  <c:v>310.7</c:v>
                </c:pt>
                <c:pt idx="3108">
                  <c:v>310.8</c:v>
                </c:pt>
                <c:pt idx="3109">
                  <c:v>310.89999999999998</c:v>
                </c:pt>
                <c:pt idx="3110">
                  <c:v>311</c:v>
                </c:pt>
                <c:pt idx="3111">
                  <c:v>311.10000000000002</c:v>
                </c:pt>
                <c:pt idx="3112">
                  <c:v>311.2</c:v>
                </c:pt>
                <c:pt idx="3113">
                  <c:v>311.3</c:v>
                </c:pt>
                <c:pt idx="3114">
                  <c:v>311.39999999999998</c:v>
                </c:pt>
                <c:pt idx="3115">
                  <c:v>311.5</c:v>
                </c:pt>
                <c:pt idx="3116">
                  <c:v>311.60000000000002</c:v>
                </c:pt>
                <c:pt idx="3117">
                  <c:v>311.7</c:v>
                </c:pt>
                <c:pt idx="3118">
                  <c:v>311.8</c:v>
                </c:pt>
                <c:pt idx="3119">
                  <c:v>311.89999999999998</c:v>
                </c:pt>
                <c:pt idx="3120">
                  <c:v>312</c:v>
                </c:pt>
                <c:pt idx="3121">
                  <c:v>312.10000000000002</c:v>
                </c:pt>
                <c:pt idx="3122">
                  <c:v>312.2</c:v>
                </c:pt>
                <c:pt idx="3123">
                  <c:v>312.3</c:v>
                </c:pt>
                <c:pt idx="3124">
                  <c:v>312.39999999999998</c:v>
                </c:pt>
                <c:pt idx="3125">
                  <c:v>312.5</c:v>
                </c:pt>
                <c:pt idx="3126">
                  <c:v>312.60000000000002</c:v>
                </c:pt>
                <c:pt idx="3127">
                  <c:v>312.7</c:v>
                </c:pt>
                <c:pt idx="3128">
                  <c:v>312.8</c:v>
                </c:pt>
                <c:pt idx="3129">
                  <c:v>312.89999999999998</c:v>
                </c:pt>
                <c:pt idx="3130">
                  <c:v>313</c:v>
                </c:pt>
                <c:pt idx="3131">
                  <c:v>313.10000000000002</c:v>
                </c:pt>
                <c:pt idx="3132">
                  <c:v>313.2</c:v>
                </c:pt>
                <c:pt idx="3133">
                  <c:v>313.3</c:v>
                </c:pt>
                <c:pt idx="3134">
                  <c:v>313.39999999999998</c:v>
                </c:pt>
                <c:pt idx="3135">
                  <c:v>313.5</c:v>
                </c:pt>
                <c:pt idx="3136">
                  <c:v>313.60000000000002</c:v>
                </c:pt>
                <c:pt idx="3137">
                  <c:v>313.7</c:v>
                </c:pt>
                <c:pt idx="3138">
                  <c:v>313.8</c:v>
                </c:pt>
                <c:pt idx="3139">
                  <c:v>313.89999999999998</c:v>
                </c:pt>
                <c:pt idx="3140">
                  <c:v>314</c:v>
                </c:pt>
                <c:pt idx="3141">
                  <c:v>314.10000000000002</c:v>
                </c:pt>
                <c:pt idx="3142">
                  <c:v>314.2</c:v>
                </c:pt>
                <c:pt idx="3143">
                  <c:v>314.3</c:v>
                </c:pt>
                <c:pt idx="3144">
                  <c:v>314.39999999999998</c:v>
                </c:pt>
                <c:pt idx="3145">
                  <c:v>314.5</c:v>
                </c:pt>
                <c:pt idx="3146">
                  <c:v>314.60000000000002</c:v>
                </c:pt>
                <c:pt idx="3147">
                  <c:v>314.7</c:v>
                </c:pt>
                <c:pt idx="3148">
                  <c:v>314.8</c:v>
                </c:pt>
                <c:pt idx="3149">
                  <c:v>314.89999999999998</c:v>
                </c:pt>
                <c:pt idx="3150">
                  <c:v>315</c:v>
                </c:pt>
                <c:pt idx="3151">
                  <c:v>315.10000000000002</c:v>
                </c:pt>
                <c:pt idx="3152">
                  <c:v>315.2</c:v>
                </c:pt>
                <c:pt idx="3153">
                  <c:v>315.3</c:v>
                </c:pt>
                <c:pt idx="3154">
                  <c:v>315.39999999999998</c:v>
                </c:pt>
                <c:pt idx="3155">
                  <c:v>315.5</c:v>
                </c:pt>
                <c:pt idx="3156">
                  <c:v>315.60000000000002</c:v>
                </c:pt>
                <c:pt idx="3157">
                  <c:v>315.7</c:v>
                </c:pt>
                <c:pt idx="3158">
                  <c:v>315.8</c:v>
                </c:pt>
                <c:pt idx="3159">
                  <c:v>315.89999999999998</c:v>
                </c:pt>
                <c:pt idx="3160">
                  <c:v>316</c:v>
                </c:pt>
                <c:pt idx="3161">
                  <c:v>316.10000000000002</c:v>
                </c:pt>
                <c:pt idx="3162">
                  <c:v>316.2</c:v>
                </c:pt>
                <c:pt idx="3163">
                  <c:v>316.3</c:v>
                </c:pt>
                <c:pt idx="3164">
                  <c:v>316.39999999999998</c:v>
                </c:pt>
                <c:pt idx="3165">
                  <c:v>316.5</c:v>
                </c:pt>
                <c:pt idx="3166">
                  <c:v>316.60000000000002</c:v>
                </c:pt>
                <c:pt idx="3167">
                  <c:v>316.7</c:v>
                </c:pt>
                <c:pt idx="3168">
                  <c:v>316.8</c:v>
                </c:pt>
                <c:pt idx="3169">
                  <c:v>316.89999999999998</c:v>
                </c:pt>
                <c:pt idx="3170">
                  <c:v>317</c:v>
                </c:pt>
                <c:pt idx="3171">
                  <c:v>317.10000000000002</c:v>
                </c:pt>
                <c:pt idx="3172">
                  <c:v>317.2</c:v>
                </c:pt>
                <c:pt idx="3173">
                  <c:v>317.3</c:v>
                </c:pt>
                <c:pt idx="3174">
                  <c:v>317.39999999999998</c:v>
                </c:pt>
                <c:pt idx="3175">
                  <c:v>317.5</c:v>
                </c:pt>
                <c:pt idx="3176">
                  <c:v>317.60000000000002</c:v>
                </c:pt>
                <c:pt idx="3177">
                  <c:v>317.7</c:v>
                </c:pt>
                <c:pt idx="3178">
                  <c:v>317.8</c:v>
                </c:pt>
                <c:pt idx="3179">
                  <c:v>317.89999999999998</c:v>
                </c:pt>
                <c:pt idx="3180">
                  <c:v>318</c:v>
                </c:pt>
                <c:pt idx="3181">
                  <c:v>318.10000000000002</c:v>
                </c:pt>
                <c:pt idx="3182">
                  <c:v>318.2</c:v>
                </c:pt>
                <c:pt idx="3183">
                  <c:v>318.3</c:v>
                </c:pt>
                <c:pt idx="3184">
                  <c:v>318.39999999999998</c:v>
                </c:pt>
                <c:pt idx="3185">
                  <c:v>318.5</c:v>
                </c:pt>
                <c:pt idx="3186">
                  <c:v>318.60000000000002</c:v>
                </c:pt>
                <c:pt idx="3187">
                  <c:v>318.7</c:v>
                </c:pt>
                <c:pt idx="3188">
                  <c:v>318.8</c:v>
                </c:pt>
                <c:pt idx="3189">
                  <c:v>318.89999999999998</c:v>
                </c:pt>
                <c:pt idx="3190">
                  <c:v>319</c:v>
                </c:pt>
                <c:pt idx="3191">
                  <c:v>319.10000000000002</c:v>
                </c:pt>
                <c:pt idx="3192">
                  <c:v>319.2</c:v>
                </c:pt>
                <c:pt idx="3193">
                  <c:v>319.3</c:v>
                </c:pt>
                <c:pt idx="3194">
                  <c:v>319.39999999999998</c:v>
                </c:pt>
                <c:pt idx="3195">
                  <c:v>319.5</c:v>
                </c:pt>
                <c:pt idx="3196">
                  <c:v>319.60000000000002</c:v>
                </c:pt>
                <c:pt idx="3197">
                  <c:v>319.7</c:v>
                </c:pt>
                <c:pt idx="3198">
                  <c:v>319.8</c:v>
                </c:pt>
                <c:pt idx="3199">
                  <c:v>319.89999999999998</c:v>
                </c:pt>
                <c:pt idx="3200">
                  <c:v>320</c:v>
                </c:pt>
                <c:pt idx="3201">
                  <c:v>320.10000000000002</c:v>
                </c:pt>
                <c:pt idx="3202">
                  <c:v>320.2</c:v>
                </c:pt>
                <c:pt idx="3203">
                  <c:v>320.3</c:v>
                </c:pt>
                <c:pt idx="3204">
                  <c:v>320.39999999999998</c:v>
                </c:pt>
                <c:pt idx="3205">
                  <c:v>320.5</c:v>
                </c:pt>
                <c:pt idx="3206">
                  <c:v>320.60000000000002</c:v>
                </c:pt>
                <c:pt idx="3207">
                  <c:v>320.7</c:v>
                </c:pt>
                <c:pt idx="3208">
                  <c:v>320.8</c:v>
                </c:pt>
                <c:pt idx="3209">
                  <c:v>320.89999999999998</c:v>
                </c:pt>
                <c:pt idx="3210">
                  <c:v>321</c:v>
                </c:pt>
                <c:pt idx="3211">
                  <c:v>321.10000000000002</c:v>
                </c:pt>
                <c:pt idx="3212">
                  <c:v>321.2</c:v>
                </c:pt>
                <c:pt idx="3213">
                  <c:v>321.3</c:v>
                </c:pt>
                <c:pt idx="3214">
                  <c:v>321.39999999999998</c:v>
                </c:pt>
                <c:pt idx="3215">
                  <c:v>321.5</c:v>
                </c:pt>
                <c:pt idx="3216">
                  <c:v>321.60000000000002</c:v>
                </c:pt>
                <c:pt idx="3217">
                  <c:v>321.7</c:v>
                </c:pt>
                <c:pt idx="3218">
                  <c:v>321.8</c:v>
                </c:pt>
                <c:pt idx="3219">
                  <c:v>321.89999999999998</c:v>
                </c:pt>
                <c:pt idx="3220">
                  <c:v>322</c:v>
                </c:pt>
                <c:pt idx="3221">
                  <c:v>322.10000000000002</c:v>
                </c:pt>
                <c:pt idx="3222">
                  <c:v>322.2</c:v>
                </c:pt>
                <c:pt idx="3223">
                  <c:v>322.3</c:v>
                </c:pt>
                <c:pt idx="3224">
                  <c:v>322.39999999999998</c:v>
                </c:pt>
                <c:pt idx="3225">
                  <c:v>322.5</c:v>
                </c:pt>
                <c:pt idx="3226">
                  <c:v>322.60000000000002</c:v>
                </c:pt>
                <c:pt idx="3227">
                  <c:v>322.7</c:v>
                </c:pt>
                <c:pt idx="3228">
                  <c:v>322.8</c:v>
                </c:pt>
                <c:pt idx="3229">
                  <c:v>322.89999999999998</c:v>
                </c:pt>
                <c:pt idx="3230">
                  <c:v>323</c:v>
                </c:pt>
                <c:pt idx="3231">
                  <c:v>323.10000000000002</c:v>
                </c:pt>
                <c:pt idx="3232">
                  <c:v>323.2</c:v>
                </c:pt>
                <c:pt idx="3233">
                  <c:v>323.3</c:v>
                </c:pt>
                <c:pt idx="3234">
                  <c:v>323.39999999999998</c:v>
                </c:pt>
                <c:pt idx="3235">
                  <c:v>323.5</c:v>
                </c:pt>
                <c:pt idx="3236">
                  <c:v>323.60000000000002</c:v>
                </c:pt>
                <c:pt idx="3237">
                  <c:v>323.7</c:v>
                </c:pt>
                <c:pt idx="3238">
                  <c:v>323.8</c:v>
                </c:pt>
                <c:pt idx="3239">
                  <c:v>323.89999999999998</c:v>
                </c:pt>
                <c:pt idx="3240">
                  <c:v>324</c:v>
                </c:pt>
                <c:pt idx="3241">
                  <c:v>324.10000000000002</c:v>
                </c:pt>
                <c:pt idx="3242">
                  <c:v>324.2</c:v>
                </c:pt>
                <c:pt idx="3243">
                  <c:v>324.3</c:v>
                </c:pt>
                <c:pt idx="3244">
                  <c:v>324.39999999999998</c:v>
                </c:pt>
                <c:pt idx="3245">
                  <c:v>324.5</c:v>
                </c:pt>
                <c:pt idx="3246">
                  <c:v>324.60000000000002</c:v>
                </c:pt>
                <c:pt idx="3247">
                  <c:v>324.7</c:v>
                </c:pt>
                <c:pt idx="3248">
                  <c:v>324.8</c:v>
                </c:pt>
                <c:pt idx="3249">
                  <c:v>324.89999999999998</c:v>
                </c:pt>
                <c:pt idx="3250">
                  <c:v>325</c:v>
                </c:pt>
                <c:pt idx="3251">
                  <c:v>325.10000000000002</c:v>
                </c:pt>
                <c:pt idx="3252">
                  <c:v>325.2</c:v>
                </c:pt>
                <c:pt idx="3253">
                  <c:v>325.3</c:v>
                </c:pt>
                <c:pt idx="3254">
                  <c:v>325.39999999999998</c:v>
                </c:pt>
                <c:pt idx="3255">
                  <c:v>325.5</c:v>
                </c:pt>
                <c:pt idx="3256">
                  <c:v>325.60000000000002</c:v>
                </c:pt>
                <c:pt idx="3257">
                  <c:v>325.7</c:v>
                </c:pt>
                <c:pt idx="3258">
                  <c:v>325.8</c:v>
                </c:pt>
                <c:pt idx="3259">
                  <c:v>325.89999999999998</c:v>
                </c:pt>
                <c:pt idx="3260">
                  <c:v>326</c:v>
                </c:pt>
                <c:pt idx="3261">
                  <c:v>326.10000000000002</c:v>
                </c:pt>
                <c:pt idx="3262">
                  <c:v>326.2</c:v>
                </c:pt>
                <c:pt idx="3263">
                  <c:v>326.3</c:v>
                </c:pt>
                <c:pt idx="3264">
                  <c:v>326.39999999999998</c:v>
                </c:pt>
                <c:pt idx="3265">
                  <c:v>326.5</c:v>
                </c:pt>
                <c:pt idx="3266">
                  <c:v>326.60000000000002</c:v>
                </c:pt>
                <c:pt idx="3267">
                  <c:v>326.7</c:v>
                </c:pt>
                <c:pt idx="3268">
                  <c:v>326.8</c:v>
                </c:pt>
                <c:pt idx="3269">
                  <c:v>326.89999999999998</c:v>
                </c:pt>
                <c:pt idx="3270">
                  <c:v>327</c:v>
                </c:pt>
                <c:pt idx="3271">
                  <c:v>327.10000000000002</c:v>
                </c:pt>
                <c:pt idx="3272">
                  <c:v>327.2</c:v>
                </c:pt>
                <c:pt idx="3273">
                  <c:v>327.3</c:v>
                </c:pt>
                <c:pt idx="3274">
                  <c:v>327.39999999999998</c:v>
                </c:pt>
                <c:pt idx="3275">
                  <c:v>327.5</c:v>
                </c:pt>
                <c:pt idx="3276">
                  <c:v>327.60000000000002</c:v>
                </c:pt>
                <c:pt idx="3277">
                  <c:v>327.7</c:v>
                </c:pt>
                <c:pt idx="3278">
                  <c:v>327.8</c:v>
                </c:pt>
                <c:pt idx="3279">
                  <c:v>327.9</c:v>
                </c:pt>
                <c:pt idx="3280">
                  <c:v>328</c:v>
                </c:pt>
                <c:pt idx="3281">
                  <c:v>328.1</c:v>
                </c:pt>
                <c:pt idx="3282">
                  <c:v>328.2</c:v>
                </c:pt>
                <c:pt idx="3283">
                  <c:v>328.3</c:v>
                </c:pt>
                <c:pt idx="3284">
                  <c:v>328.4</c:v>
                </c:pt>
                <c:pt idx="3285">
                  <c:v>328.5</c:v>
                </c:pt>
                <c:pt idx="3286">
                  <c:v>328.6</c:v>
                </c:pt>
                <c:pt idx="3287">
                  <c:v>328.7</c:v>
                </c:pt>
                <c:pt idx="3288">
                  <c:v>328.8</c:v>
                </c:pt>
                <c:pt idx="3289">
                  <c:v>328.9</c:v>
                </c:pt>
                <c:pt idx="3290">
                  <c:v>329</c:v>
                </c:pt>
                <c:pt idx="3291">
                  <c:v>329.1</c:v>
                </c:pt>
                <c:pt idx="3292">
                  <c:v>329.2</c:v>
                </c:pt>
                <c:pt idx="3293">
                  <c:v>329.3</c:v>
                </c:pt>
                <c:pt idx="3294">
                  <c:v>329.4</c:v>
                </c:pt>
                <c:pt idx="3295">
                  <c:v>329.5</c:v>
                </c:pt>
                <c:pt idx="3296">
                  <c:v>329.6</c:v>
                </c:pt>
                <c:pt idx="3297">
                  <c:v>329.7</c:v>
                </c:pt>
                <c:pt idx="3298">
                  <c:v>329.8</c:v>
                </c:pt>
                <c:pt idx="3299">
                  <c:v>329.9</c:v>
                </c:pt>
                <c:pt idx="3300">
                  <c:v>330</c:v>
                </c:pt>
                <c:pt idx="3301">
                  <c:v>330.1</c:v>
                </c:pt>
                <c:pt idx="3302">
                  <c:v>330.2</c:v>
                </c:pt>
                <c:pt idx="3303">
                  <c:v>330.3</c:v>
                </c:pt>
                <c:pt idx="3304">
                  <c:v>330.4</c:v>
                </c:pt>
                <c:pt idx="3305">
                  <c:v>330.5</c:v>
                </c:pt>
                <c:pt idx="3306">
                  <c:v>330.6</c:v>
                </c:pt>
                <c:pt idx="3307">
                  <c:v>330.7</c:v>
                </c:pt>
                <c:pt idx="3308">
                  <c:v>330.8</c:v>
                </c:pt>
                <c:pt idx="3309">
                  <c:v>330.9</c:v>
                </c:pt>
                <c:pt idx="3310">
                  <c:v>331</c:v>
                </c:pt>
                <c:pt idx="3311">
                  <c:v>331.1</c:v>
                </c:pt>
                <c:pt idx="3312">
                  <c:v>331.2</c:v>
                </c:pt>
                <c:pt idx="3313">
                  <c:v>331.3</c:v>
                </c:pt>
                <c:pt idx="3314">
                  <c:v>331.4</c:v>
                </c:pt>
                <c:pt idx="3315">
                  <c:v>331.5</c:v>
                </c:pt>
                <c:pt idx="3316">
                  <c:v>331.6</c:v>
                </c:pt>
                <c:pt idx="3317">
                  <c:v>331.7</c:v>
                </c:pt>
                <c:pt idx="3318">
                  <c:v>331.8</c:v>
                </c:pt>
                <c:pt idx="3319">
                  <c:v>331.9</c:v>
                </c:pt>
                <c:pt idx="3320">
                  <c:v>332</c:v>
                </c:pt>
                <c:pt idx="3321">
                  <c:v>332.1</c:v>
                </c:pt>
                <c:pt idx="3322">
                  <c:v>332.2</c:v>
                </c:pt>
                <c:pt idx="3323">
                  <c:v>332.3</c:v>
                </c:pt>
                <c:pt idx="3324">
                  <c:v>332.4</c:v>
                </c:pt>
                <c:pt idx="3325">
                  <c:v>332.5</c:v>
                </c:pt>
                <c:pt idx="3326">
                  <c:v>332.6</c:v>
                </c:pt>
                <c:pt idx="3327">
                  <c:v>332.7</c:v>
                </c:pt>
                <c:pt idx="3328">
                  <c:v>332.8</c:v>
                </c:pt>
                <c:pt idx="3329">
                  <c:v>332.9</c:v>
                </c:pt>
                <c:pt idx="3330">
                  <c:v>333</c:v>
                </c:pt>
                <c:pt idx="3331">
                  <c:v>333.1</c:v>
                </c:pt>
                <c:pt idx="3332">
                  <c:v>333.2</c:v>
                </c:pt>
                <c:pt idx="3333">
                  <c:v>333.3</c:v>
                </c:pt>
                <c:pt idx="3334">
                  <c:v>333.4</c:v>
                </c:pt>
                <c:pt idx="3335">
                  <c:v>333.5</c:v>
                </c:pt>
                <c:pt idx="3336">
                  <c:v>333.6</c:v>
                </c:pt>
                <c:pt idx="3337">
                  <c:v>333.7</c:v>
                </c:pt>
                <c:pt idx="3338">
                  <c:v>333.8</c:v>
                </c:pt>
                <c:pt idx="3339">
                  <c:v>333.9</c:v>
                </c:pt>
                <c:pt idx="3340">
                  <c:v>334</c:v>
                </c:pt>
                <c:pt idx="3341">
                  <c:v>334.1</c:v>
                </c:pt>
                <c:pt idx="3342">
                  <c:v>334.2</c:v>
                </c:pt>
                <c:pt idx="3343">
                  <c:v>334.3</c:v>
                </c:pt>
                <c:pt idx="3344">
                  <c:v>334.4</c:v>
                </c:pt>
                <c:pt idx="3345">
                  <c:v>334.5</c:v>
                </c:pt>
                <c:pt idx="3346">
                  <c:v>334.6</c:v>
                </c:pt>
                <c:pt idx="3347">
                  <c:v>334.7</c:v>
                </c:pt>
                <c:pt idx="3348">
                  <c:v>334.8</c:v>
                </c:pt>
                <c:pt idx="3349">
                  <c:v>334.9</c:v>
                </c:pt>
                <c:pt idx="3350">
                  <c:v>335</c:v>
                </c:pt>
                <c:pt idx="3351">
                  <c:v>335.1</c:v>
                </c:pt>
                <c:pt idx="3352">
                  <c:v>335.2</c:v>
                </c:pt>
                <c:pt idx="3353">
                  <c:v>335.3</c:v>
                </c:pt>
                <c:pt idx="3354">
                  <c:v>335.4</c:v>
                </c:pt>
                <c:pt idx="3355">
                  <c:v>335.5</c:v>
                </c:pt>
                <c:pt idx="3356">
                  <c:v>335.6</c:v>
                </c:pt>
                <c:pt idx="3357">
                  <c:v>335.7</c:v>
                </c:pt>
                <c:pt idx="3358">
                  <c:v>335.8</c:v>
                </c:pt>
                <c:pt idx="3359">
                  <c:v>335.9</c:v>
                </c:pt>
                <c:pt idx="3360">
                  <c:v>336</c:v>
                </c:pt>
                <c:pt idx="3361">
                  <c:v>336.1</c:v>
                </c:pt>
                <c:pt idx="3362">
                  <c:v>336.2</c:v>
                </c:pt>
                <c:pt idx="3363">
                  <c:v>336.3</c:v>
                </c:pt>
                <c:pt idx="3364">
                  <c:v>336.4</c:v>
                </c:pt>
                <c:pt idx="3365">
                  <c:v>336.5</c:v>
                </c:pt>
                <c:pt idx="3366">
                  <c:v>336.6</c:v>
                </c:pt>
                <c:pt idx="3367">
                  <c:v>336.7</c:v>
                </c:pt>
                <c:pt idx="3368">
                  <c:v>336.8</c:v>
                </c:pt>
                <c:pt idx="3369">
                  <c:v>336.9</c:v>
                </c:pt>
                <c:pt idx="3370">
                  <c:v>337</c:v>
                </c:pt>
                <c:pt idx="3371">
                  <c:v>337.1</c:v>
                </c:pt>
                <c:pt idx="3372">
                  <c:v>337.2</c:v>
                </c:pt>
                <c:pt idx="3373">
                  <c:v>337.3</c:v>
                </c:pt>
                <c:pt idx="3374">
                  <c:v>337.4</c:v>
                </c:pt>
                <c:pt idx="3375">
                  <c:v>337.5</c:v>
                </c:pt>
                <c:pt idx="3376">
                  <c:v>337.6</c:v>
                </c:pt>
                <c:pt idx="3377">
                  <c:v>337.7</c:v>
                </c:pt>
                <c:pt idx="3378">
                  <c:v>337.8</c:v>
                </c:pt>
                <c:pt idx="3379">
                  <c:v>337.9</c:v>
                </c:pt>
                <c:pt idx="3380">
                  <c:v>338</c:v>
                </c:pt>
                <c:pt idx="3381">
                  <c:v>338.1</c:v>
                </c:pt>
                <c:pt idx="3382">
                  <c:v>338.2</c:v>
                </c:pt>
                <c:pt idx="3383">
                  <c:v>338.3</c:v>
                </c:pt>
                <c:pt idx="3384">
                  <c:v>338.4</c:v>
                </c:pt>
                <c:pt idx="3385">
                  <c:v>338.5</c:v>
                </c:pt>
                <c:pt idx="3386">
                  <c:v>338.6</c:v>
                </c:pt>
                <c:pt idx="3387">
                  <c:v>338.7</c:v>
                </c:pt>
                <c:pt idx="3388">
                  <c:v>338.8</c:v>
                </c:pt>
                <c:pt idx="3389">
                  <c:v>338.9</c:v>
                </c:pt>
                <c:pt idx="3390">
                  <c:v>339</c:v>
                </c:pt>
                <c:pt idx="3391">
                  <c:v>339.1</c:v>
                </c:pt>
                <c:pt idx="3392">
                  <c:v>339.2</c:v>
                </c:pt>
                <c:pt idx="3393">
                  <c:v>339.3</c:v>
                </c:pt>
                <c:pt idx="3394">
                  <c:v>339.4</c:v>
                </c:pt>
                <c:pt idx="3395">
                  <c:v>339.5</c:v>
                </c:pt>
                <c:pt idx="3396">
                  <c:v>339.6</c:v>
                </c:pt>
                <c:pt idx="3397">
                  <c:v>339.7</c:v>
                </c:pt>
                <c:pt idx="3398">
                  <c:v>339.8</c:v>
                </c:pt>
                <c:pt idx="3399">
                  <c:v>339.9</c:v>
                </c:pt>
                <c:pt idx="3400">
                  <c:v>340</c:v>
                </c:pt>
                <c:pt idx="3401">
                  <c:v>340.1</c:v>
                </c:pt>
                <c:pt idx="3402">
                  <c:v>340.2</c:v>
                </c:pt>
                <c:pt idx="3403">
                  <c:v>340.3</c:v>
                </c:pt>
                <c:pt idx="3404">
                  <c:v>340.4</c:v>
                </c:pt>
                <c:pt idx="3405">
                  <c:v>340.5</c:v>
                </c:pt>
                <c:pt idx="3406">
                  <c:v>340.6</c:v>
                </c:pt>
                <c:pt idx="3407">
                  <c:v>340.7</c:v>
                </c:pt>
                <c:pt idx="3408">
                  <c:v>340.8</c:v>
                </c:pt>
                <c:pt idx="3409">
                  <c:v>340.9</c:v>
                </c:pt>
                <c:pt idx="3410">
                  <c:v>341</c:v>
                </c:pt>
                <c:pt idx="3411">
                  <c:v>341.1</c:v>
                </c:pt>
                <c:pt idx="3412">
                  <c:v>341.2</c:v>
                </c:pt>
                <c:pt idx="3413">
                  <c:v>341.3</c:v>
                </c:pt>
                <c:pt idx="3414">
                  <c:v>341.4</c:v>
                </c:pt>
                <c:pt idx="3415">
                  <c:v>341.5</c:v>
                </c:pt>
                <c:pt idx="3416">
                  <c:v>341.6</c:v>
                </c:pt>
                <c:pt idx="3417">
                  <c:v>341.7</c:v>
                </c:pt>
                <c:pt idx="3418">
                  <c:v>341.8</c:v>
                </c:pt>
                <c:pt idx="3419">
                  <c:v>341.9</c:v>
                </c:pt>
                <c:pt idx="3420">
                  <c:v>342</c:v>
                </c:pt>
                <c:pt idx="3421">
                  <c:v>342.1</c:v>
                </c:pt>
                <c:pt idx="3422">
                  <c:v>342.2</c:v>
                </c:pt>
                <c:pt idx="3423">
                  <c:v>342.3</c:v>
                </c:pt>
                <c:pt idx="3424">
                  <c:v>342.4</c:v>
                </c:pt>
                <c:pt idx="3425">
                  <c:v>342.5</c:v>
                </c:pt>
                <c:pt idx="3426">
                  <c:v>342.6</c:v>
                </c:pt>
                <c:pt idx="3427">
                  <c:v>342.7</c:v>
                </c:pt>
                <c:pt idx="3428">
                  <c:v>342.8</c:v>
                </c:pt>
                <c:pt idx="3429">
                  <c:v>342.9</c:v>
                </c:pt>
                <c:pt idx="3430">
                  <c:v>343</c:v>
                </c:pt>
                <c:pt idx="3431">
                  <c:v>343.1</c:v>
                </c:pt>
                <c:pt idx="3432">
                  <c:v>343.2</c:v>
                </c:pt>
                <c:pt idx="3433">
                  <c:v>343.3</c:v>
                </c:pt>
                <c:pt idx="3434">
                  <c:v>343.4</c:v>
                </c:pt>
                <c:pt idx="3435">
                  <c:v>343.5</c:v>
                </c:pt>
                <c:pt idx="3436">
                  <c:v>343.6</c:v>
                </c:pt>
                <c:pt idx="3437">
                  <c:v>343.7</c:v>
                </c:pt>
                <c:pt idx="3438">
                  <c:v>343.8</c:v>
                </c:pt>
                <c:pt idx="3439">
                  <c:v>343.9</c:v>
                </c:pt>
                <c:pt idx="3440">
                  <c:v>344</c:v>
                </c:pt>
                <c:pt idx="3441">
                  <c:v>344.1</c:v>
                </c:pt>
                <c:pt idx="3442">
                  <c:v>344.2</c:v>
                </c:pt>
                <c:pt idx="3443">
                  <c:v>344.3</c:v>
                </c:pt>
                <c:pt idx="3444">
                  <c:v>344.4</c:v>
                </c:pt>
                <c:pt idx="3445">
                  <c:v>344.5</c:v>
                </c:pt>
                <c:pt idx="3446">
                  <c:v>344.6</c:v>
                </c:pt>
                <c:pt idx="3447">
                  <c:v>344.7</c:v>
                </c:pt>
                <c:pt idx="3448">
                  <c:v>344.8</c:v>
                </c:pt>
                <c:pt idx="3449">
                  <c:v>344.9</c:v>
                </c:pt>
                <c:pt idx="3450">
                  <c:v>345</c:v>
                </c:pt>
                <c:pt idx="3451">
                  <c:v>345.1</c:v>
                </c:pt>
                <c:pt idx="3452">
                  <c:v>345.2</c:v>
                </c:pt>
                <c:pt idx="3453">
                  <c:v>345.3</c:v>
                </c:pt>
                <c:pt idx="3454">
                  <c:v>345.4</c:v>
                </c:pt>
                <c:pt idx="3455">
                  <c:v>345.5</c:v>
                </c:pt>
                <c:pt idx="3456">
                  <c:v>345.6</c:v>
                </c:pt>
                <c:pt idx="3457">
                  <c:v>345.7</c:v>
                </c:pt>
                <c:pt idx="3458">
                  <c:v>345.8</c:v>
                </c:pt>
                <c:pt idx="3459">
                  <c:v>345.9</c:v>
                </c:pt>
                <c:pt idx="3460">
                  <c:v>346</c:v>
                </c:pt>
                <c:pt idx="3461">
                  <c:v>346.1</c:v>
                </c:pt>
                <c:pt idx="3462">
                  <c:v>346.2</c:v>
                </c:pt>
                <c:pt idx="3463">
                  <c:v>346.3</c:v>
                </c:pt>
                <c:pt idx="3464">
                  <c:v>346.4</c:v>
                </c:pt>
                <c:pt idx="3465">
                  <c:v>346.5</c:v>
                </c:pt>
                <c:pt idx="3466">
                  <c:v>346.6</c:v>
                </c:pt>
                <c:pt idx="3467">
                  <c:v>346.7</c:v>
                </c:pt>
                <c:pt idx="3468">
                  <c:v>346.8</c:v>
                </c:pt>
                <c:pt idx="3469">
                  <c:v>346.9</c:v>
                </c:pt>
                <c:pt idx="3470">
                  <c:v>347</c:v>
                </c:pt>
                <c:pt idx="3471">
                  <c:v>347.1</c:v>
                </c:pt>
                <c:pt idx="3472">
                  <c:v>347.2</c:v>
                </c:pt>
                <c:pt idx="3473">
                  <c:v>347.3</c:v>
                </c:pt>
                <c:pt idx="3474">
                  <c:v>347.4</c:v>
                </c:pt>
                <c:pt idx="3475">
                  <c:v>347.5</c:v>
                </c:pt>
                <c:pt idx="3476">
                  <c:v>347.6</c:v>
                </c:pt>
                <c:pt idx="3477">
                  <c:v>347.7</c:v>
                </c:pt>
                <c:pt idx="3478">
                  <c:v>347.8</c:v>
                </c:pt>
                <c:pt idx="3479">
                  <c:v>347.9</c:v>
                </c:pt>
                <c:pt idx="3480">
                  <c:v>348</c:v>
                </c:pt>
                <c:pt idx="3481">
                  <c:v>348.1</c:v>
                </c:pt>
                <c:pt idx="3482">
                  <c:v>348.2</c:v>
                </c:pt>
                <c:pt idx="3483">
                  <c:v>348.3</c:v>
                </c:pt>
                <c:pt idx="3484">
                  <c:v>348.4</c:v>
                </c:pt>
                <c:pt idx="3485">
                  <c:v>348.5</c:v>
                </c:pt>
                <c:pt idx="3486">
                  <c:v>348.6</c:v>
                </c:pt>
                <c:pt idx="3487">
                  <c:v>348.7</c:v>
                </c:pt>
                <c:pt idx="3488">
                  <c:v>348.8</c:v>
                </c:pt>
                <c:pt idx="3489">
                  <c:v>348.9</c:v>
                </c:pt>
                <c:pt idx="3490">
                  <c:v>349</c:v>
                </c:pt>
                <c:pt idx="3491">
                  <c:v>349.1</c:v>
                </c:pt>
                <c:pt idx="3492">
                  <c:v>349.2</c:v>
                </c:pt>
                <c:pt idx="3493">
                  <c:v>349.3</c:v>
                </c:pt>
                <c:pt idx="3494">
                  <c:v>349.4</c:v>
                </c:pt>
                <c:pt idx="3495">
                  <c:v>349.5</c:v>
                </c:pt>
                <c:pt idx="3496">
                  <c:v>349.6</c:v>
                </c:pt>
                <c:pt idx="3497">
                  <c:v>349.7</c:v>
                </c:pt>
                <c:pt idx="3498">
                  <c:v>349.8</c:v>
                </c:pt>
                <c:pt idx="3499">
                  <c:v>349.9</c:v>
                </c:pt>
                <c:pt idx="3500">
                  <c:v>350</c:v>
                </c:pt>
                <c:pt idx="3501">
                  <c:v>350.1</c:v>
                </c:pt>
                <c:pt idx="3502">
                  <c:v>350.2</c:v>
                </c:pt>
                <c:pt idx="3503">
                  <c:v>350.3</c:v>
                </c:pt>
                <c:pt idx="3504">
                  <c:v>350.4</c:v>
                </c:pt>
                <c:pt idx="3505">
                  <c:v>350.5</c:v>
                </c:pt>
                <c:pt idx="3506">
                  <c:v>350.6</c:v>
                </c:pt>
                <c:pt idx="3507">
                  <c:v>350.7</c:v>
                </c:pt>
                <c:pt idx="3508">
                  <c:v>350.8</c:v>
                </c:pt>
                <c:pt idx="3509">
                  <c:v>350.9</c:v>
                </c:pt>
                <c:pt idx="3510">
                  <c:v>351</c:v>
                </c:pt>
                <c:pt idx="3511">
                  <c:v>351.1</c:v>
                </c:pt>
                <c:pt idx="3512">
                  <c:v>351.2</c:v>
                </c:pt>
                <c:pt idx="3513">
                  <c:v>351.3</c:v>
                </c:pt>
                <c:pt idx="3514">
                  <c:v>351.4</c:v>
                </c:pt>
                <c:pt idx="3515">
                  <c:v>351.5</c:v>
                </c:pt>
                <c:pt idx="3516">
                  <c:v>351.6</c:v>
                </c:pt>
                <c:pt idx="3517">
                  <c:v>351.7</c:v>
                </c:pt>
                <c:pt idx="3518">
                  <c:v>351.8</c:v>
                </c:pt>
                <c:pt idx="3519">
                  <c:v>351.9</c:v>
                </c:pt>
                <c:pt idx="3520">
                  <c:v>352</c:v>
                </c:pt>
                <c:pt idx="3521">
                  <c:v>352.1</c:v>
                </c:pt>
                <c:pt idx="3522">
                  <c:v>352.2</c:v>
                </c:pt>
                <c:pt idx="3523">
                  <c:v>352.3</c:v>
                </c:pt>
                <c:pt idx="3524">
                  <c:v>352.4</c:v>
                </c:pt>
                <c:pt idx="3525">
                  <c:v>352.5</c:v>
                </c:pt>
                <c:pt idx="3526">
                  <c:v>352.6</c:v>
                </c:pt>
                <c:pt idx="3527">
                  <c:v>352.7</c:v>
                </c:pt>
                <c:pt idx="3528">
                  <c:v>352.8</c:v>
                </c:pt>
                <c:pt idx="3529">
                  <c:v>352.9</c:v>
                </c:pt>
                <c:pt idx="3530">
                  <c:v>353</c:v>
                </c:pt>
                <c:pt idx="3531">
                  <c:v>353.1</c:v>
                </c:pt>
                <c:pt idx="3532">
                  <c:v>353.2</c:v>
                </c:pt>
                <c:pt idx="3533">
                  <c:v>353.3</c:v>
                </c:pt>
                <c:pt idx="3534">
                  <c:v>353.4</c:v>
                </c:pt>
                <c:pt idx="3535">
                  <c:v>353.5</c:v>
                </c:pt>
                <c:pt idx="3536">
                  <c:v>353.6</c:v>
                </c:pt>
                <c:pt idx="3537">
                  <c:v>353.7</c:v>
                </c:pt>
                <c:pt idx="3538">
                  <c:v>353.8</c:v>
                </c:pt>
                <c:pt idx="3539">
                  <c:v>353.9</c:v>
                </c:pt>
                <c:pt idx="3540">
                  <c:v>354</c:v>
                </c:pt>
                <c:pt idx="3541">
                  <c:v>354.1</c:v>
                </c:pt>
                <c:pt idx="3542">
                  <c:v>354.2</c:v>
                </c:pt>
                <c:pt idx="3543">
                  <c:v>354.3</c:v>
                </c:pt>
                <c:pt idx="3544">
                  <c:v>354.4</c:v>
                </c:pt>
                <c:pt idx="3545">
                  <c:v>354.5</c:v>
                </c:pt>
                <c:pt idx="3546">
                  <c:v>354.6</c:v>
                </c:pt>
                <c:pt idx="3547">
                  <c:v>354.7</c:v>
                </c:pt>
                <c:pt idx="3548">
                  <c:v>354.8</c:v>
                </c:pt>
                <c:pt idx="3549">
                  <c:v>354.9</c:v>
                </c:pt>
                <c:pt idx="3550">
                  <c:v>355</c:v>
                </c:pt>
                <c:pt idx="3551">
                  <c:v>355.1</c:v>
                </c:pt>
                <c:pt idx="3552">
                  <c:v>355.2</c:v>
                </c:pt>
                <c:pt idx="3553">
                  <c:v>355.3</c:v>
                </c:pt>
                <c:pt idx="3554">
                  <c:v>355.4</c:v>
                </c:pt>
                <c:pt idx="3555">
                  <c:v>355.5</c:v>
                </c:pt>
                <c:pt idx="3556">
                  <c:v>355.6</c:v>
                </c:pt>
                <c:pt idx="3557">
                  <c:v>355.7</c:v>
                </c:pt>
                <c:pt idx="3558">
                  <c:v>355.8</c:v>
                </c:pt>
                <c:pt idx="3559">
                  <c:v>355.9</c:v>
                </c:pt>
                <c:pt idx="3560">
                  <c:v>356</c:v>
                </c:pt>
                <c:pt idx="3561">
                  <c:v>356.1</c:v>
                </c:pt>
                <c:pt idx="3562">
                  <c:v>356.2</c:v>
                </c:pt>
                <c:pt idx="3563">
                  <c:v>356.3</c:v>
                </c:pt>
                <c:pt idx="3564">
                  <c:v>356.4</c:v>
                </c:pt>
                <c:pt idx="3565">
                  <c:v>356.5</c:v>
                </c:pt>
                <c:pt idx="3566">
                  <c:v>356.6</c:v>
                </c:pt>
                <c:pt idx="3567">
                  <c:v>356.7</c:v>
                </c:pt>
                <c:pt idx="3568">
                  <c:v>356.8</c:v>
                </c:pt>
                <c:pt idx="3569">
                  <c:v>356.9</c:v>
                </c:pt>
                <c:pt idx="3570">
                  <c:v>357</c:v>
                </c:pt>
                <c:pt idx="3571">
                  <c:v>357.1</c:v>
                </c:pt>
                <c:pt idx="3572">
                  <c:v>357.2</c:v>
                </c:pt>
                <c:pt idx="3573">
                  <c:v>357.3</c:v>
                </c:pt>
                <c:pt idx="3574">
                  <c:v>357.4</c:v>
                </c:pt>
                <c:pt idx="3575">
                  <c:v>357.5</c:v>
                </c:pt>
                <c:pt idx="3576">
                  <c:v>357.6</c:v>
                </c:pt>
                <c:pt idx="3577">
                  <c:v>357.7</c:v>
                </c:pt>
                <c:pt idx="3578">
                  <c:v>357.8</c:v>
                </c:pt>
                <c:pt idx="3579">
                  <c:v>357.9</c:v>
                </c:pt>
                <c:pt idx="3580">
                  <c:v>358</c:v>
                </c:pt>
                <c:pt idx="3581">
                  <c:v>358.1</c:v>
                </c:pt>
                <c:pt idx="3582">
                  <c:v>358.2</c:v>
                </c:pt>
                <c:pt idx="3583">
                  <c:v>358.3</c:v>
                </c:pt>
                <c:pt idx="3584">
                  <c:v>358.4</c:v>
                </c:pt>
                <c:pt idx="3585">
                  <c:v>358.5</c:v>
                </c:pt>
                <c:pt idx="3586">
                  <c:v>358.6</c:v>
                </c:pt>
                <c:pt idx="3587">
                  <c:v>358.7</c:v>
                </c:pt>
                <c:pt idx="3588">
                  <c:v>358.8</c:v>
                </c:pt>
                <c:pt idx="3589">
                  <c:v>358.9</c:v>
                </c:pt>
                <c:pt idx="3590">
                  <c:v>359</c:v>
                </c:pt>
                <c:pt idx="3591">
                  <c:v>359.1</c:v>
                </c:pt>
                <c:pt idx="3592">
                  <c:v>359.2</c:v>
                </c:pt>
                <c:pt idx="3593">
                  <c:v>359.3</c:v>
                </c:pt>
                <c:pt idx="3594">
                  <c:v>359.4</c:v>
                </c:pt>
                <c:pt idx="3595">
                  <c:v>359.5</c:v>
                </c:pt>
                <c:pt idx="3596">
                  <c:v>359.6</c:v>
                </c:pt>
                <c:pt idx="3597">
                  <c:v>359.7</c:v>
                </c:pt>
                <c:pt idx="3598">
                  <c:v>359.8</c:v>
                </c:pt>
                <c:pt idx="3599">
                  <c:v>359.9</c:v>
                </c:pt>
                <c:pt idx="3600">
                  <c:v>360</c:v>
                </c:pt>
                <c:pt idx="3601">
                  <c:v>360.1</c:v>
                </c:pt>
                <c:pt idx="3602">
                  <c:v>360.2</c:v>
                </c:pt>
                <c:pt idx="3603">
                  <c:v>360.3</c:v>
                </c:pt>
                <c:pt idx="3604">
                  <c:v>360.4</c:v>
                </c:pt>
                <c:pt idx="3605">
                  <c:v>360.5</c:v>
                </c:pt>
                <c:pt idx="3606">
                  <c:v>360.6</c:v>
                </c:pt>
                <c:pt idx="3607">
                  <c:v>360.7</c:v>
                </c:pt>
                <c:pt idx="3608">
                  <c:v>360.8</c:v>
                </c:pt>
                <c:pt idx="3609">
                  <c:v>360.9</c:v>
                </c:pt>
                <c:pt idx="3610">
                  <c:v>361</c:v>
                </c:pt>
                <c:pt idx="3611">
                  <c:v>361.1</c:v>
                </c:pt>
                <c:pt idx="3612">
                  <c:v>361.2</c:v>
                </c:pt>
                <c:pt idx="3613">
                  <c:v>361.3</c:v>
                </c:pt>
                <c:pt idx="3614">
                  <c:v>361.4</c:v>
                </c:pt>
                <c:pt idx="3615">
                  <c:v>361.5</c:v>
                </c:pt>
                <c:pt idx="3616">
                  <c:v>361.6</c:v>
                </c:pt>
                <c:pt idx="3617">
                  <c:v>361.7</c:v>
                </c:pt>
                <c:pt idx="3618">
                  <c:v>361.8</c:v>
                </c:pt>
                <c:pt idx="3619">
                  <c:v>361.9</c:v>
                </c:pt>
                <c:pt idx="3620">
                  <c:v>362</c:v>
                </c:pt>
                <c:pt idx="3621">
                  <c:v>362.1</c:v>
                </c:pt>
                <c:pt idx="3622">
                  <c:v>362.2</c:v>
                </c:pt>
                <c:pt idx="3623">
                  <c:v>362.3</c:v>
                </c:pt>
                <c:pt idx="3624">
                  <c:v>362.4</c:v>
                </c:pt>
                <c:pt idx="3625">
                  <c:v>362.5</c:v>
                </c:pt>
                <c:pt idx="3626">
                  <c:v>362.6</c:v>
                </c:pt>
                <c:pt idx="3627">
                  <c:v>362.7</c:v>
                </c:pt>
                <c:pt idx="3628">
                  <c:v>362.8</c:v>
                </c:pt>
                <c:pt idx="3629">
                  <c:v>362.9</c:v>
                </c:pt>
                <c:pt idx="3630">
                  <c:v>363</c:v>
                </c:pt>
                <c:pt idx="3631">
                  <c:v>363.1</c:v>
                </c:pt>
                <c:pt idx="3632">
                  <c:v>363.2</c:v>
                </c:pt>
                <c:pt idx="3633">
                  <c:v>363.3</c:v>
                </c:pt>
                <c:pt idx="3634">
                  <c:v>363.4</c:v>
                </c:pt>
                <c:pt idx="3635">
                  <c:v>363.5</c:v>
                </c:pt>
                <c:pt idx="3636">
                  <c:v>363.6</c:v>
                </c:pt>
                <c:pt idx="3637">
                  <c:v>363.7</c:v>
                </c:pt>
                <c:pt idx="3638">
                  <c:v>363.8</c:v>
                </c:pt>
                <c:pt idx="3639">
                  <c:v>363.9</c:v>
                </c:pt>
                <c:pt idx="3640">
                  <c:v>364</c:v>
                </c:pt>
                <c:pt idx="3641">
                  <c:v>364.1</c:v>
                </c:pt>
                <c:pt idx="3642">
                  <c:v>364.2</c:v>
                </c:pt>
                <c:pt idx="3643">
                  <c:v>364.3</c:v>
                </c:pt>
                <c:pt idx="3644">
                  <c:v>364.4</c:v>
                </c:pt>
                <c:pt idx="3645">
                  <c:v>364.5</c:v>
                </c:pt>
                <c:pt idx="3646">
                  <c:v>364.6</c:v>
                </c:pt>
                <c:pt idx="3647">
                  <c:v>364.7</c:v>
                </c:pt>
                <c:pt idx="3648">
                  <c:v>364.8</c:v>
                </c:pt>
                <c:pt idx="3649">
                  <c:v>364.9</c:v>
                </c:pt>
                <c:pt idx="3650">
                  <c:v>365</c:v>
                </c:pt>
                <c:pt idx="3651">
                  <c:v>365.1</c:v>
                </c:pt>
                <c:pt idx="3652">
                  <c:v>365.2</c:v>
                </c:pt>
                <c:pt idx="3653">
                  <c:v>365.3</c:v>
                </c:pt>
                <c:pt idx="3654">
                  <c:v>365.4</c:v>
                </c:pt>
                <c:pt idx="3655">
                  <c:v>365.5</c:v>
                </c:pt>
                <c:pt idx="3656">
                  <c:v>365.6</c:v>
                </c:pt>
                <c:pt idx="3657">
                  <c:v>365.7</c:v>
                </c:pt>
                <c:pt idx="3658">
                  <c:v>365.8</c:v>
                </c:pt>
                <c:pt idx="3659">
                  <c:v>365.9</c:v>
                </c:pt>
                <c:pt idx="3660">
                  <c:v>366</c:v>
                </c:pt>
                <c:pt idx="3661">
                  <c:v>366.1</c:v>
                </c:pt>
                <c:pt idx="3662">
                  <c:v>366.2</c:v>
                </c:pt>
                <c:pt idx="3663">
                  <c:v>366.3</c:v>
                </c:pt>
                <c:pt idx="3664">
                  <c:v>366.4</c:v>
                </c:pt>
                <c:pt idx="3665">
                  <c:v>366.5</c:v>
                </c:pt>
                <c:pt idx="3666">
                  <c:v>366.6</c:v>
                </c:pt>
                <c:pt idx="3667">
                  <c:v>366.7</c:v>
                </c:pt>
                <c:pt idx="3668">
                  <c:v>366.8</c:v>
                </c:pt>
                <c:pt idx="3669">
                  <c:v>366.9</c:v>
                </c:pt>
                <c:pt idx="3670">
                  <c:v>367</c:v>
                </c:pt>
                <c:pt idx="3671">
                  <c:v>367.1</c:v>
                </c:pt>
                <c:pt idx="3672">
                  <c:v>367.2</c:v>
                </c:pt>
                <c:pt idx="3673">
                  <c:v>367.3</c:v>
                </c:pt>
                <c:pt idx="3674">
                  <c:v>367.4</c:v>
                </c:pt>
                <c:pt idx="3675">
                  <c:v>367.5</c:v>
                </c:pt>
                <c:pt idx="3676">
                  <c:v>367.6</c:v>
                </c:pt>
                <c:pt idx="3677">
                  <c:v>367.7</c:v>
                </c:pt>
                <c:pt idx="3678">
                  <c:v>367.8</c:v>
                </c:pt>
                <c:pt idx="3679">
                  <c:v>367.9</c:v>
                </c:pt>
                <c:pt idx="3680">
                  <c:v>368</c:v>
                </c:pt>
                <c:pt idx="3681">
                  <c:v>368.1</c:v>
                </c:pt>
                <c:pt idx="3682">
                  <c:v>368.2</c:v>
                </c:pt>
                <c:pt idx="3683">
                  <c:v>368.3</c:v>
                </c:pt>
                <c:pt idx="3684">
                  <c:v>368.4</c:v>
                </c:pt>
                <c:pt idx="3685">
                  <c:v>368.5</c:v>
                </c:pt>
                <c:pt idx="3686">
                  <c:v>368.6</c:v>
                </c:pt>
                <c:pt idx="3687">
                  <c:v>368.7</c:v>
                </c:pt>
                <c:pt idx="3688">
                  <c:v>368.8</c:v>
                </c:pt>
                <c:pt idx="3689">
                  <c:v>368.9</c:v>
                </c:pt>
                <c:pt idx="3690">
                  <c:v>369</c:v>
                </c:pt>
                <c:pt idx="3691">
                  <c:v>369.1</c:v>
                </c:pt>
                <c:pt idx="3692">
                  <c:v>369.2</c:v>
                </c:pt>
                <c:pt idx="3693">
                  <c:v>369.3</c:v>
                </c:pt>
                <c:pt idx="3694">
                  <c:v>369.4</c:v>
                </c:pt>
                <c:pt idx="3695">
                  <c:v>369.5</c:v>
                </c:pt>
                <c:pt idx="3696">
                  <c:v>369.6</c:v>
                </c:pt>
                <c:pt idx="3697">
                  <c:v>369.7</c:v>
                </c:pt>
                <c:pt idx="3698">
                  <c:v>369.8</c:v>
                </c:pt>
                <c:pt idx="3699">
                  <c:v>369.9</c:v>
                </c:pt>
                <c:pt idx="3700">
                  <c:v>370</c:v>
                </c:pt>
                <c:pt idx="3701">
                  <c:v>370.1</c:v>
                </c:pt>
                <c:pt idx="3702">
                  <c:v>370.2</c:v>
                </c:pt>
                <c:pt idx="3703">
                  <c:v>370.3</c:v>
                </c:pt>
                <c:pt idx="3704">
                  <c:v>370.4</c:v>
                </c:pt>
                <c:pt idx="3705">
                  <c:v>370.5</c:v>
                </c:pt>
                <c:pt idx="3706">
                  <c:v>370.6</c:v>
                </c:pt>
                <c:pt idx="3707">
                  <c:v>370.7</c:v>
                </c:pt>
                <c:pt idx="3708">
                  <c:v>370.8</c:v>
                </c:pt>
                <c:pt idx="3709">
                  <c:v>370.9</c:v>
                </c:pt>
                <c:pt idx="3710">
                  <c:v>371</c:v>
                </c:pt>
                <c:pt idx="3711">
                  <c:v>371.1</c:v>
                </c:pt>
                <c:pt idx="3712">
                  <c:v>371.2</c:v>
                </c:pt>
                <c:pt idx="3713">
                  <c:v>371.3</c:v>
                </c:pt>
                <c:pt idx="3714">
                  <c:v>371.4</c:v>
                </c:pt>
                <c:pt idx="3715">
                  <c:v>371.5</c:v>
                </c:pt>
                <c:pt idx="3716">
                  <c:v>371.6</c:v>
                </c:pt>
                <c:pt idx="3717">
                  <c:v>371.7</c:v>
                </c:pt>
                <c:pt idx="3718">
                  <c:v>371.8</c:v>
                </c:pt>
                <c:pt idx="3719">
                  <c:v>371.9</c:v>
                </c:pt>
                <c:pt idx="3720">
                  <c:v>372</c:v>
                </c:pt>
                <c:pt idx="3721">
                  <c:v>372.1</c:v>
                </c:pt>
                <c:pt idx="3722">
                  <c:v>372.2</c:v>
                </c:pt>
                <c:pt idx="3723">
                  <c:v>372.3</c:v>
                </c:pt>
                <c:pt idx="3724">
                  <c:v>372.4</c:v>
                </c:pt>
                <c:pt idx="3725">
                  <c:v>372.5</c:v>
                </c:pt>
                <c:pt idx="3726">
                  <c:v>372.6</c:v>
                </c:pt>
                <c:pt idx="3727">
                  <c:v>372.7</c:v>
                </c:pt>
                <c:pt idx="3728">
                  <c:v>372.8</c:v>
                </c:pt>
                <c:pt idx="3729">
                  <c:v>372.9</c:v>
                </c:pt>
                <c:pt idx="3730">
                  <c:v>373</c:v>
                </c:pt>
                <c:pt idx="3731">
                  <c:v>373.1</c:v>
                </c:pt>
                <c:pt idx="3732">
                  <c:v>373.2</c:v>
                </c:pt>
                <c:pt idx="3733">
                  <c:v>373.3</c:v>
                </c:pt>
                <c:pt idx="3734">
                  <c:v>373.4</c:v>
                </c:pt>
                <c:pt idx="3735">
                  <c:v>373.5</c:v>
                </c:pt>
                <c:pt idx="3736">
                  <c:v>373.6</c:v>
                </c:pt>
                <c:pt idx="3737">
                  <c:v>373.7</c:v>
                </c:pt>
                <c:pt idx="3738">
                  <c:v>373.8</c:v>
                </c:pt>
                <c:pt idx="3739">
                  <c:v>373.9</c:v>
                </c:pt>
                <c:pt idx="3740">
                  <c:v>374</c:v>
                </c:pt>
                <c:pt idx="3741">
                  <c:v>374.1</c:v>
                </c:pt>
                <c:pt idx="3742">
                  <c:v>374.2</c:v>
                </c:pt>
                <c:pt idx="3743">
                  <c:v>374.3</c:v>
                </c:pt>
                <c:pt idx="3744">
                  <c:v>374.4</c:v>
                </c:pt>
                <c:pt idx="3745">
                  <c:v>374.5</c:v>
                </c:pt>
                <c:pt idx="3746">
                  <c:v>374.6</c:v>
                </c:pt>
                <c:pt idx="3747">
                  <c:v>374.7</c:v>
                </c:pt>
                <c:pt idx="3748">
                  <c:v>374.8</c:v>
                </c:pt>
                <c:pt idx="3749">
                  <c:v>374.9</c:v>
                </c:pt>
                <c:pt idx="3750">
                  <c:v>375</c:v>
                </c:pt>
                <c:pt idx="3751">
                  <c:v>375.1</c:v>
                </c:pt>
                <c:pt idx="3752">
                  <c:v>375.2</c:v>
                </c:pt>
                <c:pt idx="3753">
                  <c:v>375.3</c:v>
                </c:pt>
                <c:pt idx="3754">
                  <c:v>375.4</c:v>
                </c:pt>
                <c:pt idx="3755">
                  <c:v>375.5</c:v>
                </c:pt>
                <c:pt idx="3756">
                  <c:v>375.6</c:v>
                </c:pt>
                <c:pt idx="3757">
                  <c:v>375.7</c:v>
                </c:pt>
                <c:pt idx="3758">
                  <c:v>375.8</c:v>
                </c:pt>
                <c:pt idx="3759">
                  <c:v>375.9</c:v>
                </c:pt>
                <c:pt idx="3760">
                  <c:v>376</c:v>
                </c:pt>
                <c:pt idx="3761">
                  <c:v>376.1</c:v>
                </c:pt>
                <c:pt idx="3762">
                  <c:v>376.2</c:v>
                </c:pt>
                <c:pt idx="3763">
                  <c:v>376.3</c:v>
                </c:pt>
                <c:pt idx="3764">
                  <c:v>376.4</c:v>
                </c:pt>
                <c:pt idx="3765">
                  <c:v>376.5</c:v>
                </c:pt>
                <c:pt idx="3766">
                  <c:v>376.6</c:v>
                </c:pt>
                <c:pt idx="3767">
                  <c:v>376.7</c:v>
                </c:pt>
                <c:pt idx="3768">
                  <c:v>376.8</c:v>
                </c:pt>
                <c:pt idx="3769">
                  <c:v>376.9</c:v>
                </c:pt>
                <c:pt idx="3770">
                  <c:v>377</c:v>
                </c:pt>
                <c:pt idx="3771">
                  <c:v>377.1</c:v>
                </c:pt>
                <c:pt idx="3772">
                  <c:v>377.2</c:v>
                </c:pt>
                <c:pt idx="3773">
                  <c:v>377.3</c:v>
                </c:pt>
                <c:pt idx="3774">
                  <c:v>377.4</c:v>
                </c:pt>
                <c:pt idx="3775">
                  <c:v>377.5</c:v>
                </c:pt>
                <c:pt idx="3776">
                  <c:v>377.6</c:v>
                </c:pt>
                <c:pt idx="3777">
                  <c:v>377.7</c:v>
                </c:pt>
                <c:pt idx="3778">
                  <c:v>377.8</c:v>
                </c:pt>
                <c:pt idx="3779">
                  <c:v>377.9</c:v>
                </c:pt>
                <c:pt idx="3780">
                  <c:v>378</c:v>
                </c:pt>
                <c:pt idx="3781">
                  <c:v>378.1</c:v>
                </c:pt>
                <c:pt idx="3782">
                  <c:v>378.2</c:v>
                </c:pt>
                <c:pt idx="3783">
                  <c:v>378.3</c:v>
                </c:pt>
                <c:pt idx="3784">
                  <c:v>378.4</c:v>
                </c:pt>
                <c:pt idx="3785">
                  <c:v>378.5</c:v>
                </c:pt>
                <c:pt idx="3786">
                  <c:v>378.6</c:v>
                </c:pt>
                <c:pt idx="3787">
                  <c:v>378.7</c:v>
                </c:pt>
                <c:pt idx="3788">
                  <c:v>378.8</c:v>
                </c:pt>
                <c:pt idx="3789">
                  <c:v>378.9</c:v>
                </c:pt>
                <c:pt idx="3790">
                  <c:v>379</c:v>
                </c:pt>
                <c:pt idx="3791">
                  <c:v>379.1</c:v>
                </c:pt>
                <c:pt idx="3792">
                  <c:v>379.2</c:v>
                </c:pt>
                <c:pt idx="3793">
                  <c:v>379.3</c:v>
                </c:pt>
                <c:pt idx="3794">
                  <c:v>379.4</c:v>
                </c:pt>
                <c:pt idx="3795">
                  <c:v>379.5</c:v>
                </c:pt>
                <c:pt idx="3796">
                  <c:v>379.6</c:v>
                </c:pt>
                <c:pt idx="3797">
                  <c:v>379.7</c:v>
                </c:pt>
                <c:pt idx="3798">
                  <c:v>379.8</c:v>
                </c:pt>
                <c:pt idx="3799">
                  <c:v>379.9</c:v>
                </c:pt>
                <c:pt idx="3800">
                  <c:v>380</c:v>
                </c:pt>
                <c:pt idx="3801">
                  <c:v>380.1</c:v>
                </c:pt>
                <c:pt idx="3802">
                  <c:v>380.2</c:v>
                </c:pt>
                <c:pt idx="3803">
                  <c:v>380.3</c:v>
                </c:pt>
                <c:pt idx="3804">
                  <c:v>380.4</c:v>
                </c:pt>
                <c:pt idx="3805">
                  <c:v>380.5</c:v>
                </c:pt>
                <c:pt idx="3806">
                  <c:v>380.6</c:v>
                </c:pt>
                <c:pt idx="3807">
                  <c:v>380.7</c:v>
                </c:pt>
                <c:pt idx="3808">
                  <c:v>380.8</c:v>
                </c:pt>
                <c:pt idx="3809">
                  <c:v>380.9</c:v>
                </c:pt>
                <c:pt idx="3810">
                  <c:v>381</c:v>
                </c:pt>
                <c:pt idx="3811">
                  <c:v>381.1</c:v>
                </c:pt>
                <c:pt idx="3812">
                  <c:v>381.2</c:v>
                </c:pt>
                <c:pt idx="3813">
                  <c:v>381.3</c:v>
                </c:pt>
                <c:pt idx="3814">
                  <c:v>381.4</c:v>
                </c:pt>
                <c:pt idx="3815">
                  <c:v>381.5</c:v>
                </c:pt>
                <c:pt idx="3816">
                  <c:v>381.6</c:v>
                </c:pt>
                <c:pt idx="3817">
                  <c:v>381.7</c:v>
                </c:pt>
                <c:pt idx="3818">
                  <c:v>381.8</c:v>
                </c:pt>
                <c:pt idx="3819">
                  <c:v>381.9</c:v>
                </c:pt>
                <c:pt idx="3820">
                  <c:v>382</c:v>
                </c:pt>
                <c:pt idx="3821">
                  <c:v>382.1</c:v>
                </c:pt>
                <c:pt idx="3822">
                  <c:v>382.2</c:v>
                </c:pt>
                <c:pt idx="3823">
                  <c:v>382.3</c:v>
                </c:pt>
                <c:pt idx="3824">
                  <c:v>382.4</c:v>
                </c:pt>
                <c:pt idx="3825">
                  <c:v>382.5</c:v>
                </c:pt>
                <c:pt idx="3826">
                  <c:v>382.6</c:v>
                </c:pt>
                <c:pt idx="3827">
                  <c:v>382.7</c:v>
                </c:pt>
                <c:pt idx="3828">
                  <c:v>382.8</c:v>
                </c:pt>
                <c:pt idx="3829">
                  <c:v>382.9</c:v>
                </c:pt>
                <c:pt idx="3830">
                  <c:v>383</c:v>
                </c:pt>
                <c:pt idx="3831">
                  <c:v>383.1</c:v>
                </c:pt>
                <c:pt idx="3832">
                  <c:v>383.2</c:v>
                </c:pt>
                <c:pt idx="3833">
                  <c:v>383.3</c:v>
                </c:pt>
                <c:pt idx="3834">
                  <c:v>383.4</c:v>
                </c:pt>
                <c:pt idx="3835">
                  <c:v>383.5</c:v>
                </c:pt>
                <c:pt idx="3836">
                  <c:v>383.6</c:v>
                </c:pt>
                <c:pt idx="3837">
                  <c:v>383.7</c:v>
                </c:pt>
                <c:pt idx="3838">
                  <c:v>383.8</c:v>
                </c:pt>
                <c:pt idx="3839">
                  <c:v>383.9</c:v>
                </c:pt>
                <c:pt idx="3840">
                  <c:v>384</c:v>
                </c:pt>
                <c:pt idx="3841">
                  <c:v>384.1</c:v>
                </c:pt>
                <c:pt idx="3842">
                  <c:v>384.2</c:v>
                </c:pt>
                <c:pt idx="3843">
                  <c:v>384.3</c:v>
                </c:pt>
                <c:pt idx="3844">
                  <c:v>384.4</c:v>
                </c:pt>
                <c:pt idx="3845">
                  <c:v>384.5</c:v>
                </c:pt>
                <c:pt idx="3846">
                  <c:v>384.6</c:v>
                </c:pt>
                <c:pt idx="3847">
                  <c:v>384.7</c:v>
                </c:pt>
                <c:pt idx="3848">
                  <c:v>384.8</c:v>
                </c:pt>
                <c:pt idx="3849">
                  <c:v>384.9</c:v>
                </c:pt>
                <c:pt idx="3850">
                  <c:v>385</c:v>
                </c:pt>
                <c:pt idx="3851">
                  <c:v>385.1</c:v>
                </c:pt>
                <c:pt idx="3852">
                  <c:v>385.2</c:v>
                </c:pt>
                <c:pt idx="3853">
                  <c:v>385.3</c:v>
                </c:pt>
                <c:pt idx="3854">
                  <c:v>385.4</c:v>
                </c:pt>
                <c:pt idx="3855">
                  <c:v>385.5</c:v>
                </c:pt>
                <c:pt idx="3856">
                  <c:v>385.6</c:v>
                </c:pt>
                <c:pt idx="3857">
                  <c:v>385.7</c:v>
                </c:pt>
                <c:pt idx="3858">
                  <c:v>385.8</c:v>
                </c:pt>
                <c:pt idx="3859">
                  <c:v>385.9</c:v>
                </c:pt>
                <c:pt idx="3860">
                  <c:v>386</c:v>
                </c:pt>
                <c:pt idx="3861">
                  <c:v>386.1</c:v>
                </c:pt>
                <c:pt idx="3862">
                  <c:v>386.2</c:v>
                </c:pt>
                <c:pt idx="3863">
                  <c:v>386.3</c:v>
                </c:pt>
                <c:pt idx="3864">
                  <c:v>386.4</c:v>
                </c:pt>
                <c:pt idx="3865">
                  <c:v>386.5</c:v>
                </c:pt>
                <c:pt idx="3866">
                  <c:v>386.6</c:v>
                </c:pt>
                <c:pt idx="3867">
                  <c:v>386.7</c:v>
                </c:pt>
                <c:pt idx="3868">
                  <c:v>386.8</c:v>
                </c:pt>
                <c:pt idx="3869">
                  <c:v>386.9</c:v>
                </c:pt>
                <c:pt idx="3870">
                  <c:v>387</c:v>
                </c:pt>
                <c:pt idx="3871">
                  <c:v>387.1</c:v>
                </c:pt>
                <c:pt idx="3872">
                  <c:v>387.2</c:v>
                </c:pt>
                <c:pt idx="3873">
                  <c:v>387.3</c:v>
                </c:pt>
                <c:pt idx="3874">
                  <c:v>387.4</c:v>
                </c:pt>
                <c:pt idx="3875">
                  <c:v>387.5</c:v>
                </c:pt>
                <c:pt idx="3876">
                  <c:v>387.6</c:v>
                </c:pt>
                <c:pt idx="3877">
                  <c:v>387.7</c:v>
                </c:pt>
                <c:pt idx="3878">
                  <c:v>387.8</c:v>
                </c:pt>
                <c:pt idx="3879">
                  <c:v>387.9</c:v>
                </c:pt>
                <c:pt idx="3880">
                  <c:v>388</c:v>
                </c:pt>
                <c:pt idx="3881">
                  <c:v>388.1</c:v>
                </c:pt>
                <c:pt idx="3882">
                  <c:v>388.2</c:v>
                </c:pt>
                <c:pt idx="3883">
                  <c:v>388.3</c:v>
                </c:pt>
                <c:pt idx="3884">
                  <c:v>388.4</c:v>
                </c:pt>
                <c:pt idx="3885">
                  <c:v>388.5</c:v>
                </c:pt>
                <c:pt idx="3886">
                  <c:v>388.6</c:v>
                </c:pt>
                <c:pt idx="3887">
                  <c:v>388.7</c:v>
                </c:pt>
                <c:pt idx="3888">
                  <c:v>388.8</c:v>
                </c:pt>
                <c:pt idx="3889">
                  <c:v>388.9</c:v>
                </c:pt>
                <c:pt idx="3890">
                  <c:v>389</c:v>
                </c:pt>
                <c:pt idx="3891">
                  <c:v>389.1</c:v>
                </c:pt>
                <c:pt idx="3892">
                  <c:v>389.2</c:v>
                </c:pt>
                <c:pt idx="3893">
                  <c:v>389.3</c:v>
                </c:pt>
                <c:pt idx="3894">
                  <c:v>389.4</c:v>
                </c:pt>
                <c:pt idx="3895">
                  <c:v>389.5</c:v>
                </c:pt>
                <c:pt idx="3896">
                  <c:v>389.6</c:v>
                </c:pt>
                <c:pt idx="3897">
                  <c:v>389.7</c:v>
                </c:pt>
                <c:pt idx="3898">
                  <c:v>389.8</c:v>
                </c:pt>
                <c:pt idx="3899">
                  <c:v>389.9</c:v>
                </c:pt>
                <c:pt idx="3900">
                  <c:v>390</c:v>
                </c:pt>
                <c:pt idx="3901">
                  <c:v>390.1</c:v>
                </c:pt>
                <c:pt idx="3902">
                  <c:v>390.2</c:v>
                </c:pt>
                <c:pt idx="3903">
                  <c:v>390.3</c:v>
                </c:pt>
                <c:pt idx="3904">
                  <c:v>390.4</c:v>
                </c:pt>
                <c:pt idx="3905">
                  <c:v>390.5</c:v>
                </c:pt>
                <c:pt idx="3906">
                  <c:v>390.6</c:v>
                </c:pt>
                <c:pt idx="3907">
                  <c:v>390.7</c:v>
                </c:pt>
                <c:pt idx="3908">
                  <c:v>390.8</c:v>
                </c:pt>
                <c:pt idx="3909">
                  <c:v>390.9</c:v>
                </c:pt>
                <c:pt idx="3910">
                  <c:v>391</c:v>
                </c:pt>
                <c:pt idx="3911">
                  <c:v>391.1</c:v>
                </c:pt>
                <c:pt idx="3912">
                  <c:v>391.2</c:v>
                </c:pt>
                <c:pt idx="3913">
                  <c:v>391.3</c:v>
                </c:pt>
                <c:pt idx="3914">
                  <c:v>391.4</c:v>
                </c:pt>
                <c:pt idx="3915">
                  <c:v>391.5</c:v>
                </c:pt>
                <c:pt idx="3916">
                  <c:v>391.6</c:v>
                </c:pt>
                <c:pt idx="3917">
                  <c:v>391.7</c:v>
                </c:pt>
                <c:pt idx="3918">
                  <c:v>391.8</c:v>
                </c:pt>
                <c:pt idx="3919">
                  <c:v>391.9</c:v>
                </c:pt>
                <c:pt idx="3920">
                  <c:v>392</c:v>
                </c:pt>
                <c:pt idx="3921">
                  <c:v>392.1</c:v>
                </c:pt>
                <c:pt idx="3922">
                  <c:v>392.2</c:v>
                </c:pt>
                <c:pt idx="3923">
                  <c:v>392.3</c:v>
                </c:pt>
                <c:pt idx="3924">
                  <c:v>392.4</c:v>
                </c:pt>
                <c:pt idx="3925">
                  <c:v>392.5</c:v>
                </c:pt>
                <c:pt idx="3926">
                  <c:v>392.6</c:v>
                </c:pt>
                <c:pt idx="3927">
                  <c:v>392.7</c:v>
                </c:pt>
                <c:pt idx="3928">
                  <c:v>392.8</c:v>
                </c:pt>
                <c:pt idx="3929">
                  <c:v>392.9</c:v>
                </c:pt>
                <c:pt idx="3930">
                  <c:v>393</c:v>
                </c:pt>
                <c:pt idx="3931">
                  <c:v>393.1</c:v>
                </c:pt>
                <c:pt idx="3932">
                  <c:v>393.2</c:v>
                </c:pt>
                <c:pt idx="3933">
                  <c:v>393.3</c:v>
                </c:pt>
                <c:pt idx="3934">
                  <c:v>393.4</c:v>
                </c:pt>
                <c:pt idx="3935">
                  <c:v>393.5</c:v>
                </c:pt>
                <c:pt idx="3936">
                  <c:v>393.6</c:v>
                </c:pt>
                <c:pt idx="3937">
                  <c:v>393.7</c:v>
                </c:pt>
                <c:pt idx="3938">
                  <c:v>393.8</c:v>
                </c:pt>
                <c:pt idx="3939">
                  <c:v>393.9</c:v>
                </c:pt>
                <c:pt idx="3940">
                  <c:v>394</c:v>
                </c:pt>
                <c:pt idx="3941">
                  <c:v>394.1</c:v>
                </c:pt>
                <c:pt idx="3942">
                  <c:v>394.2</c:v>
                </c:pt>
                <c:pt idx="3943">
                  <c:v>394.3</c:v>
                </c:pt>
                <c:pt idx="3944">
                  <c:v>394.4</c:v>
                </c:pt>
                <c:pt idx="3945">
                  <c:v>394.5</c:v>
                </c:pt>
                <c:pt idx="3946">
                  <c:v>394.6</c:v>
                </c:pt>
                <c:pt idx="3947">
                  <c:v>394.7</c:v>
                </c:pt>
                <c:pt idx="3948">
                  <c:v>394.8</c:v>
                </c:pt>
                <c:pt idx="3949">
                  <c:v>394.9</c:v>
                </c:pt>
                <c:pt idx="3950">
                  <c:v>395</c:v>
                </c:pt>
                <c:pt idx="3951">
                  <c:v>395.1</c:v>
                </c:pt>
                <c:pt idx="3952">
                  <c:v>395.2</c:v>
                </c:pt>
                <c:pt idx="3953">
                  <c:v>395.3</c:v>
                </c:pt>
                <c:pt idx="3954">
                  <c:v>395.4</c:v>
                </c:pt>
                <c:pt idx="3955">
                  <c:v>395.5</c:v>
                </c:pt>
                <c:pt idx="3956">
                  <c:v>395.6</c:v>
                </c:pt>
                <c:pt idx="3957">
                  <c:v>395.7</c:v>
                </c:pt>
                <c:pt idx="3958">
                  <c:v>395.8</c:v>
                </c:pt>
                <c:pt idx="3959">
                  <c:v>395.9</c:v>
                </c:pt>
                <c:pt idx="3960">
                  <c:v>396</c:v>
                </c:pt>
                <c:pt idx="3961">
                  <c:v>396.1</c:v>
                </c:pt>
                <c:pt idx="3962">
                  <c:v>396.2</c:v>
                </c:pt>
                <c:pt idx="3963">
                  <c:v>396.3</c:v>
                </c:pt>
                <c:pt idx="3964">
                  <c:v>396.4</c:v>
                </c:pt>
                <c:pt idx="3965">
                  <c:v>396.5</c:v>
                </c:pt>
                <c:pt idx="3966">
                  <c:v>396.6</c:v>
                </c:pt>
                <c:pt idx="3967">
                  <c:v>396.7</c:v>
                </c:pt>
                <c:pt idx="3968">
                  <c:v>396.8</c:v>
                </c:pt>
                <c:pt idx="3969">
                  <c:v>396.9</c:v>
                </c:pt>
                <c:pt idx="3970">
                  <c:v>397</c:v>
                </c:pt>
                <c:pt idx="3971">
                  <c:v>397.1</c:v>
                </c:pt>
                <c:pt idx="3972">
                  <c:v>397.2</c:v>
                </c:pt>
                <c:pt idx="3973">
                  <c:v>397.3</c:v>
                </c:pt>
                <c:pt idx="3974">
                  <c:v>397.4</c:v>
                </c:pt>
                <c:pt idx="3975">
                  <c:v>397.5</c:v>
                </c:pt>
                <c:pt idx="3976">
                  <c:v>397.6</c:v>
                </c:pt>
                <c:pt idx="3977">
                  <c:v>397.7</c:v>
                </c:pt>
                <c:pt idx="3978">
                  <c:v>397.8</c:v>
                </c:pt>
                <c:pt idx="3979">
                  <c:v>397.9</c:v>
                </c:pt>
                <c:pt idx="3980">
                  <c:v>398</c:v>
                </c:pt>
                <c:pt idx="3981">
                  <c:v>398.1</c:v>
                </c:pt>
                <c:pt idx="3982">
                  <c:v>398.2</c:v>
                </c:pt>
                <c:pt idx="3983">
                  <c:v>398.3</c:v>
                </c:pt>
                <c:pt idx="3984">
                  <c:v>398.4</c:v>
                </c:pt>
                <c:pt idx="3985">
                  <c:v>398.5</c:v>
                </c:pt>
                <c:pt idx="3986">
                  <c:v>398.6</c:v>
                </c:pt>
                <c:pt idx="3987">
                  <c:v>398.7</c:v>
                </c:pt>
                <c:pt idx="3988">
                  <c:v>398.8</c:v>
                </c:pt>
                <c:pt idx="3989">
                  <c:v>398.9</c:v>
                </c:pt>
                <c:pt idx="3990">
                  <c:v>399</c:v>
                </c:pt>
                <c:pt idx="3991">
                  <c:v>399.1</c:v>
                </c:pt>
                <c:pt idx="3992">
                  <c:v>399.2</c:v>
                </c:pt>
                <c:pt idx="3993">
                  <c:v>399.3</c:v>
                </c:pt>
                <c:pt idx="3994">
                  <c:v>399.4</c:v>
                </c:pt>
                <c:pt idx="3995">
                  <c:v>399.5</c:v>
                </c:pt>
                <c:pt idx="3996">
                  <c:v>399.6</c:v>
                </c:pt>
                <c:pt idx="3997">
                  <c:v>399.7</c:v>
                </c:pt>
                <c:pt idx="3998">
                  <c:v>399.8</c:v>
                </c:pt>
                <c:pt idx="3999">
                  <c:v>399.9</c:v>
                </c:pt>
                <c:pt idx="4000">
                  <c:v>400</c:v>
                </c:pt>
              </c:numCache>
            </c:numRef>
          </c:xVal>
          <c:yVal>
            <c:numRef>
              <c:f>Thorax!$B$2:$B$4002</c:f>
              <c:numCache>
                <c:formatCode>General</c:formatCode>
                <c:ptCount val="4001"/>
                <c:pt idx="0">
                  <c:v>13.308438000000001</c:v>
                </c:pt>
                <c:pt idx="1">
                  <c:v>13.903105999999999</c:v>
                </c:pt>
                <c:pt idx="2">
                  <c:v>14.140869</c:v>
                </c:pt>
                <c:pt idx="3">
                  <c:v>13.939615</c:v>
                </c:pt>
                <c:pt idx="4">
                  <c:v>13.288519000000001</c:v>
                </c:pt>
                <c:pt idx="5">
                  <c:v>12.248903</c:v>
                </c:pt>
                <c:pt idx="6">
                  <c:v>10.928564</c:v>
                </c:pt>
                <c:pt idx="7">
                  <c:v>9.4504350000000006</c:v>
                </c:pt>
                <c:pt idx="8">
                  <c:v>7.9306179999999999</c:v>
                </c:pt>
                <c:pt idx="9">
                  <c:v>6.4688869999999996</c:v>
                </c:pt>
                <c:pt idx="10">
                  <c:v>5.1471020000000003</c:v>
                </c:pt>
                <c:pt idx="11">
                  <c:v>4.0309220000000003</c:v>
                </c:pt>
                <c:pt idx="12">
                  <c:v>3.1665860000000001</c:v>
                </c:pt>
                <c:pt idx="13">
                  <c:v>2.5668380000000002</c:v>
                </c:pt>
                <c:pt idx="14">
                  <c:v>2.2018369999999998</c:v>
                </c:pt>
                <c:pt idx="15">
                  <c:v>2.0144340000000001</c:v>
                </c:pt>
                <c:pt idx="16">
                  <c:v>1.947919</c:v>
                </c:pt>
                <c:pt idx="17">
                  <c:v>1.9598420000000001</c:v>
                </c:pt>
                <c:pt idx="18">
                  <c:v>2.017865</c:v>
                </c:pt>
                <c:pt idx="19">
                  <c:v>2.0915810000000001</c:v>
                </c:pt>
                <c:pt idx="20">
                  <c:v>2.1538919999999999</c:v>
                </c:pt>
                <c:pt idx="21">
                  <c:v>2.1972079999999998</c:v>
                </c:pt>
                <c:pt idx="22">
                  <c:v>2.2470690000000002</c:v>
                </c:pt>
                <c:pt idx="23">
                  <c:v>2.3455810000000001</c:v>
                </c:pt>
                <c:pt idx="24">
                  <c:v>2.512918</c:v>
                </c:pt>
                <c:pt idx="25">
                  <c:v>2.7320039999999999</c:v>
                </c:pt>
                <c:pt idx="26">
                  <c:v>2.976699</c:v>
                </c:pt>
                <c:pt idx="27">
                  <c:v>3.2440380000000002</c:v>
                </c:pt>
                <c:pt idx="28">
                  <c:v>3.544638</c:v>
                </c:pt>
                <c:pt idx="29">
                  <c:v>3.868541</c:v>
                </c:pt>
                <c:pt idx="30">
                  <c:v>4.1794380000000002</c:v>
                </c:pt>
                <c:pt idx="31">
                  <c:v>4.4458510000000002</c:v>
                </c:pt>
                <c:pt idx="32">
                  <c:v>4.6704090000000003</c:v>
                </c:pt>
                <c:pt idx="33">
                  <c:v>4.8894440000000001</c:v>
                </c:pt>
                <c:pt idx="34">
                  <c:v>5.149273</c:v>
                </c:pt>
                <c:pt idx="35">
                  <c:v>5.4787129999999999</c:v>
                </c:pt>
                <c:pt idx="36">
                  <c:v>5.8719419999999998</c:v>
                </c:pt>
                <c:pt idx="37">
                  <c:v>6.2897550000000004</c:v>
                </c:pt>
                <c:pt idx="38">
                  <c:v>6.678134</c:v>
                </c:pt>
                <c:pt idx="39">
                  <c:v>6.9869779999999997</c:v>
                </c:pt>
                <c:pt idx="40">
                  <c:v>7.1718890000000002</c:v>
                </c:pt>
                <c:pt idx="41">
                  <c:v>7.186922</c:v>
                </c:pt>
                <c:pt idx="42">
                  <c:v>6.9901169999999997</c:v>
                </c:pt>
                <c:pt idx="43">
                  <c:v>6.5646509999999996</c:v>
                </c:pt>
                <c:pt idx="44">
                  <c:v>5.9382339999999996</c:v>
                </c:pt>
                <c:pt idx="45">
                  <c:v>5.1865459999999999</c:v>
                </c:pt>
                <c:pt idx="46">
                  <c:v>4.4160839999999997</c:v>
                </c:pt>
                <c:pt idx="47">
                  <c:v>3.7297829999999998</c:v>
                </c:pt>
                <c:pt idx="48">
                  <c:v>3.194531</c:v>
                </c:pt>
                <c:pt idx="49">
                  <c:v>2.8353220000000001</c:v>
                </c:pt>
                <c:pt idx="50">
                  <c:v>2.653702</c:v>
                </c:pt>
                <c:pt idx="51">
                  <c:v>2.6419239999999999</c:v>
                </c:pt>
                <c:pt idx="52">
                  <c:v>2.7797529999999999</c:v>
                </c:pt>
                <c:pt idx="53">
                  <c:v>3.0303249999999999</c:v>
                </c:pt>
                <c:pt idx="54">
                  <c:v>3.3491610000000001</c:v>
                </c:pt>
                <c:pt idx="55">
                  <c:v>3.696285</c:v>
                </c:pt>
                <c:pt idx="56">
                  <c:v>4.0388570000000001</c:v>
                </c:pt>
                <c:pt idx="57">
                  <c:v>4.3496059999999996</c:v>
                </c:pt>
                <c:pt idx="58">
                  <c:v>4.6055919999999997</c:v>
                </c:pt>
                <c:pt idx="59">
                  <c:v>4.7813499999999998</c:v>
                </c:pt>
                <c:pt idx="60">
                  <c:v>4.8404769999999999</c:v>
                </c:pt>
                <c:pt idx="61">
                  <c:v>4.7393530000000004</c:v>
                </c:pt>
                <c:pt idx="62">
                  <c:v>4.4431909999999997</c:v>
                </c:pt>
                <c:pt idx="63">
                  <c:v>3.9396689999999999</c:v>
                </c:pt>
                <c:pt idx="64">
                  <c:v>3.2401939999999998</c:v>
                </c:pt>
                <c:pt idx="65">
                  <c:v>2.3731429999999998</c:v>
                </c:pt>
                <c:pt idx="66">
                  <c:v>1.3788750000000001</c:v>
                </c:pt>
                <c:pt idx="67">
                  <c:v>0.31063200000000002</c:v>
                </c:pt>
                <c:pt idx="68">
                  <c:v>-0.76331499999999997</c:v>
                </c:pt>
                <c:pt idx="69">
                  <c:v>-1.7640089999999999</c:v>
                </c:pt>
                <c:pt idx="70">
                  <c:v>-2.6103420000000002</c:v>
                </c:pt>
                <c:pt idx="71">
                  <c:v>-3.222226</c:v>
                </c:pt>
                <c:pt idx="72">
                  <c:v>-3.526065</c:v>
                </c:pt>
                <c:pt idx="73">
                  <c:v>-3.477878</c:v>
                </c:pt>
                <c:pt idx="74">
                  <c:v>-3.0881910000000001</c:v>
                </c:pt>
                <c:pt idx="75">
                  <c:v>-2.4201199999999998</c:v>
                </c:pt>
                <c:pt idx="76">
                  <c:v>-1.564611</c:v>
                </c:pt>
                <c:pt idx="77">
                  <c:v>-0.61260899999999996</c:v>
                </c:pt>
                <c:pt idx="78">
                  <c:v>0.36753999999999998</c:v>
                </c:pt>
                <c:pt idx="79">
                  <c:v>1.33857</c:v>
                </c:pt>
                <c:pt idx="80">
                  <c:v>2.282896</c:v>
                </c:pt>
                <c:pt idx="81">
                  <c:v>3.179573</c:v>
                </c:pt>
                <c:pt idx="82">
                  <c:v>3.982316</c:v>
                </c:pt>
                <c:pt idx="83">
                  <c:v>4.6184050000000001</c:v>
                </c:pt>
                <c:pt idx="84">
                  <c:v>5.0164970000000002</c:v>
                </c:pt>
                <c:pt idx="85">
                  <c:v>5.1340839999999996</c:v>
                </c:pt>
                <c:pt idx="86">
                  <c:v>4.9613930000000002</c:v>
                </c:pt>
                <c:pt idx="87">
                  <c:v>4.5209289999999998</c:v>
                </c:pt>
                <c:pt idx="88">
                  <c:v>3.8790800000000001</c:v>
                </c:pt>
                <c:pt idx="89">
                  <c:v>3.1437170000000001</c:v>
                </c:pt>
                <c:pt idx="90">
                  <c:v>2.424938</c:v>
                </c:pt>
                <c:pt idx="91">
                  <c:v>1.7887740000000001</c:v>
                </c:pt>
                <c:pt idx="92">
                  <c:v>1.2430319999999999</c:v>
                </c:pt>
                <c:pt idx="93">
                  <c:v>0.75317400000000001</c:v>
                </c:pt>
                <c:pt idx="94">
                  <c:v>0.27025399999999999</c:v>
                </c:pt>
                <c:pt idx="95">
                  <c:v>-0.23470099999999999</c:v>
                </c:pt>
                <c:pt idx="96">
                  <c:v>-0.74500200000000005</c:v>
                </c:pt>
                <c:pt idx="97">
                  <c:v>-1.2108779999999999</c:v>
                </c:pt>
                <c:pt idx="98">
                  <c:v>-1.5924970000000001</c:v>
                </c:pt>
                <c:pt idx="99">
                  <c:v>-1.877775</c:v>
                </c:pt>
                <c:pt idx="100">
                  <c:v>-2.0531769999999998</c:v>
                </c:pt>
                <c:pt idx="101">
                  <c:v>-2.0771890000000002</c:v>
                </c:pt>
                <c:pt idx="102">
                  <c:v>-1.9029180000000001</c:v>
                </c:pt>
                <c:pt idx="103">
                  <c:v>-1.5253080000000001</c:v>
                </c:pt>
                <c:pt idx="104">
                  <c:v>-0.99106899999999998</c:v>
                </c:pt>
                <c:pt idx="105">
                  <c:v>-0.361396</c:v>
                </c:pt>
                <c:pt idx="106">
                  <c:v>0.31881199999999998</c:v>
                </c:pt>
                <c:pt idx="107">
                  <c:v>1.0190699999999999</c:v>
                </c:pt>
                <c:pt idx="108">
                  <c:v>1.719409</c:v>
                </c:pt>
                <c:pt idx="109">
                  <c:v>2.4184739999999998</c:v>
                </c:pt>
                <c:pt idx="110">
                  <c:v>3.1328640000000001</c:v>
                </c:pt>
                <c:pt idx="111">
                  <c:v>3.8823219999999998</c:v>
                </c:pt>
                <c:pt idx="112">
                  <c:v>4.67347</c:v>
                </c:pt>
                <c:pt idx="113">
                  <c:v>5.4886299999999997</c:v>
                </c:pt>
                <c:pt idx="114">
                  <c:v>6.2867430000000004</c:v>
                </c:pt>
                <c:pt idx="115">
                  <c:v>7.0219209999999999</c:v>
                </c:pt>
                <c:pt idx="116">
                  <c:v>7.667351</c:v>
                </c:pt>
                <c:pt idx="117">
                  <c:v>8.2254539999999992</c:v>
                </c:pt>
                <c:pt idx="118">
                  <c:v>8.7222100000000005</c:v>
                </c:pt>
                <c:pt idx="119">
                  <c:v>9.1984879999999993</c:v>
                </c:pt>
                <c:pt idx="120">
                  <c:v>9.7021850000000001</c:v>
                </c:pt>
                <c:pt idx="121">
                  <c:v>10.278157</c:v>
                </c:pt>
                <c:pt idx="122">
                  <c:v>10.965721</c:v>
                </c:pt>
                <c:pt idx="123">
                  <c:v>11.801556</c:v>
                </c:pt>
                <c:pt idx="124">
                  <c:v>12.805106</c:v>
                </c:pt>
                <c:pt idx="125">
                  <c:v>13.953211</c:v>
                </c:pt>
                <c:pt idx="126">
                  <c:v>15.174333000000001</c:v>
                </c:pt>
                <c:pt idx="127">
                  <c:v>16.364719999999998</c:v>
                </c:pt>
                <c:pt idx="128">
                  <c:v>17.411308999999999</c:v>
                </c:pt>
                <c:pt idx="129">
                  <c:v>18.214396000000001</c:v>
                </c:pt>
                <c:pt idx="130">
                  <c:v>18.709562999999999</c:v>
                </c:pt>
                <c:pt idx="131">
                  <c:v>18.888354</c:v>
                </c:pt>
                <c:pt idx="132">
                  <c:v>18.800633000000001</c:v>
                </c:pt>
                <c:pt idx="133">
                  <c:v>18.523011</c:v>
                </c:pt>
                <c:pt idx="134">
                  <c:v>18.118134000000001</c:v>
                </c:pt>
                <c:pt idx="135">
                  <c:v>17.615932999999998</c:v>
                </c:pt>
                <c:pt idx="136">
                  <c:v>17.015592999999999</c:v>
                </c:pt>
                <c:pt idx="137">
                  <c:v>16.301553999999999</c:v>
                </c:pt>
                <c:pt idx="138">
                  <c:v>15.465889000000001</c:v>
                </c:pt>
                <c:pt idx="139">
                  <c:v>14.518185000000001</c:v>
                </c:pt>
                <c:pt idx="140">
                  <c:v>13.478635000000001</c:v>
                </c:pt>
                <c:pt idx="141">
                  <c:v>12.368764000000001</c:v>
                </c:pt>
                <c:pt idx="142">
                  <c:v>11.213113</c:v>
                </c:pt>
                <c:pt idx="143">
                  <c:v>10.053213</c:v>
                </c:pt>
                <c:pt idx="144">
                  <c:v>8.9581160000000004</c:v>
                </c:pt>
                <c:pt idx="145">
                  <c:v>8.0171030000000005</c:v>
                </c:pt>
                <c:pt idx="146">
                  <c:v>7.319337</c:v>
                </c:pt>
                <c:pt idx="147">
                  <c:v>6.9330309999999997</c:v>
                </c:pt>
                <c:pt idx="148">
                  <c:v>6.898129</c:v>
                </c:pt>
                <c:pt idx="149">
                  <c:v>7.2340200000000001</c:v>
                </c:pt>
                <c:pt idx="150">
                  <c:v>7.9356260000000001</c:v>
                </c:pt>
                <c:pt idx="151">
                  <c:v>8.9447679999999998</c:v>
                </c:pt>
                <c:pt idx="152">
                  <c:v>10.125219</c:v>
                </c:pt>
                <c:pt idx="153">
                  <c:v>11.271217</c:v>
                </c:pt>
                <c:pt idx="154">
                  <c:v>12.158773999999999</c:v>
                </c:pt>
                <c:pt idx="155">
                  <c:v>12.623017000000001</c:v>
                </c:pt>
                <c:pt idx="156">
                  <c:v>12.61077</c:v>
                </c:pt>
                <c:pt idx="157">
                  <c:v>12.169179</c:v>
                </c:pt>
                <c:pt idx="158">
                  <c:v>11.391116999999999</c:v>
                </c:pt>
                <c:pt idx="159">
                  <c:v>10.373393999999999</c:v>
                </c:pt>
                <c:pt idx="160">
                  <c:v>9.2143820000000005</c:v>
                </c:pt>
                <c:pt idx="161">
                  <c:v>8.0246820000000003</c:v>
                </c:pt>
                <c:pt idx="162">
                  <c:v>6.918685</c:v>
                </c:pt>
                <c:pt idx="163">
                  <c:v>5.991244</c:v>
                </c:pt>
                <c:pt idx="164">
                  <c:v>5.2996100000000004</c:v>
                </c:pt>
                <c:pt idx="165">
                  <c:v>4.8621270000000001</c:v>
                </c:pt>
                <c:pt idx="166">
                  <c:v>4.6768450000000001</c:v>
                </c:pt>
                <c:pt idx="167">
                  <c:v>4.7472450000000004</c:v>
                </c:pt>
                <c:pt idx="168">
                  <c:v>5.0878819999999996</c:v>
                </c:pt>
                <c:pt idx="169">
                  <c:v>5.6995560000000003</c:v>
                </c:pt>
                <c:pt idx="170">
                  <c:v>6.5404400000000003</c:v>
                </c:pt>
                <c:pt idx="171">
                  <c:v>7.5297429999999999</c:v>
                </c:pt>
                <c:pt idx="172">
                  <c:v>8.5835030000000003</c:v>
                </c:pt>
                <c:pt idx="173">
                  <c:v>9.6443119999999993</c:v>
                </c:pt>
                <c:pt idx="174">
                  <c:v>10.681908999999999</c:v>
                </c:pt>
                <c:pt idx="175">
                  <c:v>11.678288999999999</c:v>
                </c:pt>
                <c:pt idx="176">
                  <c:v>12.614703</c:v>
                </c:pt>
                <c:pt idx="177">
                  <c:v>13.46654</c:v>
                </c:pt>
                <c:pt idx="178">
                  <c:v>14.211354999999999</c:v>
                </c:pt>
                <c:pt idx="179">
                  <c:v>14.844795</c:v>
                </c:pt>
                <c:pt idx="180">
                  <c:v>15.384235</c:v>
                </c:pt>
                <c:pt idx="181">
                  <c:v>15.853730000000001</c:v>
                </c:pt>
                <c:pt idx="182">
                  <c:v>16.272496</c:v>
                </c:pt>
                <c:pt idx="183">
                  <c:v>16.664096000000001</c:v>
                </c:pt>
                <c:pt idx="184">
                  <c:v>17.067395000000001</c:v>
                </c:pt>
                <c:pt idx="185">
                  <c:v>17.525472000000001</c:v>
                </c:pt>
                <c:pt idx="186">
                  <c:v>18.064250999999999</c:v>
                </c:pt>
                <c:pt idx="187">
                  <c:v>18.683163</c:v>
                </c:pt>
                <c:pt idx="188">
                  <c:v>19.357465999999999</c:v>
                </c:pt>
                <c:pt idx="189">
                  <c:v>20.044127</c:v>
                </c:pt>
                <c:pt idx="190">
                  <c:v>20.690359999999998</c:v>
                </c:pt>
                <c:pt idx="191">
                  <c:v>21.241496999999999</c:v>
                </c:pt>
                <c:pt idx="192">
                  <c:v>21.646502999999999</c:v>
                </c:pt>
                <c:pt idx="193">
                  <c:v>21.869502000000001</c:v>
                </c:pt>
                <c:pt idx="194">
                  <c:v>21.901295999999999</c:v>
                </c:pt>
                <c:pt idx="195">
                  <c:v>21.749846000000002</c:v>
                </c:pt>
                <c:pt idx="196">
                  <c:v>21.422802000000001</c:v>
                </c:pt>
                <c:pt idx="197">
                  <c:v>20.935513</c:v>
                </c:pt>
                <c:pt idx="198">
                  <c:v>20.327643999999999</c:v>
                </c:pt>
                <c:pt idx="199">
                  <c:v>19.647058000000001</c:v>
                </c:pt>
                <c:pt idx="200">
                  <c:v>18.919069</c:v>
                </c:pt>
                <c:pt idx="201">
                  <c:v>18.152391000000001</c:v>
                </c:pt>
                <c:pt idx="202">
                  <c:v>17.373843000000001</c:v>
                </c:pt>
                <c:pt idx="203">
                  <c:v>16.635967000000001</c:v>
                </c:pt>
                <c:pt idx="204">
                  <c:v>15.986046</c:v>
                </c:pt>
                <c:pt idx="205">
                  <c:v>15.442448000000001</c:v>
                </c:pt>
                <c:pt idx="206">
                  <c:v>15.009231</c:v>
                </c:pt>
                <c:pt idx="207">
                  <c:v>14.705204</c:v>
                </c:pt>
                <c:pt idx="208">
                  <c:v>14.562118</c:v>
                </c:pt>
                <c:pt idx="209">
                  <c:v>14.588259000000001</c:v>
                </c:pt>
                <c:pt idx="210">
                  <c:v>14.745801</c:v>
                </c:pt>
                <c:pt idx="211">
                  <c:v>14.969874000000001</c:v>
                </c:pt>
                <c:pt idx="212">
                  <c:v>15.194475000000001</c:v>
                </c:pt>
                <c:pt idx="213">
                  <c:v>15.352097000000001</c:v>
                </c:pt>
                <c:pt idx="214">
                  <c:v>15.372811</c:v>
                </c:pt>
                <c:pt idx="215">
                  <c:v>15.209866999999999</c:v>
                </c:pt>
                <c:pt idx="216">
                  <c:v>14.860189</c:v>
                </c:pt>
                <c:pt idx="217">
                  <c:v>14.347744</c:v>
                </c:pt>
                <c:pt idx="218">
                  <c:v>13.691811</c:v>
                </c:pt>
                <c:pt idx="219">
                  <c:v>12.892481999999999</c:v>
                </c:pt>
                <c:pt idx="220">
                  <c:v>11.939375</c:v>
                </c:pt>
                <c:pt idx="221">
                  <c:v>10.835811</c:v>
                </c:pt>
                <c:pt idx="222">
                  <c:v>9.6233219999999999</c:v>
                </c:pt>
                <c:pt idx="223">
                  <c:v>8.3848020000000005</c:v>
                </c:pt>
                <c:pt idx="224">
                  <c:v>7.2173040000000004</c:v>
                </c:pt>
                <c:pt idx="225">
                  <c:v>6.1980000000000004</c:v>
                </c:pt>
                <c:pt idx="226">
                  <c:v>5.3745269999999996</c:v>
                </c:pt>
                <c:pt idx="227">
                  <c:v>4.7715319999999997</c:v>
                </c:pt>
                <c:pt idx="228">
                  <c:v>4.3859659999999998</c:v>
                </c:pt>
                <c:pt idx="229">
                  <c:v>4.1828079999999996</c:v>
                </c:pt>
                <c:pt idx="230">
                  <c:v>4.1216619999999997</c:v>
                </c:pt>
                <c:pt idx="231">
                  <c:v>4.1996010000000004</c:v>
                </c:pt>
                <c:pt idx="232">
                  <c:v>4.4636519999999997</c:v>
                </c:pt>
                <c:pt idx="233">
                  <c:v>4.9788940000000004</c:v>
                </c:pt>
                <c:pt idx="234">
                  <c:v>5.7803129999999996</c:v>
                </c:pt>
                <c:pt idx="235">
                  <c:v>6.8450559999999996</c:v>
                </c:pt>
                <c:pt idx="236">
                  <c:v>8.103669</c:v>
                </c:pt>
                <c:pt idx="237">
                  <c:v>9.4660189999999993</c:v>
                </c:pt>
                <c:pt idx="238">
                  <c:v>10.825602999999999</c:v>
                </c:pt>
                <c:pt idx="239">
                  <c:v>12.06002</c:v>
                </c:pt>
                <c:pt idx="240">
                  <c:v>13.057774999999999</c:v>
                </c:pt>
                <c:pt idx="241">
                  <c:v>13.745234999999999</c:v>
                </c:pt>
                <c:pt idx="242">
                  <c:v>14.086675</c:v>
                </c:pt>
                <c:pt idx="243">
                  <c:v>14.076585</c:v>
                </c:pt>
                <c:pt idx="244">
                  <c:v>13.740561</c:v>
                </c:pt>
                <c:pt idx="245">
                  <c:v>13.136594000000001</c:v>
                </c:pt>
                <c:pt idx="246">
                  <c:v>12.348148</c:v>
                </c:pt>
                <c:pt idx="247">
                  <c:v>11.469198</c:v>
                </c:pt>
                <c:pt idx="248">
                  <c:v>10.587227</c:v>
                </c:pt>
                <c:pt idx="249">
                  <c:v>9.7672790000000003</c:v>
                </c:pt>
                <c:pt idx="250">
                  <c:v>9.0371279999999992</c:v>
                </c:pt>
                <c:pt idx="251">
                  <c:v>8.3836320000000004</c:v>
                </c:pt>
                <c:pt idx="252">
                  <c:v>7.7711949999999996</c:v>
                </c:pt>
                <c:pt idx="253">
                  <c:v>7.1738229999999996</c:v>
                </c:pt>
                <c:pt idx="254">
                  <c:v>6.6017530000000004</c:v>
                </c:pt>
                <c:pt idx="255">
                  <c:v>6.1062050000000001</c:v>
                </c:pt>
                <c:pt idx="256">
                  <c:v>5.7544459999999997</c:v>
                </c:pt>
                <c:pt idx="257">
                  <c:v>5.5959700000000003</c:v>
                </c:pt>
                <c:pt idx="258">
                  <c:v>5.6567160000000003</c:v>
                </c:pt>
                <c:pt idx="259">
                  <c:v>5.9603349999999997</c:v>
                </c:pt>
                <c:pt idx="260">
                  <c:v>6.5350729999999997</c:v>
                </c:pt>
                <c:pt idx="261">
                  <c:v>7.3915499999999996</c:v>
                </c:pt>
                <c:pt idx="262">
                  <c:v>8.5029559999999993</c:v>
                </c:pt>
                <c:pt idx="263">
                  <c:v>9.8029659999999996</c:v>
                </c:pt>
                <c:pt idx="264">
                  <c:v>11.18779</c:v>
                </c:pt>
                <c:pt idx="265">
                  <c:v>12.532569000000001</c:v>
                </c:pt>
                <c:pt idx="266">
                  <c:v>13.732548</c:v>
                </c:pt>
                <c:pt idx="267">
                  <c:v>14.729687</c:v>
                </c:pt>
                <c:pt idx="268">
                  <c:v>15.499650000000001</c:v>
                </c:pt>
                <c:pt idx="269">
                  <c:v>16.036774000000001</c:v>
                </c:pt>
                <c:pt idx="270">
                  <c:v>16.356218999999999</c:v>
                </c:pt>
                <c:pt idx="271">
                  <c:v>16.484731</c:v>
                </c:pt>
                <c:pt idx="272">
                  <c:v>16.439339</c:v>
                </c:pt>
                <c:pt idx="273">
                  <c:v>16.223911000000001</c:v>
                </c:pt>
                <c:pt idx="274">
                  <c:v>15.846644</c:v>
                </c:pt>
                <c:pt idx="275">
                  <c:v>15.339487</c:v>
                </c:pt>
                <c:pt idx="276">
                  <c:v>14.766586</c:v>
                </c:pt>
                <c:pt idx="277">
                  <c:v>14.215629</c:v>
                </c:pt>
                <c:pt idx="278">
                  <c:v>13.769945999999999</c:v>
                </c:pt>
                <c:pt idx="279">
                  <c:v>13.471598</c:v>
                </c:pt>
                <c:pt idx="280">
                  <c:v>13.303179999999999</c:v>
                </c:pt>
                <c:pt idx="281">
                  <c:v>13.206351</c:v>
                </c:pt>
                <c:pt idx="282">
                  <c:v>13.116405</c:v>
                </c:pt>
                <c:pt idx="283">
                  <c:v>12.983916000000001</c:v>
                </c:pt>
                <c:pt idx="284">
                  <c:v>12.783177999999999</c:v>
                </c:pt>
                <c:pt idx="285">
                  <c:v>12.514595999999999</c:v>
                </c:pt>
                <c:pt idx="286">
                  <c:v>12.199813000000001</c:v>
                </c:pt>
                <c:pt idx="287">
                  <c:v>11.877329</c:v>
                </c:pt>
                <c:pt idx="288">
                  <c:v>11.604181000000001</c:v>
                </c:pt>
                <c:pt idx="289">
                  <c:v>11.451025</c:v>
                </c:pt>
                <c:pt idx="290">
                  <c:v>11.483584</c:v>
                </c:pt>
                <c:pt idx="291">
                  <c:v>11.742526</c:v>
                </c:pt>
                <c:pt idx="292">
                  <c:v>12.234254</c:v>
                </c:pt>
                <c:pt idx="293">
                  <c:v>12.933857</c:v>
                </c:pt>
                <c:pt idx="294">
                  <c:v>13.796136000000001</c:v>
                </c:pt>
                <c:pt idx="295">
                  <c:v>14.769129</c:v>
                </c:pt>
                <c:pt idx="296">
                  <c:v>15.801335</c:v>
                </c:pt>
                <c:pt idx="297">
                  <c:v>16.837686000000001</c:v>
                </c:pt>
                <c:pt idx="298">
                  <c:v>17.814603999999999</c:v>
                </c:pt>
                <c:pt idx="299">
                  <c:v>18.665396000000001</c:v>
                </c:pt>
                <c:pt idx="300">
                  <c:v>19.330048000000001</c:v>
                </c:pt>
                <c:pt idx="301">
                  <c:v>19.766155999999999</c:v>
                </c:pt>
                <c:pt idx="302">
                  <c:v>19.968060000000001</c:v>
                </c:pt>
                <c:pt idx="303">
                  <c:v>19.976818999999999</c:v>
                </c:pt>
                <c:pt idx="304">
                  <c:v>19.853967000000001</c:v>
                </c:pt>
                <c:pt idx="305">
                  <c:v>19.64161</c:v>
                </c:pt>
                <c:pt idx="306">
                  <c:v>19.353361</c:v>
                </c:pt>
                <c:pt idx="307">
                  <c:v>18.988989</c:v>
                </c:pt>
                <c:pt idx="308">
                  <c:v>18.540175000000001</c:v>
                </c:pt>
                <c:pt idx="309">
                  <c:v>17.989166000000001</c:v>
                </c:pt>
                <c:pt idx="310">
                  <c:v>17.313438999999999</c:v>
                </c:pt>
                <c:pt idx="311">
                  <c:v>16.491427999999999</c:v>
                </c:pt>
                <c:pt idx="312">
                  <c:v>15.507033</c:v>
                </c:pt>
                <c:pt idx="313">
                  <c:v>14.358768</c:v>
                </c:pt>
                <c:pt idx="314">
                  <c:v>13.075547</c:v>
                </c:pt>
                <c:pt idx="315">
                  <c:v>11.733673</c:v>
                </c:pt>
                <c:pt idx="316">
                  <c:v>10.456072000000001</c:v>
                </c:pt>
                <c:pt idx="317">
                  <c:v>9.3775600000000008</c:v>
                </c:pt>
                <c:pt idx="318">
                  <c:v>8.5978150000000007</c:v>
                </c:pt>
                <c:pt idx="319">
                  <c:v>8.1620419999999996</c:v>
                </c:pt>
                <c:pt idx="320">
                  <c:v>8.0717280000000002</c:v>
                </c:pt>
                <c:pt idx="321">
                  <c:v>8.2962369999999996</c:v>
                </c:pt>
                <c:pt idx="322">
                  <c:v>8.7713029999999996</c:v>
                </c:pt>
                <c:pt idx="323">
                  <c:v>9.3961710000000007</c:v>
                </c:pt>
                <c:pt idx="324">
                  <c:v>10.052441999999999</c:v>
                </c:pt>
                <c:pt idx="325">
                  <c:v>10.648132</c:v>
                </c:pt>
                <c:pt idx="326">
                  <c:v>11.146406000000001</c:v>
                </c:pt>
                <c:pt idx="327">
                  <c:v>11.548901000000001</c:v>
                </c:pt>
                <c:pt idx="328">
                  <c:v>11.866903000000001</c:v>
                </c:pt>
                <c:pt idx="329">
                  <c:v>12.116630000000001</c:v>
                </c:pt>
                <c:pt idx="330">
                  <c:v>12.321345000000001</c:v>
                </c:pt>
                <c:pt idx="331">
                  <c:v>12.499008</c:v>
                </c:pt>
                <c:pt idx="332">
                  <c:v>12.654068000000001</c:v>
                </c:pt>
                <c:pt idx="333">
                  <c:v>12.789410999999999</c:v>
                </c:pt>
                <c:pt idx="334">
                  <c:v>12.918699999999999</c:v>
                </c:pt>
                <c:pt idx="335">
                  <c:v>13.058176</c:v>
                </c:pt>
                <c:pt idx="336">
                  <c:v>13.20262</c:v>
                </c:pt>
                <c:pt idx="337">
                  <c:v>13.305301</c:v>
                </c:pt>
                <c:pt idx="338">
                  <c:v>13.283424999999999</c:v>
                </c:pt>
                <c:pt idx="339">
                  <c:v>13.053418000000001</c:v>
                </c:pt>
                <c:pt idx="340">
                  <c:v>12.568641</c:v>
                </c:pt>
                <c:pt idx="341">
                  <c:v>11.828371000000001</c:v>
                </c:pt>
                <c:pt idx="342">
                  <c:v>10.864319999999999</c:v>
                </c:pt>
                <c:pt idx="343">
                  <c:v>9.730162</c:v>
                </c:pt>
                <c:pt idx="344">
                  <c:v>8.497973</c:v>
                </c:pt>
                <c:pt idx="345">
                  <c:v>7.254308</c:v>
                </c:pt>
                <c:pt idx="346">
                  <c:v>6.0906279999999997</c:v>
                </c:pt>
                <c:pt idx="347">
                  <c:v>5.0811460000000004</c:v>
                </c:pt>
                <c:pt idx="348">
                  <c:v>4.2595840000000003</c:v>
                </c:pt>
                <c:pt idx="349">
                  <c:v>3.617829</c:v>
                </c:pt>
                <c:pt idx="350">
                  <c:v>3.1225209999999999</c:v>
                </c:pt>
                <c:pt idx="351">
                  <c:v>2.7295929999999999</c:v>
                </c:pt>
                <c:pt idx="352">
                  <c:v>2.3978540000000002</c:v>
                </c:pt>
                <c:pt idx="353">
                  <c:v>2.1111810000000002</c:v>
                </c:pt>
                <c:pt idx="354">
                  <c:v>1.89381</c:v>
                </c:pt>
                <c:pt idx="355">
                  <c:v>1.7970630000000001</c:v>
                </c:pt>
                <c:pt idx="356">
                  <c:v>1.870185</c:v>
                </c:pt>
                <c:pt idx="357">
                  <c:v>2.1442890000000001</c:v>
                </c:pt>
                <c:pt idx="358">
                  <c:v>2.631542</c:v>
                </c:pt>
                <c:pt idx="359">
                  <c:v>3.3231069999999998</c:v>
                </c:pt>
                <c:pt idx="360">
                  <c:v>4.1840890000000002</c:v>
                </c:pt>
                <c:pt idx="361">
                  <c:v>5.1526259999999997</c:v>
                </c:pt>
                <c:pt idx="362">
                  <c:v>6.1419509999999997</c:v>
                </c:pt>
                <c:pt idx="363">
                  <c:v>7.0473319999999999</c:v>
                </c:pt>
                <c:pt idx="364">
                  <c:v>7.7640779999999996</c:v>
                </c:pt>
                <c:pt idx="365">
                  <c:v>8.2128150000000009</c:v>
                </c:pt>
                <c:pt idx="366">
                  <c:v>8.3661759999999994</c:v>
                </c:pt>
                <c:pt idx="367">
                  <c:v>8.2700849999999999</c:v>
                </c:pt>
                <c:pt idx="368">
                  <c:v>8.0355620000000005</c:v>
                </c:pt>
                <c:pt idx="369">
                  <c:v>7.7893569999999999</c:v>
                </c:pt>
                <c:pt idx="370">
                  <c:v>7.621651</c:v>
                </c:pt>
                <c:pt idx="371">
                  <c:v>7.5722370000000003</c:v>
                </c:pt>
                <c:pt idx="372">
                  <c:v>7.6477930000000001</c:v>
                </c:pt>
                <c:pt idx="373">
                  <c:v>7.8427290000000003</c:v>
                </c:pt>
                <c:pt idx="374">
                  <c:v>8.1517900000000001</c:v>
                </c:pt>
                <c:pt idx="375">
                  <c:v>8.5742049999999992</c:v>
                </c:pt>
                <c:pt idx="376">
                  <c:v>9.1097070000000002</c:v>
                </c:pt>
                <c:pt idx="377">
                  <c:v>9.7482749999999996</c:v>
                </c:pt>
                <c:pt idx="378">
                  <c:v>10.464283</c:v>
                </c:pt>
                <c:pt idx="379">
                  <c:v>11.223613</c:v>
                </c:pt>
                <c:pt idx="380">
                  <c:v>11.993562000000001</c:v>
                </c:pt>
                <c:pt idx="381">
                  <c:v>12.743664000000001</c:v>
                </c:pt>
                <c:pt idx="382">
                  <c:v>13.441186999999999</c:v>
                </c:pt>
                <c:pt idx="383">
                  <c:v>14.050153999999999</c:v>
                </c:pt>
                <c:pt idx="384">
                  <c:v>14.538501</c:v>
                </c:pt>
                <c:pt idx="385">
                  <c:v>14.889502999999999</c:v>
                </c:pt>
                <c:pt idx="386">
                  <c:v>15.108905999999999</c:v>
                </c:pt>
                <c:pt idx="387">
                  <c:v>15.224154</c:v>
                </c:pt>
                <c:pt idx="388">
                  <c:v>15.27299</c:v>
                </c:pt>
                <c:pt idx="389">
                  <c:v>15.285144000000001</c:v>
                </c:pt>
                <c:pt idx="390">
                  <c:v>15.275232000000001</c:v>
                </c:pt>
                <c:pt idx="391">
                  <c:v>15.252511999999999</c:v>
                </c:pt>
                <c:pt idx="392">
                  <c:v>15.227256000000001</c:v>
                </c:pt>
                <c:pt idx="393">
                  <c:v>15.203046000000001</c:v>
                </c:pt>
                <c:pt idx="394">
                  <c:v>15.166385999999999</c:v>
                </c:pt>
                <c:pt idx="395">
                  <c:v>15.083027</c:v>
                </c:pt>
                <c:pt idx="396">
                  <c:v>14.908049</c:v>
                </c:pt>
                <c:pt idx="397">
                  <c:v>14.611530999999999</c:v>
                </c:pt>
                <c:pt idx="398">
                  <c:v>14.193153000000001</c:v>
                </c:pt>
                <c:pt idx="399">
                  <c:v>13.661989</c:v>
                </c:pt>
                <c:pt idx="400">
                  <c:v>13.011046</c:v>
                </c:pt>
                <c:pt idx="401">
                  <c:v>12.223998999999999</c:v>
                </c:pt>
                <c:pt idx="402">
                  <c:v>11.294807</c:v>
                </c:pt>
                <c:pt idx="403">
                  <c:v>10.228761</c:v>
                </c:pt>
                <c:pt idx="404">
                  <c:v>9.0370640000000009</c:v>
                </c:pt>
                <c:pt idx="405">
                  <c:v>7.7429209999999999</c:v>
                </c:pt>
                <c:pt idx="406">
                  <c:v>6.3877920000000001</c:v>
                </c:pt>
                <c:pt idx="407">
                  <c:v>5.025423</c:v>
                </c:pt>
                <c:pt idx="408">
                  <c:v>3.7104469999999998</c:v>
                </c:pt>
                <c:pt idx="409">
                  <c:v>2.491743</c:v>
                </c:pt>
                <c:pt idx="410">
                  <c:v>1.410512</c:v>
                </c:pt>
                <c:pt idx="411">
                  <c:v>0.49914799999999998</c:v>
                </c:pt>
                <c:pt idx="412">
                  <c:v>-0.21664900000000001</c:v>
                </c:pt>
                <c:pt idx="413">
                  <c:v>-0.711951</c:v>
                </c:pt>
                <c:pt idx="414">
                  <c:v>-0.96257800000000004</c:v>
                </c:pt>
                <c:pt idx="415">
                  <c:v>-0.95578300000000005</c:v>
                </c:pt>
                <c:pt idx="416">
                  <c:v>-0.70253699999999997</c:v>
                </c:pt>
                <c:pt idx="417">
                  <c:v>-0.23958199999999999</c:v>
                </c:pt>
                <c:pt idx="418">
                  <c:v>0.38320900000000002</c:v>
                </c:pt>
                <c:pt idx="419">
                  <c:v>1.1194759999999999</c:v>
                </c:pt>
                <c:pt idx="420">
                  <c:v>1.9293659999999999</c:v>
                </c:pt>
                <c:pt idx="421">
                  <c:v>2.7712680000000001</c:v>
                </c:pt>
                <c:pt idx="422">
                  <c:v>3.6004459999999998</c:v>
                </c:pt>
                <c:pt idx="423">
                  <c:v>4.3775940000000002</c:v>
                </c:pt>
                <c:pt idx="424">
                  <c:v>5.0754970000000004</c:v>
                </c:pt>
                <c:pt idx="425">
                  <c:v>5.6798869999999999</c:v>
                </c:pt>
                <c:pt idx="426">
                  <c:v>6.1919380000000004</c:v>
                </c:pt>
                <c:pt idx="427">
                  <c:v>6.6309189999999996</c:v>
                </c:pt>
                <c:pt idx="428">
                  <c:v>7.0231909999999997</c:v>
                </c:pt>
                <c:pt idx="429">
                  <c:v>7.3833399999999996</c:v>
                </c:pt>
                <c:pt idx="430">
                  <c:v>7.7139040000000003</c:v>
                </c:pt>
                <c:pt idx="431">
                  <c:v>8.0223680000000002</c:v>
                </c:pt>
                <c:pt idx="432">
                  <c:v>8.3262710000000002</c:v>
                </c:pt>
                <c:pt idx="433">
                  <c:v>8.6438089999999992</c:v>
                </c:pt>
                <c:pt idx="434">
                  <c:v>8.9914640000000006</c:v>
                </c:pt>
                <c:pt idx="435">
                  <c:v>9.3889230000000001</c:v>
                </c:pt>
                <c:pt idx="436">
                  <c:v>9.8568899999999999</c:v>
                </c:pt>
                <c:pt idx="437">
                  <c:v>10.409458000000001</c:v>
                </c:pt>
                <c:pt idx="438">
                  <c:v>11.052849999999999</c:v>
                </c:pt>
                <c:pt idx="439">
                  <c:v>11.787039999999999</c:v>
                </c:pt>
                <c:pt idx="440">
                  <c:v>12.595342</c:v>
                </c:pt>
                <c:pt idx="441">
                  <c:v>13.433425</c:v>
                </c:pt>
                <c:pt idx="442">
                  <c:v>14.243912</c:v>
                </c:pt>
                <c:pt idx="443">
                  <c:v>14.982538999999999</c:v>
                </c:pt>
                <c:pt idx="444">
                  <c:v>15.626821</c:v>
                </c:pt>
                <c:pt idx="445">
                  <c:v>16.174327000000002</c:v>
                </c:pt>
                <c:pt idx="446">
                  <c:v>16.637995</c:v>
                </c:pt>
                <c:pt idx="447">
                  <c:v>17.02338</c:v>
                </c:pt>
                <c:pt idx="448">
                  <c:v>17.300262</c:v>
                </c:pt>
                <c:pt idx="449">
                  <c:v>17.406230999999998</c:v>
                </c:pt>
                <c:pt idx="450">
                  <c:v>17.282159</c:v>
                </c:pt>
                <c:pt idx="451">
                  <c:v>16.904734000000001</c:v>
                </c:pt>
                <c:pt idx="452">
                  <c:v>16.297661999999999</c:v>
                </c:pt>
                <c:pt idx="453">
                  <c:v>15.521592999999999</c:v>
                </c:pt>
                <c:pt idx="454">
                  <c:v>14.650357</c:v>
                </c:pt>
                <c:pt idx="455">
                  <c:v>13.755143</c:v>
                </c:pt>
                <c:pt idx="456">
                  <c:v>12.901489</c:v>
                </c:pt>
                <c:pt idx="457">
                  <c:v>12.131150999999999</c:v>
                </c:pt>
                <c:pt idx="458">
                  <c:v>11.429641999999999</c:v>
                </c:pt>
                <c:pt idx="459">
                  <c:v>10.729194</c:v>
                </c:pt>
                <c:pt idx="460">
                  <c:v>9.9627850000000002</c:v>
                </c:pt>
                <c:pt idx="461">
                  <c:v>9.1135330000000003</c:v>
                </c:pt>
                <c:pt idx="462">
                  <c:v>8.2131150000000002</c:v>
                </c:pt>
                <c:pt idx="463">
                  <c:v>7.3099619999999996</c:v>
                </c:pt>
                <c:pt idx="464">
                  <c:v>6.4471730000000003</c:v>
                </c:pt>
                <c:pt idx="465">
                  <c:v>5.6581440000000001</c:v>
                </c:pt>
                <c:pt idx="466">
                  <c:v>4.9684369999999998</c:v>
                </c:pt>
                <c:pt idx="467">
                  <c:v>4.3950589999999998</c:v>
                </c:pt>
                <c:pt idx="468">
                  <c:v>3.9365049999999999</c:v>
                </c:pt>
                <c:pt idx="469">
                  <c:v>3.559015</c:v>
                </c:pt>
                <c:pt idx="470">
                  <c:v>3.200634</c:v>
                </c:pt>
                <c:pt idx="471">
                  <c:v>2.7993290000000002</c:v>
                </c:pt>
                <c:pt idx="472">
                  <c:v>2.328481</c:v>
                </c:pt>
                <c:pt idx="473">
                  <c:v>1.821137</c:v>
                </c:pt>
                <c:pt idx="474">
                  <c:v>1.3639829999999999</c:v>
                </c:pt>
                <c:pt idx="475">
                  <c:v>1.0547930000000001</c:v>
                </c:pt>
                <c:pt idx="476">
                  <c:v>0.949681</c:v>
                </c:pt>
                <c:pt idx="477">
                  <c:v>1.0405789999999999</c:v>
                </c:pt>
                <c:pt idx="478">
                  <c:v>1.277244</c:v>
                </c:pt>
                <c:pt idx="479">
                  <c:v>1.608349</c:v>
                </c:pt>
                <c:pt idx="480">
                  <c:v>2.0117720000000001</c:v>
                </c:pt>
                <c:pt idx="481">
                  <c:v>2.5036290000000001</c:v>
                </c:pt>
                <c:pt idx="482">
                  <c:v>3.1181260000000002</c:v>
                </c:pt>
                <c:pt idx="483">
                  <c:v>3.8670640000000001</c:v>
                </c:pt>
                <c:pt idx="484">
                  <c:v>4.7214109999999998</c:v>
                </c:pt>
                <c:pt idx="485">
                  <c:v>5.635872</c:v>
                </c:pt>
                <c:pt idx="486">
                  <c:v>6.5807019999999996</c:v>
                </c:pt>
                <c:pt idx="487">
                  <c:v>7.5457029999999996</c:v>
                </c:pt>
                <c:pt idx="488">
                  <c:v>8.5270659999999996</c:v>
                </c:pt>
                <c:pt idx="489">
                  <c:v>9.5193130000000004</c:v>
                </c:pt>
                <c:pt idx="490">
                  <c:v>10.511079000000001</c:v>
                </c:pt>
                <c:pt idx="491">
                  <c:v>11.479129</c:v>
                </c:pt>
                <c:pt idx="492">
                  <c:v>12.390179</c:v>
                </c:pt>
                <c:pt idx="493">
                  <c:v>13.215398</c:v>
                </c:pt>
                <c:pt idx="494">
                  <c:v>13.945098</c:v>
                </c:pt>
                <c:pt idx="495">
                  <c:v>14.591903</c:v>
                </c:pt>
                <c:pt idx="496">
                  <c:v>15.179185</c:v>
                </c:pt>
                <c:pt idx="497">
                  <c:v>15.715093</c:v>
                </c:pt>
                <c:pt idx="498">
                  <c:v>16.170119</c:v>
                </c:pt>
                <c:pt idx="499">
                  <c:v>16.486049000000001</c:v>
                </c:pt>
                <c:pt idx="500">
                  <c:v>16.609788000000002</c:v>
                </c:pt>
                <c:pt idx="501">
                  <c:v>16.51586</c:v>
                </c:pt>
                <c:pt idx="502">
                  <c:v>16.203904999999999</c:v>
                </c:pt>
                <c:pt idx="503">
                  <c:v>15.687109</c:v>
                </c:pt>
                <c:pt idx="504">
                  <c:v>14.986041999999999</c:v>
                </c:pt>
                <c:pt idx="505">
                  <c:v>14.131627999999999</c:v>
                </c:pt>
                <c:pt idx="506">
                  <c:v>13.177192</c:v>
                </c:pt>
                <c:pt idx="507">
                  <c:v>12.212996</c:v>
                </c:pt>
                <c:pt idx="508">
                  <c:v>11.362166</c:v>
                </c:pt>
                <c:pt idx="509">
                  <c:v>10.740468999999999</c:v>
                </c:pt>
                <c:pt idx="510">
                  <c:v>10.404439</c:v>
                </c:pt>
                <c:pt idx="511">
                  <c:v>10.337260000000001</c:v>
                </c:pt>
                <c:pt idx="512">
                  <c:v>10.477760999999999</c:v>
                </c:pt>
                <c:pt idx="513">
                  <c:v>10.749720999999999</c:v>
                </c:pt>
                <c:pt idx="514">
                  <c:v>11.067589999999999</c:v>
                </c:pt>
                <c:pt idx="515">
                  <c:v>11.336423</c:v>
                </c:pt>
                <c:pt idx="516">
                  <c:v>11.463763</c:v>
                </c:pt>
                <c:pt idx="517">
                  <c:v>11.375664</c:v>
                </c:pt>
                <c:pt idx="518">
                  <c:v>11.02557</c:v>
                </c:pt>
                <c:pt idx="519">
                  <c:v>10.399628</c:v>
                </c:pt>
                <c:pt idx="520">
                  <c:v>9.5235009999999996</c:v>
                </c:pt>
                <c:pt idx="521">
                  <c:v>8.4669740000000004</c:v>
                </c:pt>
                <c:pt idx="522">
                  <c:v>7.3399850000000004</c:v>
                </c:pt>
                <c:pt idx="523">
                  <c:v>6.2748179999999998</c:v>
                </c:pt>
                <c:pt idx="524">
                  <c:v>5.3928440000000002</c:v>
                </c:pt>
                <c:pt idx="525">
                  <c:v>4.7677529999999999</c:v>
                </c:pt>
                <c:pt idx="526">
                  <c:v>4.4058510000000002</c:v>
                </c:pt>
                <c:pt idx="527">
                  <c:v>4.2472440000000002</c:v>
                </c:pt>
                <c:pt idx="528">
                  <c:v>4.1783669999999997</c:v>
                </c:pt>
                <c:pt idx="529">
                  <c:v>4.061877</c:v>
                </c:pt>
                <c:pt idx="530">
                  <c:v>3.7861340000000001</c:v>
                </c:pt>
                <c:pt idx="531">
                  <c:v>3.3021769999999999</c:v>
                </c:pt>
                <c:pt idx="532">
                  <c:v>2.6212040000000001</c:v>
                </c:pt>
                <c:pt idx="533">
                  <c:v>1.7914810000000001</c:v>
                </c:pt>
                <c:pt idx="534">
                  <c:v>0.88614099999999996</c:v>
                </c:pt>
                <c:pt idx="535">
                  <c:v>-2.7700000000000001E-4</c:v>
                </c:pt>
                <c:pt idx="536">
                  <c:v>-0.770733</c:v>
                </c:pt>
                <c:pt idx="537">
                  <c:v>-1.360387</c:v>
                </c:pt>
                <c:pt idx="538">
                  <c:v>-1.755439</c:v>
                </c:pt>
                <c:pt idx="539">
                  <c:v>-1.9776309999999999</c:v>
                </c:pt>
                <c:pt idx="540">
                  <c:v>-2.0585110000000002</c:v>
                </c:pt>
                <c:pt idx="541">
                  <c:v>-2.0324390000000001</c:v>
                </c:pt>
                <c:pt idx="542">
                  <c:v>-1.94211</c:v>
                </c:pt>
                <c:pt idx="543">
                  <c:v>-1.838022</c:v>
                </c:pt>
                <c:pt idx="544">
                  <c:v>-1.7721100000000001</c:v>
                </c:pt>
                <c:pt idx="545">
                  <c:v>-1.7950710000000001</c:v>
                </c:pt>
                <c:pt idx="546">
                  <c:v>-1.957784</c:v>
                </c:pt>
                <c:pt idx="547">
                  <c:v>-2.307391</c:v>
                </c:pt>
                <c:pt idx="548">
                  <c:v>-2.8730220000000002</c:v>
                </c:pt>
                <c:pt idx="549">
                  <c:v>-3.651726</c:v>
                </c:pt>
                <c:pt idx="550">
                  <c:v>-4.6078020000000004</c:v>
                </c:pt>
                <c:pt idx="551">
                  <c:v>-5.6826179999999997</c:v>
                </c:pt>
                <c:pt idx="552">
                  <c:v>-6.8068289999999996</c:v>
                </c:pt>
                <c:pt idx="553">
                  <c:v>-7.9153690000000001</c:v>
                </c:pt>
                <c:pt idx="554">
                  <c:v>-8.9593740000000004</c:v>
                </c:pt>
                <c:pt idx="555">
                  <c:v>-9.9017370000000007</c:v>
                </c:pt>
                <c:pt idx="556">
                  <c:v>-10.70293</c:v>
                </c:pt>
                <c:pt idx="557">
                  <c:v>-11.318244</c:v>
                </c:pt>
                <c:pt idx="558">
                  <c:v>-11.706051</c:v>
                </c:pt>
                <c:pt idx="559">
                  <c:v>-11.831886000000001</c:v>
                </c:pt>
                <c:pt idx="560">
                  <c:v>-11.669665999999999</c:v>
                </c:pt>
                <c:pt idx="561">
                  <c:v>-11.211695000000001</c:v>
                </c:pt>
                <c:pt idx="562">
                  <c:v>-10.484163000000001</c:v>
                </c:pt>
                <c:pt idx="563">
                  <c:v>-9.5490670000000009</c:v>
                </c:pt>
                <c:pt idx="564">
                  <c:v>-8.4842680000000001</c:v>
                </c:pt>
                <c:pt idx="565">
                  <c:v>-7.35954</c:v>
                </c:pt>
                <c:pt idx="566">
                  <c:v>-6.2331849999999998</c:v>
                </c:pt>
                <c:pt idx="567">
                  <c:v>-5.1694509999999996</c:v>
                </c:pt>
                <c:pt idx="568">
                  <c:v>-4.2469950000000001</c:v>
                </c:pt>
                <c:pt idx="569">
                  <c:v>-3.540394</c:v>
                </c:pt>
                <c:pt idx="570">
                  <c:v>-3.097445</c:v>
                </c:pt>
                <c:pt idx="571">
                  <c:v>-2.931908</c:v>
                </c:pt>
                <c:pt idx="572">
                  <c:v>-3.018062</c:v>
                </c:pt>
                <c:pt idx="573">
                  <c:v>-3.2841450000000001</c:v>
                </c:pt>
                <c:pt idx="574">
                  <c:v>-3.6281590000000001</c:v>
                </c:pt>
                <c:pt idx="575">
                  <c:v>-3.9542830000000002</c:v>
                </c:pt>
                <c:pt idx="576">
                  <c:v>-4.1941709999999999</c:v>
                </c:pt>
                <c:pt idx="577">
                  <c:v>-4.3003270000000002</c:v>
                </c:pt>
                <c:pt idx="578">
                  <c:v>-4.2351939999999999</c:v>
                </c:pt>
                <c:pt idx="579">
                  <c:v>-3.9707759999999999</c:v>
                </c:pt>
                <c:pt idx="580">
                  <c:v>-3.4923299999999999</c:v>
                </c:pt>
                <c:pt idx="581">
                  <c:v>-2.807083</c:v>
                </c:pt>
                <c:pt idx="582">
                  <c:v>-1.958966</c:v>
                </c:pt>
                <c:pt idx="583">
                  <c:v>-1.025393</c:v>
                </c:pt>
                <c:pt idx="584">
                  <c:v>-8.6775000000000005E-2</c:v>
                </c:pt>
                <c:pt idx="585">
                  <c:v>0.79894799999999999</c:v>
                </c:pt>
                <c:pt idx="586">
                  <c:v>1.601683</c:v>
                </c:pt>
                <c:pt idx="587">
                  <c:v>2.3191709999999999</c:v>
                </c:pt>
                <c:pt idx="588">
                  <c:v>2.964048</c:v>
                </c:pt>
                <c:pt idx="589">
                  <c:v>3.5328059999999999</c:v>
                </c:pt>
                <c:pt idx="590">
                  <c:v>3.9956019999999999</c:v>
                </c:pt>
                <c:pt idx="591">
                  <c:v>4.3275379999999997</c:v>
                </c:pt>
                <c:pt idx="592">
                  <c:v>4.5366879999999998</c:v>
                </c:pt>
                <c:pt idx="593">
                  <c:v>4.6495839999999999</c:v>
                </c:pt>
                <c:pt idx="594">
                  <c:v>4.6782870000000001</c:v>
                </c:pt>
                <c:pt idx="595">
                  <c:v>4.6104209999999997</c:v>
                </c:pt>
                <c:pt idx="596">
                  <c:v>4.4268960000000002</c:v>
                </c:pt>
                <c:pt idx="597">
                  <c:v>4.1206870000000002</c:v>
                </c:pt>
                <c:pt idx="598">
                  <c:v>3.6920320000000002</c:v>
                </c:pt>
                <c:pt idx="599">
                  <c:v>3.1312600000000002</c:v>
                </c:pt>
                <c:pt idx="600">
                  <c:v>2.4205739999999998</c:v>
                </c:pt>
                <c:pt idx="601">
                  <c:v>1.552959</c:v>
                </c:pt>
                <c:pt idx="602">
                  <c:v>0.54281100000000004</c:v>
                </c:pt>
                <c:pt idx="603">
                  <c:v>-0.57635499999999995</c:v>
                </c:pt>
                <c:pt idx="604">
                  <c:v>-1.7565820000000001</c:v>
                </c:pt>
                <c:pt idx="605">
                  <c:v>-2.9396200000000001</c:v>
                </c:pt>
                <c:pt idx="606">
                  <c:v>-4.0678010000000002</c:v>
                </c:pt>
                <c:pt idx="607">
                  <c:v>-5.1049290000000003</c:v>
                </c:pt>
                <c:pt idx="608">
                  <c:v>-6.0454480000000004</c:v>
                </c:pt>
                <c:pt idx="609">
                  <c:v>-6.8911819999999997</c:v>
                </c:pt>
                <c:pt idx="610">
                  <c:v>-7.6244740000000002</c:v>
                </c:pt>
                <c:pt idx="611">
                  <c:v>-8.2166940000000004</c:v>
                </c:pt>
                <c:pt idx="612">
                  <c:v>-8.6551200000000001</c:v>
                </c:pt>
                <c:pt idx="613">
                  <c:v>-8.9513580000000008</c:v>
                </c:pt>
                <c:pt idx="614">
                  <c:v>-9.1317719999999998</c:v>
                </c:pt>
                <c:pt idx="615">
                  <c:v>-9.2287619999999997</c:v>
                </c:pt>
                <c:pt idx="616">
                  <c:v>-9.2806899999999999</c:v>
                </c:pt>
                <c:pt idx="617">
                  <c:v>-9.3370169999999995</c:v>
                </c:pt>
                <c:pt idx="618">
                  <c:v>-9.4560209999999998</c:v>
                </c:pt>
                <c:pt idx="619">
                  <c:v>-9.6858780000000007</c:v>
                </c:pt>
                <c:pt idx="620">
                  <c:v>-10.042866999999999</c:v>
                </c:pt>
                <c:pt idx="621">
                  <c:v>-10.510419000000001</c:v>
                </c:pt>
                <c:pt idx="622">
                  <c:v>-11.056149</c:v>
                </c:pt>
                <c:pt idx="623">
                  <c:v>-11.645543</c:v>
                </c:pt>
                <c:pt idx="624">
                  <c:v>-12.253588000000001</c:v>
                </c:pt>
                <c:pt idx="625">
                  <c:v>-12.880115</c:v>
                </c:pt>
                <c:pt idx="626">
                  <c:v>-13.546949</c:v>
                </c:pt>
                <c:pt idx="627">
                  <c:v>-14.272314</c:v>
                </c:pt>
                <c:pt idx="628">
                  <c:v>-15.059896999999999</c:v>
                </c:pt>
                <c:pt idx="629">
                  <c:v>-15.916102</c:v>
                </c:pt>
                <c:pt idx="630">
                  <c:v>-16.86</c:v>
                </c:pt>
                <c:pt idx="631">
                  <c:v>-17.907159</c:v>
                </c:pt>
                <c:pt idx="632">
                  <c:v>-19.050843</c:v>
                </c:pt>
                <c:pt idx="633">
                  <c:v>-20.254462</c:v>
                </c:pt>
                <c:pt idx="634">
                  <c:v>-21.448184000000001</c:v>
                </c:pt>
                <c:pt idx="635">
                  <c:v>-22.538677</c:v>
                </c:pt>
                <c:pt idx="636">
                  <c:v>-23.441127999999999</c:v>
                </c:pt>
                <c:pt idx="637">
                  <c:v>-24.106504000000001</c:v>
                </c:pt>
                <c:pt idx="638">
                  <c:v>-24.512678999999999</c:v>
                </c:pt>
                <c:pt idx="639">
                  <c:v>-24.636849000000002</c:v>
                </c:pt>
                <c:pt idx="640">
                  <c:v>-24.456251999999999</c:v>
                </c:pt>
                <c:pt idx="641">
                  <c:v>-23.983179</c:v>
                </c:pt>
                <c:pt idx="642">
                  <c:v>-23.286214999999999</c:v>
                </c:pt>
                <c:pt idx="643">
                  <c:v>-22.466699999999999</c:v>
                </c:pt>
                <c:pt idx="644">
                  <c:v>-21.620080000000002</c:v>
                </c:pt>
                <c:pt idx="645">
                  <c:v>-20.821494000000001</c:v>
                </c:pt>
                <c:pt idx="646">
                  <c:v>-20.134312999999999</c:v>
                </c:pt>
                <c:pt idx="647">
                  <c:v>-19.621798999999999</c:v>
                </c:pt>
                <c:pt idx="648">
                  <c:v>-19.344826000000001</c:v>
                </c:pt>
                <c:pt idx="649">
                  <c:v>-19.333292</c:v>
                </c:pt>
                <c:pt idx="650">
                  <c:v>-19.552005000000001</c:v>
                </c:pt>
                <c:pt idx="651">
                  <c:v>-19.905729999999998</c:v>
                </c:pt>
                <c:pt idx="652">
                  <c:v>-20.286959</c:v>
                </c:pt>
                <c:pt idx="653">
                  <c:v>-20.622420999999999</c:v>
                </c:pt>
                <c:pt idx="654">
                  <c:v>-20.882684999999999</c:v>
                </c:pt>
                <c:pt idx="655">
                  <c:v>-21.056044</c:v>
                </c:pt>
                <c:pt idx="656">
                  <c:v>-21.117967</c:v>
                </c:pt>
                <c:pt idx="657">
                  <c:v>-21.029737000000001</c:v>
                </c:pt>
                <c:pt idx="658">
                  <c:v>-20.765813999999999</c:v>
                </c:pt>
                <c:pt idx="659">
                  <c:v>-20.336352999999999</c:v>
                </c:pt>
                <c:pt idx="660">
                  <c:v>-19.780467000000002</c:v>
                </c:pt>
                <c:pt idx="661">
                  <c:v>-19.146471999999999</c:v>
                </c:pt>
                <c:pt idx="662">
                  <c:v>-18.493967000000001</c:v>
                </c:pt>
                <c:pt idx="663">
                  <c:v>-17.917059999999999</c:v>
                </c:pt>
                <c:pt idx="664">
                  <c:v>-17.546137999999999</c:v>
                </c:pt>
                <c:pt idx="665">
                  <c:v>-17.504389</c:v>
                </c:pt>
                <c:pt idx="666">
                  <c:v>-17.853774000000001</c:v>
                </c:pt>
                <c:pt idx="667">
                  <c:v>-18.577921</c:v>
                </c:pt>
                <c:pt idx="668">
                  <c:v>-19.603166000000002</c:v>
                </c:pt>
                <c:pt idx="669">
                  <c:v>-20.830918</c:v>
                </c:pt>
                <c:pt idx="670">
                  <c:v>-22.166013</c:v>
                </c:pt>
                <c:pt idx="671">
                  <c:v>-23.532122000000001</c:v>
                </c:pt>
                <c:pt idx="672">
                  <c:v>-24.868278</c:v>
                </c:pt>
                <c:pt idx="673">
                  <c:v>-26.115552999999998</c:v>
                </c:pt>
                <c:pt idx="674">
                  <c:v>-27.212796000000001</c:v>
                </c:pt>
                <c:pt idx="675">
                  <c:v>-28.113337999999999</c:v>
                </c:pt>
                <c:pt idx="676">
                  <c:v>-28.810661</c:v>
                </c:pt>
                <c:pt idx="677">
                  <c:v>-29.342835999999998</c:v>
                </c:pt>
                <c:pt idx="678">
                  <c:v>-29.769817</c:v>
                </c:pt>
                <c:pt idx="679">
                  <c:v>-30.150993</c:v>
                </c:pt>
                <c:pt idx="680">
                  <c:v>-30.536009</c:v>
                </c:pt>
                <c:pt idx="681">
                  <c:v>-30.958437</c:v>
                </c:pt>
                <c:pt idx="682">
                  <c:v>-31.434532999999998</c:v>
                </c:pt>
                <c:pt idx="683">
                  <c:v>-31.973431999999999</c:v>
                </c:pt>
                <c:pt idx="684">
                  <c:v>-32.582664000000001</c:v>
                </c:pt>
                <c:pt idx="685">
                  <c:v>-33.257418999999999</c:v>
                </c:pt>
                <c:pt idx="686">
                  <c:v>-33.970463000000002</c:v>
                </c:pt>
                <c:pt idx="687">
                  <c:v>-34.678283999999998</c:v>
                </c:pt>
                <c:pt idx="688">
                  <c:v>-35.340291000000001</c:v>
                </c:pt>
                <c:pt idx="689">
                  <c:v>-35.942017999999997</c:v>
                </c:pt>
                <c:pt idx="690">
                  <c:v>-36.506678999999998</c:v>
                </c:pt>
                <c:pt idx="691">
                  <c:v>-37.079889999999999</c:v>
                </c:pt>
                <c:pt idx="692">
                  <c:v>-37.695504999999997</c:v>
                </c:pt>
                <c:pt idx="693">
                  <c:v>-38.347904999999997</c:v>
                </c:pt>
                <c:pt idx="694">
                  <c:v>-38.986865999999999</c:v>
                </c:pt>
                <c:pt idx="695">
                  <c:v>-39.536631</c:v>
                </c:pt>
                <c:pt idx="696">
                  <c:v>-39.932321999999999</c:v>
                </c:pt>
                <c:pt idx="697">
                  <c:v>-40.148093000000003</c:v>
                </c:pt>
                <c:pt idx="698">
                  <c:v>-40.190438</c:v>
                </c:pt>
                <c:pt idx="699">
                  <c:v>-40.073041000000003</c:v>
                </c:pt>
                <c:pt idx="700">
                  <c:v>-39.809939</c:v>
                </c:pt>
                <c:pt idx="701">
                  <c:v>-39.427615000000003</c:v>
                </c:pt>
                <c:pt idx="702">
                  <c:v>-38.968468000000001</c:v>
                </c:pt>
                <c:pt idx="703">
                  <c:v>-38.477165999999997</c:v>
                </c:pt>
                <c:pt idx="704">
                  <c:v>-37.991864999999997</c:v>
                </c:pt>
                <c:pt idx="705">
                  <c:v>-37.552683999999999</c:v>
                </c:pt>
                <c:pt idx="706">
                  <c:v>-37.206811999999999</c:v>
                </c:pt>
                <c:pt idx="707">
                  <c:v>-36.992660000000001</c:v>
                </c:pt>
                <c:pt idx="708">
                  <c:v>-36.919846</c:v>
                </c:pt>
                <c:pt idx="709">
                  <c:v>-36.971575000000001</c:v>
                </c:pt>
                <c:pt idx="710">
                  <c:v>-37.125692000000001</c:v>
                </c:pt>
                <c:pt idx="711">
                  <c:v>-37.371383999999999</c:v>
                </c:pt>
                <c:pt idx="712">
                  <c:v>-37.716366999999998</c:v>
                </c:pt>
                <c:pt idx="713">
                  <c:v>-38.186114000000003</c:v>
                </c:pt>
                <c:pt idx="714">
                  <c:v>-38.804737000000003</c:v>
                </c:pt>
                <c:pt idx="715">
                  <c:v>-39.565140999999997</c:v>
                </c:pt>
                <c:pt idx="716">
                  <c:v>-40.419021999999998</c:v>
                </c:pt>
                <c:pt idx="717">
                  <c:v>-41.296044999999999</c:v>
                </c:pt>
                <c:pt idx="718">
                  <c:v>-42.129432999999999</c:v>
                </c:pt>
                <c:pt idx="719">
                  <c:v>-42.869638999999999</c:v>
                </c:pt>
                <c:pt idx="720">
                  <c:v>-43.491745999999999</c:v>
                </c:pt>
                <c:pt idx="721">
                  <c:v>-44.005291</c:v>
                </c:pt>
                <c:pt idx="722">
                  <c:v>-44.457704999999997</c:v>
                </c:pt>
                <c:pt idx="723">
                  <c:v>-44.91874</c:v>
                </c:pt>
                <c:pt idx="724">
                  <c:v>-45.449952000000003</c:v>
                </c:pt>
                <c:pt idx="725">
                  <c:v>-46.077191999999997</c:v>
                </c:pt>
                <c:pt idx="726">
                  <c:v>-46.782015999999999</c:v>
                </c:pt>
                <c:pt idx="727">
                  <c:v>-47.512061000000003</c:v>
                </c:pt>
                <c:pt idx="728">
                  <c:v>-48.199418000000001</c:v>
                </c:pt>
                <c:pt idx="729">
                  <c:v>-48.782840999999998</c:v>
                </c:pt>
                <c:pt idx="730">
                  <c:v>-49.232233999999998</c:v>
                </c:pt>
                <c:pt idx="731">
                  <c:v>-49.566609</c:v>
                </c:pt>
                <c:pt idx="732">
                  <c:v>-49.854613999999998</c:v>
                </c:pt>
                <c:pt idx="733">
                  <c:v>-50.192566999999997</c:v>
                </c:pt>
                <c:pt idx="734">
                  <c:v>-50.672804999999997</c:v>
                </c:pt>
                <c:pt idx="735">
                  <c:v>-51.360703999999998</c:v>
                </c:pt>
                <c:pt idx="736">
                  <c:v>-52.277242999999999</c:v>
                </c:pt>
                <c:pt idx="737">
                  <c:v>-53.383463999999996</c:v>
                </c:pt>
                <c:pt idx="738">
                  <c:v>-54.589443000000003</c:v>
                </c:pt>
                <c:pt idx="739">
                  <c:v>-55.799401000000003</c:v>
                </c:pt>
                <c:pt idx="740">
                  <c:v>-56.957925000000003</c:v>
                </c:pt>
                <c:pt idx="741">
                  <c:v>-58.054057</c:v>
                </c:pt>
                <c:pt idx="742">
                  <c:v>-59.088393000000003</c:v>
                </c:pt>
                <c:pt idx="743">
                  <c:v>-60.046711000000002</c:v>
                </c:pt>
                <c:pt idx="744">
                  <c:v>-60.903900999999998</c:v>
                </c:pt>
                <c:pt idx="745">
                  <c:v>-61.637095000000002</c:v>
                </c:pt>
                <c:pt idx="746">
                  <c:v>-62.222499999999997</c:v>
                </c:pt>
                <c:pt idx="747">
                  <c:v>-62.627445999999999</c:v>
                </c:pt>
                <c:pt idx="748">
                  <c:v>-62.816707000000001</c:v>
                </c:pt>
                <c:pt idx="749">
                  <c:v>-62.76294</c:v>
                </c:pt>
                <c:pt idx="750">
                  <c:v>-62.452182000000001</c:v>
                </c:pt>
                <c:pt idx="751">
                  <c:v>-61.894710000000003</c:v>
                </c:pt>
                <c:pt idx="752">
                  <c:v>-61.140433999999999</c:v>
                </c:pt>
                <c:pt idx="753">
                  <c:v>-60.284543999999997</c:v>
                </c:pt>
                <c:pt idx="754">
                  <c:v>-59.454715999999998</c:v>
                </c:pt>
                <c:pt idx="755">
                  <c:v>-58.777774000000001</c:v>
                </c:pt>
                <c:pt idx="756">
                  <c:v>-58.337431000000002</c:v>
                </c:pt>
                <c:pt idx="757">
                  <c:v>-58.152546999999998</c:v>
                </c:pt>
                <c:pt idx="758">
                  <c:v>-58.194634000000001</c:v>
                </c:pt>
                <c:pt idx="759">
                  <c:v>-58.422975000000001</c:v>
                </c:pt>
                <c:pt idx="760">
                  <c:v>-58.799222999999998</c:v>
                </c:pt>
                <c:pt idx="761">
                  <c:v>-59.281035000000003</c:v>
                </c:pt>
                <c:pt idx="762">
                  <c:v>-59.821832000000001</c:v>
                </c:pt>
                <c:pt idx="763">
                  <c:v>-60.377572999999998</c:v>
                </c:pt>
                <c:pt idx="764">
                  <c:v>-60.906432000000002</c:v>
                </c:pt>
                <c:pt idx="765">
                  <c:v>-61.365206000000001</c:v>
                </c:pt>
                <c:pt idx="766">
                  <c:v>-61.707734000000002</c:v>
                </c:pt>
                <c:pt idx="767">
                  <c:v>-61.888399</c:v>
                </c:pt>
                <c:pt idx="768">
                  <c:v>-61.879032000000002</c:v>
                </c:pt>
                <c:pt idx="769">
                  <c:v>-61.688557000000003</c:v>
                </c:pt>
                <c:pt idx="770">
                  <c:v>-61.364731999999997</c:v>
                </c:pt>
                <c:pt idx="771">
                  <c:v>-60.984098000000003</c:v>
                </c:pt>
                <c:pt idx="772">
                  <c:v>-60.644351999999998</c:v>
                </c:pt>
                <c:pt idx="773">
                  <c:v>-60.454698</c:v>
                </c:pt>
                <c:pt idx="774">
                  <c:v>-60.522288000000003</c:v>
                </c:pt>
                <c:pt idx="775">
                  <c:v>-60.942616999999998</c:v>
                </c:pt>
                <c:pt idx="776">
                  <c:v>-61.788057999999999</c:v>
                </c:pt>
                <c:pt idx="777">
                  <c:v>-63.083374999999997</c:v>
                </c:pt>
                <c:pt idx="778">
                  <c:v>-64.781604999999999</c:v>
                </c:pt>
                <c:pt idx="779">
                  <c:v>-66.767115000000004</c:v>
                </c:pt>
                <c:pt idx="780">
                  <c:v>-68.889329000000004</c:v>
                </c:pt>
                <c:pt idx="781">
                  <c:v>-71.002617000000001</c:v>
                </c:pt>
                <c:pt idx="782">
                  <c:v>-72.988720999999998</c:v>
                </c:pt>
                <c:pt idx="783">
                  <c:v>-74.759653</c:v>
                </c:pt>
                <c:pt idx="784">
                  <c:v>-76.254146000000006</c:v>
                </c:pt>
                <c:pt idx="785">
                  <c:v>-77.440123</c:v>
                </c:pt>
                <c:pt idx="786">
                  <c:v>-78.325306999999995</c:v>
                </c:pt>
                <c:pt idx="787">
                  <c:v>-78.963346000000001</c:v>
                </c:pt>
                <c:pt idx="788">
                  <c:v>-79.440516000000002</c:v>
                </c:pt>
                <c:pt idx="789">
                  <c:v>-79.847954000000001</c:v>
                </c:pt>
                <c:pt idx="790">
                  <c:v>-80.256849000000003</c:v>
                </c:pt>
                <c:pt idx="791">
                  <c:v>-80.706502999999998</c:v>
                </c:pt>
                <c:pt idx="792">
                  <c:v>-81.207961999999995</c:v>
                </c:pt>
                <c:pt idx="793">
                  <c:v>-81.761793999999995</c:v>
                </c:pt>
                <c:pt idx="794">
                  <c:v>-82.381974</c:v>
                </c:pt>
                <c:pt idx="795">
                  <c:v>-83.107082000000005</c:v>
                </c:pt>
                <c:pt idx="796">
                  <c:v>-83.979669000000001</c:v>
                </c:pt>
                <c:pt idx="797">
                  <c:v>-85.008570000000006</c:v>
                </c:pt>
                <c:pt idx="798">
                  <c:v>-86.157566000000003</c:v>
                </c:pt>
                <c:pt idx="799">
                  <c:v>-87.373827000000006</c:v>
                </c:pt>
                <c:pt idx="800">
                  <c:v>-88.624433999999994</c:v>
                </c:pt>
                <c:pt idx="801">
                  <c:v>-89.908610999999993</c:v>
                </c:pt>
                <c:pt idx="802">
                  <c:v>-91.242733999999999</c:v>
                </c:pt>
                <c:pt idx="803">
                  <c:v>-92.638537999999997</c:v>
                </c:pt>
                <c:pt idx="804">
                  <c:v>-94.093774999999994</c:v>
                </c:pt>
                <c:pt idx="805">
                  <c:v>-95.593067000000005</c:v>
                </c:pt>
                <c:pt idx="806">
                  <c:v>-97.106641999999994</c:v>
                </c:pt>
                <c:pt idx="807">
                  <c:v>-98.588425000000001</c:v>
                </c:pt>
                <c:pt idx="808">
                  <c:v>-99.984240999999997</c:v>
                </c:pt>
                <c:pt idx="809">
                  <c:v>-101.25058900000001</c:v>
                </c:pt>
                <c:pt idx="810">
                  <c:v>-102.370103</c:v>
                </c:pt>
                <c:pt idx="811">
                  <c:v>-103.35250499999999</c:v>
                </c:pt>
                <c:pt idx="812">
                  <c:v>-104.22389200000001</c:v>
                </c:pt>
                <c:pt idx="813">
                  <c:v>-105.011027</c:v>
                </c:pt>
                <c:pt idx="814">
                  <c:v>-105.729106</c:v>
                </c:pt>
                <c:pt idx="815">
                  <c:v>-106.384039</c:v>
                </c:pt>
                <c:pt idx="816">
                  <c:v>-106.98853800000001</c:v>
                </c:pt>
                <c:pt idx="817">
                  <c:v>-107.577206</c:v>
                </c:pt>
                <c:pt idx="818">
                  <c:v>-108.20213099999999</c:v>
                </c:pt>
                <c:pt idx="819">
                  <c:v>-108.905204</c:v>
                </c:pt>
                <c:pt idx="820">
                  <c:v>-109.691648</c:v>
                </c:pt>
                <c:pt idx="821">
                  <c:v>-110.524585</c:v>
                </c:pt>
                <c:pt idx="822">
                  <c:v>-111.331822</c:v>
                </c:pt>
                <c:pt idx="823">
                  <c:v>-112.02461700000001</c:v>
                </c:pt>
                <c:pt idx="824">
                  <c:v>-112.536277</c:v>
                </c:pt>
                <c:pt idx="825">
                  <c:v>-112.85224599999999</c:v>
                </c:pt>
                <c:pt idx="826">
                  <c:v>-113.001744</c:v>
                </c:pt>
                <c:pt idx="827">
                  <c:v>-113.03097200000001</c:v>
                </c:pt>
                <c:pt idx="828">
                  <c:v>-112.98554300000001</c:v>
                </c:pt>
                <c:pt idx="829">
                  <c:v>-112.90352799999999</c:v>
                </c:pt>
                <c:pt idx="830">
                  <c:v>-112.820605</c:v>
                </c:pt>
                <c:pt idx="831">
                  <c:v>-112.781471</c:v>
                </c:pt>
                <c:pt idx="832">
                  <c:v>-112.83744299999999</c:v>
                </c:pt>
                <c:pt idx="833">
                  <c:v>-113.032482</c:v>
                </c:pt>
                <c:pt idx="834">
                  <c:v>-113.394758</c:v>
                </c:pt>
                <c:pt idx="835">
                  <c:v>-113.934494</c:v>
                </c:pt>
                <c:pt idx="836">
                  <c:v>-114.64530000000001</c:v>
                </c:pt>
                <c:pt idx="837">
                  <c:v>-115.512433</c:v>
                </c:pt>
                <c:pt idx="838">
                  <c:v>-116.52721200000001</c:v>
                </c:pt>
                <c:pt idx="839">
                  <c:v>-117.698466</c:v>
                </c:pt>
                <c:pt idx="840">
                  <c:v>-119.04495199999999</c:v>
                </c:pt>
                <c:pt idx="841">
                  <c:v>-120.562145</c:v>
                </c:pt>
                <c:pt idx="842">
                  <c:v>-122.18798700000001</c:v>
                </c:pt>
                <c:pt idx="843">
                  <c:v>-123.809704</c:v>
                </c:pt>
                <c:pt idx="844">
                  <c:v>-125.315427</c:v>
                </c:pt>
                <c:pt idx="845">
                  <c:v>-126.632569</c:v>
                </c:pt>
                <c:pt idx="846">
                  <c:v>-127.711726</c:v>
                </c:pt>
                <c:pt idx="847">
                  <c:v>-128.50077999999999</c:v>
                </c:pt>
                <c:pt idx="848">
                  <c:v>-128.95952600000001</c:v>
                </c:pt>
                <c:pt idx="849">
                  <c:v>-129.08693700000001</c:v>
                </c:pt>
                <c:pt idx="850">
                  <c:v>-128.924375</c:v>
                </c:pt>
                <c:pt idx="851">
                  <c:v>-128.55092999999999</c:v>
                </c:pt>
                <c:pt idx="852">
                  <c:v>-128.085847</c:v>
                </c:pt>
                <c:pt idx="853">
                  <c:v>-127.681847</c:v>
                </c:pt>
                <c:pt idx="854">
                  <c:v>-127.502073</c:v>
                </c:pt>
                <c:pt idx="855">
                  <c:v>-127.693493</c:v>
                </c:pt>
                <c:pt idx="856">
                  <c:v>-128.35941199999999</c:v>
                </c:pt>
                <c:pt idx="857">
                  <c:v>-129.52971500000001</c:v>
                </c:pt>
                <c:pt idx="858">
                  <c:v>-131.15044900000001</c:v>
                </c:pt>
                <c:pt idx="859">
                  <c:v>-133.107125</c:v>
                </c:pt>
                <c:pt idx="860">
                  <c:v>-135.25803199999999</c:v>
                </c:pt>
                <c:pt idx="861">
                  <c:v>-137.45543900000001</c:v>
                </c:pt>
                <c:pt idx="862">
                  <c:v>-139.56233599999999</c:v>
                </c:pt>
                <c:pt idx="863">
                  <c:v>-141.472238</c:v>
                </c:pt>
                <c:pt idx="864">
                  <c:v>-143.12318500000001</c:v>
                </c:pt>
                <c:pt idx="865">
                  <c:v>-144.50097400000001</c:v>
                </c:pt>
                <c:pt idx="866">
                  <c:v>-145.63825199999999</c:v>
                </c:pt>
                <c:pt idx="867">
                  <c:v>-146.60901100000001</c:v>
                </c:pt>
                <c:pt idx="868">
                  <c:v>-147.50660999999999</c:v>
                </c:pt>
                <c:pt idx="869">
                  <c:v>-148.41042999999999</c:v>
                </c:pt>
                <c:pt idx="870">
                  <c:v>-149.36981</c:v>
                </c:pt>
                <c:pt idx="871">
                  <c:v>-150.412057</c:v>
                </c:pt>
                <c:pt idx="872">
                  <c:v>-151.54740200000001</c:v>
                </c:pt>
                <c:pt idx="873">
                  <c:v>-152.76693499999999</c:v>
                </c:pt>
                <c:pt idx="874">
                  <c:v>-154.05677700000001</c:v>
                </c:pt>
                <c:pt idx="875">
                  <c:v>-155.41620399999999</c:v>
                </c:pt>
                <c:pt idx="876">
                  <c:v>-156.851057</c:v>
                </c:pt>
                <c:pt idx="877">
                  <c:v>-158.35926799999999</c:v>
                </c:pt>
                <c:pt idx="878">
                  <c:v>-159.928461</c:v>
                </c:pt>
                <c:pt idx="879">
                  <c:v>-161.527625</c:v>
                </c:pt>
                <c:pt idx="880">
                  <c:v>-163.09592599999999</c:v>
                </c:pt>
                <c:pt idx="881">
                  <c:v>-164.560699</c:v>
                </c:pt>
                <c:pt idx="882">
                  <c:v>-165.87463099999999</c:v>
                </c:pt>
                <c:pt idx="883">
                  <c:v>-167.02897100000001</c:v>
                </c:pt>
                <c:pt idx="884">
                  <c:v>-168.03782100000001</c:v>
                </c:pt>
                <c:pt idx="885">
                  <c:v>-168.92396299999999</c:v>
                </c:pt>
                <c:pt idx="886">
                  <c:v>-169.718176</c:v>
                </c:pt>
                <c:pt idx="887">
                  <c:v>-170.45783700000001</c:v>
                </c:pt>
                <c:pt idx="888">
                  <c:v>-171.17738800000001</c:v>
                </c:pt>
                <c:pt idx="889">
                  <c:v>-171.90308099999999</c:v>
                </c:pt>
                <c:pt idx="890">
                  <c:v>-172.656519</c:v>
                </c:pt>
                <c:pt idx="891">
                  <c:v>-173.449465</c:v>
                </c:pt>
                <c:pt idx="892">
                  <c:v>-174.26671200000001</c:v>
                </c:pt>
                <c:pt idx="893">
                  <c:v>-175.06213399999999</c:v>
                </c:pt>
                <c:pt idx="894">
                  <c:v>-175.77865199999999</c:v>
                </c:pt>
                <c:pt idx="895">
                  <c:v>-176.37355400000001</c:v>
                </c:pt>
                <c:pt idx="896">
                  <c:v>-176.837695</c:v>
                </c:pt>
                <c:pt idx="897">
                  <c:v>-177.21435700000001</c:v>
                </c:pt>
                <c:pt idx="898">
                  <c:v>-177.61035899999999</c:v>
                </c:pt>
                <c:pt idx="899">
                  <c:v>-178.17811900000001</c:v>
                </c:pt>
                <c:pt idx="900">
                  <c:v>-179.07030700000001</c:v>
                </c:pt>
                <c:pt idx="901">
                  <c:v>-180.391482</c:v>
                </c:pt>
                <c:pt idx="902">
                  <c:v>-182.165301</c:v>
                </c:pt>
                <c:pt idx="903">
                  <c:v>-184.33026799999999</c:v>
                </c:pt>
                <c:pt idx="904">
                  <c:v>-186.76829000000001</c:v>
                </c:pt>
                <c:pt idx="905">
                  <c:v>-189.35193699999999</c:v>
                </c:pt>
                <c:pt idx="906">
                  <c:v>-191.991738</c:v>
                </c:pt>
                <c:pt idx="907">
                  <c:v>-194.657411</c:v>
                </c:pt>
                <c:pt idx="908">
                  <c:v>-197.35095200000001</c:v>
                </c:pt>
                <c:pt idx="909">
                  <c:v>-200.06095199999999</c:v>
                </c:pt>
                <c:pt idx="910">
                  <c:v>-202.74918199999999</c:v>
                </c:pt>
                <c:pt idx="911">
                  <c:v>-205.37070600000001</c:v>
                </c:pt>
                <c:pt idx="912">
                  <c:v>-207.89978400000001</c:v>
                </c:pt>
                <c:pt idx="913">
                  <c:v>-210.343233</c:v>
                </c:pt>
                <c:pt idx="914">
                  <c:v>-212.723828</c:v>
                </c:pt>
                <c:pt idx="915">
                  <c:v>-215.04034200000001</c:v>
                </c:pt>
                <c:pt idx="916">
                  <c:v>-217.24786700000001</c:v>
                </c:pt>
                <c:pt idx="917">
                  <c:v>-219.279156</c:v>
                </c:pt>
                <c:pt idx="918">
                  <c:v>-221.075073</c:v>
                </c:pt>
                <c:pt idx="919">
                  <c:v>-222.59206900000001</c:v>
                </c:pt>
                <c:pt idx="920">
                  <c:v>-223.79495700000001</c:v>
                </c:pt>
                <c:pt idx="921">
                  <c:v>-224.65839800000001</c:v>
                </c:pt>
                <c:pt idx="922">
                  <c:v>-225.17916199999999</c:v>
                </c:pt>
                <c:pt idx="923">
                  <c:v>-225.38510500000001</c:v>
                </c:pt>
                <c:pt idx="924">
                  <c:v>-225.33425500000001</c:v>
                </c:pt>
                <c:pt idx="925">
                  <c:v>-225.107945</c:v>
                </c:pt>
                <c:pt idx="926">
                  <c:v>-224.80221299999999</c:v>
                </c:pt>
                <c:pt idx="927">
                  <c:v>-224.51800700000001</c:v>
                </c:pt>
                <c:pt idx="928">
                  <c:v>-224.349583</c:v>
                </c:pt>
                <c:pt idx="929">
                  <c:v>-224.371757</c:v>
                </c:pt>
                <c:pt idx="930">
                  <c:v>-224.627486</c:v>
                </c:pt>
                <c:pt idx="931">
                  <c:v>-225.11748700000001</c:v>
                </c:pt>
                <c:pt idx="932">
                  <c:v>-225.797505</c:v>
                </c:pt>
                <c:pt idx="933">
                  <c:v>-226.595403</c:v>
                </c:pt>
                <c:pt idx="934">
                  <c:v>-227.44689700000001</c:v>
                </c:pt>
                <c:pt idx="935">
                  <c:v>-228.32315700000001</c:v>
                </c:pt>
                <c:pt idx="936">
                  <c:v>-229.23704499999999</c:v>
                </c:pt>
                <c:pt idx="937">
                  <c:v>-230.23897400000001</c:v>
                </c:pt>
                <c:pt idx="938">
                  <c:v>-231.40041400000001</c:v>
                </c:pt>
                <c:pt idx="939">
                  <c:v>-232.78511</c:v>
                </c:pt>
                <c:pt idx="940">
                  <c:v>-234.42586900000001</c:v>
                </c:pt>
                <c:pt idx="941">
                  <c:v>-236.31352799999999</c:v>
                </c:pt>
                <c:pt idx="942">
                  <c:v>-238.40383800000001</c:v>
                </c:pt>
                <c:pt idx="943">
                  <c:v>-240.64833400000001</c:v>
                </c:pt>
                <c:pt idx="944">
                  <c:v>-243.02404000000001</c:v>
                </c:pt>
                <c:pt idx="945">
                  <c:v>-245.53699700000001</c:v>
                </c:pt>
                <c:pt idx="946">
                  <c:v>-248.20635899999999</c:v>
                </c:pt>
                <c:pt idx="947">
                  <c:v>-251.039964</c:v>
                </c:pt>
                <c:pt idx="948">
                  <c:v>-254.01288099999999</c:v>
                </c:pt>
                <c:pt idx="949">
                  <c:v>-257.07223699999997</c:v>
                </c:pt>
                <c:pt idx="950">
                  <c:v>-260.17303099999998</c:v>
                </c:pt>
                <c:pt idx="951">
                  <c:v>-263.30935799999997</c:v>
                </c:pt>
                <c:pt idx="952">
                  <c:v>-266.504141</c:v>
                </c:pt>
                <c:pt idx="953">
                  <c:v>-269.77208899999999</c:v>
                </c:pt>
                <c:pt idx="954">
                  <c:v>-273.10156000000001</c:v>
                </c:pt>
                <c:pt idx="955">
                  <c:v>-276.46157799999997</c:v>
                </c:pt>
                <c:pt idx="956">
                  <c:v>-279.80847799999998</c:v>
                </c:pt>
                <c:pt idx="957">
                  <c:v>-283.09257400000001</c:v>
                </c:pt>
                <c:pt idx="958">
                  <c:v>-286.27049599999998</c:v>
                </c:pt>
                <c:pt idx="959">
                  <c:v>-289.305297</c:v>
                </c:pt>
                <c:pt idx="960">
                  <c:v>-292.150081</c:v>
                </c:pt>
                <c:pt idx="961">
                  <c:v>-294.73400800000002</c:v>
                </c:pt>
                <c:pt idx="962">
                  <c:v>-296.969109</c:v>
                </c:pt>
                <c:pt idx="963">
                  <c:v>-298.78563200000002</c:v>
                </c:pt>
                <c:pt idx="964">
                  <c:v>-300.17534799999999</c:v>
                </c:pt>
                <c:pt idx="965">
                  <c:v>-301.20403900000002</c:v>
                </c:pt>
                <c:pt idx="966">
                  <c:v>-301.983362</c:v>
                </c:pt>
                <c:pt idx="967">
                  <c:v>-302.62920800000001</c:v>
                </c:pt>
                <c:pt idx="968">
                  <c:v>-303.23592500000001</c:v>
                </c:pt>
                <c:pt idx="969">
                  <c:v>-303.874056</c:v>
                </c:pt>
                <c:pt idx="970">
                  <c:v>-304.59966900000001</c:v>
                </c:pt>
                <c:pt idx="971">
                  <c:v>-305.46112900000003</c:v>
                </c:pt>
                <c:pt idx="972">
                  <c:v>-306.50281100000001</c:v>
                </c:pt>
                <c:pt idx="973">
                  <c:v>-307.775507</c:v>
                </c:pt>
                <c:pt idx="974">
                  <c:v>-309.34842600000002</c:v>
                </c:pt>
                <c:pt idx="975">
                  <c:v>-311.29780499999998</c:v>
                </c:pt>
                <c:pt idx="976">
                  <c:v>-313.66740600000003</c:v>
                </c:pt>
                <c:pt idx="977">
                  <c:v>-316.43501500000002</c:v>
                </c:pt>
                <c:pt idx="978">
                  <c:v>-319.51665300000002</c:v>
                </c:pt>
                <c:pt idx="979">
                  <c:v>-322.80221699999998</c:v>
                </c:pt>
                <c:pt idx="980">
                  <c:v>-326.19255299999998</c:v>
                </c:pt>
                <c:pt idx="981">
                  <c:v>-329.61712</c:v>
                </c:pt>
                <c:pt idx="982">
                  <c:v>-333.03468299999997</c:v>
                </c:pt>
                <c:pt idx="983">
                  <c:v>-336.43115299999999</c:v>
                </c:pt>
                <c:pt idx="984">
                  <c:v>-339.818172</c:v>
                </c:pt>
                <c:pt idx="985">
                  <c:v>-343.22254700000002</c:v>
                </c:pt>
                <c:pt idx="986">
                  <c:v>-346.66599300000001</c:v>
                </c:pt>
                <c:pt idx="987">
                  <c:v>-350.14957700000002</c:v>
                </c:pt>
                <c:pt idx="988">
                  <c:v>-353.64755000000002</c:v>
                </c:pt>
                <c:pt idx="989">
                  <c:v>-357.10477400000002</c:v>
                </c:pt>
                <c:pt idx="990">
                  <c:v>-360.44492300000002</c:v>
                </c:pt>
                <c:pt idx="991">
                  <c:v>-363.59512699999999</c:v>
                </c:pt>
                <c:pt idx="992">
                  <c:v>-366.50752299999999</c:v>
                </c:pt>
                <c:pt idx="993">
                  <c:v>-369.16346099999998</c:v>
                </c:pt>
                <c:pt idx="994">
                  <c:v>-371.574409</c:v>
                </c:pt>
                <c:pt idx="995">
                  <c:v>-373.78566499999999</c:v>
                </c:pt>
                <c:pt idx="996">
                  <c:v>-375.86674599999998</c:v>
                </c:pt>
                <c:pt idx="997">
                  <c:v>-377.890086</c:v>
                </c:pt>
                <c:pt idx="998">
                  <c:v>-379.91885300000001</c:v>
                </c:pt>
                <c:pt idx="999">
                  <c:v>-382.00057099999998</c:v>
                </c:pt>
                <c:pt idx="1000">
                  <c:v>-384.15665200000001</c:v>
                </c:pt>
                <c:pt idx="1001">
                  <c:v>-386.39143100000001</c:v>
                </c:pt>
                <c:pt idx="1002">
                  <c:v>-388.72729199999998</c:v>
                </c:pt>
                <c:pt idx="1003">
                  <c:v>-391.21937300000002</c:v>
                </c:pt>
                <c:pt idx="1004">
                  <c:v>-393.92569900000001</c:v>
                </c:pt>
                <c:pt idx="1005">
                  <c:v>-396.86872799999998</c:v>
                </c:pt>
                <c:pt idx="1006">
                  <c:v>-400.02261299999998</c:v>
                </c:pt>
                <c:pt idx="1007">
                  <c:v>-403.325019</c:v>
                </c:pt>
                <c:pt idx="1008">
                  <c:v>-406.69826499999999</c:v>
                </c:pt>
                <c:pt idx="1009">
                  <c:v>-410.07013999999998</c:v>
                </c:pt>
                <c:pt idx="1010">
                  <c:v>-413.39297499999998</c:v>
                </c:pt>
                <c:pt idx="1011">
                  <c:v>-416.65287999999998</c:v>
                </c:pt>
                <c:pt idx="1012">
                  <c:v>-419.85707100000002</c:v>
                </c:pt>
                <c:pt idx="1013">
                  <c:v>-423.01048700000001</c:v>
                </c:pt>
                <c:pt idx="1014">
                  <c:v>-426.10712699999999</c:v>
                </c:pt>
                <c:pt idx="1015">
                  <c:v>-429.13849099999999</c:v>
                </c:pt>
                <c:pt idx="1016">
                  <c:v>-432.09563000000003</c:v>
                </c:pt>
                <c:pt idx="1017">
                  <c:v>-434.95306199999999</c:v>
                </c:pt>
                <c:pt idx="1018">
                  <c:v>-437.65866299999999</c:v>
                </c:pt>
                <c:pt idx="1019">
                  <c:v>-440.15313099999997</c:v>
                </c:pt>
                <c:pt idx="1020">
                  <c:v>-442.39941099999999</c:v>
                </c:pt>
                <c:pt idx="1021">
                  <c:v>-444.39226000000002</c:v>
                </c:pt>
                <c:pt idx="1022">
                  <c:v>-446.15279700000002</c:v>
                </c:pt>
                <c:pt idx="1023">
                  <c:v>-447.72023200000001</c:v>
                </c:pt>
                <c:pt idx="1024">
                  <c:v>-449.13620700000001</c:v>
                </c:pt>
                <c:pt idx="1025">
                  <c:v>-450.430274</c:v>
                </c:pt>
                <c:pt idx="1026">
                  <c:v>-451.63140199999998</c:v>
                </c:pt>
                <c:pt idx="1027">
                  <c:v>-452.80155500000001</c:v>
                </c:pt>
                <c:pt idx="1028">
                  <c:v>-454.04759999999999</c:v>
                </c:pt>
                <c:pt idx="1029">
                  <c:v>-455.48872299999999</c:v>
                </c:pt>
                <c:pt idx="1030">
                  <c:v>-457.21647899999999</c:v>
                </c:pt>
                <c:pt idx="1031">
                  <c:v>-459.28909499999997</c:v>
                </c:pt>
                <c:pt idx="1032">
                  <c:v>-461.74337300000002</c:v>
                </c:pt>
                <c:pt idx="1033">
                  <c:v>-464.58238399999999</c:v>
                </c:pt>
                <c:pt idx="1034">
                  <c:v>-467.75684000000001</c:v>
                </c:pt>
                <c:pt idx="1035">
                  <c:v>-471.19033000000002</c:v>
                </c:pt>
                <c:pt idx="1036">
                  <c:v>-474.81873999999999</c:v>
                </c:pt>
                <c:pt idx="1037">
                  <c:v>-478.58951300000001</c:v>
                </c:pt>
                <c:pt idx="1038">
                  <c:v>-482.44496800000002</c:v>
                </c:pt>
                <c:pt idx="1039">
                  <c:v>-486.30993000000001</c:v>
                </c:pt>
                <c:pt idx="1040">
                  <c:v>-490.08764300000001</c:v>
                </c:pt>
                <c:pt idx="1041">
                  <c:v>-493.71369099999998</c:v>
                </c:pt>
                <c:pt idx="1042">
                  <c:v>-497.23407500000002</c:v>
                </c:pt>
                <c:pt idx="1043">
                  <c:v>-500.79583100000002</c:v>
                </c:pt>
                <c:pt idx="1044">
                  <c:v>-504.566327</c:v>
                </c:pt>
                <c:pt idx="1045">
                  <c:v>-508.66588899999999</c:v>
                </c:pt>
                <c:pt idx="1046">
                  <c:v>-513.13790500000005</c:v>
                </c:pt>
                <c:pt idx="1047">
                  <c:v>-517.96287600000005</c:v>
                </c:pt>
                <c:pt idx="1048">
                  <c:v>-523.07842300000004</c:v>
                </c:pt>
                <c:pt idx="1049">
                  <c:v>-528.36300600000004</c:v>
                </c:pt>
                <c:pt idx="1050">
                  <c:v>-533.63543600000003</c:v>
                </c:pt>
                <c:pt idx="1051">
                  <c:v>-538.69513700000005</c:v>
                </c:pt>
                <c:pt idx="1052">
                  <c:v>-543.36798799999997</c:v>
                </c:pt>
                <c:pt idx="1053">
                  <c:v>-547.57012199999997</c:v>
                </c:pt>
                <c:pt idx="1054">
                  <c:v>-551.350596</c:v>
                </c:pt>
                <c:pt idx="1055">
                  <c:v>-554.83222899999998</c:v>
                </c:pt>
                <c:pt idx="1056">
                  <c:v>-558.12151400000005</c:v>
                </c:pt>
                <c:pt idx="1057">
                  <c:v>-561.28341</c:v>
                </c:pt>
                <c:pt idx="1058">
                  <c:v>-564.34019999999998</c:v>
                </c:pt>
                <c:pt idx="1059">
                  <c:v>-567.27274799999998</c:v>
                </c:pt>
                <c:pt idx="1060">
                  <c:v>-570.05168300000003</c:v>
                </c:pt>
                <c:pt idx="1061">
                  <c:v>-572.66801999999996</c:v>
                </c:pt>
                <c:pt idx="1062">
                  <c:v>-575.13813600000003</c:v>
                </c:pt>
                <c:pt idx="1063">
                  <c:v>-577.48883000000001</c:v>
                </c:pt>
                <c:pt idx="1064">
                  <c:v>-579.72998800000005</c:v>
                </c:pt>
                <c:pt idx="1065">
                  <c:v>-581.87143000000003</c:v>
                </c:pt>
                <c:pt idx="1066">
                  <c:v>-583.99571300000002</c:v>
                </c:pt>
                <c:pt idx="1067">
                  <c:v>-586.27109499999995</c:v>
                </c:pt>
                <c:pt idx="1068">
                  <c:v>-588.86100899999997</c:v>
                </c:pt>
                <c:pt idx="1069">
                  <c:v>-591.84408099999996</c:v>
                </c:pt>
                <c:pt idx="1070">
                  <c:v>-595.213303</c:v>
                </c:pt>
                <c:pt idx="1071">
                  <c:v>-598.91648199999997</c:v>
                </c:pt>
                <c:pt idx="1072">
                  <c:v>-602.898053</c:v>
                </c:pt>
                <c:pt idx="1073">
                  <c:v>-607.11677699999996</c:v>
                </c:pt>
                <c:pt idx="1074">
                  <c:v>-611.53711299999998</c:v>
                </c:pt>
                <c:pt idx="1075">
                  <c:v>-616.12469599999997</c:v>
                </c:pt>
                <c:pt idx="1076">
                  <c:v>-620.84766000000002</c:v>
                </c:pt>
                <c:pt idx="1077">
                  <c:v>-625.66944899999999</c:v>
                </c:pt>
                <c:pt idx="1078">
                  <c:v>-630.55017799999996</c:v>
                </c:pt>
                <c:pt idx="1079">
                  <c:v>-635.45102399999996</c:v>
                </c:pt>
                <c:pt idx="1080">
                  <c:v>-640.31762800000001</c:v>
                </c:pt>
                <c:pt idx="1081">
                  <c:v>-645.07186799999999</c:v>
                </c:pt>
                <c:pt idx="1082">
                  <c:v>-649.63568999999995</c:v>
                </c:pt>
                <c:pt idx="1083">
                  <c:v>-653.94525499999997</c:v>
                </c:pt>
                <c:pt idx="1084">
                  <c:v>-657.93957499999999</c:v>
                </c:pt>
                <c:pt idx="1085">
                  <c:v>-661.56663000000003</c:v>
                </c:pt>
                <c:pt idx="1086">
                  <c:v>-664.81375200000002</c:v>
                </c:pt>
                <c:pt idx="1087">
                  <c:v>-667.72042799999997</c:v>
                </c:pt>
                <c:pt idx="1088">
                  <c:v>-670.36028699999997</c:v>
                </c:pt>
                <c:pt idx="1089">
                  <c:v>-672.81353000000001</c:v>
                </c:pt>
                <c:pt idx="1090">
                  <c:v>-675.143193</c:v>
                </c:pt>
                <c:pt idx="1091">
                  <c:v>-677.38215100000002</c:v>
                </c:pt>
                <c:pt idx="1092">
                  <c:v>-679.53888400000005</c:v>
                </c:pt>
                <c:pt idx="1093">
                  <c:v>-681.61379999999997</c:v>
                </c:pt>
                <c:pt idx="1094">
                  <c:v>-683.60828100000003</c:v>
                </c:pt>
                <c:pt idx="1095">
                  <c:v>-685.52719200000001</c:v>
                </c:pt>
                <c:pt idx="1096">
                  <c:v>-687.38615700000003</c:v>
                </c:pt>
                <c:pt idx="1097">
                  <c:v>-689.21830399999999</c:v>
                </c:pt>
                <c:pt idx="1098">
                  <c:v>-691.07048699999996</c:v>
                </c:pt>
                <c:pt idx="1099">
                  <c:v>-692.99742500000002</c:v>
                </c:pt>
                <c:pt idx="1100">
                  <c:v>-695.06319499999995</c:v>
                </c:pt>
                <c:pt idx="1101">
                  <c:v>-697.33881799999995</c:v>
                </c:pt>
                <c:pt idx="1102">
                  <c:v>-699.88948600000003</c:v>
                </c:pt>
                <c:pt idx="1103">
                  <c:v>-702.77289299999995</c:v>
                </c:pt>
                <c:pt idx="1104">
                  <c:v>-706.05839900000001</c:v>
                </c:pt>
                <c:pt idx="1105">
                  <c:v>-709.83457899999996</c:v>
                </c:pt>
                <c:pt idx="1106">
                  <c:v>-714.17861300000004</c:v>
                </c:pt>
                <c:pt idx="1107">
                  <c:v>-719.10876399999995</c:v>
                </c:pt>
                <c:pt idx="1108">
                  <c:v>-724.55619799999999</c:v>
                </c:pt>
                <c:pt idx="1109">
                  <c:v>-730.37221799999998</c:v>
                </c:pt>
                <c:pt idx="1110">
                  <c:v>-736.36657000000002</c:v>
                </c:pt>
                <c:pt idx="1111">
                  <c:v>-742.34790799999996</c:v>
                </c:pt>
                <c:pt idx="1112">
                  <c:v>-748.12845000000004</c:v>
                </c:pt>
                <c:pt idx="1113">
                  <c:v>-753.49621400000001</c:v>
                </c:pt>
                <c:pt idx="1114">
                  <c:v>-758.19956400000001</c:v>
                </c:pt>
                <c:pt idx="1115">
                  <c:v>-761.96145100000001</c:v>
                </c:pt>
                <c:pt idx="1116">
                  <c:v>-764.49650699999995</c:v>
                </c:pt>
                <c:pt idx="1117">
                  <c:v>-765.52094899999997</c:v>
                </c:pt>
                <c:pt idx="1118">
                  <c:v>-764.77533700000004</c:v>
                </c:pt>
                <c:pt idx="1119">
                  <c:v>-762.05802100000005</c:v>
                </c:pt>
                <c:pt idx="1120">
                  <c:v>-757.237798</c:v>
                </c:pt>
                <c:pt idx="1121">
                  <c:v>-750.24551199999996</c:v>
                </c:pt>
                <c:pt idx="1122">
                  <c:v>-741.09516599999995</c:v>
                </c:pt>
                <c:pt idx="1123">
                  <c:v>-729.95260299999995</c:v>
                </c:pt>
                <c:pt idx="1124">
                  <c:v>-717.18781000000001</c:v>
                </c:pt>
                <c:pt idx="1125">
                  <c:v>-703.34897599999999</c:v>
                </c:pt>
                <c:pt idx="1126">
                  <c:v>-689.07199700000001</c:v>
                </c:pt>
                <c:pt idx="1127">
                  <c:v>-674.99046999999996</c:v>
                </c:pt>
                <c:pt idx="1128">
                  <c:v>-661.76458200000002</c:v>
                </c:pt>
                <c:pt idx="1129">
                  <c:v>-650.35602700000004</c:v>
                </c:pt>
                <c:pt idx="1130">
                  <c:v>-642.337535</c:v>
                </c:pt>
                <c:pt idx="1131">
                  <c:v>-639.62579100000005</c:v>
                </c:pt>
                <c:pt idx="1132">
                  <c:v>-643.53570400000001</c:v>
                </c:pt>
                <c:pt idx="1133">
                  <c:v>-654.05017899999996</c:v>
                </c:pt>
                <c:pt idx="1134">
                  <c:v>-669.98741700000005</c:v>
                </c:pt>
                <c:pt idx="1135">
                  <c:v>-689.59555499999999</c:v>
                </c:pt>
                <c:pt idx="1136">
                  <c:v>-710.92854999999997</c:v>
                </c:pt>
                <c:pt idx="1137">
                  <c:v>-732.05669799999998</c:v>
                </c:pt>
                <c:pt idx="1138">
                  <c:v>-751.33742400000006</c:v>
                </c:pt>
                <c:pt idx="1139">
                  <c:v>-767.66912100000002</c:v>
                </c:pt>
                <c:pt idx="1140">
                  <c:v>-780.48832900000002</c:v>
                </c:pt>
                <c:pt idx="1141">
                  <c:v>-789.49436200000002</c:v>
                </c:pt>
                <c:pt idx="1142">
                  <c:v>-794.47629300000006</c:v>
                </c:pt>
                <c:pt idx="1143">
                  <c:v>-795.48597900000004</c:v>
                </c:pt>
                <c:pt idx="1144">
                  <c:v>-793.08363899999995</c:v>
                </c:pt>
                <c:pt idx="1145">
                  <c:v>-788.27725399999997</c:v>
                </c:pt>
                <c:pt idx="1146">
                  <c:v>-782.16576399999997</c:v>
                </c:pt>
                <c:pt idx="1147">
                  <c:v>-775.619236</c:v>
                </c:pt>
                <c:pt idx="1148">
                  <c:v>-769.20182399999999</c:v>
                </c:pt>
                <c:pt idx="1149">
                  <c:v>-763.21881199999996</c:v>
                </c:pt>
                <c:pt idx="1150">
                  <c:v>-757.74144899999999</c:v>
                </c:pt>
                <c:pt idx="1151">
                  <c:v>-752.64600399999995</c:v>
                </c:pt>
                <c:pt idx="1152">
                  <c:v>-747.71925999999996</c:v>
                </c:pt>
                <c:pt idx="1153">
                  <c:v>-742.798001</c:v>
                </c:pt>
                <c:pt idx="1154">
                  <c:v>-737.878467</c:v>
                </c:pt>
                <c:pt idx="1155">
                  <c:v>-733.13454400000001</c:v>
                </c:pt>
                <c:pt idx="1156">
                  <c:v>-728.85438199999999</c:v>
                </c:pt>
                <c:pt idx="1157">
                  <c:v>-725.34416299999998</c:v>
                </c:pt>
                <c:pt idx="1158">
                  <c:v>-722.804844</c:v>
                </c:pt>
                <c:pt idx="1159">
                  <c:v>-721.22198900000001</c:v>
                </c:pt>
                <c:pt idx="1160">
                  <c:v>-720.35351300000002</c:v>
                </c:pt>
                <c:pt idx="1161">
                  <c:v>-719.83545100000003</c:v>
                </c:pt>
                <c:pt idx="1162">
                  <c:v>-719.35880399999996</c:v>
                </c:pt>
                <c:pt idx="1163">
                  <c:v>-718.82591400000001</c:v>
                </c:pt>
                <c:pt idx="1164">
                  <c:v>-718.38076999999998</c:v>
                </c:pt>
                <c:pt idx="1165">
                  <c:v>-718.307906</c:v>
                </c:pt>
                <c:pt idx="1166">
                  <c:v>-718.89631199999997</c:v>
                </c:pt>
                <c:pt idx="1167">
                  <c:v>-720.339474</c:v>
                </c:pt>
                <c:pt idx="1168">
                  <c:v>-722.678269</c:v>
                </c:pt>
                <c:pt idx="1169">
                  <c:v>-725.78843900000004</c:v>
                </c:pt>
                <c:pt idx="1170">
                  <c:v>-729.43724199999997</c:v>
                </c:pt>
                <c:pt idx="1171">
                  <c:v>-733.39847999999995</c:v>
                </c:pt>
                <c:pt idx="1172">
                  <c:v>-737.54943700000001</c:v>
                </c:pt>
                <c:pt idx="1173">
                  <c:v>-741.89048100000002</c:v>
                </c:pt>
                <c:pt idx="1174">
                  <c:v>-746.499506</c:v>
                </c:pt>
                <c:pt idx="1175">
                  <c:v>-751.46227599999997</c:v>
                </c:pt>
                <c:pt idx="1176">
                  <c:v>-756.81313</c:v>
                </c:pt>
                <c:pt idx="1177">
                  <c:v>-762.502928</c:v>
                </c:pt>
                <c:pt idx="1178">
                  <c:v>-768.39523399999996</c:v>
                </c:pt>
                <c:pt idx="1179">
                  <c:v>-774.29921999999999</c:v>
                </c:pt>
                <c:pt idx="1180">
                  <c:v>-780.04008599999997</c:v>
                </c:pt>
                <c:pt idx="1181">
                  <c:v>-785.53242599999999</c:v>
                </c:pt>
                <c:pt idx="1182">
                  <c:v>-790.81818199999998</c:v>
                </c:pt>
                <c:pt idx="1183">
                  <c:v>-796.05157499999996</c:v>
                </c:pt>
                <c:pt idx="1184">
                  <c:v>-801.42758200000003</c:v>
                </c:pt>
                <c:pt idx="1185">
                  <c:v>-807.08808799999997</c:v>
                </c:pt>
                <c:pt idx="1186">
                  <c:v>-813.06917999999996</c:v>
                </c:pt>
                <c:pt idx="1187">
                  <c:v>-819.30843100000004</c:v>
                </c:pt>
                <c:pt idx="1188">
                  <c:v>-825.67872</c:v>
                </c:pt>
                <c:pt idx="1189">
                  <c:v>-832.02900999999997</c:v>
                </c:pt>
                <c:pt idx="1190">
                  <c:v>-838.23348899999996</c:v>
                </c:pt>
                <c:pt idx="1191">
                  <c:v>-844.23846800000001</c:v>
                </c:pt>
                <c:pt idx="1192">
                  <c:v>-850.08536500000002</c:v>
                </c:pt>
                <c:pt idx="1193">
                  <c:v>-855.89275299999997</c:v>
                </c:pt>
                <c:pt idx="1194">
                  <c:v>-861.80600700000002</c:v>
                </c:pt>
                <c:pt idx="1195">
                  <c:v>-867.94875999999999</c:v>
                </c:pt>
                <c:pt idx="1196">
                  <c:v>-874.39012300000002</c:v>
                </c:pt>
                <c:pt idx="1197">
                  <c:v>-881.11893199999997</c:v>
                </c:pt>
                <c:pt idx="1198">
                  <c:v>-888.04598699999997</c:v>
                </c:pt>
                <c:pt idx="1199">
                  <c:v>-895.05349000000001</c:v>
                </c:pt>
                <c:pt idx="1200">
                  <c:v>-902.04833599999995</c:v>
                </c:pt>
                <c:pt idx="1201">
                  <c:v>-908.97651800000006</c:v>
                </c:pt>
                <c:pt idx="1202">
                  <c:v>-915.81713200000002</c:v>
                </c:pt>
                <c:pt idx="1203">
                  <c:v>-922.57503199999996</c:v>
                </c:pt>
                <c:pt idx="1204">
                  <c:v>-929.26271099999997</c:v>
                </c:pt>
                <c:pt idx="1205">
                  <c:v>-935.88017400000001</c:v>
                </c:pt>
                <c:pt idx="1206">
                  <c:v>-942.40905299999997</c:v>
                </c:pt>
                <c:pt idx="1207">
                  <c:v>-948.81474500000002</c:v>
                </c:pt>
                <c:pt idx="1208">
                  <c:v>-955.05918299999996</c:v>
                </c:pt>
                <c:pt idx="1209">
                  <c:v>-961.13147700000002</c:v>
                </c:pt>
                <c:pt idx="1210">
                  <c:v>-967.06779300000005</c:v>
                </c:pt>
                <c:pt idx="1211">
                  <c:v>-972.92888700000003</c:v>
                </c:pt>
                <c:pt idx="1212">
                  <c:v>-978.746982</c:v>
                </c:pt>
                <c:pt idx="1213">
                  <c:v>-984.48584800000003</c:v>
                </c:pt>
                <c:pt idx="1214">
                  <c:v>-990.05429100000003</c:v>
                </c:pt>
                <c:pt idx="1215">
                  <c:v>-995.36663699999997</c:v>
                </c:pt>
                <c:pt idx="1216">
                  <c:v>-1000.401063</c:v>
                </c:pt>
                <c:pt idx="1217">
                  <c:v>-1005.220868</c:v>
                </c:pt>
                <c:pt idx="1218">
                  <c:v>-1009.956384</c:v>
                </c:pt>
                <c:pt idx="1219">
                  <c:v>-1014.758112</c:v>
                </c:pt>
                <c:pt idx="1220">
                  <c:v>-1019.745996</c:v>
                </c:pt>
                <c:pt idx="1221">
                  <c:v>-1024.9903420000001</c:v>
                </c:pt>
                <c:pt idx="1222">
                  <c:v>-1030.523829</c:v>
                </c:pt>
                <c:pt idx="1223">
                  <c:v>-1036.3372589999999</c:v>
                </c:pt>
                <c:pt idx="1224">
                  <c:v>-1042.35193</c:v>
                </c:pt>
                <c:pt idx="1225">
                  <c:v>-1048.42706</c:v>
                </c:pt>
                <c:pt idx="1226">
                  <c:v>-1054.4160440000001</c:v>
                </c:pt>
                <c:pt idx="1227">
                  <c:v>-1060.211552</c:v>
                </c:pt>
                <c:pt idx="1228">
                  <c:v>-1065.7517909999999</c:v>
                </c:pt>
                <c:pt idx="1229">
                  <c:v>-1071.01857</c:v>
                </c:pt>
                <c:pt idx="1230">
                  <c:v>-1076.0378169999999</c:v>
                </c:pt>
                <c:pt idx="1231">
                  <c:v>-1080.8629699999999</c:v>
                </c:pt>
                <c:pt idx="1232">
                  <c:v>-1085.544118</c:v>
                </c:pt>
                <c:pt idx="1233">
                  <c:v>-1090.1099260000001</c:v>
                </c:pt>
                <c:pt idx="1234">
                  <c:v>-1094.5758069999999</c:v>
                </c:pt>
                <c:pt idx="1235">
                  <c:v>-1098.964878</c:v>
                </c:pt>
                <c:pt idx="1236">
                  <c:v>-1103.316918</c:v>
                </c:pt>
                <c:pt idx="1237">
                  <c:v>-1107.6749</c:v>
                </c:pt>
                <c:pt idx="1238">
                  <c:v>-1112.0632189999999</c:v>
                </c:pt>
                <c:pt idx="1239">
                  <c:v>-1116.4729440000001</c:v>
                </c:pt>
                <c:pt idx="1240">
                  <c:v>-1120.857483</c:v>
                </c:pt>
                <c:pt idx="1241">
                  <c:v>-1125.141392</c:v>
                </c:pt>
                <c:pt idx="1242">
                  <c:v>-1129.2391230000001</c:v>
                </c:pt>
                <c:pt idx="1243">
                  <c:v>-1133.073662</c:v>
                </c:pt>
                <c:pt idx="1244">
                  <c:v>-1136.5911000000001</c:v>
                </c:pt>
                <c:pt idx="1245">
                  <c:v>-1139.766069</c:v>
                </c:pt>
                <c:pt idx="1246">
                  <c:v>-1142.5882710000001</c:v>
                </c:pt>
                <c:pt idx="1247">
                  <c:v>-1145.036793</c:v>
                </c:pt>
                <c:pt idx="1248">
                  <c:v>-1147.0696539999999</c:v>
                </c:pt>
                <c:pt idx="1249">
                  <c:v>-1148.641069</c:v>
                </c:pt>
                <c:pt idx="1250">
                  <c:v>-1149.7211910000001</c:v>
                </c:pt>
                <c:pt idx="1251">
                  <c:v>-1150.295271</c:v>
                </c:pt>
                <c:pt idx="1252">
                  <c:v>-1150.3579569999999</c:v>
                </c:pt>
                <c:pt idx="1253">
                  <c:v>-1149.92381</c:v>
                </c:pt>
                <c:pt idx="1254">
                  <c:v>-1149.04423</c:v>
                </c:pt>
                <c:pt idx="1255">
                  <c:v>-1147.8091569999999</c:v>
                </c:pt>
                <c:pt idx="1256">
                  <c:v>-1146.3291710000001</c:v>
                </c:pt>
                <c:pt idx="1257">
                  <c:v>-1144.712747</c:v>
                </c:pt>
                <c:pt idx="1258">
                  <c:v>-1143.060538</c:v>
                </c:pt>
                <c:pt idx="1259">
                  <c:v>-1141.4839340000001</c:v>
                </c:pt>
                <c:pt idx="1260">
                  <c:v>-1140.1184229999999</c:v>
                </c:pt>
                <c:pt idx="1261">
                  <c:v>-1139.0961500000001</c:v>
                </c:pt>
                <c:pt idx="1262">
                  <c:v>-1138.4984099999999</c:v>
                </c:pt>
                <c:pt idx="1263">
                  <c:v>-1138.3437100000001</c:v>
                </c:pt>
                <c:pt idx="1264">
                  <c:v>-1138.6182739999999</c:v>
                </c:pt>
                <c:pt idx="1265">
                  <c:v>-1139.3065200000001</c:v>
                </c:pt>
                <c:pt idx="1266">
                  <c:v>-1140.3950789999999</c:v>
                </c:pt>
                <c:pt idx="1267">
                  <c:v>-1141.858287</c:v>
                </c:pt>
                <c:pt idx="1268">
                  <c:v>-1143.644489</c:v>
                </c:pt>
                <c:pt idx="1269">
                  <c:v>-1145.6753550000001</c:v>
                </c:pt>
                <c:pt idx="1270">
                  <c:v>-1147.853934</c:v>
                </c:pt>
                <c:pt idx="1271">
                  <c:v>-1150.0689589999999</c:v>
                </c:pt>
                <c:pt idx="1272">
                  <c:v>-1152.190951</c:v>
                </c:pt>
                <c:pt idx="1273">
                  <c:v>-1154.0686740000001</c:v>
                </c:pt>
                <c:pt idx="1274">
                  <c:v>-1155.5444540000001</c:v>
                </c:pt>
                <c:pt idx="1275">
                  <c:v>-1156.4952780000001</c:v>
                </c:pt>
                <c:pt idx="1276">
                  <c:v>-1156.8705600000001</c:v>
                </c:pt>
                <c:pt idx="1277">
                  <c:v>-1156.69434</c:v>
                </c:pt>
                <c:pt idx="1278">
                  <c:v>-1156.0447770000001</c:v>
                </c:pt>
                <c:pt idx="1279">
                  <c:v>-1155.0428260000001</c:v>
                </c:pt>
                <c:pt idx="1280">
                  <c:v>-1153.851373</c:v>
                </c:pt>
                <c:pt idx="1281">
                  <c:v>-1152.658786</c:v>
                </c:pt>
                <c:pt idx="1282">
                  <c:v>-1151.630901</c:v>
                </c:pt>
                <c:pt idx="1283">
                  <c:v>-1150.8565630000001</c:v>
                </c:pt>
                <c:pt idx="1284">
                  <c:v>-1150.3317070000001</c:v>
                </c:pt>
                <c:pt idx="1285">
                  <c:v>-1149.984406</c:v>
                </c:pt>
                <c:pt idx="1286">
                  <c:v>-1149.7057239999999</c:v>
                </c:pt>
                <c:pt idx="1287">
                  <c:v>-1149.3792109999999</c:v>
                </c:pt>
                <c:pt idx="1288">
                  <c:v>-1148.9212990000001</c:v>
                </c:pt>
                <c:pt idx="1289">
                  <c:v>-1148.3110200000001</c:v>
                </c:pt>
                <c:pt idx="1290">
                  <c:v>-1147.581214</c:v>
                </c:pt>
                <c:pt idx="1291">
                  <c:v>-1146.784903</c:v>
                </c:pt>
                <c:pt idx="1292">
                  <c:v>-1145.964806</c:v>
                </c:pt>
                <c:pt idx="1293">
                  <c:v>-1145.1357949999999</c:v>
                </c:pt>
                <c:pt idx="1294">
                  <c:v>-1144.2821409999999</c:v>
                </c:pt>
                <c:pt idx="1295">
                  <c:v>-1143.3667869999999</c:v>
                </c:pt>
                <c:pt idx="1296">
                  <c:v>-1142.3446309999999</c:v>
                </c:pt>
                <c:pt idx="1297">
                  <c:v>-1141.177719</c:v>
                </c:pt>
                <c:pt idx="1298">
                  <c:v>-1139.850236</c:v>
                </c:pt>
                <c:pt idx="1299">
                  <c:v>-1138.371071</c:v>
                </c:pt>
                <c:pt idx="1300">
                  <c:v>-1136.7575449999999</c:v>
                </c:pt>
                <c:pt idx="1301">
                  <c:v>-1135.0139939999999</c:v>
                </c:pt>
                <c:pt idx="1302">
                  <c:v>-1133.1212459999999</c:v>
                </c:pt>
                <c:pt idx="1303">
                  <c:v>-1131.0345090000001</c:v>
                </c:pt>
                <c:pt idx="1304">
                  <c:v>-1128.6842590000001</c:v>
                </c:pt>
                <c:pt idx="1305">
                  <c:v>-1125.991223</c:v>
                </c:pt>
                <c:pt idx="1306">
                  <c:v>-1122.9048560000001</c:v>
                </c:pt>
                <c:pt idx="1307">
                  <c:v>-1119.4501580000001</c:v>
                </c:pt>
                <c:pt idx="1308">
                  <c:v>-1115.749828</c:v>
                </c:pt>
                <c:pt idx="1309">
                  <c:v>-1111.9976019999999</c:v>
                </c:pt>
                <c:pt idx="1310">
                  <c:v>-1108.3984969999999</c:v>
                </c:pt>
                <c:pt idx="1311">
                  <c:v>-1105.1219120000001</c:v>
                </c:pt>
                <c:pt idx="1312">
                  <c:v>-1102.2878539999999</c:v>
                </c:pt>
                <c:pt idx="1313">
                  <c:v>-1099.966244</c:v>
                </c:pt>
                <c:pt idx="1314">
                  <c:v>-1098.17299</c:v>
                </c:pt>
                <c:pt idx="1315">
                  <c:v>-1096.8690859999999</c:v>
                </c:pt>
                <c:pt idx="1316">
                  <c:v>-1095.971086</c:v>
                </c:pt>
                <c:pt idx="1317">
                  <c:v>-1095.375661</c:v>
                </c:pt>
                <c:pt idx="1318">
                  <c:v>-1094.9983400000001</c:v>
                </c:pt>
                <c:pt idx="1319">
                  <c:v>-1094.809559</c:v>
                </c:pt>
                <c:pt idx="1320">
                  <c:v>-1094.833185</c:v>
                </c:pt>
                <c:pt idx="1321">
                  <c:v>-1095.0974659999999</c:v>
                </c:pt>
                <c:pt idx="1322">
                  <c:v>-1095.580144</c:v>
                </c:pt>
                <c:pt idx="1323">
                  <c:v>-1096.1978630000001</c:v>
                </c:pt>
                <c:pt idx="1324">
                  <c:v>-1096.843713</c:v>
                </c:pt>
                <c:pt idx="1325">
                  <c:v>-1097.4343280000001</c:v>
                </c:pt>
                <c:pt idx="1326">
                  <c:v>-1097.9312930000001</c:v>
                </c:pt>
                <c:pt idx="1327">
                  <c:v>-1098.3357060000001</c:v>
                </c:pt>
                <c:pt idx="1328">
                  <c:v>-1098.668954</c:v>
                </c:pt>
                <c:pt idx="1329">
                  <c:v>-1098.9451160000001</c:v>
                </c:pt>
                <c:pt idx="1330">
                  <c:v>-1099.1510370000001</c:v>
                </c:pt>
                <c:pt idx="1331">
                  <c:v>-1099.2521810000001</c:v>
                </c:pt>
                <c:pt idx="1332">
                  <c:v>-1099.211877</c:v>
                </c:pt>
                <c:pt idx="1333">
                  <c:v>-1099.0023900000001</c:v>
                </c:pt>
                <c:pt idx="1334">
                  <c:v>-1098.607346</c:v>
                </c:pt>
                <c:pt idx="1335">
                  <c:v>-1098.023815</c:v>
                </c:pt>
                <c:pt idx="1336">
                  <c:v>-1097.2654769999999</c:v>
                </c:pt>
                <c:pt idx="1337">
                  <c:v>-1096.3621539999999</c:v>
                </c:pt>
                <c:pt idx="1338">
                  <c:v>-1095.3491759999999</c:v>
                </c:pt>
                <c:pt idx="1339">
                  <c:v>-1094.2469470000001</c:v>
                </c:pt>
                <c:pt idx="1340">
                  <c:v>-1093.0505880000001</c:v>
                </c:pt>
                <c:pt idx="1341">
                  <c:v>-1091.751794</c:v>
                </c:pt>
                <c:pt idx="1342">
                  <c:v>-1090.370815</c:v>
                </c:pt>
                <c:pt idx="1343">
                  <c:v>-1088.9493460000001</c:v>
                </c:pt>
                <c:pt idx="1344">
                  <c:v>-1087.5084959999999</c:v>
                </c:pt>
                <c:pt idx="1345">
                  <c:v>-1086.026758</c:v>
                </c:pt>
                <c:pt idx="1346">
                  <c:v>-1084.45615</c:v>
                </c:pt>
                <c:pt idx="1347">
                  <c:v>-1082.744471</c:v>
                </c:pt>
                <c:pt idx="1348">
                  <c:v>-1080.8461809999999</c:v>
                </c:pt>
                <c:pt idx="1349">
                  <c:v>-1078.729619</c:v>
                </c:pt>
                <c:pt idx="1350">
                  <c:v>-1076.377772</c:v>
                </c:pt>
                <c:pt idx="1351">
                  <c:v>-1073.783222</c:v>
                </c:pt>
                <c:pt idx="1352">
                  <c:v>-1070.9557850000001</c:v>
                </c:pt>
                <c:pt idx="1353">
                  <c:v>-1067.938525</c:v>
                </c:pt>
                <c:pt idx="1354">
                  <c:v>-1064.809563</c:v>
                </c:pt>
                <c:pt idx="1355">
                  <c:v>-1061.6752570000001</c:v>
                </c:pt>
                <c:pt idx="1356">
                  <c:v>-1058.663472</c:v>
                </c:pt>
                <c:pt idx="1357">
                  <c:v>-1055.9003270000001</c:v>
                </c:pt>
                <c:pt idx="1358">
                  <c:v>-1053.4684629999999</c:v>
                </c:pt>
                <c:pt idx="1359">
                  <c:v>-1051.3702109999999</c:v>
                </c:pt>
                <c:pt idx="1360">
                  <c:v>-1049.511301</c:v>
                </c:pt>
                <c:pt idx="1361">
                  <c:v>-1047.715295</c:v>
                </c:pt>
                <c:pt idx="1362">
                  <c:v>-1045.7787820000001</c:v>
                </c:pt>
                <c:pt idx="1363">
                  <c:v>-1043.5471460000001</c:v>
                </c:pt>
                <c:pt idx="1364">
                  <c:v>-1040.962317</c:v>
                </c:pt>
                <c:pt idx="1365">
                  <c:v>-1038.0562030000001</c:v>
                </c:pt>
                <c:pt idx="1366">
                  <c:v>-1034.9136040000001</c:v>
                </c:pt>
                <c:pt idx="1367">
                  <c:v>-1031.647563</c:v>
                </c:pt>
                <c:pt idx="1368">
                  <c:v>-1028.3958990000001</c:v>
                </c:pt>
                <c:pt idx="1369">
                  <c:v>-1025.309681</c:v>
                </c:pt>
                <c:pt idx="1370">
                  <c:v>-1022.516935</c:v>
                </c:pt>
                <c:pt idx="1371">
                  <c:v>-1020.085236</c:v>
                </c:pt>
                <c:pt idx="1372">
                  <c:v>-1018.013774</c:v>
                </c:pt>
                <c:pt idx="1373">
                  <c:v>-1016.251794</c:v>
                </c:pt>
                <c:pt idx="1374">
                  <c:v>-1014.722354</c:v>
                </c:pt>
                <c:pt idx="1375">
                  <c:v>-1013.34732</c:v>
                </c:pt>
                <c:pt idx="1376">
                  <c:v>-1012.071425</c:v>
                </c:pt>
                <c:pt idx="1377">
                  <c:v>-1010.860587</c:v>
                </c:pt>
                <c:pt idx="1378">
                  <c:v>-1009.663334</c:v>
                </c:pt>
                <c:pt idx="1379">
                  <c:v>-1008.380141</c:v>
                </c:pt>
                <c:pt idx="1380">
                  <c:v>-1006.8917740000001</c:v>
                </c:pt>
                <c:pt idx="1381">
                  <c:v>-1005.125239</c:v>
                </c:pt>
                <c:pt idx="1382">
                  <c:v>-1003.089886</c:v>
                </c:pt>
                <c:pt idx="1383">
                  <c:v>-1000.85819</c:v>
                </c:pt>
                <c:pt idx="1384">
                  <c:v>-998.52365399999996</c:v>
                </c:pt>
                <c:pt idx="1385">
                  <c:v>-996.17244400000004</c:v>
                </c:pt>
                <c:pt idx="1386">
                  <c:v>-993.87227800000005</c:v>
                </c:pt>
                <c:pt idx="1387">
                  <c:v>-991.66183100000001</c:v>
                </c:pt>
                <c:pt idx="1388">
                  <c:v>-989.53905399999996</c:v>
                </c:pt>
                <c:pt idx="1389">
                  <c:v>-987.46652800000004</c:v>
                </c:pt>
                <c:pt idx="1390">
                  <c:v>-985.39967799999999</c:v>
                </c:pt>
                <c:pt idx="1391">
                  <c:v>-983.32334900000001</c:v>
                </c:pt>
                <c:pt idx="1392">
                  <c:v>-981.27679499999999</c:v>
                </c:pt>
                <c:pt idx="1393">
                  <c:v>-979.34227099999998</c:v>
                </c:pt>
                <c:pt idx="1394">
                  <c:v>-977.59551499999998</c:v>
                </c:pt>
                <c:pt idx="1395">
                  <c:v>-976.06581700000004</c:v>
                </c:pt>
                <c:pt idx="1396">
                  <c:v>-974.74085300000002</c:v>
                </c:pt>
                <c:pt idx="1397">
                  <c:v>-973.58719599999995</c:v>
                </c:pt>
                <c:pt idx="1398">
                  <c:v>-972.55372199999999</c:v>
                </c:pt>
                <c:pt idx="1399">
                  <c:v>-971.57495100000006</c:v>
                </c:pt>
                <c:pt idx="1400">
                  <c:v>-970.59839599999998</c:v>
                </c:pt>
                <c:pt idx="1401">
                  <c:v>-969.62056800000005</c:v>
                </c:pt>
                <c:pt idx="1402">
                  <c:v>-968.698531</c:v>
                </c:pt>
                <c:pt idx="1403">
                  <c:v>-967.92470600000001</c:v>
                </c:pt>
                <c:pt idx="1404">
                  <c:v>-967.37913100000003</c:v>
                </c:pt>
                <c:pt idx="1405">
                  <c:v>-967.09088199999997</c:v>
                </c:pt>
                <c:pt idx="1406">
                  <c:v>-967.03863699999999</c:v>
                </c:pt>
                <c:pt idx="1407">
                  <c:v>-967.183088</c:v>
                </c:pt>
                <c:pt idx="1408">
                  <c:v>-967.48969999999997</c:v>
                </c:pt>
                <c:pt idx="1409">
                  <c:v>-967.92626399999995</c:v>
                </c:pt>
                <c:pt idx="1410">
                  <c:v>-968.45682299999999</c:v>
                </c:pt>
                <c:pt idx="1411">
                  <c:v>-969.03325600000005</c:v>
                </c:pt>
                <c:pt idx="1412">
                  <c:v>-969.57225000000005</c:v>
                </c:pt>
                <c:pt idx="1413">
                  <c:v>-969.93973200000005</c:v>
                </c:pt>
                <c:pt idx="1414">
                  <c:v>-969.96978100000001</c:v>
                </c:pt>
                <c:pt idx="1415">
                  <c:v>-969.51398900000004</c:v>
                </c:pt>
                <c:pt idx="1416">
                  <c:v>-968.50208099999998</c:v>
                </c:pt>
                <c:pt idx="1417">
                  <c:v>-966.98473300000001</c:v>
                </c:pt>
                <c:pt idx="1418">
                  <c:v>-965.13113299999998</c:v>
                </c:pt>
                <c:pt idx="1419">
                  <c:v>-963.18416300000001</c:v>
                </c:pt>
                <c:pt idx="1420">
                  <c:v>-961.39956700000005</c:v>
                </c:pt>
                <c:pt idx="1421">
                  <c:v>-959.99953100000005</c:v>
                </c:pt>
                <c:pt idx="1422">
                  <c:v>-959.16363999999999</c:v>
                </c:pt>
                <c:pt idx="1423">
                  <c:v>-959.051061</c:v>
                </c:pt>
                <c:pt idx="1424">
                  <c:v>-959.82067800000004</c:v>
                </c:pt>
                <c:pt idx="1425">
                  <c:v>-961.62386500000002</c:v>
                </c:pt>
                <c:pt idx="1426">
                  <c:v>-964.573397</c:v>
                </c:pt>
                <c:pt idx="1427">
                  <c:v>-968.71309799999995</c:v>
                </c:pt>
                <c:pt idx="1428">
                  <c:v>-974.00797</c:v>
                </c:pt>
                <c:pt idx="1429">
                  <c:v>-980.34735599999999</c:v>
                </c:pt>
                <c:pt idx="1430">
                  <c:v>-987.54538700000001</c:v>
                </c:pt>
                <c:pt idx="1431">
                  <c:v>-995.35156700000005</c:v>
                </c:pt>
                <c:pt idx="1432">
                  <c:v>-1003.483052</c:v>
                </c:pt>
                <c:pt idx="1433">
                  <c:v>-1011.631153</c:v>
                </c:pt>
                <c:pt idx="1434">
                  <c:v>-1019.412861</c:v>
                </c:pt>
                <c:pt idx="1435">
                  <c:v>-1026.3685720000001</c:v>
                </c:pt>
                <c:pt idx="1436">
                  <c:v>-1032.1013419999999</c:v>
                </c:pt>
                <c:pt idx="1437">
                  <c:v>-1036.4094459999999</c:v>
                </c:pt>
                <c:pt idx="1438">
                  <c:v>-1039.171212</c:v>
                </c:pt>
                <c:pt idx="1439">
                  <c:v>-1040.1193330000001</c:v>
                </c:pt>
                <c:pt idx="1440">
                  <c:v>-1038.909909</c:v>
                </c:pt>
                <c:pt idx="1441">
                  <c:v>-1035.464185</c:v>
                </c:pt>
                <c:pt idx="1442">
                  <c:v>-1030.1730689999999</c:v>
                </c:pt>
                <c:pt idx="1443">
                  <c:v>-1023.808575</c:v>
                </c:pt>
                <c:pt idx="1444">
                  <c:v>-1017.279854</c:v>
                </c:pt>
                <c:pt idx="1445">
                  <c:v>-1011.3855579999999</c:v>
                </c:pt>
                <c:pt idx="1446">
                  <c:v>-1006.661866</c:v>
                </c:pt>
                <c:pt idx="1447">
                  <c:v>-1003.338713</c:v>
                </c:pt>
                <c:pt idx="1448">
                  <c:v>-1001.369507</c:v>
                </c:pt>
                <c:pt idx="1449">
                  <c:v>-1000.515481</c:v>
                </c:pt>
                <c:pt idx="1450">
                  <c:v>-1000.446838</c:v>
                </c:pt>
                <c:pt idx="1451">
                  <c:v>-1000.822569</c:v>
                </c:pt>
                <c:pt idx="1452">
                  <c:v>-1001.347263</c:v>
                </c:pt>
                <c:pt idx="1453">
                  <c:v>-1001.809855</c:v>
                </c:pt>
                <c:pt idx="1454">
                  <c:v>-1002.10497</c:v>
                </c:pt>
                <c:pt idx="1455">
                  <c:v>-1002.2352079999999</c:v>
                </c:pt>
                <c:pt idx="1456">
                  <c:v>-1002.2820840000001</c:v>
                </c:pt>
                <c:pt idx="1457">
                  <c:v>-1002.3388650000001</c:v>
                </c:pt>
                <c:pt idx="1458">
                  <c:v>-1002.432332</c:v>
                </c:pt>
                <c:pt idx="1459">
                  <c:v>-1002.494851</c:v>
                </c:pt>
                <c:pt idx="1460">
                  <c:v>-1002.4258589999999</c:v>
                </c:pt>
                <c:pt idx="1461">
                  <c:v>-1002.18649</c:v>
                </c:pt>
                <c:pt idx="1462">
                  <c:v>-1001.818716</c:v>
                </c:pt>
                <c:pt idx="1463">
                  <c:v>-1001.370661</c:v>
                </c:pt>
                <c:pt idx="1464">
                  <c:v>-1000.81616</c:v>
                </c:pt>
                <c:pt idx="1465">
                  <c:v>-1000.031609</c:v>
                </c:pt>
                <c:pt idx="1466">
                  <c:v>-998.82321100000001</c:v>
                </c:pt>
                <c:pt idx="1467">
                  <c:v>-996.98912299999995</c:v>
                </c:pt>
                <c:pt idx="1468">
                  <c:v>-994.39478499999996</c:v>
                </c:pt>
                <c:pt idx="1469">
                  <c:v>-991.01547600000004</c:v>
                </c:pt>
                <c:pt idx="1470">
                  <c:v>-986.92252399999995</c:v>
                </c:pt>
                <c:pt idx="1471">
                  <c:v>-982.23804500000006</c:v>
                </c:pt>
                <c:pt idx="1472">
                  <c:v>-977.09948599999996</c:v>
                </c:pt>
                <c:pt idx="1473">
                  <c:v>-971.65291999999999</c:v>
                </c:pt>
                <c:pt idx="1474">
                  <c:v>-966.05238899999995</c:v>
                </c:pt>
                <c:pt idx="1475">
                  <c:v>-960.43257600000004</c:v>
                </c:pt>
                <c:pt idx="1476">
                  <c:v>-954.86377200000004</c:v>
                </c:pt>
                <c:pt idx="1477">
                  <c:v>-949.32985499999995</c:v>
                </c:pt>
                <c:pt idx="1478">
                  <c:v>-943.75692500000002</c:v>
                </c:pt>
                <c:pt idx="1479">
                  <c:v>-938.08288200000004</c:v>
                </c:pt>
                <c:pt idx="1480">
                  <c:v>-932.32128999999998</c:v>
                </c:pt>
                <c:pt idx="1481">
                  <c:v>-926.56743400000005</c:v>
                </c:pt>
                <c:pt idx="1482">
                  <c:v>-920.93594299999995</c:v>
                </c:pt>
                <c:pt idx="1483">
                  <c:v>-915.482305</c:v>
                </c:pt>
                <c:pt idx="1484">
                  <c:v>-910.17680600000006</c:v>
                </c:pt>
                <c:pt idx="1485">
                  <c:v>-904.937681</c:v>
                </c:pt>
                <c:pt idx="1486">
                  <c:v>-899.67886199999998</c:v>
                </c:pt>
                <c:pt idx="1487">
                  <c:v>-894.34459900000002</c:v>
                </c:pt>
                <c:pt idx="1488">
                  <c:v>-888.92435499999999</c:v>
                </c:pt>
                <c:pt idx="1489">
                  <c:v>-883.44512699999996</c:v>
                </c:pt>
                <c:pt idx="1490">
                  <c:v>-877.95609200000001</c:v>
                </c:pt>
                <c:pt idx="1491">
                  <c:v>-872.52171699999997</c:v>
                </c:pt>
                <c:pt idx="1492">
                  <c:v>-867.21022600000003</c:v>
                </c:pt>
                <c:pt idx="1493">
                  <c:v>-862.06713300000001</c:v>
                </c:pt>
                <c:pt idx="1494">
                  <c:v>-857.10017600000003</c:v>
                </c:pt>
                <c:pt idx="1495">
                  <c:v>-852.29191800000001</c:v>
                </c:pt>
                <c:pt idx="1496">
                  <c:v>-847.61487999999997</c:v>
                </c:pt>
                <c:pt idx="1497">
                  <c:v>-843.03625499999998</c:v>
                </c:pt>
                <c:pt idx="1498">
                  <c:v>-838.52730599999995</c:v>
                </c:pt>
                <c:pt idx="1499">
                  <c:v>-834.07503199999996</c:v>
                </c:pt>
                <c:pt idx="1500">
                  <c:v>-829.68120099999999</c:v>
                </c:pt>
                <c:pt idx="1501">
                  <c:v>-825.35416699999996</c:v>
                </c:pt>
                <c:pt idx="1502">
                  <c:v>-821.10341700000004</c:v>
                </c:pt>
                <c:pt idx="1503">
                  <c:v>-816.92818299999999</c:v>
                </c:pt>
                <c:pt idx="1504">
                  <c:v>-812.802503</c:v>
                </c:pt>
                <c:pt idx="1505">
                  <c:v>-808.68530699999997</c:v>
                </c:pt>
                <c:pt idx="1506">
                  <c:v>-804.55732999999998</c:v>
                </c:pt>
                <c:pt idx="1507">
                  <c:v>-800.44437700000003</c:v>
                </c:pt>
                <c:pt idx="1508">
                  <c:v>-796.40303900000004</c:v>
                </c:pt>
                <c:pt idx="1509">
                  <c:v>-792.48377100000005</c:v>
                </c:pt>
                <c:pt idx="1510">
                  <c:v>-788.69969500000002</c:v>
                </c:pt>
                <c:pt idx="1511">
                  <c:v>-785.02472799999998</c:v>
                </c:pt>
                <c:pt idx="1512">
                  <c:v>-781.41636500000004</c:v>
                </c:pt>
                <c:pt idx="1513">
                  <c:v>-777.83297100000004</c:v>
                </c:pt>
                <c:pt idx="1514">
                  <c:v>-774.23761400000001</c:v>
                </c:pt>
                <c:pt idx="1515">
                  <c:v>-770.60352</c:v>
                </c:pt>
                <c:pt idx="1516">
                  <c:v>-766.91719799999998</c:v>
                </c:pt>
                <c:pt idx="1517">
                  <c:v>-763.17107999999996</c:v>
                </c:pt>
                <c:pt idx="1518">
                  <c:v>-759.36236699999995</c:v>
                </c:pt>
                <c:pt idx="1519">
                  <c:v>-755.50314900000001</c:v>
                </c:pt>
                <c:pt idx="1520">
                  <c:v>-751.61969799999997</c:v>
                </c:pt>
                <c:pt idx="1521">
                  <c:v>-747.73702800000001</c:v>
                </c:pt>
                <c:pt idx="1522">
                  <c:v>-743.86588800000004</c:v>
                </c:pt>
                <c:pt idx="1523">
                  <c:v>-739.99906499999997</c:v>
                </c:pt>
                <c:pt idx="1524">
                  <c:v>-736.12059899999997</c:v>
                </c:pt>
                <c:pt idx="1525">
                  <c:v>-732.22881199999995</c:v>
                </c:pt>
                <c:pt idx="1526">
                  <c:v>-728.34964200000002</c:v>
                </c:pt>
                <c:pt idx="1527">
                  <c:v>-724.51838499999997</c:v>
                </c:pt>
                <c:pt idx="1528">
                  <c:v>-720.75006599999995</c:v>
                </c:pt>
                <c:pt idx="1529">
                  <c:v>-717.03168100000005</c:v>
                </c:pt>
                <c:pt idx="1530">
                  <c:v>-713.33672200000001</c:v>
                </c:pt>
                <c:pt idx="1531">
                  <c:v>-709.64581299999998</c:v>
                </c:pt>
                <c:pt idx="1532">
                  <c:v>-705.97006899999997</c:v>
                </c:pt>
                <c:pt idx="1533">
                  <c:v>-702.37223800000004</c:v>
                </c:pt>
                <c:pt idx="1534">
                  <c:v>-698.96507699999995</c:v>
                </c:pt>
                <c:pt idx="1535">
                  <c:v>-695.87554799999998</c:v>
                </c:pt>
                <c:pt idx="1536">
                  <c:v>-693.19655</c:v>
                </c:pt>
                <c:pt idx="1537">
                  <c:v>-690.96067200000005</c:v>
                </c:pt>
                <c:pt idx="1538">
                  <c:v>-689.141887</c:v>
                </c:pt>
                <c:pt idx="1539">
                  <c:v>-687.66521899999998</c:v>
                </c:pt>
                <c:pt idx="1540">
                  <c:v>-686.42114000000004</c:v>
                </c:pt>
                <c:pt idx="1541">
                  <c:v>-685.29662299999995</c:v>
                </c:pt>
                <c:pt idx="1542">
                  <c:v>-684.21185000000003</c:v>
                </c:pt>
                <c:pt idx="1543">
                  <c:v>-683.13730499999997</c:v>
                </c:pt>
                <c:pt idx="1544">
                  <c:v>-682.08661500000005</c:v>
                </c:pt>
                <c:pt idx="1545">
                  <c:v>-681.10100499999999</c:v>
                </c:pt>
                <c:pt idx="1546">
                  <c:v>-680.23933299999999</c:v>
                </c:pt>
                <c:pt idx="1547">
                  <c:v>-679.56866400000001</c:v>
                </c:pt>
                <c:pt idx="1548">
                  <c:v>-679.14139699999998</c:v>
                </c:pt>
                <c:pt idx="1549">
                  <c:v>-678.969337</c:v>
                </c:pt>
                <c:pt idx="1550">
                  <c:v>-679.02155400000004</c:v>
                </c:pt>
                <c:pt idx="1551">
                  <c:v>-679.244913</c:v>
                </c:pt>
                <c:pt idx="1552">
                  <c:v>-679.58523400000001</c:v>
                </c:pt>
                <c:pt idx="1553">
                  <c:v>-680.00382000000002</c:v>
                </c:pt>
                <c:pt idx="1554">
                  <c:v>-680.49177999999995</c:v>
                </c:pt>
                <c:pt idx="1555">
                  <c:v>-681.06808799999999</c:v>
                </c:pt>
                <c:pt idx="1556">
                  <c:v>-681.75098400000002</c:v>
                </c:pt>
                <c:pt idx="1557">
                  <c:v>-682.52606900000001</c:v>
                </c:pt>
                <c:pt idx="1558">
                  <c:v>-683.34259799999995</c:v>
                </c:pt>
                <c:pt idx="1559">
                  <c:v>-684.13357399999995</c:v>
                </c:pt>
                <c:pt idx="1560">
                  <c:v>-684.83488</c:v>
                </c:pt>
                <c:pt idx="1561">
                  <c:v>-685.39500499999997</c:v>
                </c:pt>
                <c:pt idx="1562">
                  <c:v>-685.78005499999995</c:v>
                </c:pt>
                <c:pt idx="1563">
                  <c:v>-685.97886500000004</c:v>
                </c:pt>
                <c:pt idx="1564">
                  <c:v>-686.01065800000003</c:v>
                </c:pt>
                <c:pt idx="1565">
                  <c:v>-685.92375700000002</c:v>
                </c:pt>
                <c:pt idx="1566">
                  <c:v>-685.76985200000001</c:v>
                </c:pt>
                <c:pt idx="1567">
                  <c:v>-685.57174199999997</c:v>
                </c:pt>
                <c:pt idx="1568">
                  <c:v>-685.32054200000005</c:v>
                </c:pt>
                <c:pt idx="1569">
                  <c:v>-684.99959699999999</c:v>
                </c:pt>
                <c:pt idx="1570">
                  <c:v>-684.60157000000004</c:v>
                </c:pt>
                <c:pt idx="1571">
                  <c:v>-684.130314</c:v>
                </c:pt>
                <c:pt idx="1572">
                  <c:v>-683.60306800000001</c:v>
                </c:pt>
                <c:pt idx="1573">
                  <c:v>-683.04952300000002</c:v>
                </c:pt>
                <c:pt idx="1574">
                  <c:v>-682.491309</c:v>
                </c:pt>
                <c:pt idx="1575">
                  <c:v>-681.91144699999995</c:v>
                </c:pt>
                <c:pt idx="1576">
                  <c:v>-681.24682700000005</c:v>
                </c:pt>
                <c:pt idx="1577">
                  <c:v>-680.41814899999997</c:v>
                </c:pt>
                <c:pt idx="1578">
                  <c:v>-679.36821599999996</c:v>
                </c:pt>
                <c:pt idx="1579">
                  <c:v>-678.07376999999997</c:v>
                </c:pt>
                <c:pt idx="1580">
                  <c:v>-676.54176900000004</c:v>
                </c:pt>
                <c:pt idx="1581">
                  <c:v>-674.81599100000005</c:v>
                </c:pt>
                <c:pt idx="1582">
                  <c:v>-672.98020299999996</c:v>
                </c:pt>
                <c:pt idx="1583">
                  <c:v>-671.13676499999997</c:v>
                </c:pt>
                <c:pt idx="1584">
                  <c:v>-669.37474999999995</c:v>
                </c:pt>
                <c:pt idx="1585">
                  <c:v>-667.74987399999998</c:v>
                </c:pt>
                <c:pt idx="1586">
                  <c:v>-666.27984500000002</c:v>
                </c:pt>
                <c:pt idx="1587">
                  <c:v>-664.947768</c:v>
                </c:pt>
                <c:pt idx="1588">
                  <c:v>-663.70942700000001</c:v>
                </c:pt>
                <c:pt idx="1589">
                  <c:v>-662.51592300000004</c:v>
                </c:pt>
                <c:pt idx="1590">
                  <c:v>-661.35489800000005</c:v>
                </c:pt>
                <c:pt idx="1591">
                  <c:v>-660.27334800000006</c:v>
                </c:pt>
                <c:pt idx="1592">
                  <c:v>-659.35332800000003</c:v>
                </c:pt>
                <c:pt idx="1593">
                  <c:v>-658.67324900000006</c:v>
                </c:pt>
                <c:pt idx="1594">
                  <c:v>-658.29249500000003</c:v>
                </c:pt>
                <c:pt idx="1595">
                  <c:v>-658.24761999999998</c:v>
                </c:pt>
                <c:pt idx="1596">
                  <c:v>-658.54344800000001</c:v>
                </c:pt>
                <c:pt idx="1597">
                  <c:v>-659.14781100000005</c:v>
                </c:pt>
                <c:pt idx="1598">
                  <c:v>-659.99305600000002</c:v>
                </c:pt>
                <c:pt idx="1599">
                  <c:v>-660.97858499999995</c:v>
                </c:pt>
                <c:pt idx="1600">
                  <c:v>-661.98046199999999</c:v>
                </c:pt>
                <c:pt idx="1601">
                  <c:v>-662.87528799999995</c:v>
                </c:pt>
                <c:pt idx="1602">
                  <c:v>-663.565741</c:v>
                </c:pt>
                <c:pt idx="1603">
                  <c:v>-663.98733500000003</c:v>
                </c:pt>
                <c:pt idx="1604">
                  <c:v>-664.106267</c:v>
                </c:pt>
                <c:pt idx="1605">
                  <c:v>-663.93530099999998</c:v>
                </c:pt>
                <c:pt idx="1606">
                  <c:v>-663.54869399999995</c:v>
                </c:pt>
                <c:pt idx="1607">
                  <c:v>-663.05737699999997</c:v>
                </c:pt>
                <c:pt idx="1608">
                  <c:v>-662.56718699999999</c:v>
                </c:pt>
                <c:pt idx="1609">
                  <c:v>-662.16630999999995</c:v>
                </c:pt>
                <c:pt idx="1610">
                  <c:v>-661.93238899999994</c:v>
                </c:pt>
                <c:pt idx="1611">
                  <c:v>-661.92728099999999</c:v>
                </c:pt>
                <c:pt idx="1612">
                  <c:v>-662.18108600000005</c:v>
                </c:pt>
                <c:pt idx="1613">
                  <c:v>-662.68100800000002</c:v>
                </c:pt>
                <c:pt idx="1614">
                  <c:v>-663.36574099999996</c:v>
                </c:pt>
                <c:pt idx="1615">
                  <c:v>-664.12529900000004</c:v>
                </c:pt>
                <c:pt idx="1616">
                  <c:v>-664.81793700000003</c:v>
                </c:pt>
                <c:pt idx="1617">
                  <c:v>-665.30638899999997</c:v>
                </c:pt>
                <c:pt idx="1618">
                  <c:v>-665.49550299999999</c:v>
                </c:pt>
                <c:pt idx="1619">
                  <c:v>-665.35319100000004</c:v>
                </c:pt>
                <c:pt idx="1620">
                  <c:v>-664.90762400000006</c:v>
                </c:pt>
                <c:pt idx="1621">
                  <c:v>-664.22693500000003</c:v>
                </c:pt>
                <c:pt idx="1622">
                  <c:v>-663.40248599999995</c:v>
                </c:pt>
                <c:pt idx="1623">
                  <c:v>-662.54404899999997</c:v>
                </c:pt>
                <c:pt idx="1624">
                  <c:v>-661.766345</c:v>
                </c:pt>
                <c:pt idx="1625">
                  <c:v>-661.16004799999996</c:v>
                </c:pt>
                <c:pt idx="1626">
                  <c:v>-660.77562399999999</c:v>
                </c:pt>
                <c:pt idx="1627">
                  <c:v>-660.63073699999995</c:v>
                </c:pt>
                <c:pt idx="1628">
                  <c:v>-660.71432800000002</c:v>
                </c:pt>
                <c:pt idx="1629">
                  <c:v>-660.98082999999997</c:v>
                </c:pt>
                <c:pt idx="1630">
                  <c:v>-661.35924799999998</c:v>
                </c:pt>
                <c:pt idx="1631">
                  <c:v>-661.77950699999997</c:v>
                </c:pt>
                <c:pt idx="1632">
                  <c:v>-662.19122200000004</c:v>
                </c:pt>
                <c:pt idx="1633">
                  <c:v>-662.55945399999996</c:v>
                </c:pt>
                <c:pt idx="1634">
                  <c:v>-662.84224700000004</c:v>
                </c:pt>
                <c:pt idx="1635">
                  <c:v>-662.96787900000004</c:v>
                </c:pt>
                <c:pt idx="1636">
                  <c:v>-662.83344699999998</c:v>
                </c:pt>
                <c:pt idx="1637">
                  <c:v>-662.33396500000003</c:v>
                </c:pt>
                <c:pt idx="1638">
                  <c:v>-661.40951900000005</c:v>
                </c:pt>
                <c:pt idx="1639">
                  <c:v>-660.08561599999996</c:v>
                </c:pt>
                <c:pt idx="1640">
                  <c:v>-658.48431800000003</c:v>
                </c:pt>
                <c:pt idx="1641">
                  <c:v>-656.79506100000003</c:v>
                </c:pt>
                <c:pt idx="1642">
                  <c:v>-655.21011199999998</c:v>
                </c:pt>
                <c:pt idx="1643">
                  <c:v>-653.85296600000004</c:v>
                </c:pt>
                <c:pt idx="1644">
                  <c:v>-652.74533899999994</c:v>
                </c:pt>
                <c:pt idx="1645">
                  <c:v>-651.83398599999998</c:v>
                </c:pt>
                <c:pt idx="1646">
                  <c:v>-651.04338900000005</c:v>
                </c:pt>
                <c:pt idx="1647">
                  <c:v>-650.30694500000004</c:v>
                </c:pt>
                <c:pt idx="1648">
                  <c:v>-649.57643099999996</c:v>
                </c:pt>
                <c:pt idx="1649">
                  <c:v>-648.83664799999997</c:v>
                </c:pt>
                <c:pt idx="1650">
                  <c:v>-648.12087299999996</c:v>
                </c:pt>
                <c:pt idx="1651">
                  <c:v>-647.50404100000003</c:v>
                </c:pt>
                <c:pt idx="1652">
                  <c:v>-647.07520299999999</c:v>
                </c:pt>
                <c:pt idx="1653">
                  <c:v>-646.90502000000004</c:v>
                </c:pt>
                <c:pt idx="1654">
                  <c:v>-647.01916200000005</c:v>
                </c:pt>
                <c:pt idx="1655">
                  <c:v>-647.38963799999999</c:v>
                </c:pt>
                <c:pt idx="1656">
                  <c:v>-647.949252</c:v>
                </c:pt>
                <c:pt idx="1657">
                  <c:v>-648.61535500000002</c:v>
                </c:pt>
                <c:pt idx="1658">
                  <c:v>-649.30365700000004</c:v>
                </c:pt>
                <c:pt idx="1659">
                  <c:v>-649.92887399999995</c:v>
                </c:pt>
                <c:pt idx="1660">
                  <c:v>-650.39981899999998</c:v>
                </c:pt>
                <c:pt idx="1661">
                  <c:v>-650.60659599999997</c:v>
                </c:pt>
                <c:pt idx="1662">
                  <c:v>-650.39958899999999</c:v>
                </c:pt>
                <c:pt idx="1663">
                  <c:v>-649.58182199999999</c:v>
                </c:pt>
                <c:pt idx="1664">
                  <c:v>-647.93330300000002</c:v>
                </c:pt>
                <c:pt idx="1665">
                  <c:v>-645.25390900000002</c:v>
                </c:pt>
                <c:pt idx="1666">
                  <c:v>-641.39662499999997</c:v>
                </c:pt>
                <c:pt idx="1667">
                  <c:v>-636.28234199999997</c:v>
                </c:pt>
                <c:pt idx="1668">
                  <c:v>-629.90796799999998</c:v>
                </c:pt>
                <c:pt idx="1669">
                  <c:v>-622.35507600000005</c:v>
                </c:pt>
                <c:pt idx="1670">
                  <c:v>-613.79501500000003</c:v>
                </c:pt>
                <c:pt idx="1671">
                  <c:v>-604.48997999999995</c:v>
                </c:pt>
                <c:pt idx="1672">
                  <c:v>-594.79696799999999</c:v>
                </c:pt>
                <c:pt idx="1673">
                  <c:v>-585.17389100000003</c:v>
                </c:pt>
                <c:pt idx="1674">
                  <c:v>-576.16895699999998</c:v>
                </c:pt>
                <c:pt idx="1675">
                  <c:v>-568.36860999999999</c:v>
                </c:pt>
                <c:pt idx="1676">
                  <c:v>-562.29831300000001</c:v>
                </c:pt>
                <c:pt idx="1677">
                  <c:v>-558.30309299999999</c:v>
                </c:pt>
                <c:pt idx="1678">
                  <c:v>-556.45490199999995</c:v>
                </c:pt>
                <c:pt idx="1679">
                  <c:v>-556.52070200000003</c:v>
                </c:pt>
                <c:pt idx="1680">
                  <c:v>-558.00802499999998</c:v>
                </c:pt>
                <c:pt idx="1681">
                  <c:v>-560.30224199999998</c:v>
                </c:pt>
                <c:pt idx="1682">
                  <c:v>-562.86753399999998</c:v>
                </c:pt>
                <c:pt idx="1683">
                  <c:v>-565.42443400000002</c:v>
                </c:pt>
                <c:pt idx="1684">
                  <c:v>-568.02541799999995</c:v>
                </c:pt>
                <c:pt idx="1685">
                  <c:v>-570.99891300000002</c:v>
                </c:pt>
                <c:pt idx="1686">
                  <c:v>-574.77607899999998</c:v>
                </c:pt>
                <c:pt idx="1687">
                  <c:v>-579.66948000000002</c:v>
                </c:pt>
                <c:pt idx="1688">
                  <c:v>-585.704116</c:v>
                </c:pt>
                <c:pt idx="1689">
                  <c:v>-592.56963199999996</c:v>
                </c:pt>
                <c:pt idx="1690">
                  <c:v>-599.72702400000003</c:v>
                </c:pt>
                <c:pt idx="1691">
                  <c:v>-606.66698699999995</c:v>
                </c:pt>
                <c:pt idx="1692">
                  <c:v>-613.20233299999995</c:v>
                </c:pt>
                <c:pt idx="1693">
                  <c:v>-619.59056999999996</c:v>
                </c:pt>
                <c:pt idx="1694">
                  <c:v>-626.39311299999997</c:v>
                </c:pt>
                <c:pt idx="1695">
                  <c:v>-634.17598399999997</c:v>
                </c:pt>
                <c:pt idx="1696">
                  <c:v>-643.22464100000002</c:v>
                </c:pt>
                <c:pt idx="1697">
                  <c:v>-653.37997600000006</c:v>
                </c:pt>
                <c:pt idx="1698">
                  <c:v>-664.03418999999997</c:v>
                </c:pt>
                <c:pt idx="1699">
                  <c:v>-674.29708800000003</c:v>
                </c:pt>
                <c:pt idx="1700">
                  <c:v>-683.30153700000005</c:v>
                </c:pt>
                <c:pt idx="1701">
                  <c:v>-690.53100500000005</c:v>
                </c:pt>
                <c:pt idx="1702">
                  <c:v>-695.99985700000002</c:v>
                </c:pt>
                <c:pt idx="1703">
                  <c:v>-700.19186400000001</c:v>
                </c:pt>
                <c:pt idx="1704">
                  <c:v>-703.81886499999996</c:v>
                </c:pt>
                <c:pt idx="1705">
                  <c:v>-707.55942900000002</c:v>
                </c:pt>
                <c:pt idx="1706">
                  <c:v>-711.89064399999995</c:v>
                </c:pt>
                <c:pt idx="1707">
                  <c:v>-717.00762499999996</c:v>
                </c:pt>
                <c:pt idx="1708">
                  <c:v>-722.80189700000005</c:v>
                </c:pt>
                <c:pt idx="1709">
                  <c:v>-728.94120599999997</c:v>
                </c:pt>
                <c:pt idx="1710">
                  <c:v>-735.08827499999995</c:v>
                </c:pt>
                <c:pt idx="1711">
                  <c:v>-741.16582800000003</c:v>
                </c:pt>
                <c:pt idx="1712">
                  <c:v>-747.47865200000001</c:v>
                </c:pt>
                <c:pt idx="1713">
                  <c:v>-754.59517700000004</c:v>
                </c:pt>
                <c:pt idx="1714">
                  <c:v>-763.08366100000001</c:v>
                </c:pt>
                <c:pt idx="1715">
                  <c:v>-773.27153599999997</c:v>
                </c:pt>
                <c:pt idx="1716">
                  <c:v>-785.12108799999999</c:v>
                </c:pt>
                <c:pt idx="1717">
                  <c:v>-798.22980900000005</c:v>
                </c:pt>
                <c:pt idx="1718">
                  <c:v>-811.92771300000004</c:v>
                </c:pt>
                <c:pt idx="1719">
                  <c:v>-825.41580499999998</c:v>
                </c:pt>
                <c:pt idx="1720">
                  <c:v>-837.90528700000004</c:v>
                </c:pt>
                <c:pt idx="1721">
                  <c:v>-848.78014499999995</c:v>
                </c:pt>
                <c:pt idx="1722">
                  <c:v>-857.76861499999995</c:v>
                </c:pt>
                <c:pt idx="1723">
                  <c:v>-865.00354100000004</c:v>
                </c:pt>
                <c:pt idx="1724">
                  <c:v>-870.86779999999999</c:v>
                </c:pt>
                <c:pt idx="1725">
                  <c:v>-875.68532500000003</c:v>
                </c:pt>
                <c:pt idx="1726">
                  <c:v>-879.47285899999997</c:v>
                </c:pt>
                <c:pt idx="1727">
                  <c:v>-881.91613600000005</c:v>
                </c:pt>
                <c:pt idx="1728">
                  <c:v>-882.57747700000004</c:v>
                </c:pt>
                <c:pt idx="1729">
                  <c:v>-881.20511399999998</c:v>
                </c:pt>
                <c:pt idx="1730">
                  <c:v>-877.88720899999998</c:v>
                </c:pt>
                <c:pt idx="1731">
                  <c:v>-872.96078</c:v>
                </c:pt>
                <c:pt idx="1732">
                  <c:v>-866.90136500000006</c:v>
                </c:pt>
                <c:pt idx="1733">
                  <c:v>-860.29348200000004</c:v>
                </c:pt>
                <c:pt idx="1734">
                  <c:v>-853.70965999999999</c:v>
                </c:pt>
                <c:pt idx="1735">
                  <c:v>-847.49297799999999</c:v>
                </c:pt>
                <c:pt idx="1736">
                  <c:v>-841.67431999999997</c:v>
                </c:pt>
                <c:pt idx="1737">
                  <c:v>-836.08941900000002</c:v>
                </c:pt>
                <c:pt idx="1738">
                  <c:v>-830.560833</c:v>
                </c:pt>
                <c:pt idx="1739">
                  <c:v>-825.04763000000003</c:v>
                </c:pt>
                <c:pt idx="1740">
                  <c:v>-819.68342299999995</c:v>
                </c:pt>
                <c:pt idx="1741">
                  <c:v>-814.66022799999996</c:v>
                </c:pt>
                <c:pt idx="1742">
                  <c:v>-810.07942500000001</c:v>
                </c:pt>
                <c:pt idx="1743">
                  <c:v>-805.90811299999996</c:v>
                </c:pt>
                <c:pt idx="1744">
                  <c:v>-802.01084100000003</c:v>
                </c:pt>
                <c:pt idx="1745">
                  <c:v>-798.18875200000002</c:v>
                </c:pt>
                <c:pt idx="1746">
                  <c:v>-794.23489900000004</c:v>
                </c:pt>
                <c:pt idx="1747">
                  <c:v>-789.98739899999998</c:v>
                </c:pt>
                <c:pt idx="1748">
                  <c:v>-785.35122899999999</c:v>
                </c:pt>
                <c:pt idx="1749">
                  <c:v>-780.33322599999997</c:v>
                </c:pt>
                <c:pt idx="1750">
                  <c:v>-775.081592</c:v>
                </c:pt>
                <c:pt idx="1751">
                  <c:v>-769.83439099999998</c:v>
                </c:pt>
                <c:pt idx="1752">
                  <c:v>-764.79844500000002</c:v>
                </c:pt>
                <c:pt idx="1753">
                  <c:v>-760.07969600000001</c:v>
                </c:pt>
                <c:pt idx="1754">
                  <c:v>-755.68735100000004</c:v>
                </c:pt>
                <c:pt idx="1755">
                  <c:v>-751.56695000000002</c:v>
                </c:pt>
                <c:pt idx="1756">
                  <c:v>-747.64805000000001</c:v>
                </c:pt>
                <c:pt idx="1757">
                  <c:v>-743.88924399999996</c:v>
                </c:pt>
                <c:pt idx="1758">
                  <c:v>-740.29406500000005</c:v>
                </c:pt>
                <c:pt idx="1759">
                  <c:v>-736.89687300000003</c:v>
                </c:pt>
                <c:pt idx="1760">
                  <c:v>-733.73396400000001</c:v>
                </c:pt>
                <c:pt idx="1761">
                  <c:v>-730.81480999999997</c:v>
                </c:pt>
                <c:pt idx="1762">
                  <c:v>-728.11321299999997</c:v>
                </c:pt>
                <c:pt idx="1763">
                  <c:v>-725.59343899999999</c:v>
                </c:pt>
                <c:pt idx="1764">
                  <c:v>-723.25057500000003</c:v>
                </c:pt>
                <c:pt idx="1765">
                  <c:v>-721.11759900000004</c:v>
                </c:pt>
                <c:pt idx="1766">
                  <c:v>-719.22678399999995</c:v>
                </c:pt>
                <c:pt idx="1767">
                  <c:v>-717.57378400000005</c:v>
                </c:pt>
                <c:pt idx="1768">
                  <c:v>-716.12998200000004</c:v>
                </c:pt>
                <c:pt idx="1769">
                  <c:v>-714.88065600000004</c:v>
                </c:pt>
                <c:pt idx="1770">
                  <c:v>-713.83864700000004</c:v>
                </c:pt>
                <c:pt idx="1771">
                  <c:v>-713.025575</c:v>
                </c:pt>
                <c:pt idx="1772">
                  <c:v>-712.45110799999998</c:v>
                </c:pt>
                <c:pt idx="1773">
                  <c:v>-712.11330799999996</c:v>
                </c:pt>
                <c:pt idx="1774">
                  <c:v>-712.00732600000003</c:v>
                </c:pt>
                <c:pt idx="1775">
                  <c:v>-712.12698799999998</c:v>
                </c:pt>
                <c:pt idx="1776">
                  <c:v>-712.469022</c:v>
                </c:pt>
                <c:pt idx="1777">
                  <c:v>-713.031069</c:v>
                </c:pt>
                <c:pt idx="1778">
                  <c:v>-713.78939100000002</c:v>
                </c:pt>
                <c:pt idx="1779">
                  <c:v>-714.69230500000003</c:v>
                </c:pt>
                <c:pt idx="1780">
                  <c:v>-715.69306500000005</c:v>
                </c:pt>
                <c:pt idx="1781">
                  <c:v>-716.77655700000003</c:v>
                </c:pt>
                <c:pt idx="1782">
                  <c:v>-717.93962199999999</c:v>
                </c:pt>
                <c:pt idx="1783">
                  <c:v>-719.14650300000005</c:v>
                </c:pt>
                <c:pt idx="1784">
                  <c:v>-720.31063500000005</c:v>
                </c:pt>
                <c:pt idx="1785">
                  <c:v>-721.33081300000003</c:v>
                </c:pt>
                <c:pt idx="1786">
                  <c:v>-722.15016200000002</c:v>
                </c:pt>
                <c:pt idx="1787">
                  <c:v>-722.77559399999996</c:v>
                </c:pt>
                <c:pt idx="1788">
                  <c:v>-723.24689599999999</c:v>
                </c:pt>
                <c:pt idx="1789">
                  <c:v>-723.60950100000002</c:v>
                </c:pt>
                <c:pt idx="1790">
                  <c:v>-723.92125099999998</c:v>
                </c:pt>
                <c:pt idx="1791">
                  <c:v>-724.25302299999998</c:v>
                </c:pt>
                <c:pt idx="1792">
                  <c:v>-724.65012400000001</c:v>
                </c:pt>
                <c:pt idx="1793">
                  <c:v>-725.08914600000003</c:v>
                </c:pt>
                <c:pt idx="1794">
                  <c:v>-725.48010999999997</c:v>
                </c:pt>
                <c:pt idx="1795">
                  <c:v>-725.71624399999996</c:v>
                </c:pt>
                <c:pt idx="1796">
                  <c:v>-725.72964200000001</c:v>
                </c:pt>
                <c:pt idx="1797">
                  <c:v>-725.51532899999995</c:v>
                </c:pt>
                <c:pt idx="1798">
                  <c:v>-725.12604999999996</c:v>
                </c:pt>
                <c:pt idx="1799">
                  <c:v>-724.65409599999998</c:v>
                </c:pt>
                <c:pt idx="1800">
                  <c:v>-724.20293100000004</c:v>
                </c:pt>
                <c:pt idx="1801">
                  <c:v>-723.85971600000005</c:v>
                </c:pt>
                <c:pt idx="1802">
                  <c:v>-723.68341199999998</c:v>
                </c:pt>
                <c:pt idx="1803">
                  <c:v>-723.69746199999997</c:v>
                </c:pt>
                <c:pt idx="1804">
                  <c:v>-723.88069599999994</c:v>
                </c:pt>
                <c:pt idx="1805">
                  <c:v>-724.18069800000001</c:v>
                </c:pt>
                <c:pt idx="1806">
                  <c:v>-724.55061599999999</c:v>
                </c:pt>
                <c:pt idx="1807">
                  <c:v>-724.96459100000004</c:v>
                </c:pt>
                <c:pt idx="1808">
                  <c:v>-725.39518599999997</c:v>
                </c:pt>
                <c:pt idx="1809">
                  <c:v>-725.79683999999997</c:v>
                </c:pt>
                <c:pt idx="1810">
                  <c:v>-726.12281800000005</c:v>
                </c:pt>
                <c:pt idx="1811">
                  <c:v>-726.34711300000004</c:v>
                </c:pt>
                <c:pt idx="1812">
                  <c:v>-726.46401300000002</c:v>
                </c:pt>
                <c:pt idx="1813">
                  <c:v>-726.47199599999999</c:v>
                </c:pt>
                <c:pt idx="1814">
                  <c:v>-726.35870399999999</c:v>
                </c:pt>
                <c:pt idx="1815">
                  <c:v>-726.10094100000003</c:v>
                </c:pt>
                <c:pt idx="1816">
                  <c:v>-725.68662300000005</c:v>
                </c:pt>
                <c:pt idx="1817">
                  <c:v>-725.14545899999996</c:v>
                </c:pt>
                <c:pt idx="1818">
                  <c:v>-724.55946800000004</c:v>
                </c:pt>
                <c:pt idx="1819">
                  <c:v>-724.03541499999994</c:v>
                </c:pt>
                <c:pt idx="1820">
                  <c:v>-723.65450299999998</c:v>
                </c:pt>
                <c:pt idx="1821">
                  <c:v>-723.43419300000005</c:v>
                </c:pt>
                <c:pt idx="1822">
                  <c:v>-723.31825700000002</c:v>
                </c:pt>
                <c:pt idx="1823">
                  <c:v>-723.19048399999997</c:v>
                </c:pt>
                <c:pt idx="1824">
                  <c:v>-722.90832399999999</c:v>
                </c:pt>
                <c:pt idx="1825">
                  <c:v>-722.34716400000002</c:v>
                </c:pt>
                <c:pt idx="1826">
                  <c:v>-721.43914400000006</c:v>
                </c:pt>
                <c:pt idx="1827">
                  <c:v>-720.19493699999998</c:v>
                </c:pt>
                <c:pt idx="1828">
                  <c:v>-718.69427199999996</c:v>
                </c:pt>
                <c:pt idx="1829">
                  <c:v>-717.03963399999998</c:v>
                </c:pt>
                <c:pt idx="1830">
                  <c:v>-715.30805299999997</c:v>
                </c:pt>
                <c:pt idx="1831">
                  <c:v>-713.54769899999997</c:v>
                </c:pt>
                <c:pt idx="1832">
                  <c:v>-711.81284000000005</c:v>
                </c:pt>
                <c:pt idx="1833">
                  <c:v>-710.18894799999998</c:v>
                </c:pt>
                <c:pt idx="1834">
                  <c:v>-708.783503</c:v>
                </c:pt>
                <c:pt idx="1835">
                  <c:v>-707.69464300000004</c:v>
                </c:pt>
                <c:pt idx="1836">
                  <c:v>-706.97860900000001</c:v>
                </c:pt>
                <c:pt idx="1837">
                  <c:v>-706.63513599999999</c:v>
                </c:pt>
                <c:pt idx="1838">
                  <c:v>-706.62132599999995</c:v>
                </c:pt>
                <c:pt idx="1839">
                  <c:v>-706.883287</c:v>
                </c:pt>
                <c:pt idx="1840">
                  <c:v>-707.37998200000004</c:v>
                </c:pt>
                <c:pt idx="1841">
                  <c:v>-708.08194000000003</c:v>
                </c:pt>
                <c:pt idx="1842">
                  <c:v>-708.95121500000005</c:v>
                </c:pt>
                <c:pt idx="1843">
                  <c:v>-709.92482099999995</c:v>
                </c:pt>
                <c:pt idx="1844">
                  <c:v>-710.91848900000002</c:v>
                </c:pt>
                <c:pt idx="1845">
                  <c:v>-711.85245899999995</c:v>
                </c:pt>
                <c:pt idx="1846">
                  <c:v>-712.68484999999998</c:v>
                </c:pt>
                <c:pt idx="1847">
                  <c:v>-713.42424500000004</c:v>
                </c:pt>
                <c:pt idx="1848">
                  <c:v>-714.10909000000004</c:v>
                </c:pt>
                <c:pt idx="1849">
                  <c:v>-714.781295</c:v>
                </c:pt>
                <c:pt idx="1850">
                  <c:v>-715.47531000000004</c:v>
                </c:pt>
                <c:pt idx="1851">
                  <c:v>-716.20854699999995</c:v>
                </c:pt>
                <c:pt idx="1852">
                  <c:v>-716.97218899999996</c:v>
                </c:pt>
                <c:pt idx="1853">
                  <c:v>-717.73367499999995</c:v>
                </c:pt>
                <c:pt idx="1854">
                  <c:v>-718.437501</c:v>
                </c:pt>
                <c:pt idx="1855">
                  <c:v>-719.00683200000003</c:v>
                </c:pt>
                <c:pt idx="1856">
                  <c:v>-719.37097100000005</c:v>
                </c:pt>
                <c:pt idx="1857">
                  <c:v>-719.49960699999997</c:v>
                </c:pt>
                <c:pt idx="1858">
                  <c:v>-719.403998</c:v>
                </c:pt>
                <c:pt idx="1859">
                  <c:v>-719.116173</c:v>
                </c:pt>
                <c:pt idx="1860">
                  <c:v>-718.67753900000002</c:v>
                </c:pt>
                <c:pt idx="1861">
                  <c:v>-718.13733500000001</c:v>
                </c:pt>
                <c:pt idx="1862">
                  <c:v>-717.54928199999995</c:v>
                </c:pt>
                <c:pt idx="1863">
                  <c:v>-716.96099400000003</c:v>
                </c:pt>
                <c:pt idx="1864">
                  <c:v>-716.39707599999997</c:v>
                </c:pt>
                <c:pt idx="1865">
                  <c:v>-715.85325799999998</c:v>
                </c:pt>
                <c:pt idx="1866">
                  <c:v>-715.31432299999994</c:v>
                </c:pt>
                <c:pt idx="1867">
                  <c:v>-714.77350300000001</c:v>
                </c:pt>
                <c:pt idx="1868">
                  <c:v>-714.23070700000005</c:v>
                </c:pt>
                <c:pt idx="1869">
                  <c:v>-713.68482600000004</c:v>
                </c:pt>
                <c:pt idx="1870">
                  <c:v>-713.13692500000002</c:v>
                </c:pt>
                <c:pt idx="1871">
                  <c:v>-712.59625000000005</c:v>
                </c:pt>
                <c:pt idx="1872">
                  <c:v>-712.08299199999999</c:v>
                </c:pt>
                <c:pt idx="1873">
                  <c:v>-711.62464799999998</c:v>
                </c:pt>
                <c:pt idx="1874">
                  <c:v>-711.23871099999997</c:v>
                </c:pt>
                <c:pt idx="1875">
                  <c:v>-710.91691400000002</c:v>
                </c:pt>
                <c:pt idx="1876">
                  <c:v>-710.63237700000002</c:v>
                </c:pt>
                <c:pt idx="1877">
                  <c:v>-710.35724800000003</c:v>
                </c:pt>
                <c:pt idx="1878">
                  <c:v>-710.07171800000003</c:v>
                </c:pt>
                <c:pt idx="1879">
                  <c:v>-709.76544100000001</c:v>
                </c:pt>
                <c:pt idx="1880">
                  <c:v>-709.43380500000001</c:v>
                </c:pt>
                <c:pt idx="1881">
                  <c:v>-709.07101499999999</c:v>
                </c:pt>
                <c:pt idx="1882">
                  <c:v>-708.66725199999996</c:v>
                </c:pt>
                <c:pt idx="1883">
                  <c:v>-708.21509800000001</c:v>
                </c:pt>
                <c:pt idx="1884">
                  <c:v>-707.72125700000004</c:v>
                </c:pt>
                <c:pt idx="1885">
                  <c:v>-707.20234400000004</c:v>
                </c:pt>
                <c:pt idx="1886">
                  <c:v>-706.65318100000002</c:v>
                </c:pt>
                <c:pt idx="1887">
                  <c:v>-706.02427</c:v>
                </c:pt>
                <c:pt idx="1888">
                  <c:v>-705.24771999999996</c:v>
                </c:pt>
                <c:pt idx="1889">
                  <c:v>-704.28394400000002</c:v>
                </c:pt>
                <c:pt idx="1890">
                  <c:v>-703.13609599999995</c:v>
                </c:pt>
                <c:pt idx="1891">
                  <c:v>-701.832898</c:v>
                </c:pt>
                <c:pt idx="1892">
                  <c:v>-700.41447400000004</c:v>
                </c:pt>
                <c:pt idx="1893">
                  <c:v>-698.92943500000001</c:v>
                </c:pt>
                <c:pt idx="1894">
                  <c:v>-697.42572800000005</c:v>
                </c:pt>
                <c:pt idx="1895">
                  <c:v>-695.93069600000001</c:v>
                </c:pt>
                <c:pt idx="1896">
                  <c:v>-694.43899199999998</c:v>
                </c:pt>
                <c:pt idx="1897">
                  <c:v>-692.92326800000001</c:v>
                </c:pt>
                <c:pt idx="1898">
                  <c:v>-691.35878700000001</c:v>
                </c:pt>
                <c:pt idx="1899">
                  <c:v>-689.74402399999997</c:v>
                </c:pt>
                <c:pt idx="1900">
                  <c:v>-688.11123099999998</c:v>
                </c:pt>
                <c:pt idx="1901">
                  <c:v>-686.527196</c:v>
                </c:pt>
                <c:pt idx="1902">
                  <c:v>-685.076323</c:v>
                </c:pt>
                <c:pt idx="1903">
                  <c:v>-683.82175199999995</c:v>
                </c:pt>
                <c:pt idx="1904">
                  <c:v>-682.76695800000005</c:v>
                </c:pt>
                <c:pt idx="1905">
                  <c:v>-681.85468500000002</c:v>
                </c:pt>
                <c:pt idx="1906">
                  <c:v>-681.01138000000003</c:v>
                </c:pt>
                <c:pt idx="1907">
                  <c:v>-680.20416399999999</c:v>
                </c:pt>
                <c:pt idx="1908">
                  <c:v>-679.46936800000003</c:v>
                </c:pt>
                <c:pt idx="1909">
                  <c:v>-678.89406799999995</c:v>
                </c:pt>
                <c:pt idx="1910">
                  <c:v>-678.56152299999997</c:v>
                </c:pt>
                <c:pt idx="1911">
                  <c:v>-678.49676299999999</c:v>
                </c:pt>
                <c:pt idx="1912">
                  <c:v>-678.649901</c:v>
                </c:pt>
                <c:pt idx="1913">
                  <c:v>-678.92067299999997</c:v>
                </c:pt>
                <c:pt idx="1914">
                  <c:v>-679.19110699999999</c:v>
                </c:pt>
                <c:pt idx="1915">
                  <c:v>-679.33694300000002</c:v>
                </c:pt>
                <c:pt idx="1916">
                  <c:v>-679.22568999999999</c:v>
                </c:pt>
                <c:pt idx="1917">
                  <c:v>-678.73028899999997</c:v>
                </c:pt>
                <c:pt idx="1918">
                  <c:v>-677.76674600000001</c:v>
                </c:pt>
                <c:pt idx="1919">
                  <c:v>-676.33072900000002</c:v>
                </c:pt>
                <c:pt idx="1920">
                  <c:v>-674.50089100000002</c:v>
                </c:pt>
                <c:pt idx="1921">
                  <c:v>-672.40385000000003</c:v>
                </c:pt>
                <c:pt idx="1922">
                  <c:v>-670.17029600000001</c:v>
                </c:pt>
                <c:pt idx="1923">
                  <c:v>-667.91412500000001</c:v>
                </c:pt>
                <c:pt idx="1924">
                  <c:v>-665.73348299999998</c:v>
                </c:pt>
                <c:pt idx="1925">
                  <c:v>-663.70790799999997</c:v>
                </c:pt>
                <c:pt idx="1926">
                  <c:v>-661.88147900000001</c:v>
                </c:pt>
                <c:pt idx="1927">
                  <c:v>-660.24962000000005</c:v>
                </c:pt>
                <c:pt idx="1928">
                  <c:v>-658.76489000000004</c:v>
                </c:pt>
                <c:pt idx="1929">
                  <c:v>-657.35613499999999</c:v>
                </c:pt>
                <c:pt idx="1930">
                  <c:v>-655.949702</c:v>
                </c:pt>
                <c:pt idx="1931">
                  <c:v>-654.48675800000001</c:v>
                </c:pt>
                <c:pt idx="1932">
                  <c:v>-652.93130399999995</c:v>
                </c:pt>
                <c:pt idx="1933">
                  <c:v>-651.26819399999999</c:v>
                </c:pt>
                <c:pt idx="1934">
                  <c:v>-649.50087299999996</c:v>
                </c:pt>
                <c:pt idx="1935">
                  <c:v>-647.65200100000004</c:v>
                </c:pt>
                <c:pt idx="1936">
                  <c:v>-645.75855999999999</c:v>
                </c:pt>
                <c:pt idx="1937">
                  <c:v>-643.864373</c:v>
                </c:pt>
                <c:pt idx="1938">
                  <c:v>-642.01524900000004</c:v>
                </c:pt>
                <c:pt idx="1939">
                  <c:v>-640.24850100000003</c:v>
                </c:pt>
                <c:pt idx="1940">
                  <c:v>-638.58030799999995</c:v>
                </c:pt>
                <c:pt idx="1941">
                  <c:v>-637.00523699999997</c:v>
                </c:pt>
                <c:pt idx="1942">
                  <c:v>-635.50930400000004</c:v>
                </c:pt>
                <c:pt idx="1943">
                  <c:v>-634.08922299999995</c:v>
                </c:pt>
                <c:pt idx="1944">
                  <c:v>-632.76546199999996</c:v>
                </c:pt>
                <c:pt idx="1945">
                  <c:v>-631.57562499999995</c:v>
                </c:pt>
                <c:pt idx="1946">
                  <c:v>-630.55165399999998</c:v>
                </c:pt>
                <c:pt idx="1947">
                  <c:v>-629.699431</c:v>
                </c:pt>
                <c:pt idx="1948">
                  <c:v>-628.99493700000005</c:v>
                </c:pt>
                <c:pt idx="1949">
                  <c:v>-628.39782700000001</c:v>
                </c:pt>
                <c:pt idx="1950">
                  <c:v>-627.86952499999995</c:v>
                </c:pt>
                <c:pt idx="1951">
                  <c:v>-627.37697400000002</c:v>
                </c:pt>
                <c:pt idx="1952">
                  <c:v>-626.87890500000003</c:v>
                </c:pt>
                <c:pt idx="1953">
                  <c:v>-626.31654300000002</c:v>
                </c:pt>
                <c:pt idx="1954">
                  <c:v>-625.62742800000001</c:v>
                </c:pt>
                <c:pt idx="1955">
                  <c:v>-624.77248399999996</c:v>
                </c:pt>
                <c:pt idx="1956">
                  <c:v>-623.75288399999999</c:v>
                </c:pt>
                <c:pt idx="1957">
                  <c:v>-622.60256400000003</c:v>
                </c:pt>
                <c:pt idx="1958">
                  <c:v>-621.36082899999997</c:v>
                </c:pt>
                <c:pt idx="1959">
                  <c:v>-620.04717600000004</c:v>
                </c:pt>
                <c:pt idx="1960">
                  <c:v>-618.65832999999998</c:v>
                </c:pt>
                <c:pt idx="1961">
                  <c:v>-617.18364699999995</c:v>
                </c:pt>
                <c:pt idx="1962">
                  <c:v>-615.61601900000005</c:v>
                </c:pt>
                <c:pt idx="1963">
                  <c:v>-613.94405800000004</c:v>
                </c:pt>
                <c:pt idx="1964">
                  <c:v>-612.14146100000005</c:v>
                </c:pt>
                <c:pt idx="1965">
                  <c:v>-610.18161599999996</c:v>
                </c:pt>
                <c:pt idx="1966">
                  <c:v>-608.07590900000002</c:v>
                </c:pt>
                <c:pt idx="1967">
                  <c:v>-605.89552800000001</c:v>
                </c:pt>
                <c:pt idx="1968">
                  <c:v>-603.74565399999994</c:v>
                </c:pt>
                <c:pt idx="1969">
                  <c:v>-601.71998900000006</c:v>
                </c:pt>
                <c:pt idx="1970">
                  <c:v>-599.88636799999995</c:v>
                </c:pt>
                <c:pt idx="1971">
                  <c:v>-598.29886899999997</c:v>
                </c:pt>
                <c:pt idx="1972">
                  <c:v>-596.99566100000004</c:v>
                </c:pt>
                <c:pt idx="1973">
                  <c:v>-595.98295299999995</c:v>
                </c:pt>
                <c:pt idx="1974">
                  <c:v>-595.23720000000003</c:v>
                </c:pt>
                <c:pt idx="1975">
                  <c:v>-594.72466499999996</c:v>
                </c:pt>
                <c:pt idx="1976">
                  <c:v>-594.40799700000002</c:v>
                </c:pt>
                <c:pt idx="1977">
                  <c:v>-594.23202900000001</c:v>
                </c:pt>
                <c:pt idx="1978">
                  <c:v>-594.10964100000001</c:v>
                </c:pt>
                <c:pt idx="1979">
                  <c:v>-593.92783699999995</c:v>
                </c:pt>
                <c:pt idx="1980">
                  <c:v>-593.57719399999996</c:v>
                </c:pt>
                <c:pt idx="1981">
                  <c:v>-592.98386000000005</c:v>
                </c:pt>
                <c:pt idx="1982">
                  <c:v>-592.116581</c:v>
                </c:pt>
                <c:pt idx="1983">
                  <c:v>-590.97101699999996</c:v>
                </c:pt>
                <c:pt idx="1984">
                  <c:v>-589.556916</c:v>
                </c:pt>
                <c:pt idx="1985">
                  <c:v>-587.89820199999997</c:v>
                </c:pt>
                <c:pt idx="1986">
                  <c:v>-586.03625299999999</c:v>
                </c:pt>
                <c:pt idx="1987">
                  <c:v>-584.02904899999999</c:v>
                </c:pt>
                <c:pt idx="1988">
                  <c:v>-581.94587200000001</c:v>
                </c:pt>
                <c:pt idx="1989">
                  <c:v>-579.85973000000001</c:v>
                </c:pt>
                <c:pt idx="1990">
                  <c:v>-577.84260600000005</c:v>
                </c:pt>
                <c:pt idx="1991">
                  <c:v>-575.961905</c:v>
                </c:pt>
                <c:pt idx="1992">
                  <c:v>-574.26978599999995</c:v>
                </c:pt>
                <c:pt idx="1993">
                  <c:v>-572.78951800000004</c:v>
                </c:pt>
                <c:pt idx="1994">
                  <c:v>-571.51195800000005</c:v>
                </c:pt>
                <c:pt idx="1995">
                  <c:v>-570.40587600000003</c:v>
                </c:pt>
                <c:pt idx="1996">
                  <c:v>-569.43415200000004</c:v>
                </c:pt>
                <c:pt idx="1997">
                  <c:v>-568.56028400000002</c:v>
                </c:pt>
                <c:pt idx="1998">
                  <c:v>-567.73755500000004</c:v>
                </c:pt>
                <c:pt idx="1999">
                  <c:v>-566.89338199999997</c:v>
                </c:pt>
                <c:pt idx="2000">
                  <c:v>-565.92992800000002</c:v>
                </c:pt>
                <c:pt idx="2001">
                  <c:v>-564.75329699999998</c:v>
                </c:pt>
                <c:pt idx="2002">
                  <c:v>-563.31310699999995</c:v>
                </c:pt>
                <c:pt idx="2003">
                  <c:v>-561.61387400000001</c:v>
                </c:pt>
                <c:pt idx="2004">
                  <c:v>-559.69554600000004</c:v>
                </c:pt>
                <c:pt idx="2005">
                  <c:v>-557.62005599999998</c:v>
                </c:pt>
                <c:pt idx="2006">
                  <c:v>-555.47664799999995</c:v>
                </c:pt>
                <c:pt idx="2007">
                  <c:v>-553.378469</c:v>
                </c:pt>
                <c:pt idx="2008">
                  <c:v>-551.42970400000002</c:v>
                </c:pt>
                <c:pt idx="2009">
                  <c:v>-549.68070299999999</c:v>
                </c:pt>
                <c:pt idx="2010">
                  <c:v>-548.11574099999996</c:v>
                </c:pt>
                <c:pt idx="2011">
                  <c:v>-546.69048299999997</c:v>
                </c:pt>
                <c:pt idx="2012">
                  <c:v>-545.37195899999995</c:v>
                </c:pt>
                <c:pt idx="2013">
                  <c:v>-544.13548600000001</c:v>
                </c:pt>
                <c:pt idx="2014">
                  <c:v>-542.94486600000005</c:v>
                </c:pt>
                <c:pt idx="2015">
                  <c:v>-541.76382699999999</c:v>
                </c:pt>
                <c:pt idx="2016">
                  <c:v>-540.59222699999998</c:v>
                </c:pt>
                <c:pt idx="2017">
                  <c:v>-539.47985700000004</c:v>
                </c:pt>
                <c:pt idx="2018">
                  <c:v>-538.49786600000004</c:v>
                </c:pt>
                <c:pt idx="2019">
                  <c:v>-537.698983</c:v>
                </c:pt>
                <c:pt idx="2020">
                  <c:v>-537.10085700000002</c:v>
                </c:pt>
                <c:pt idx="2021">
                  <c:v>-536.69443799999999</c:v>
                </c:pt>
                <c:pt idx="2022">
                  <c:v>-536.46288600000003</c:v>
                </c:pt>
                <c:pt idx="2023">
                  <c:v>-536.39612</c:v>
                </c:pt>
                <c:pt idx="2024">
                  <c:v>-536.49510599999996</c:v>
                </c:pt>
                <c:pt idx="2025">
                  <c:v>-536.77357400000005</c:v>
                </c:pt>
                <c:pt idx="2026">
                  <c:v>-537.25866499999995</c:v>
                </c:pt>
                <c:pt idx="2027">
                  <c:v>-537.97578299999998</c:v>
                </c:pt>
                <c:pt idx="2028">
                  <c:v>-538.91892099999995</c:v>
                </c:pt>
                <c:pt idx="2029">
                  <c:v>-540.03937599999995</c:v>
                </c:pt>
                <c:pt idx="2030">
                  <c:v>-541.26630599999999</c:v>
                </c:pt>
                <c:pt idx="2031">
                  <c:v>-542.52717700000005</c:v>
                </c:pt>
                <c:pt idx="2032">
                  <c:v>-543.75065600000005</c:v>
                </c:pt>
                <c:pt idx="2033">
                  <c:v>-544.87422500000002</c:v>
                </c:pt>
                <c:pt idx="2034">
                  <c:v>-545.86518100000001</c:v>
                </c:pt>
                <c:pt idx="2035">
                  <c:v>-546.72797100000003</c:v>
                </c:pt>
                <c:pt idx="2036">
                  <c:v>-547.47869400000002</c:v>
                </c:pt>
                <c:pt idx="2037">
                  <c:v>-548.11004300000002</c:v>
                </c:pt>
                <c:pt idx="2038">
                  <c:v>-548.57540800000004</c:v>
                </c:pt>
                <c:pt idx="2039">
                  <c:v>-548.78224399999999</c:v>
                </c:pt>
                <c:pt idx="2040">
                  <c:v>-548.59604899999999</c:v>
                </c:pt>
                <c:pt idx="2041">
                  <c:v>-547.88694399999997</c:v>
                </c:pt>
                <c:pt idx="2042">
                  <c:v>-546.59804999999994</c:v>
                </c:pt>
                <c:pt idx="2043">
                  <c:v>-544.77311499999996</c:v>
                </c:pt>
                <c:pt idx="2044">
                  <c:v>-542.53370700000005</c:v>
                </c:pt>
                <c:pt idx="2045">
                  <c:v>-540.04048699999998</c:v>
                </c:pt>
                <c:pt idx="2046">
                  <c:v>-537.46163300000001</c:v>
                </c:pt>
                <c:pt idx="2047">
                  <c:v>-534.94981199999995</c:v>
                </c:pt>
                <c:pt idx="2048">
                  <c:v>-532.62190699999996</c:v>
                </c:pt>
                <c:pt idx="2049">
                  <c:v>-530.54647799999998</c:v>
                </c:pt>
                <c:pt idx="2050">
                  <c:v>-528.74063200000001</c:v>
                </c:pt>
                <c:pt idx="2051">
                  <c:v>-527.16609400000004</c:v>
                </c:pt>
                <c:pt idx="2052">
                  <c:v>-525.73271299999999</c:v>
                </c:pt>
                <c:pt idx="2053">
                  <c:v>-524.32386299999996</c:v>
                </c:pt>
                <c:pt idx="2054">
                  <c:v>-522.82447500000001</c:v>
                </c:pt>
                <c:pt idx="2055">
                  <c:v>-521.12978899999996</c:v>
                </c:pt>
                <c:pt idx="2056">
                  <c:v>-519.15157399999998</c:v>
                </c:pt>
                <c:pt idx="2057">
                  <c:v>-516.83753999999999</c:v>
                </c:pt>
                <c:pt idx="2058">
                  <c:v>-514.18338300000005</c:v>
                </c:pt>
                <c:pt idx="2059">
                  <c:v>-511.22089</c:v>
                </c:pt>
                <c:pt idx="2060">
                  <c:v>-508.001867</c:v>
                </c:pt>
                <c:pt idx="2061">
                  <c:v>-504.600143</c:v>
                </c:pt>
                <c:pt idx="2062">
                  <c:v>-501.11648300000002</c:v>
                </c:pt>
                <c:pt idx="2063">
                  <c:v>-497.659019</c:v>
                </c:pt>
                <c:pt idx="2064">
                  <c:v>-494.30990600000001</c:v>
                </c:pt>
                <c:pt idx="2065">
                  <c:v>-491.11069800000001</c:v>
                </c:pt>
                <c:pt idx="2066">
                  <c:v>-488.06858</c:v>
                </c:pt>
                <c:pt idx="2067">
                  <c:v>-485.16143899999997</c:v>
                </c:pt>
                <c:pt idx="2068">
                  <c:v>-482.34010999999998</c:v>
                </c:pt>
                <c:pt idx="2069">
                  <c:v>-479.543522</c:v>
                </c:pt>
                <c:pt idx="2070">
                  <c:v>-476.72048000000001</c:v>
                </c:pt>
                <c:pt idx="2071">
                  <c:v>-473.839832</c:v>
                </c:pt>
                <c:pt idx="2072">
                  <c:v>-470.89766100000003</c:v>
                </c:pt>
                <c:pt idx="2073">
                  <c:v>-467.93507099999999</c:v>
                </c:pt>
                <c:pt idx="2074">
                  <c:v>-465.04585700000001</c:v>
                </c:pt>
                <c:pt idx="2075">
                  <c:v>-462.34975600000001</c:v>
                </c:pt>
                <c:pt idx="2076">
                  <c:v>-459.94236799999999</c:v>
                </c:pt>
                <c:pt idx="2077">
                  <c:v>-457.85064699999998</c:v>
                </c:pt>
                <c:pt idx="2078">
                  <c:v>-456.01694099999997</c:v>
                </c:pt>
                <c:pt idx="2079">
                  <c:v>-454.31958400000002</c:v>
                </c:pt>
                <c:pt idx="2080">
                  <c:v>-452.61339299999997</c:v>
                </c:pt>
                <c:pt idx="2081">
                  <c:v>-450.76372600000002</c:v>
                </c:pt>
                <c:pt idx="2082">
                  <c:v>-448.66525300000001</c:v>
                </c:pt>
                <c:pt idx="2083">
                  <c:v>-446.24990500000001</c:v>
                </c:pt>
                <c:pt idx="2084">
                  <c:v>-443.48875399999997</c:v>
                </c:pt>
                <c:pt idx="2085">
                  <c:v>-440.39178800000002</c:v>
                </c:pt>
                <c:pt idx="2086">
                  <c:v>-437.001803</c:v>
                </c:pt>
                <c:pt idx="2087">
                  <c:v>-433.374843</c:v>
                </c:pt>
                <c:pt idx="2088">
                  <c:v>-429.56119799999999</c:v>
                </c:pt>
                <c:pt idx="2089">
                  <c:v>-425.61291699999998</c:v>
                </c:pt>
                <c:pt idx="2090">
                  <c:v>-421.60775100000001</c:v>
                </c:pt>
                <c:pt idx="2091">
                  <c:v>-417.65352300000001</c:v>
                </c:pt>
                <c:pt idx="2092">
                  <c:v>-413.86783000000003</c:v>
                </c:pt>
                <c:pt idx="2093">
                  <c:v>-410.352508</c:v>
                </c:pt>
                <c:pt idx="2094">
                  <c:v>-407.174824</c:v>
                </c:pt>
                <c:pt idx="2095">
                  <c:v>-404.36630600000001</c:v>
                </c:pt>
                <c:pt idx="2096">
                  <c:v>-401.94000599999998</c:v>
                </c:pt>
                <c:pt idx="2097">
                  <c:v>-399.90512100000001</c:v>
                </c:pt>
                <c:pt idx="2098">
                  <c:v>-398.26481000000001</c:v>
                </c:pt>
                <c:pt idx="2099">
                  <c:v>-397.005897</c:v>
                </c:pt>
                <c:pt idx="2100">
                  <c:v>-396.09148199999998</c:v>
                </c:pt>
                <c:pt idx="2101">
                  <c:v>-395.45293299999997</c:v>
                </c:pt>
                <c:pt idx="2102">
                  <c:v>-394.97558400000003</c:v>
                </c:pt>
                <c:pt idx="2103">
                  <c:v>-394.49118800000002</c:v>
                </c:pt>
                <c:pt idx="2104">
                  <c:v>-393.799824</c:v>
                </c:pt>
                <c:pt idx="2105">
                  <c:v>-392.72184499999997</c:v>
                </c:pt>
                <c:pt idx="2106">
                  <c:v>-391.14569299999999</c:v>
                </c:pt>
                <c:pt idx="2107">
                  <c:v>-389.03346499999998</c:v>
                </c:pt>
                <c:pt idx="2108">
                  <c:v>-386.39222699999999</c:v>
                </c:pt>
                <c:pt idx="2109">
                  <c:v>-383.26115199999998</c:v>
                </c:pt>
                <c:pt idx="2110">
                  <c:v>-379.73162500000001</c:v>
                </c:pt>
                <c:pt idx="2111">
                  <c:v>-375.95962300000002</c:v>
                </c:pt>
                <c:pt idx="2112">
                  <c:v>-372.14893499999999</c:v>
                </c:pt>
                <c:pt idx="2113">
                  <c:v>-368.521906</c:v>
                </c:pt>
                <c:pt idx="2114">
                  <c:v>-365.272378</c:v>
                </c:pt>
                <c:pt idx="2115">
                  <c:v>-362.50063599999999</c:v>
                </c:pt>
                <c:pt idx="2116">
                  <c:v>-360.18204200000002</c:v>
                </c:pt>
                <c:pt idx="2117">
                  <c:v>-358.20587</c:v>
                </c:pt>
                <c:pt idx="2118">
                  <c:v>-356.45275299999997</c:v>
                </c:pt>
                <c:pt idx="2119">
                  <c:v>-354.85771099999999</c:v>
                </c:pt>
                <c:pt idx="2120">
                  <c:v>-353.42453699999999</c:v>
                </c:pt>
                <c:pt idx="2121">
                  <c:v>-352.183086</c:v>
                </c:pt>
                <c:pt idx="2122">
                  <c:v>-351.12586099999999</c:v>
                </c:pt>
                <c:pt idx="2123">
                  <c:v>-350.18503199999998</c:v>
                </c:pt>
                <c:pt idx="2124">
                  <c:v>-349.26083699999998</c:v>
                </c:pt>
                <c:pt idx="2125">
                  <c:v>-348.25883299999998</c:v>
                </c:pt>
                <c:pt idx="2126">
                  <c:v>-347.10628000000003</c:v>
                </c:pt>
                <c:pt idx="2127">
                  <c:v>-345.74016499999999</c:v>
                </c:pt>
                <c:pt idx="2128">
                  <c:v>-344.08090199999998</c:v>
                </c:pt>
                <c:pt idx="2129">
                  <c:v>-342.03345999999999</c:v>
                </c:pt>
                <c:pt idx="2130">
                  <c:v>-339.52555000000001</c:v>
                </c:pt>
                <c:pt idx="2131">
                  <c:v>-336.54944799999998</c:v>
                </c:pt>
                <c:pt idx="2132">
                  <c:v>-333.190606</c:v>
                </c:pt>
                <c:pt idx="2133">
                  <c:v>-329.62360200000001</c:v>
                </c:pt>
                <c:pt idx="2134">
                  <c:v>-326.04552699999999</c:v>
                </c:pt>
                <c:pt idx="2135">
                  <c:v>-322.58335699999998</c:v>
                </c:pt>
                <c:pt idx="2136">
                  <c:v>-319.25818099999998</c:v>
                </c:pt>
                <c:pt idx="2137">
                  <c:v>-316.026635</c:v>
                </c:pt>
                <c:pt idx="2138">
                  <c:v>-312.84886899999998</c:v>
                </c:pt>
                <c:pt idx="2139">
                  <c:v>-309.732708</c:v>
                </c:pt>
                <c:pt idx="2140">
                  <c:v>-306.73735699999997</c:v>
                </c:pt>
                <c:pt idx="2141">
                  <c:v>-303.94772899999998</c:v>
                </c:pt>
                <c:pt idx="2142">
                  <c:v>-301.445651</c:v>
                </c:pt>
                <c:pt idx="2143">
                  <c:v>-299.29608899999999</c:v>
                </c:pt>
                <c:pt idx="2144">
                  <c:v>-297.53949299999999</c:v>
                </c:pt>
                <c:pt idx="2145">
                  <c:v>-296.17372499999999</c:v>
                </c:pt>
                <c:pt idx="2146">
                  <c:v>-295.13718999999998</c:v>
                </c:pt>
                <c:pt idx="2147">
                  <c:v>-294.32190800000001</c:v>
                </c:pt>
                <c:pt idx="2148">
                  <c:v>-293.61096700000002</c:v>
                </c:pt>
                <c:pt idx="2149">
                  <c:v>-292.90376900000001</c:v>
                </c:pt>
                <c:pt idx="2150">
                  <c:v>-292.12130500000001</c:v>
                </c:pt>
                <c:pt idx="2151">
                  <c:v>-291.211164</c:v>
                </c:pt>
                <c:pt idx="2152">
                  <c:v>-290.14961899999997</c:v>
                </c:pt>
                <c:pt idx="2153">
                  <c:v>-288.92949299999998</c:v>
                </c:pt>
                <c:pt idx="2154">
                  <c:v>-287.54697800000002</c:v>
                </c:pt>
                <c:pt idx="2155">
                  <c:v>-285.99733700000002</c:v>
                </c:pt>
                <c:pt idx="2156">
                  <c:v>-284.26777399999997</c:v>
                </c:pt>
                <c:pt idx="2157">
                  <c:v>-282.32792799999999</c:v>
                </c:pt>
                <c:pt idx="2158">
                  <c:v>-280.13862499999999</c:v>
                </c:pt>
                <c:pt idx="2159">
                  <c:v>-277.68373500000001</c:v>
                </c:pt>
                <c:pt idx="2160">
                  <c:v>-275.00124199999999</c:v>
                </c:pt>
                <c:pt idx="2161">
                  <c:v>-272.18758100000002</c:v>
                </c:pt>
                <c:pt idx="2162">
                  <c:v>-269.374753</c:v>
                </c:pt>
                <c:pt idx="2163">
                  <c:v>-266.69605899999999</c:v>
                </c:pt>
                <c:pt idx="2164">
                  <c:v>-264.24534599999998</c:v>
                </c:pt>
                <c:pt idx="2165">
                  <c:v>-262.03860300000002</c:v>
                </c:pt>
                <c:pt idx="2166">
                  <c:v>-260.00957399999999</c:v>
                </c:pt>
                <c:pt idx="2167">
                  <c:v>-258.04980899999998</c:v>
                </c:pt>
                <c:pt idx="2168">
                  <c:v>-256.05362300000002</c:v>
                </c:pt>
                <c:pt idx="2169">
                  <c:v>-253.93792300000001</c:v>
                </c:pt>
                <c:pt idx="2170">
                  <c:v>-251.65500700000001</c:v>
                </c:pt>
                <c:pt idx="2171">
                  <c:v>-249.20912300000001</c:v>
                </c:pt>
                <c:pt idx="2172">
                  <c:v>-246.65492</c:v>
                </c:pt>
                <c:pt idx="2173">
                  <c:v>-244.072506</c:v>
                </c:pt>
                <c:pt idx="2174">
                  <c:v>-241.53966800000001</c:v>
                </c:pt>
                <c:pt idx="2175">
                  <c:v>-239.11928800000001</c:v>
                </c:pt>
                <c:pt idx="2176">
                  <c:v>-236.86656199999999</c:v>
                </c:pt>
                <c:pt idx="2177">
                  <c:v>-234.836646</c:v>
                </c:pt>
                <c:pt idx="2178">
                  <c:v>-233.06967599999999</c:v>
                </c:pt>
                <c:pt idx="2179">
                  <c:v>-231.564121</c:v>
                </c:pt>
                <c:pt idx="2180">
                  <c:v>-230.26415600000001</c:v>
                </c:pt>
                <c:pt idx="2181">
                  <c:v>-229.06830600000001</c:v>
                </c:pt>
                <c:pt idx="2182">
                  <c:v>-227.85153500000001</c:v>
                </c:pt>
                <c:pt idx="2183">
                  <c:v>-226.48952600000001</c:v>
                </c:pt>
                <c:pt idx="2184">
                  <c:v>-224.878073</c:v>
                </c:pt>
                <c:pt idx="2185">
                  <c:v>-222.94717</c:v>
                </c:pt>
                <c:pt idx="2186">
                  <c:v>-220.674858</c:v>
                </c:pt>
                <c:pt idx="2187">
                  <c:v>-218.10057900000001</c:v>
                </c:pt>
                <c:pt idx="2188">
                  <c:v>-215.32128399999999</c:v>
                </c:pt>
                <c:pt idx="2189">
                  <c:v>-212.457221</c:v>
                </c:pt>
                <c:pt idx="2190">
                  <c:v>-209.60236900000001</c:v>
                </c:pt>
                <c:pt idx="2191">
                  <c:v>-206.79652999999999</c:v>
                </c:pt>
                <c:pt idx="2192">
                  <c:v>-204.045118</c:v>
                </c:pt>
                <c:pt idx="2193">
                  <c:v>-201.35881000000001</c:v>
                </c:pt>
                <c:pt idx="2194">
                  <c:v>-198.75786099999999</c:v>
                </c:pt>
                <c:pt idx="2195">
                  <c:v>-196.24536900000001</c:v>
                </c:pt>
                <c:pt idx="2196">
                  <c:v>-193.802086</c:v>
                </c:pt>
                <c:pt idx="2197">
                  <c:v>-191.40901400000001</c:v>
                </c:pt>
                <c:pt idx="2198">
                  <c:v>-189.05674400000001</c:v>
                </c:pt>
                <c:pt idx="2199">
                  <c:v>-186.734894</c:v>
                </c:pt>
                <c:pt idx="2200">
                  <c:v>-184.434898</c:v>
                </c:pt>
                <c:pt idx="2201">
                  <c:v>-182.16714300000001</c:v>
                </c:pt>
                <c:pt idx="2202">
                  <c:v>-179.95645099999999</c:v>
                </c:pt>
                <c:pt idx="2203">
                  <c:v>-177.81198800000001</c:v>
                </c:pt>
                <c:pt idx="2204">
                  <c:v>-175.70985300000001</c:v>
                </c:pt>
                <c:pt idx="2205">
                  <c:v>-173.60764599999999</c:v>
                </c:pt>
                <c:pt idx="2206">
                  <c:v>-171.46668399999999</c:v>
                </c:pt>
                <c:pt idx="2207">
                  <c:v>-169.25654700000001</c:v>
                </c:pt>
                <c:pt idx="2208">
                  <c:v>-166.94914900000001</c:v>
                </c:pt>
                <c:pt idx="2209">
                  <c:v>-164.52111500000001</c:v>
                </c:pt>
                <c:pt idx="2210">
                  <c:v>-161.96874399999999</c:v>
                </c:pt>
                <c:pt idx="2211">
                  <c:v>-159.32600600000001</c:v>
                </c:pt>
                <c:pt idx="2212">
                  <c:v>-156.668104</c:v>
                </c:pt>
                <c:pt idx="2213">
                  <c:v>-154.09066000000001</c:v>
                </c:pt>
                <c:pt idx="2214">
                  <c:v>-151.67566299999999</c:v>
                </c:pt>
                <c:pt idx="2215">
                  <c:v>-149.46332899999999</c:v>
                </c:pt>
                <c:pt idx="2216">
                  <c:v>-147.444986</c:v>
                </c:pt>
                <c:pt idx="2217">
                  <c:v>-145.58633399999999</c:v>
                </c:pt>
                <c:pt idx="2218">
                  <c:v>-143.87117900000001</c:v>
                </c:pt>
                <c:pt idx="2219">
                  <c:v>-142.33310399999999</c:v>
                </c:pt>
                <c:pt idx="2220">
                  <c:v>-141.049094</c:v>
                </c:pt>
                <c:pt idx="2221">
                  <c:v>-140.10419300000001</c:v>
                </c:pt>
                <c:pt idx="2222">
                  <c:v>-139.56495200000001</c:v>
                </c:pt>
                <c:pt idx="2223">
                  <c:v>-139.48182800000001</c:v>
                </c:pt>
                <c:pt idx="2224">
                  <c:v>-139.89185599999999</c:v>
                </c:pt>
                <c:pt idx="2225">
                  <c:v>-140.79610299999999</c:v>
                </c:pt>
                <c:pt idx="2226">
                  <c:v>-142.13920100000001</c:v>
                </c:pt>
                <c:pt idx="2227">
                  <c:v>-143.81848500000001</c:v>
                </c:pt>
                <c:pt idx="2228">
                  <c:v>-145.707694</c:v>
                </c:pt>
                <c:pt idx="2229">
                  <c:v>-147.68160399999999</c:v>
                </c:pt>
                <c:pt idx="2230">
                  <c:v>-149.644858</c:v>
                </c:pt>
                <c:pt idx="2231">
                  <c:v>-151.55358799999999</c:v>
                </c:pt>
                <c:pt idx="2232">
                  <c:v>-153.41747799999999</c:v>
                </c:pt>
                <c:pt idx="2233">
                  <c:v>-155.28627499999999</c:v>
                </c:pt>
                <c:pt idx="2234">
                  <c:v>-157.21740500000001</c:v>
                </c:pt>
                <c:pt idx="2235">
                  <c:v>-159.22555399999999</c:v>
                </c:pt>
                <c:pt idx="2236">
                  <c:v>-161.24614099999999</c:v>
                </c:pt>
                <c:pt idx="2237">
                  <c:v>-163.141582</c:v>
                </c:pt>
                <c:pt idx="2238">
                  <c:v>-164.743212</c:v>
                </c:pt>
                <c:pt idx="2239">
                  <c:v>-165.90453099999999</c:v>
                </c:pt>
                <c:pt idx="2240">
                  <c:v>-166.54432700000001</c:v>
                </c:pt>
                <c:pt idx="2241">
                  <c:v>-166.66551899999999</c:v>
                </c:pt>
                <c:pt idx="2242">
                  <c:v>-166.35014799999999</c:v>
                </c:pt>
                <c:pt idx="2243">
                  <c:v>-165.741186</c:v>
                </c:pt>
                <c:pt idx="2244">
                  <c:v>-165.01117300000001</c:v>
                </c:pt>
                <c:pt idx="2245">
                  <c:v>-164.31304900000001</c:v>
                </c:pt>
                <c:pt idx="2246">
                  <c:v>-163.73949500000001</c:v>
                </c:pt>
                <c:pt idx="2247">
                  <c:v>-163.32441</c:v>
                </c:pt>
                <c:pt idx="2248">
                  <c:v>-163.06329700000001</c:v>
                </c:pt>
                <c:pt idx="2249">
                  <c:v>-162.912722</c:v>
                </c:pt>
                <c:pt idx="2250">
                  <c:v>-162.78655599999999</c:v>
                </c:pt>
                <c:pt idx="2251">
                  <c:v>-162.57587599999999</c:v>
                </c:pt>
                <c:pt idx="2252">
                  <c:v>-162.17540199999999</c:v>
                </c:pt>
                <c:pt idx="2253">
                  <c:v>-161.49574000000001</c:v>
                </c:pt>
                <c:pt idx="2254">
                  <c:v>-160.46757099999999</c:v>
                </c:pt>
                <c:pt idx="2255">
                  <c:v>-159.050118</c:v>
                </c:pt>
                <c:pt idx="2256">
                  <c:v>-157.23698999999999</c:v>
                </c:pt>
                <c:pt idx="2257">
                  <c:v>-155.042372</c:v>
                </c:pt>
                <c:pt idx="2258">
                  <c:v>-152.475359</c:v>
                </c:pt>
                <c:pt idx="2259">
                  <c:v>-149.52692200000001</c:v>
                </c:pt>
                <c:pt idx="2260">
                  <c:v>-146.173034</c:v>
                </c:pt>
                <c:pt idx="2261">
                  <c:v>-142.38881799999999</c:v>
                </c:pt>
                <c:pt idx="2262">
                  <c:v>-138.17905400000001</c:v>
                </c:pt>
                <c:pt idx="2263">
                  <c:v>-133.60996599999999</c:v>
                </c:pt>
                <c:pt idx="2264">
                  <c:v>-128.802243</c:v>
                </c:pt>
                <c:pt idx="2265">
                  <c:v>-123.878078</c:v>
                </c:pt>
                <c:pt idx="2266">
                  <c:v>-118.90959700000001</c:v>
                </c:pt>
                <c:pt idx="2267">
                  <c:v>-113.908152</c:v>
                </c:pt>
                <c:pt idx="2268">
                  <c:v>-108.841453</c:v>
                </c:pt>
                <c:pt idx="2269">
                  <c:v>-103.655933</c:v>
                </c:pt>
                <c:pt idx="2270">
                  <c:v>-98.305278999999999</c:v>
                </c:pt>
                <c:pt idx="2271">
                  <c:v>-92.775656999999995</c:v>
                </c:pt>
                <c:pt idx="2272">
                  <c:v>-87.083151999999998</c:v>
                </c:pt>
                <c:pt idx="2273">
                  <c:v>-81.246482</c:v>
                </c:pt>
                <c:pt idx="2274">
                  <c:v>-75.267551999999995</c:v>
                </c:pt>
                <c:pt idx="2275">
                  <c:v>-69.142020000000002</c:v>
                </c:pt>
                <c:pt idx="2276">
                  <c:v>-62.88832</c:v>
                </c:pt>
                <c:pt idx="2277">
                  <c:v>-56.565781000000001</c:v>
                </c:pt>
                <c:pt idx="2278">
                  <c:v>-50.271633999999999</c:v>
                </c:pt>
                <c:pt idx="2279">
                  <c:v>-44.131585000000001</c:v>
                </c:pt>
                <c:pt idx="2280">
                  <c:v>-38.290047999999999</c:v>
                </c:pt>
                <c:pt idx="2281">
                  <c:v>-32.886609</c:v>
                </c:pt>
                <c:pt idx="2282">
                  <c:v>-28.018521</c:v>
                </c:pt>
                <c:pt idx="2283">
                  <c:v>-23.71808</c:v>
                </c:pt>
                <c:pt idx="2284">
                  <c:v>-19.962405</c:v>
                </c:pt>
                <c:pt idx="2285">
                  <c:v>-16.692855000000002</c:v>
                </c:pt>
                <c:pt idx="2286">
                  <c:v>-13.821281000000001</c:v>
                </c:pt>
                <c:pt idx="2287">
                  <c:v>-11.233518999999999</c:v>
                </c:pt>
                <c:pt idx="2288">
                  <c:v>-8.8059189999999994</c:v>
                </c:pt>
                <c:pt idx="2289">
                  <c:v>-6.4303879999999998</c:v>
                </c:pt>
                <c:pt idx="2290">
                  <c:v>-4.0316879999999999</c:v>
                </c:pt>
                <c:pt idx="2291">
                  <c:v>-1.5641449999999999</c:v>
                </c:pt>
                <c:pt idx="2292">
                  <c:v>1.0083249999999999</c:v>
                </c:pt>
                <c:pt idx="2293">
                  <c:v>3.7248830000000002</c:v>
                </c:pt>
                <c:pt idx="2294">
                  <c:v>6.6114179999999996</c:v>
                </c:pt>
                <c:pt idx="2295">
                  <c:v>9.6452279999999995</c:v>
                </c:pt>
                <c:pt idx="2296">
                  <c:v>12.74189</c:v>
                </c:pt>
                <c:pt idx="2297">
                  <c:v>15.794063</c:v>
                </c:pt>
                <c:pt idx="2298">
                  <c:v>18.738913</c:v>
                </c:pt>
                <c:pt idx="2299">
                  <c:v>21.601353</c:v>
                </c:pt>
                <c:pt idx="2300">
                  <c:v>24.484432000000002</c:v>
                </c:pt>
                <c:pt idx="2301">
                  <c:v>27.510801000000001</c:v>
                </c:pt>
                <c:pt idx="2302">
                  <c:v>30.745439000000001</c:v>
                </c:pt>
                <c:pt idx="2303">
                  <c:v>34.153052000000002</c:v>
                </c:pt>
                <c:pt idx="2304">
                  <c:v>37.623998</c:v>
                </c:pt>
                <c:pt idx="2305">
                  <c:v>41.039237</c:v>
                </c:pt>
                <c:pt idx="2306">
                  <c:v>44.313226</c:v>
                </c:pt>
                <c:pt idx="2307">
                  <c:v>47.398969000000001</c:v>
                </c:pt>
                <c:pt idx="2308">
                  <c:v>50.291086999999997</c:v>
                </c:pt>
                <c:pt idx="2309">
                  <c:v>53.040289999999999</c:v>
                </c:pt>
                <c:pt idx="2310">
                  <c:v>55.751004999999999</c:v>
                </c:pt>
                <c:pt idx="2311">
                  <c:v>58.550362</c:v>
                </c:pt>
                <c:pt idx="2312">
                  <c:v>61.553389000000003</c:v>
                </c:pt>
                <c:pt idx="2313">
                  <c:v>64.843356</c:v>
                </c:pt>
                <c:pt idx="2314">
                  <c:v>68.454133999999996</c:v>
                </c:pt>
                <c:pt idx="2315">
                  <c:v>72.347318000000001</c:v>
                </c:pt>
                <c:pt idx="2316">
                  <c:v>76.410562999999996</c:v>
                </c:pt>
                <c:pt idx="2317">
                  <c:v>80.489666</c:v>
                </c:pt>
                <c:pt idx="2318">
                  <c:v>84.428591999999995</c:v>
                </c:pt>
                <c:pt idx="2319">
                  <c:v>88.095650000000006</c:v>
                </c:pt>
                <c:pt idx="2320">
                  <c:v>91.395411999999993</c:v>
                </c:pt>
                <c:pt idx="2321">
                  <c:v>94.271057999999996</c:v>
                </c:pt>
                <c:pt idx="2322">
                  <c:v>96.699510000000004</c:v>
                </c:pt>
                <c:pt idx="2323">
                  <c:v>98.682428000000002</c:v>
                </c:pt>
                <c:pt idx="2324">
                  <c:v>100.24277600000001</c:v>
                </c:pt>
                <c:pt idx="2325">
                  <c:v>101.431344</c:v>
                </c:pt>
                <c:pt idx="2326">
                  <c:v>102.33045799999999</c:v>
                </c:pt>
                <c:pt idx="2327">
                  <c:v>103.04725000000001</c:v>
                </c:pt>
                <c:pt idx="2328">
                  <c:v>103.70585</c:v>
                </c:pt>
                <c:pt idx="2329">
                  <c:v>104.435368</c:v>
                </c:pt>
                <c:pt idx="2330">
                  <c:v>105.34048900000001</c:v>
                </c:pt>
                <c:pt idx="2331">
                  <c:v>106.473916</c:v>
                </c:pt>
                <c:pt idx="2332">
                  <c:v>107.842219</c:v>
                </c:pt>
                <c:pt idx="2333">
                  <c:v>109.433458</c:v>
                </c:pt>
                <c:pt idx="2334">
                  <c:v>111.228921</c:v>
                </c:pt>
                <c:pt idx="2335">
                  <c:v>113.18397299999999</c:v>
                </c:pt>
                <c:pt idx="2336">
                  <c:v>115.199485</c:v>
                </c:pt>
                <c:pt idx="2337">
                  <c:v>117.123895</c:v>
                </c:pt>
                <c:pt idx="2338">
                  <c:v>118.802718</c:v>
                </c:pt>
                <c:pt idx="2339">
                  <c:v>120.14094299999999</c:v>
                </c:pt>
                <c:pt idx="2340">
                  <c:v>121.12752</c:v>
                </c:pt>
                <c:pt idx="2341">
                  <c:v>121.813969</c:v>
                </c:pt>
                <c:pt idx="2342">
                  <c:v>122.279</c:v>
                </c:pt>
                <c:pt idx="2343">
                  <c:v>122.60890499999999</c:v>
                </c:pt>
                <c:pt idx="2344">
                  <c:v>122.90287499999999</c:v>
                </c:pt>
                <c:pt idx="2345">
                  <c:v>123.281102</c:v>
                </c:pt>
                <c:pt idx="2346">
                  <c:v>123.860387</c:v>
                </c:pt>
                <c:pt idx="2347">
                  <c:v>124.70814799999999</c:v>
                </c:pt>
                <c:pt idx="2348">
                  <c:v>125.83103300000001</c:v>
                </c:pt>
                <c:pt idx="2349">
                  <c:v>127.208719</c:v>
                </c:pt>
                <c:pt idx="2350">
                  <c:v>128.81352899999999</c:v>
                </c:pt>
                <c:pt idx="2351">
                  <c:v>130.59229199999999</c:v>
                </c:pt>
                <c:pt idx="2352">
                  <c:v>132.455838</c:v>
                </c:pt>
                <c:pt idx="2353">
                  <c:v>134.29539500000001</c:v>
                </c:pt>
                <c:pt idx="2354">
                  <c:v>136.003061</c:v>
                </c:pt>
                <c:pt idx="2355">
                  <c:v>137.48923199999999</c:v>
                </c:pt>
                <c:pt idx="2356">
                  <c:v>138.69317899999999</c:v>
                </c:pt>
                <c:pt idx="2357">
                  <c:v>139.57270500000001</c:v>
                </c:pt>
                <c:pt idx="2358">
                  <c:v>140.082796</c:v>
                </c:pt>
                <c:pt idx="2359">
                  <c:v>140.168971</c:v>
                </c:pt>
                <c:pt idx="2360">
                  <c:v>139.78162800000001</c:v>
                </c:pt>
                <c:pt idx="2361">
                  <c:v>138.899686</c:v>
                </c:pt>
                <c:pt idx="2362">
                  <c:v>137.548744</c:v>
                </c:pt>
                <c:pt idx="2363">
                  <c:v>135.807447</c:v>
                </c:pt>
                <c:pt idx="2364">
                  <c:v>133.80529999999999</c:v>
                </c:pt>
                <c:pt idx="2365">
                  <c:v>131.70976300000001</c:v>
                </c:pt>
                <c:pt idx="2366">
                  <c:v>129.69705400000001</c:v>
                </c:pt>
                <c:pt idx="2367">
                  <c:v>127.91148200000001</c:v>
                </c:pt>
                <c:pt idx="2368">
                  <c:v>126.42769800000001</c:v>
                </c:pt>
                <c:pt idx="2369">
                  <c:v>125.235309</c:v>
                </c:pt>
                <c:pt idx="2370">
                  <c:v>124.257412</c:v>
                </c:pt>
                <c:pt idx="2371">
                  <c:v>123.39290099999999</c:v>
                </c:pt>
                <c:pt idx="2372">
                  <c:v>122.560202</c:v>
                </c:pt>
                <c:pt idx="2373">
                  <c:v>121.72196700000001</c:v>
                </c:pt>
                <c:pt idx="2374">
                  <c:v>120.87963000000001</c:v>
                </c:pt>
                <c:pt idx="2375">
                  <c:v>120.04776099999999</c:v>
                </c:pt>
                <c:pt idx="2376">
                  <c:v>119.23509199999999</c:v>
                </c:pt>
                <c:pt idx="2377">
                  <c:v>118.448275</c:v>
                </c:pt>
                <c:pt idx="2378">
                  <c:v>117.70571099999999</c:v>
                </c:pt>
                <c:pt idx="2379">
                  <c:v>117.03382000000001</c:v>
                </c:pt>
                <c:pt idx="2380">
                  <c:v>116.44008700000001</c:v>
                </c:pt>
                <c:pt idx="2381">
                  <c:v>115.894434</c:v>
                </c:pt>
                <c:pt idx="2382">
                  <c:v>115.343833</c:v>
                </c:pt>
                <c:pt idx="2383">
                  <c:v>114.741899</c:v>
                </c:pt>
                <c:pt idx="2384">
                  <c:v>114.07050700000001</c:v>
                </c:pt>
                <c:pt idx="2385">
                  <c:v>113.356353</c:v>
                </c:pt>
                <c:pt idx="2386">
                  <c:v>112.675583</c:v>
                </c:pt>
                <c:pt idx="2387">
                  <c:v>112.12645999999999</c:v>
                </c:pt>
                <c:pt idx="2388">
                  <c:v>111.78646999999999</c:v>
                </c:pt>
                <c:pt idx="2389">
                  <c:v>111.696118</c:v>
                </c:pt>
                <c:pt idx="2390">
                  <c:v>111.87242999999999</c:v>
                </c:pt>
                <c:pt idx="2391">
                  <c:v>112.31890300000001</c:v>
                </c:pt>
                <c:pt idx="2392">
                  <c:v>113.022481</c:v>
                </c:pt>
                <c:pt idx="2393">
                  <c:v>113.95531</c:v>
                </c:pt>
                <c:pt idx="2394">
                  <c:v>115.086078</c:v>
                </c:pt>
                <c:pt idx="2395">
                  <c:v>116.388272</c:v>
                </c:pt>
                <c:pt idx="2396">
                  <c:v>117.835306</c:v>
                </c:pt>
                <c:pt idx="2397">
                  <c:v>119.38509500000001</c:v>
                </c:pt>
                <c:pt idx="2398">
                  <c:v>120.968188</c:v>
                </c:pt>
                <c:pt idx="2399">
                  <c:v>122.492013</c:v>
                </c:pt>
                <c:pt idx="2400">
                  <c:v>123.859938</c:v>
                </c:pt>
                <c:pt idx="2401">
                  <c:v>124.99331599999999</c:v>
                </c:pt>
                <c:pt idx="2402">
                  <c:v>125.841059</c:v>
                </c:pt>
                <c:pt idx="2403">
                  <c:v>126.372533</c:v>
                </c:pt>
                <c:pt idx="2404">
                  <c:v>126.574861</c:v>
                </c:pt>
                <c:pt idx="2405">
                  <c:v>126.468767</c:v>
                </c:pt>
                <c:pt idx="2406">
                  <c:v>126.119232</c:v>
                </c:pt>
                <c:pt idx="2407">
                  <c:v>125.61868800000001</c:v>
                </c:pt>
                <c:pt idx="2408">
                  <c:v>125.057233</c:v>
                </c:pt>
                <c:pt idx="2409">
                  <c:v>124.505286</c:v>
                </c:pt>
                <c:pt idx="2410">
                  <c:v>124.015863</c:v>
                </c:pt>
                <c:pt idx="2411">
                  <c:v>123.63192600000001</c:v>
                </c:pt>
                <c:pt idx="2412">
                  <c:v>123.37964100000001</c:v>
                </c:pt>
                <c:pt idx="2413">
                  <c:v>123.255511</c:v>
                </c:pt>
                <c:pt idx="2414">
                  <c:v>123.23633100000001</c:v>
                </c:pt>
                <c:pt idx="2415">
                  <c:v>123.31033600000001</c:v>
                </c:pt>
                <c:pt idx="2416">
                  <c:v>123.489785</c:v>
                </c:pt>
                <c:pt idx="2417">
                  <c:v>123.789474</c:v>
                </c:pt>
                <c:pt idx="2418">
                  <c:v>124.204913</c:v>
                </c:pt>
                <c:pt idx="2419">
                  <c:v>124.71216200000001</c:v>
                </c:pt>
                <c:pt idx="2420">
                  <c:v>125.27261300000001</c:v>
                </c:pt>
                <c:pt idx="2421">
                  <c:v>125.839455</c:v>
                </c:pt>
                <c:pt idx="2422">
                  <c:v>126.377895</c:v>
                </c:pt>
                <c:pt idx="2423">
                  <c:v>126.88274800000001</c:v>
                </c:pt>
                <c:pt idx="2424">
                  <c:v>127.37569999999999</c:v>
                </c:pt>
                <c:pt idx="2425">
                  <c:v>127.894324</c:v>
                </c:pt>
                <c:pt idx="2426">
                  <c:v>128.477879</c:v>
                </c:pt>
                <c:pt idx="2427">
                  <c:v>129.141919</c:v>
                </c:pt>
                <c:pt idx="2428">
                  <c:v>129.859745</c:v>
                </c:pt>
                <c:pt idx="2429">
                  <c:v>130.57721000000001</c:v>
                </c:pt>
                <c:pt idx="2430">
                  <c:v>131.248301</c:v>
                </c:pt>
                <c:pt idx="2431">
                  <c:v>131.85746800000001</c:v>
                </c:pt>
                <c:pt idx="2432">
                  <c:v>132.421007</c:v>
                </c:pt>
                <c:pt idx="2433">
                  <c:v>132.98159200000001</c:v>
                </c:pt>
                <c:pt idx="2434">
                  <c:v>133.60171199999999</c:v>
                </c:pt>
                <c:pt idx="2435">
                  <c:v>134.355041</c:v>
                </c:pt>
                <c:pt idx="2436">
                  <c:v>135.31416200000001</c:v>
                </c:pt>
                <c:pt idx="2437">
                  <c:v>136.52568299999999</c:v>
                </c:pt>
                <c:pt idx="2438">
                  <c:v>137.97387699999999</c:v>
                </c:pt>
                <c:pt idx="2439">
                  <c:v>139.56562500000001</c:v>
                </c:pt>
                <c:pt idx="2440">
                  <c:v>141.165311</c:v>
                </c:pt>
                <c:pt idx="2441">
                  <c:v>142.64981700000001</c:v>
                </c:pt>
                <c:pt idx="2442">
                  <c:v>143.929092</c:v>
                </c:pt>
                <c:pt idx="2443">
                  <c:v>144.93704500000001</c:v>
                </c:pt>
                <c:pt idx="2444">
                  <c:v>145.63781</c:v>
                </c:pt>
                <c:pt idx="2445">
                  <c:v>146.042731</c:v>
                </c:pt>
                <c:pt idx="2446">
                  <c:v>146.19652199999999</c:v>
                </c:pt>
                <c:pt idx="2447">
                  <c:v>146.138958</c:v>
                </c:pt>
                <c:pt idx="2448">
                  <c:v>145.88870900000001</c:v>
                </c:pt>
                <c:pt idx="2449">
                  <c:v>145.46138099999999</c:v>
                </c:pt>
                <c:pt idx="2450">
                  <c:v>144.891403</c:v>
                </c:pt>
                <c:pt idx="2451">
                  <c:v>144.23405600000001</c:v>
                </c:pt>
                <c:pt idx="2452">
                  <c:v>143.55356800000001</c:v>
                </c:pt>
                <c:pt idx="2453">
                  <c:v>142.92053000000001</c:v>
                </c:pt>
                <c:pt idx="2454">
                  <c:v>142.425648</c:v>
                </c:pt>
                <c:pt idx="2455">
                  <c:v>142.18113700000001</c:v>
                </c:pt>
                <c:pt idx="2456">
                  <c:v>142.29114100000001</c:v>
                </c:pt>
                <c:pt idx="2457">
                  <c:v>142.818364</c:v>
                </c:pt>
                <c:pt idx="2458">
                  <c:v>143.77209999999999</c:v>
                </c:pt>
                <c:pt idx="2459">
                  <c:v>145.111108</c:v>
                </c:pt>
                <c:pt idx="2460">
                  <c:v>146.75537700000001</c:v>
                </c:pt>
                <c:pt idx="2461">
                  <c:v>148.61056199999999</c:v>
                </c:pt>
                <c:pt idx="2462">
                  <c:v>150.598386</c:v>
                </c:pt>
                <c:pt idx="2463">
                  <c:v>152.67386200000001</c:v>
                </c:pt>
                <c:pt idx="2464">
                  <c:v>154.815527</c:v>
                </c:pt>
                <c:pt idx="2465">
                  <c:v>156.99660800000001</c:v>
                </c:pt>
                <c:pt idx="2466">
                  <c:v>159.163106</c:v>
                </c:pt>
                <c:pt idx="2467">
                  <c:v>161.241231</c:v>
                </c:pt>
                <c:pt idx="2468">
                  <c:v>163.16950399999999</c:v>
                </c:pt>
                <c:pt idx="2469">
                  <c:v>164.92366100000001</c:v>
                </c:pt>
                <c:pt idx="2470">
                  <c:v>166.51049900000001</c:v>
                </c:pt>
                <c:pt idx="2471">
                  <c:v>167.94171</c:v>
                </c:pt>
                <c:pt idx="2472">
                  <c:v>169.21773400000001</c:v>
                </c:pt>
                <c:pt idx="2473">
                  <c:v>170.33387400000001</c:v>
                </c:pt>
                <c:pt idx="2474">
                  <c:v>171.29295099999999</c:v>
                </c:pt>
                <c:pt idx="2475">
                  <c:v>172.110893</c:v>
                </c:pt>
                <c:pt idx="2476">
                  <c:v>172.821168</c:v>
                </c:pt>
                <c:pt idx="2477">
                  <c:v>173.47920400000001</c:v>
                </c:pt>
                <c:pt idx="2478">
                  <c:v>174.151149</c:v>
                </c:pt>
                <c:pt idx="2479">
                  <c:v>174.88466600000001</c:v>
                </c:pt>
                <c:pt idx="2480">
                  <c:v>175.68898100000001</c:v>
                </c:pt>
                <c:pt idx="2481">
                  <c:v>176.546933</c:v>
                </c:pt>
                <c:pt idx="2482">
                  <c:v>177.44840500000001</c:v>
                </c:pt>
                <c:pt idx="2483">
                  <c:v>178.41463400000001</c:v>
                </c:pt>
                <c:pt idx="2484">
                  <c:v>179.489878</c:v>
                </c:pt>
                <c:pt idx="2485">
                  <c:v>180.707517</c:v>
                </c:pt>
                <c:pt idx="2486">
                  <c:v>182.065417</c:v>
                </c:pt>
                <c:pt idx="2487">
                  <c:v>183.52938599999999</c:v>
                </c:pt>
                <c:pt idx="2488">
                  <c:v>185.04862800000001</c:v>
                </c:pt>
                <c:pt idx="2489">
                  <c:v>186.56885600000001</c:v>
                </c:pt>
                <c:pt idx="2490">
                  <c:v>188.04739000000001</c:v>
                </c:pt>
                <c:pt idx="2491">
                  <c:v>189.46834000000001</c:v>
                </c:pt>
                <c:pt idx="2492">
                  <c:v>190.84257400000001</c:v>
                </c:pt>
                <c:pt idx="2493">
                  <c:v>192.18700699999999</c:v>
                </c:pt>
                <c:pt idx="2494">
                  <c:v>193.49982700000001</c:v>
                </c:pt>
                <c:pt idx="2495">
                  <c:v>194.753412</c:v>
                </c:pt>
                <c:pt idx="2496">
                  <c:v>195.90754899999999</c:v>
                </c:pt>
                <c:pt idx="2497">
                  <c:v>196.92533499999999</c:v>
                </c:pt>
                <c:pt idx="2498">
                  <c:v>197.777525</c:v>
                </c:pt>
                <c:pt idx="2499">
                  <c:v>198.438875</c:v>
                </c:pt>
                <c:pt idx="2500">
                  <c:v>198.888991</c:v>
                </c:pt>
                <c:pt idx="2501">
                  <c:v>199.125507</c:v>
                </c:pt>
                <c:pt idx="2502">
                  <c:v>199.182637</c:v>
                </c:pt>
                <c:pt idx="2503">
                  <c:v>199.13480999999999</c:v>
                </c:pt>
                <c:pt idx="2504">
                  <c:v>199.07211899999999</c:v>
                </c:pt>
                <c:pt idx="2505">
                  <c:v>199.06043500000001</c:v>
                </c:pt>
                <c:pt idx="2506">
                  <c:v>199.12198799999999</c:v>
                </c:pt>
                <c:pt idx="2507">
                  <c:v>199.25897599999999</c:v>
                </c:pt>
                <c:pt idx="2508">
                  <c:v>199.49025</c:v>
                </c:pt>
                <c:pt idx="2509">
                  <c:v>199.849559</c:v>
                </c:pt>
                <c:pt idx="2510">
                  <c:v>200.34467699999999</c:v>
                </c:pt>
                <c:pt idx="2511">
                  <c:v>200.92576199999999</c:v>
                </c:pt>
                <c:pt idx="2512">
                  <c:v>201.49715800000001</c:v>
                </c:pt>
                <c:pt idx="2513">
                  <c:v>201.962962</c:v>
                </c:pt>
                <c:pt idx="2514">
                  <c:v>202.268314</c:v>
                </c:pt>
                <c:pt idx="2515">
                  <c:v>202.40503899999999</c:v>
                </c:pt>
                <c:pt idx="2516">
                  <c:v>202.391201</c:v>
                </c:pt>
                <c:pt idx="2517">
                  <c:v>202.25976</c:v>
                </c:pt>
                <c:pt idx="2518">
                  <c:v>202.06082699999999</c:v>
                </c:pt>
                <c:pt idx="2519">
                  <c:v>201.85164800000001</c:v>
                </c:pt>
                <c:pt idx="2520">
                  <c:v>201.67653300000001</c:v>
                </c:pt>
                <c:pt idx="2521">
                  <c:v>201.56452999999999</c:v>
                </c:pt>
                <c:pt idx="2522">
                  <c:v>201.542215</c:v>
                </c:pt>
                <c:pt idx="2523">
                  <c:v>201.63820200000001</c:v>
                </c:pt>
                <c:pt idx="2524">
                  <c:v>201.87852799999999</c:v>
                </c:pt>
                <c:pt idx="2525">
                  <c:v>202.28201000000001</c:v>
                </c:pt>
                <c:pt idx="2526">
                  <c:v>202.85655199999999</c:v>
                </c:pt>
                <c:pt idx="2527">
                  <c:v>203.59605099999999</c:v>
                </c:pt>
                <c:pt idx="2528">
                  <c:v>204.47474</c:v>
                </c:pt>
                <c:pt idx="2529">
                  <c:v>205.442453</c:v>
                </c:pt>
                <c:pt idx="2530">
                  <c:v>206.43534700000001</c:v>
                </c:pt>
                <c:pt idx="2531">
                  <c:v>207.40091799999999</c:v>
                </c:pt>
                <c:pt idx="2532">
                  <c:v>208.31193200000001</c:v>
                </c:pt>
                <c:pt idx="2533">
                  <c:v>209.15311600000001</c:v>
                </c:pt>
                <c:pt idx="2534">
                  <c:v>209.90207599999999</c:v>
                </c:pt>
                <c:pt idx="2535">
                  <c:v>210.534267</c:v>
                </c:pt>
                <c:pt idx="2536">
                  <c:v>211.03881999999999</c:v>
                </c:pt>
                <c:pt idx="2537">
                  <c:v>211.41702799999999</c:v>
                </c:pt>
                <c:pt idx="2538">
                  <c:v>211.677651</c:v>
                </c:pt>
                <c:pt idx="2539">
                  <c:v>211.847049</c:v>
                </c:pt>
                <c:pt idx="2540">
                  <c:v>211.970812</c:v>
                </c:pt>
                <c:pt idx="2541">
                  <c:v>212.09602100000001</c:v>
                </c:pt>
                <c:pt idx="2542">
                  <c:v>212.262812</c:v>
                </c:pt>
                <c:pt idx="2543">
                  <c:v>212.506944</c:v>
                </c:pt>
                <c:pt idx="2544">
                  <c:v>212.845641</c:v>
                </c:pt>
                <c:pt idx="2545">
                  <c:v>213.26430099999999</c:v>
                </c:pt>
                <c:pt idx="2546">
                  <c:v>213.73757000000001</c:v>
                </c:pt>
                <c:pt idx="2547">
                  <c:v>214.25751399999999</c:v>
                </c:pt>
                <c:pt idx="2548">
                  <c:v>214.82979499999999</c:v>
                </c:pt>
                <c:pt idx="2549">
                  <c:v>215.45672999999999</c:v>
                </c:pt>
                <c:pt idx="2550">
                  <c:v>216.14339100000001</c:v>
                </c:pt>
                <c:pt idx="2551">
                  <c:v>216.923462</c:v>
                </c:pt>
                <c:pt idx="2552">
                  <c:v>217.87538499999999</c:v>
                </c:pt>
                <c:pt idx="2553">
                  <c:v>219.11119199999999</c:v>
                </c:pt>
                <c:pt idx="2554">
                  <c:v>220.74265199999999</c:v>
                </c:pt>
                <c:pt idx="2555">
                  <c:v>222.84167600000001</c:v>
                </c:pt>
                <c:pt idx="2556">
                  <c:v>225.41875999999999</c:v>
                </c:pt>
                <c:pt idx="2557">
                  <c:v>228.43294499999999</c:v>
                </c:pt>
                <c:pt idx="2558">
                  <c:v>231.81666000000001</c:v>
                </c:pt>
                <c:pt idx="2559">
                  <c:v>235.480163</c:v>
                </c:pt>
                <c:pt idx="2560">
                  <c:v>239.268832</c:v>
                </c:pt>
                <c:pt idx="2561">
                  <c:v>242.909987</c:v>
                </c:pt>
                <c:pt idx="2562">
                  <c:v>246.041121</c:v>
                </c:pt>
                <c:pt idx="2563">
                  <c:v>248.30999600000001</c:v>
                </c:pt>
                <c:pt idx="2564">
                  <c:v>249.45183399999999</c:v>
                </c:pt>
                <c:pt idx="2565">
                  <c:v>249.36106000000001</c:v>
                </c:pt>
                <c:pt idx="2566">
                  <c:v>248.18399600000001</c:v>
                </c:pt>
                <c:pt idx="2567">
                  <c:v>246.32602499999999</c:v>
                </c:pt>
                <c:pt idx="2568">
                  <c:v>244.34356399999999</c:v>
                </c:pt>
                <c:pt idx="2569">
                  <c:v>242.80417700000001</c:v>
                </c:pt>
                <c:pt idx="2570">
                  <c:v>242.11944299999999</c:v>
                </c:pt>
                <c:pt idx="2571">
                  <c:v>242.395354</c:v>
                </c:pt>
                <c:pt idx="2572">
                  <c:v>243.45120199999999</c:v>
                </c:pt>
                <c:pt idx="2573">
                  <c:v>244.99150599999999</c:v>
                </c:pt>
                <c:pt idx="2574">
                  <c:v>246.757698</c:v>
                </c:pt>
                <c:pt idx="2575">
                  <c:v>248.596948</c:v>
                </c:pt>
                <c:pt idx="2576">
                  <c:v>250.45778000000001</c:v>
                </c:pt>
                <c:pt idx="2577">
                  <c:v>252.309731</c:v>
                </c:pt>
                <c:pt idx="2578">
                  <c:v>254.08122900000001</c:v>
                </c:pt>
                <c:pt idx="2579">
                  <c:v>255.69051200000001</c:v>
                </c:pt>
                <c:pt idx="2580">
                  <c:v>257.07453400000003</c:v>
                </c:pt>
                <c:pt idx="2581">
                  <c:v>258.16391599999997</c:v>
                </c:pt>
                <c:pt idx="2582">
                  <c:v>258.88284399999998</c:v>
                </c:pt>
                <c:pt idx="2583">
                  <c:v>259.17988400000002</c:v>
                </c:pt>
                <c:pt idx="2584">
                  <c:v>259.03445099999999</c:v>
                </c:pt>
                <c:pt idx="2585">
                  <c:v>258.451392</c:v>
                </c:pt>
                <c:pt idx="2586">
                  <c:v>257.46293900000001</c:v>
                </c:pt>
                <c:pt idx="2587">
                  <c:v>256.12798800000002</c:v>
                </c:pt>
                <c:pt idx="2588">
                  <c:v>254.535619</c:v>
                </c:pt>
                <c:pt idx="2589">
                  <c:v>252.804135</c:v>
                </c:pt>
                <c:pt idx="2590">
                  <c:v>251.04496599999999</c:v>
                </c:pt>
                <c:pt idx="2591">
                  <c:v>249.31751199999999</c:v>
                </c:pt>
                <c:pt idx="2592">
                  <c:v>247.643146</c:v>
                </c:pt>
                <c:pt idx="2593">
                  <c:v>246.06961699999999</c:v>
                </c:pt>
                <c:pt idx="2594">
                  <c:v>244.69687999999999</c:v>
                </c:pt>
                <c:pt idx="2595">
                  <c:v>243.627914</c:v>
                </c:pt>
                <c:pt idx="2596">
                  <c:v>242.90500499999999</c:v>
                </c:pt>
                <c:pt idx="2597">
                  <c:v>242.49737099999999</c:v>
                </c:pt>
                <c:pt idx="2598">
                  <c:v>242.33794700000001</c:v>
                </c:pt>
                <c:pt idx="2599">
                  <c:v>242.354411</c:v>
                </c:pt>
                <c:pt idx="2600">
                  <c:v>242.46180699999999</c:v>
                </c:pt>
                <c:pt idx="2601">
                  <c:v>242.55228</c:v>
                </c:pt>
                <c:pt idx="2602">
                  <c:v>242.52369300000001</c:v>
                </c:pt>
                <c:pt idx="2603">
                  <c:v>242.325436</c:v>
                </c:pt>
                <c:pt idx="2604">
                  <c:v>241.97498200000001</c:v>
                </c:pt>
                <c:pt idx="2605">
                  <c:v>241.53389200000001</c:v>
                </c:pt>
                <c:pt idx="2606">
                  <c:v>241.06719200000001</c:v>
                </c:pt>
                <c:pt idx="2607">
                  <c:v>240.622535</c:v>
                </c:pt>
                <c:pt idx="2608">
                  <c:v>240.23837399999999</c:v>
                </c:pt>
                <c:pt idx="2609">
                  <c:v>239.94786400000001</c:v>
                </c:pt>
                <c:pt idx="2610">
                  <c:v>239.76286500000001</c:v>
                </c:pt>
                <c:pt idx="2611">
                  <c:v>239.66555</c:v>
                </c:pt>
                <c:pt idx="2612">
                  <c:v>239.617741</c:v>
                </c:pt>
                <c:pt idx="2613">
                  <c:v>239.570435</c:v>
                </c:pt>
                <c:pt idx="2614">
                  <c:v>239.476428</c:v>
                </c:pt>
                <c:pt idx="2615">
                  <c:v>239.31004799999999</c:v>
                </c:pt>
                <c:pt idx="2616">
                  <c:v>239.06932</c:v>
                </c:pt>
                <c:pt idx="2617">
                  <c:v>238.758049</c:v>
                </c:pt>
                <c:pt idx="2618">
                  <c:v>238.38117299999999</c:v>
                </c:pt>
                <c:pt idx="2619">
                  <c:v>237.95940899999999</c:v>
                </c:pt>
                <c:pt idx="2620">
                  <c:v>237.53438399999999</c:v>
                </c:pt>
                <c:pt idx="2621">
                  <c:v>237.151442</c:v>
                </c:pt>
                <c:pt idx="2622">
                  <c:v>236.84030000000001</c:v>
                </c:pt>
                <c:pt idx="2623">
                  <c:v>236.61737600000001</c:v>
                </c:pt>
                <c:pt idx="2624">
                  <c:v>236.50063599999999</c:v>
                </c:pt>
                <c:pt idx="2625">
                  <c:v>236.506272</c:v>
                </c:pt>
                <c:pt idx="2626">
                  <c:v>236.62704400000001</c:v>
                </c:pt>
                <c:pt idx="2627">
                  <c:v>236.82504800000001</c:v>
                </c:pt>
                <c:pt idx="2628">
                  <c:v>237.05415199999999</c:v>
                </c:pt>
                <c:pt idx="2629">
                  <c:v>237.29384400000001</c:v>
                </c:pt>
                <c:pt idx="2630">
                  <c:v>237.56806700000001</c:v>
                </c:pt>
                <c:pt idx="2631">
                  <c:v>237.931827</c:v>
                </c:pt>
                <c:pt idx="2632">
                  <c:v>238.43187</c:v>
                </c:pt>
                <c:pt idx="2633">
                  <c:v>239.07680500000001</c:v>
                </c:pt>
                <c:pt idx="2634">
                  <c:v>239.842972</c:v>
                </c:pt>
                <c:pt idx="2635">
                  <c:v>240.70278099999999</c:v>
                </c:pt>
                <c:pt idx="2636">
                  <c:v>241.646198</c:v>
                </c:pt>
                <c:pt idx="2637">
                  <c:v>242.676154</c:v>
                </c:pt>
                <c:pt idx="2638">
                  <c:v>243.78447800000001</c:v>
                </c:pt>
                <c:pt idx="2639">
                  <c:v>244.94332499999999</c:v>
                </c:pt>
                <c:pt idx="2640">
                  <c:v>246.123772</c:v>
                </c:pt>
                <c:pt idx="2641">
                  <c:v>247.30444900000001</c:v>
                </c:pt>
                <c:pt idx="2642">
                  <c:v>248.44742199999999</c:v>
                </c:pt>
                <c:pt idx="2643">
                  <c:v>249.46860599999999</c:v>
                </c:pt>
                <c:pt idx="2644">
                  <c:v>250.24372600000001</c:v>
                </c:pt>
                <c:pt idx="2645">
                  <c:v>250.65828099999999</c:v>
                </c:pt>
                <c:pt idx="2646">
                  <c:v>250.659863</c:v>
                </c:pt>
                <c:pt idx="2647">
                  <c:v>250.26946899999999</c:v>
                </c:pt>
                <c:pt idx="2648">
                  <c:v>249.558706</c:v>
                </c:pt>
                <c:pt idx="2649">
                  <c:v>248.62555599999999</c:v>
                </c:pt>
                <c:pt idx="2650">
                  <c:v>247.58446799999999</c:v>
                </c:pt>
                <c:pt idx="2651">
                  <c:v>246.560877</c:v>
                </c:pt>
                <c:pt idx="2652">
                  <c:v>245.67310900000001</c:v>
                </c:pt>
                <c:pt idx="2653">
                  <c:v>245.01015000000001</c:v>
                </c:pt>
                <c:pt idx="2654">
                  <c:v>244.62692799999999</c:v>
                </c:pt>
                <c:pt idx="2655">
                  <c:v>244.54499300000001</c:v>
                </c:pt>
                <c:pt idx="2656">
                  <c:v>244.73706999999999</c:v>
                </c:pt>
                <c:pt idx="2657">
                  <c:v>245.11700300000001</c:v>
                </c:pt>
                <c:pt idx="2658">
                  <c:v>245.56280000000001</c:v>
                </c:pt>
                <c:pt idx="2659">
                  <c:v>245.95542399999999</c:v>
                </c:pt>
                <c:pt idx="2660">
                  <c:v>246.20120700000001</c:v>
                </c:pt>
                <c:pt idx="2661">
                  <c:v>246.233473</c:v>
                </c:pt>
                <c:pt idx="2662">
                  <c:v>246.00616199999999</c:v>
                </c:pt>
                <c:pt idx="2663">
                  <c:v>245.48657900000001</c:v>
                </c:pt>
                <c:pt idx="2664">
                  <c:v>244.65388799999999</c:v>
                </c:pt>
                <c:pt idx="2665">
                  <c:v>243.51336800000001</c:v>
                </c:pt>
                <c:pt idx="2666">
                  <c:v>242.11969300000001</c:v>
                </c:pt>
                <c:pt idx="2667">
                  <c:v>240.58372600000001</c:v>
                </c:pt>
                <c:pt idx="2668">
                  <c:v>239.052311</c:v>
                </c:pt>
                <c:pt idx="2669">
                  <c:v>237.67658399999999</c:v>
                </c:pt>
                <c:pt idx="2670">
                  <c:v>236.58425199999999</c:v>
                </c:pt>
                <c:pt idx="2671">
                  <c:v>235.86189300000001</c:v>
                </c:pt>
                <c:pt idx="2672">
                  <c:v>235.548179</c:v>
                </c:pt>
                <c:pt idx="2673">
                  <c:v>235.63067000000001</c:v>
                </c:pt>
                <c:pt idx="2674">
                  <c:v>236.04605000000001</c:v>
                </c:pt>
                <c:pt idx="2675">
                  <c:v>236.69841199999999</c:v>
                </c:pt>
                <c:pt idx="2676">
                  <c:v>237.49282500000001</c:v>
                </c:pt>
                <c:pt idx="2677">
                  <c:v>238.35869299999999</c:v>
                </c:pt>
                <c:pt idx="2678">
                  <c:v>239.25030699999999</c:v>
                </c:pt>
                <c:pt idx="2679">
                  <c:v>240.13010499999999</c:v>
                </c:pt>
                <c:pt idx="2680">
                  <c:v>240.94525899999999</c:v>
                </c:pt>
                <c:pt idx="2681">
                  <c:v>241.61748499999999</c:v>
                </c:pt>
                <c:pt idx="2682">
                  <c:v>242.06079199999999</c:v>
                </c:pt>
                <c:pt idx="2683">
                  <c:v>242.21737100000001</c:v>
                </c:pt>
                <c:pt idx="2684">
                  <c:v>242.08995300000001</c:v>
                </c:pt>
                <c:pt idx="2685">
                  <c:v>241.75047499999999</c:v>
                </c:pt>
                <c:pt idx="2686">
                  <c:v>241.31492800000001</c:v>
                </c:pt>
                <c:pt idx="2687">
                  <c:v>240.90196</c:v>
                </c:pt>
                <c:pt idx="2688">
                  <c:v>240.60655499999999</c:v>
                </c:pt>
                <c:pt idx="2689">
                  <c:v>240.490058</c:v>
                </c:pt>
                <c:pt idx="2690">
                  <c:v>240.563322</c:v>
                </c:pt>
                <c:pt idx="2691">
                  <c:v>240.77259599999999</c:v>
                </c:pt>
                <c:pt idx="2692">
                  <c:v>241.02785299999999</c:v>
                </c:pt>
                <c:pt idx="2693">
                  <c:v>241.26297500000001</c:v>
                </c:pt>
                <c:pt idx="2694">
                  <c:v>241.46288200000001</c:v>
                </c:pt>
                <c:pt idx="2695">
                  <c:v>241.63673600000001</c:v>
                </c:pt>
                <c:pt idx="2696">
                  <c:v>241.78204500000001</c:v>
                </c:pt>
                <c:pt idx="2697">
                  <c:v>241.86936299999999</c:v>
                </c:pt>
                <c:pt idx="2698">
                  <c:v>241.839831</c:v>
                </c:pt>
                <c:pt idx="2699">
                  <c:v>241.61825999999999</c:v>
                </c:pt>
                <c:pt idx="2700">
                  <c:v>241.15237300000001</c:v>
                </c:pt>
                <c:pt idx="2701">
                  <c:v>240.45194799999999</c:v>
                </c:pt>
                <c:pt idx="2702">
                  <c:v>239.583035</c:v>
                </c:pt>
                <c:pt idx="2703">
                  <c:v>238.62322499999999</c:v>
                </c:pt>
                <c:pt idx="2704">
                  <c:v>237.63286299999999</c:v>
                </c:pt>
                <c:pt idx="2705">
                  <c:v>236.66148200000001</c:v>
                </c:pt>
                <c:pt idx="2706">
                  <c:v>235.749943</c:v>
                </c:pt>
                <c:pt idx="2707">
                  <c:v>234.90869499999999</c:v>
                </c:pt>
                <c:pt idx="2708">
                  <c:v>234.10862299999999</c:v>
                </c:pt>
                <c:pt idx="2709">
                  <c:v>233.312378</c:v>
                </c:pt>
                <c:pt idx="2710">
                  <c:v>232.51897099999999</c:v>
                </c:pt>
                <c:pt idx="2711">
                  <c:v>231.77444</c:v>
                </c:pt>
                <c:pt idx="2712">
                  <c:v>231.141031</c:v>
                </c:pt>
                <c:pt idx="2713">
                  <c:v>230.66362100000001</c:v>
                </c:pt>
                <c:pt idx="2714">
                  <c:v>230.35716300000001</c:v>
                </c:pt>
                <c:pt idx="2715">
                  <c:v>230.20038600000001</c:v>
                </c:pt>
                <c:pt idx="2716">
                  <c:v>230.133003</c:v>
                </c:pt>
                <c:pt idx="2717">
                  <c:v>230.071924</c:v>
                </c:pt>
                <c:pt idx="2718">
                  <c:v>229.94308100000001</c:v>
                </c:pt>
                <c:pt idx="2719">
                  <c:v>229.711805</c:v>
                </c:pt>
                <c:pt idx="2720">
                  <c:v>229.39956900000001</c:v>
                </c:pt>
                <c:pt idx="2721">
                  <c:v>229.08121600000001</c:v>
                </c:pt>
                <c:pt idx="2722">
                  <c:v>228.86338900000001</c:v>
                </c:pt>
                <c:pt idx="2723">
                  <c:v>228.85246799999999</c:v>
                </c:pt>
                <c:pt idx="2724">
                  <c:v>229.13039499999999</c:v>
                </c:pt>
                <c:pt idx="2725">
                  <c:v>229.74972199999999</c:v>
                </c:pt>
                <c:pt idx="2726">
                  <c:v>230.73213699999999</c:v>
                </c:pt>
                <c:pt idx="2727">
                  <c:v>232.058199</c:v>
                </c:pt>
                <c:pt idx="2728">
                  <c:v>233.662702</c:v>
                </c:pt>
                <c:pt idx="2729">
                  <c:v>235.442632</c:v>
                </c:pt>
                <c:pt idx="2730">
                  <c:v>237.27024299999999</c:v>
                </c:pt>
                <c:pt idx="2731">
                  <c:v>239.01457099999999</c:v>
                </c:pt>
                <c:pt idx="2732">
                  <c:v>240.571876</c:v>
                </c:pt>
                <c:pt idx="2733">
                  <c:v>241.88507300000001</c:v>
                </c:pt>
                <c:pt idx="2734">
                  <c:v>242.93704600000001</c:v>
                </c:pt>
                <c:pt idx="2735">
                  <c:v>243.73323400000001</c:v>
                </c:pt>
                <c:pt idx="2736">
                  <c:v>244.29792</c:v>
                </c:pt>
                <c:pt idx="2737">
                  <c:v>244.67787200000001</c:v>
                </c:pt>
                <c:pt idx="2738">
                  <c:v>244.92811800000001</c:v>
                </c:pt>
                <c:pt idx="2739">
                  <c:v>245.08286200000001</c:v>
                </c:pt>
                <c:pt idx="2740">
                  <c:v>245.14085900000001</c:v>
                </c:pt>
                <c:pt idx="2741">
                  <c:v>245.07646600000001</c:v>
                </c:pt>
                <c:pt idx="2742">
                  <c:v>244.85924</c:v>
                </c:pt>
                <c:pt idx="2743">
                  <c:v>244.468086</c:v>
                </c:pt>
                <c:pt idx="2744">
                  <c:v>243.90221199999999</c:v>
                </c:pt>
                <c:pt idx="2745">
                  <c:v>243.18535900000001</c:v>
                </c:pt>
                <c:pt idx="2746">
                  <c:v>242.35081199999999</c:v>
                </c:pt>
                <c:pt idx="2747">
                  <c:v>241.416189</c:v>
                </c:pt>
                <c:pt idx="2748">
                  <c:v>240.37845200000001</c:v>
                </c:pt>
                <c:pt idx="2749">
                  <c:v>239.23568399999999</c:v>
                </c:pt>
                <c:pt idx="2750">
                  <c:v>238.00767400000001</c:v>
                </c:pt>
                <c:pt idx="2751">
                  <c:v>236.734037</c:v>
                </c:pt>
                <c:pt idx="2752">
                  <c:v>235.45801900000001</c:v>
                </c:pt>
                <c:pt idx="2753">
                  <c:v>234.215834</c:v>
                </c:pt>
                <c:pt idx="2754">
                  <c:v>233.03527700000001</c:v>
                </c:pt>
                <c:pt idx="2755">
                  <c:v>231.93113299999999</c:v>
                </c:pt>
                <c:pt idx="2756">
                  <c:v>230.89868100000001</c:v>
                </c:pt>
                <c:pt idx="2757">
                  <c:v>229.92381399999999</c:v>
                </c:pt>
                <c:pt idx="2758">
                  <c:v>229.01084700000001</c:v>
                </c:pt>
                <c:pt idx="2759">
                  <c:v>228.201707</c:v>
                </c:pt>
                <c:pt idx="2760">
                  <c:v>227.56490700000001</c:v>
                </c:pt>
                <c:pt idx="2761">
                  <c:v>227.16063800000001</c:v>
                </c:pt>
                <c:pt idx="2762">
                  <c:v>227.006328</c:v>
                </c:pt>
                <c:pt idx="2763">
                  <c:v>227.06718699999999</c:v>
                </c:pt>
                <c:pt idx="2764">
                  <c:v>227.277446</c:v>
                </c:pt>
                <c:pt idx="2765">
                  <c:v>227.56808599999999</c:v>
                </c:pt>
                <c:pt idx="2766">
                  <c:v>227.87825799999999</c:v>
                </c:pt>
                <c:pt idx="2767">
                  <c:v>228.157928</c:v>
                </c:pt>
                <c:pt idx="2768">
                  <c:v>228.36903899999999</c:v>
                </c:pt>
                <c:pt idx="2769">
                  <c:v>228.473489</c:v>
                </c:pt>
                <c:pt idx="2770">
                  <c:v>228.411619</c:v>
                </c:pt>
                <c:pt idx="2771">
                  <c:v>228.091846</c:v>
                </c:pt>
                <c:pt idx="2772">
                  <c:v>227.39434199999999</c:v>
                </c:pt>
                <c:pt idx="2773">
                  <c:v>226.18244999999999</c:v>
                </c:pt>
                <c:pt idx="2774">
                  <c:v>224.32932500000001</c:v>
                </c:pt>
                <c:pt idx="2775">
                  <c:v>221.764478</c:v>
                </c:pt>
                <c:pt idx="2776">
                  <c:v>218.55165600000001</c:v>
                </c:pt>
                <c:pt idx="2777">
                  <c:v>214.999562</c:v>
                </c:pt>
                <c:pt idx="2778">
                  <c:v>211.66930400000001</c:v>
                </c:pt>
                <c:pt idx="2779">
                  <c:v>209.13548499999999</c:v>
                </c:pt>
                <c:pt idx="2780">
                  <c:v>207.69161700000001</c:v>
                </c:pt>
                <c:pt idx="2781">
                  <c:v>207.309653</c:v>
                </c:pt>
                <c:pt idx="2782">
                  <c:v>207.815191</c:v>
                </c:pt>
                <c:pt idx="2783">
                  <c:v>209.03706099999999</c:v>
                </c:pt>
                <c:pt idx="2784">
                  <c:v>210.837943</c:v>
                </c:pt>
                <c:pt idx="2785">
                  <c:v>213.073263</c:v>
                </c:pt>
                <c:pt idx="2786">
                  <c:v>215.55974000000001</c:v>
                </c:pt>
                <c:pt idx="2787">
                  <c:v>218.09870000000001</c:v>
                </c:pt>
                <c:pt idx="2788">
                  <c:v>220.521715</c:v>
                </c:pt>
                <c:pt idx="2789">
                  <c:v>222.71468300000001</c:v>
                </c:pt>
                <c:pt idx="2790">
                  <c:v>224.61446900000001</c:v>
                </c:pt>
                <c:pt idx="2791">
                  <c:v>226.190989</c:v>
                </c:pt>
                <c:pt idx="2792">
                  <c:v>227.43057400000001</c:v>
                </c:pt>
                <c:pt idx="2793">
                  <c:v>228.32818800000001</c:v>
                </c:pt>
                <c:pt idx="2794">
                  <c:v>228.88326699999999</c:v>
                </c:pt>
                <c:pt idx="2795">
                  <c:v>229.09229400000001</c:v>
                </c:pt>
                <c:pt idx="2796">
                  <c:v>228.95678799999999</c:v>
                </c:pt>
                <c:pt idx="2797">
                  <c:v>228.52793199999999</c:v>
                </c:pt>
                <c:pt idx="2798">
                  <c:v>227.93829500000001</c:v>
                </c:pt>
                <c:pt idx="2799">
                  <c:v>227.354433</c:v>
                </c:pt>
                <c:pt idx="2800">
                  <c:v>226.89458400000001</c:v>
                </c:pt>
                <c:pt idx="2801">
                  <c:v>226.60269500000001</c:v>
                </c:pt>
                <c:pt idx="2802">
                  <c:v>226.47544199999999</c:v>
                </c:pt>
                <c:pt idx="2803">
                  <c:v>226.480929</c:v>
                </c:pt>
                <c:pt idx="2804">
                  <c:v>226.55417399999999</c:v>
                </c:pt>
                <c:pt idx="2805">
                  <c:v>226.60323099999999</c:v>
                </c:pt>
                <c:pt idx="2806">
                  <c:v>226.54662400000001</c:v>
                </c:pt>
                <c:pt idx="2807">
                  <c:v>226.35019700000001</c:v>
                </c:pt>
                <c:pt idx="2808">
                  <c:v>226.021839</c:v>
                </c:pt>
                <c:pt idx="2809">
                  <c:v>225.579419</c:v>
                </c:pt>
                <c:pt idx="2810">
                  <c:v>225.03948299999999</c:v>
                </c:pt>
                <c:pt idx="2811">
                  <c:v>224.43768499999999</c:v>
                </c:pt>
                <c:pt idx="2812">
                  <c:v>223.848738</c:v>
                </c:pt>
                <c:pt idx="2813">
                  <c:v>223.37554900000001</c:v>
                </c:pt>
                <c:pt idx="2814">
                  <c:v>223.11078499999999</c:v>
                </c:pt>
                <c:pt idx="2815">
                  <c:v>223.097543</c:v>
                </c:pt>
                <c:pt idx="2816">
                  <c:v>223.312645</c:v>
                </c:pt>
                <c:pt idx="2817">
                  <c:v>223.678684</c:v>
                </c:pt>
                <c:pt idx="2818">
                  <c:v>224.08902</c:v>
                </c:pt>
                <c:pt idx="2819">
                  <c:v>224.42396400000001</c:v>
                </c:pt>
                <c:pt idx="2820">
                  <c:v>224.559923</c:v>
                </c:pt>
                <c:pt idx="2821">
                  <c:v>224.39001099999999</c:v>
                </c:pt>
                <c:pt idx="2822">
                  <c:v>223.85754</c:v>
                </c:pt>
                <c:pt idx="2823">
                  <c:v>222.978093</c:v>
                </c:pt>
                <c:pt idx="2824">
                  <c:v>221.82486399999999</c:v>
                </c:pt>
                <c:pt idx="2825">
                  <c:v>220.49106900000001</c:v>
                </c:pt>
                <c:pt idx="2826">
                  <c:v>219.07148699999999</c:v>
                </c:pt>
                <c:pt idx="2827">
                  <c:v>217.661497</c:v>
                </c:pt>
                <c:pt idx="2828">
                  <c:v>216.33610400000001</c:v>
                </c:pt>
                <c:pt idx="2829">
                  <c:v>215.122829</c:v>
                </c:pt>
                <c:pt idx="2830">
                  <c:v>214.01343199999999</c:v>
                </c:pt>
                <c:pt idx="2831">
                  <c:v>212.999065</c:v>
                </c:pt>
                <c:pt idx="2832">
                  <c:v>212.080309</c:v>
                </c:pt>
                <c:pt idx="2833">
                  <c:v>211.25716299999999</c:v>
                </c:pt>
                <c:pt idx="2834">
                  <c:v>210.53039200000001</c:v>
                </c:pt>
                <c:pt idx="2835">
                  <c:v>209.902567</c:v>
                </c:pt>
                <c:pt idx="2836">
                  <c:v>209.36220399999999</c:v>
                </c:pt>
                <c:pt idx="2837">
                  <c:v>208.87915799999999</c:v>
                </c:pt>
                <c:pt idx="2838">
                  <c:v>208.42855299999999</c:v>
                </c:pt>
                <c:pt idx="2839">
                  <c:v>208.00924599999999</c:v>
                </c:pt>
                <c:pt idx="2840">
                  <c:v>207.634128</c:v>
                </c:pt>
                <c:pt idx="2841">
                  <c:v>207.32148100000001</c:v>
                </c:pt>
                <c:pt idx="2842">
                  <c:v>207.11023900000001</c:v>
                </c:pt>
                <c:pt idx="2843">
                  <c:v>207.06995800000001</c:v>
                </c:pt>
                <c:pt idx="2844">
                  <c:v>207.27375799999999</c:v>
                </c:pt>
                <c:pt idx="2845">
                  <c:v>207.752623</c:v>
                </c:pt>
                <c:pt idx="2846">
                  <c:v>208.47143299999999</c:v>
                </c:pt>
                <c:pt idx="2847">
                  <c:v>209.34424100000001</c:v>
                </c:pt>
                <c:pt idx="2848">
                  <c:v>210.27519599999999</c:v>
                </c:pt>
                <c:pt idx="2849">
                  <c:v>211.19091499999999</c:v>
                </c:pt>
                <c:pt idx="2850">
                  <c:v>212.04309699999999</c:v>
                </c:pt>
                <c:pt idx="2851">
                  <c:v>212.795727</c:v>
                </c:pt>
                <c:pt idx="2852">
                  <c:v>213.417857</c:v>
                </c:pt>
                <c:pt idx="2853">
                  <c:v>213.886056</c:v>
                </c:pt>
                <c:pt idx="2854">
                  <c:v>214.194051</c:v>
                </c:pt>
                <c:pt idx="2855">
                  <c:v>214.36444399999999</c:v>
                </c:pt>
                <c:pt idx="2856">
                  <c:v>214.45170200000001</c:v>
                </c:pt>
                <c:pt idx="2857">
                  <c:v>214.526454</c:v>
                </c:pt>
                <c:pt idx="2858">
                  <c:v>214.64621600000001</c:v>
                </c:pt>
                <c:pt idx="2859">
                  <c:v>214.83813900000001</c:v>
                </c:pt>
                <c:pt idx="2860">
                  <c:v>215.11175399999999</c:v>
                </c:pt>
                <c:pt idx="2861">
                  <c:v>215.479489</c:v>
                </c:pt>
                <c:pt idx="2862">
                  <c:v>215.95105799999999</c:v>
                </c:pt>
                <c:pt idx="2863">
                  <c:v>216.513328</c:v>
                </c:pt>
                <c:pt idx="2864">
                  <c:v>217.13136</c:v>
                </c:pt>
                <c:pt idx="2865">
                  <c:v>217.766548</c:v>
                </c:pt>
                <c:pt idx="2866">
                  <c:v>218.38555099999999</c:v>
                </c:pt>
                <c:pt idx="2867">
                  <c:v>218.95739499999999</c:v>
                </c:pt>
                <c:pt idx="2868">
                  <c:v>219.44643099999999</c:v>
                </c:pt>
                <c:pt idx="2869">
                  <c:v>219.808885</c:v>
                </c:pt>
                <c:pt idx="2870">
                  <c:v>220.005968</c:v>
                </c:pt>
                <c:pt idx="2871">
                  <c:v>220.02210600000001</c:v>
                </c:pt>
                <c:pt idx="2872">
                  <c:v>219.855301</c:v>
                </c:pt>
                <c:pt idx="2873">
                  <c:v>219.48882800000001</c:v>
                </c:pt>
                <c:pt idx="2874">
                  <c:v>218.89200500000001</c:v>
                </c:pt>
                <c:pt idx="2875">
                  <c:v>218.05187900000001</c:v>
                </c:pt>
                <c:pt idx="2876">
                  <c:v>216.993437</c:v>
                </c:pt>
                <c:pt idx="2877">
                  <c:v>215.77893499999999</c:v>
                </c:pt>
                <c:pt idx="2878">
                  <c:v>214.50407799999999</c:v>
                </c:pt>
                <c:pt idx="2879">
                  <c:v>213.287305</c:v>
                </c:pt>
                <c:pt idx="2880">
                  <c:v>212.24304900000001</c:v>
                </c:pt>
                <c:pt idx="2881">
                  <c:v>211.45137299999999</c:v>
                </c:pt>
                <c:pt idx="2882">
                  <c:v>210.93941599999999</c:v>
                </c:pt>
                <c:pt idx="2883">
                  <c:v>210.67281399999999</c:v>
                </c:pt>
                <c:pt idx="2884">
                  <c:v>210.55496600000001</c:v>
                </c:pt>
                <c:pt idx="2885">
                  <c:v>210.44634400000001</c:v>
                </c:pt>
                <c:pt idx="2886">
                  <c:v>210.20474899999999</c:v>
                </c:pt>
                <c:pt idx="2887">
                  <c:v>209.72533100000001</c:v>
                </c:pt>
                <c:pt idx="2888">
                  <c:v>208.96543399999999</c:v>
                </c:pt>
                <c:pt idx="2889">
                  <c:v>207.95316399999999</c:v>
                </c:pt>
                <c:pt idx="2890">
                  <c:v>206.77773099999999</c:v>
                </c:pt>
                <c:pt idx="2891">
                  <c:v>205.56312700000001</c:v>
                </c:pt>
                <c:pt idx="2892">
                  <c:v>204.43697800000001</c:v>
                </c:pt>
                <c:pt idx="2893">
                  <c:v>203.50413699999999</c:v>
                </c:pt>
                <c:pt idx="2894">
                  <c:v>202.829104</c:v>
                </c:pt>
                <c:pt idx="2895">
                  <c:v>202.43364500000001</c:v>
                </c:pt>
                <c:pt idx="2896">
                  <c:v>202.30348900000001</c:v>
                </c:pt>
                <c:pt idx="2897">
                  <c:v>202.38947400000001</c:v>
                </c:pt>
                <c:pt idx="2898">
                  <c:v>202.61524299999999</c:v>
                </c:pt>
                <c:pt idx="2899">
                  <c:v>202.90804600000001</c:v>
                </c:pt>
                <c:pt idx="2900">
                  <c:v>203.229524</c:v>
                </c:pt>
                <c:pt idx="2901">
                  <c:v>203.57647600000001</c:v>
                </c:pt>
                <c:pt idx="2902">
                  <c:v>203.95722599999999</c:v>
                </c:pt>
                <c:pt idx="2903">
                  <c:v>204.370586</c:v>
                </c:pt>
                <c:pt idx="2904">
                  <c:v>204.80543399999999</c:v>
                </c:pt>
                <c:pt idx="2905">
                  <c:v>205.25140999999999</c:v>
                </c:pt>
                <c:pt idx="2906">
                  <c:v>205.69597200000001</c:v>
                </c:pt>
                <c:pt idx="2907">
                  <c:v>206.10469800000001</c:v>
                </c:pt>
                <c:pt idx="2908">
                  <c:v>206.41036199999999</c:v>
                </c:pt>
                <c:pt idx="2909">
                  <c:v>206.52978300000001</c:v>
                </c:pt>
                <c:pt idx="2910">
                  <c:v>206.395017</c:v>
                </c:pt>
                <c:pt idx="2911">
                  <c:v>205.97185899999999</c:v>
                </c:pt>
                <c:pt idx="2912">
                  <c:v>205.25847899999999</c:v>
                </c:pt>
                <c:pt idx="2913">
                  <c:v>204.28005200000001</c:v>
                </c:pt>
                <c:pt idx="2914">
                  <c:v>203.09309200000001</c:v>
                </c:pt>
                <c:pt idx="2915">
                  <c:v>201.790988</c:v>
                </c:pt>
                <c:pt idx="2916">
                  <c:v>200.49287899999999</c:v>
                </c:pt>
                <c:pt idx="2917">
                  <c:v>199.31635499999999</c:v>
                </c:pt>
                <c:pt idx="2918">
                  <c:v>198.352836</c:v>
                </c:pt>
                <c:pt idx="2919">
                  <c:v>197.65836400000001</c:v>
                </c:pt>
                <c:pt idx="2920">
                  <c:v>197.25456299999999</c:v>
                </c:pt>
                <c:pt idx="2921">
                  <c:v>197.13539900000001</c:v>
                </c:pt>
                <c:pt idx="2922">
                  <c:v>197.28191799999999</c:v>
                </c:pt>
                <c:pt idx="2923">
                  <c:v>197.67170200000001</c:v>
                </c:pt>
                <c:pt idx="2924">
                  <c:v>198.271659</c:v>
                </c:pt>
                <c:pt idx="2925">
                  <c:v>199.03071499999999</c:v>
                </c:pt>
                <c:pt idx="2926">
                  <c:v>199.88504399999999</c:v>
                </c:pt>
                <c:pt idx="2927">
                  <c:v>200.764646</c:v>
                </c:pt>
                <c:pt idx="2928">
                  <c:v>201.59372200000001</c:v>
                </c:pt>
                <c:pt idx="2929">
                  <c:v>202.29032000000001</c:v>
                </c:pt>
                <c:pt idx="2930">
                  <c:v>202.77132700000001</c:v>
                </c:pt>
                <c:pt idx="2931">
                  <c:v>202.96640099999999</c:v>
                </c:pt>
                <c:pt idx="2932">
                  <c:v>202.83609200000001</c:v>
                </c:pt>
                <c:pt idx="2933">
                  <c:v>202.38230200000001</c:v>
                </c:pt>
                <c:pt idx="2934">
                  <c:v>201.650622</c:v>
                </c:pt>
                <c:pt idx="2935">
                  <c:v>200.72779199999999</c:v>
                </c:pt>
                <c:pt idx="2936">
                  <c:v>199.72389100000001</c:v>
                </c:pt>
                <c:pt idx="2937">
                  <c:v>198.74214599999999</c:v>
                </c:pt>
                <c:pt idx="2938">
                  <c:v>197.86657700000001</c:v>
                </c:pt>
                <c:pt idx="2939">
                  <c:v>197.17515800000001</c:v>
                </c:pt>
                <c:pt idx="2940">
                  <c:v>196.740903</c:v>
                </c:pt>
                <c:pt idx="2941">
                  <c:v>196.60328000000001</c:v>
                </c:pt>
                <c:pt idx="2942">
                  <c:v>196.74620999999999</c:v>
                </c:pt>
                <c:pt idx="2943">
                  <c:v>197.107248</c:v>
                </c:pt>
                <c:pt idx="2944">
                  <c:v>197.598376</c:v>
                </c:pt>
                <c:pt idx="2945">
                  <c:v>198.12484900000001</c:v>
                </c:pt>
                <c:pt idx="2946">
                  <c:v>198.61023700000001</c:v>
                </c:pt>
                <c:pt idx="2947">
                  <c:v>199.021108</c:v>
                </c:pt>
                <c:pt idx="2948">
                  <c:v>199.36999399999999</c:v>
                </c:pt>
                <c:pt idx="2949">
                  <c:v>199.691562</c:v>
                </c:pt>
                <c:pt idx="2950">
                  <c:v>200.00934799999999</c:v>
                </c:pt>
                <c:pt idx="2951">
                  <c:v>200.31661</c:v>
                </c:pt>
                <c:pt idx="2952">
                  <c:v>200.58052699999999</c:v>
                </c:pt>
                <c:pt idx="2953">
                  <c:v>200.75940900000001</c:v>
                </c:pt>
                <c:pt idx="2954">
                  <c:v>200.82361399999999</c:v>
                </c:pt>
                <c:pt idx="2955">
                  <c:v>200.773583</c:v>
                </c:pt>
                <c:pt idx="2956">
                  <c:v>200.6377</c:v>
                </c:pt>
                <c:pt idx="2957">
                  <c:v>200.44965199999999</c:v>
                </c:pt>
                <c:pt idx="2958">
                  <c:v>200.23499899999999</c:v>
                </c:pt>
                <c:pt idx="2959">
                  <c:v>200.01829799999999</c:v>
                </c:pt>
                <c:pt idx="2960">
                  <c:v>199.83030199999999</c:v>
                </c:pt>
                <c:pt idx="2961">
                  <c:v>199.704384</c:v>
                </c:pt>
                <c:pt idx="2962">
                  <c:v>199.666935</c:v>
                </c:pt>
                <c:pt idx="2963">
                  <c:v>199.727035</c:v>
                </c:pt>
                <c:pt idx="2964">
                  <c:v>199.87516099999999</c:v>
                </c:pt>
                <c:pt idx="2965">
                  <c:v>200.09303299999999</c:v>
                </c:pt>
                <c:pt idx="2966">
                  <c:v>200.35890699999999</c:v>
                </c:pt>
                <c:pt idx="2967">
                  <c:v>200.64002199999999</c:v>
                </c:pt>
                <c:pt idx="2968">
                  <c:v>200.88914</c:v>
                </c:pt>
                <c:pt idx="2969">
                  <c:v>201.06411499999999</c:v>
                </c:pt>
                <c:pt idx="2970">
                  <c:v>201.16093900000001</c:v>
                </c:pt>
                <c:pt idx="2971">
                  <c:v>201.22689399999999</c:v>
                </c:pt>
                <c:pt idx="2972">
                  <c:v>201.33537799999999</c:v>
                </c:pt>
                <c:pt idx="2973">
                  <c:v>201.543869</c:v>
                </c:pt>
                <c:pt idx="2974">
                  <c:v>201.870203</c:v>
                </c:pt>
                <c:pt idx="2975">
                  <c:v>202.29805099999999</c:v>
                </c:pt>
                <c:pt idx="2976">
                  <c:v>202.800399</c:v>
                </c:pt>
                <c:pt idx="2977">
                  <c:v>203.36522199999999</c:v>
                </c:pt>
                <c:pt idx="2978">
                  <c:v>204.00634199999999</c:v>
                </c:pt>
                <c:pt idx="2979">
                  <c:v>204.751296</c:v>
                </c:pt>
                <c:pt idx="2980">
                  <c:v>205.62065999999999</c:v>
                </c:pt>
                <c:pt idx="2981">
                  <c:v>206.62203400000001</c:v>
                </c:pt>
                <c:pt idx="2982">
                  <c:v>207.759839</c:v>
                </c:pt>
                <c:pt idx="2983">
                  <c:v>209.035978</c:v>
                </c:pt>
                <c:pt idx="2984">
                  <c:v>210.42635100000001</c:v>
                </c:pt>
                <c:pt idx="2985">
                  <c:v>211.858608</c:v>
                </c:pt>
                <c:pt idx="2986">
                  <c:v>213.22669999999999</c:v>
                </c:pt>
                <c:pt idx="2987">
                  <c:v>214.436308</c:v>
                </c:pt>
                <c:pt idx="2988">
                  <c:v>215.441598</c:v>
                </c:pt>
                <c:pt idx="2989">
                  <c:v>216.24758</c:v>
                </c:pt>
                <c:pt idx="2990">
                  <c:v>216.88455300000001</c:v>
                </c:pt>
                <c:pt idx="2991">
                  <c:v>217.37687700000001</c:v>
                </c:pt>
                <c:pt idx="2992">
                  <c:v>217.72424799999999</c:v>
                </c:pt>
                <c:pt idx="2993">
                  <c:v>217.89941099999999</c:v>
                </c:pt>
                <c:pt idx="2994">
                  <c:v>217.85651200000001</c:v>
                </c:pt>
                <c:pt idx="2995">
                  <c:v>217.549916</c:v>
                </c:pt>
                <c:pt idx="2996">
                  <c:v>216.963311</c:v>
                </c:pt>
                <c:pt idx="2997">
                  <c:v>216.13106300000001</c:v>
                </c:pt>
                <c:pt idx="2998">
                  <c:v>215.13059899999999</c:v>
                </c:pt>
                <c:pt idx="2999">
                  <c:v>214.04961599999999</c:v>
                </c:pt>
                <c:pt idx="3000">
                  <c:v>212.952935</c:v>
                </c:pt>
                <c:pt idx="3001">
                  <c:v>211.869146</c:v>
                </c:pt>
                <c:pt idx="3002">
                  <c:v>210.803247</c:v>
                </c:pt>
                <c:pt idx="3003">
                  <c:v>209.767054</c:v>
                </c:pt>
                <c:pt idx="3004">
                  <c:v>208.80169100000001</c:v>
                </c:pt>
                <c:pt idx="3005">
                  <c:v>207.968875</c:v>
                </c:pt>
                <c:pt idx="3006">
                  <c:v>207.318781</c:v>
                </c:pt>
                <c:pt idx="3007">
                  <c:v>206.86721</c:v>
                </c:pt>
                <c:pt idx="3008">
                  <c:v>206.603083</c:v>
                </c:pt>
                <c:pt idx="3009">
                  <c:v>206.50883400000001</c:v>
                </c:pt>
                <c:pt idx="3010">
                  <c:v>206.56157999999999</c:v>
                </c:pt>
                <c:pt idx="3011">
                  <c:v>206.72019</c:v>
                </c:pt>
                <c:pt idx="3012">
                  <c:v>206.93132800000001</c:v>
                </c:pt>
                <c:pt idx="3013">
                  <c:v>207.15449100000001</c:v>
                </c:pt>
                <c:pt idx="3014">
                  <c:v>207.37855400000001</c:v>
                </c:pt>
                <c:pt idx="3015">
                  <c:v>207.62465900000001</c:v>
                </c:pt>
                <c:pt idx="3016">
                  <c:v>207.94181800000001</c:v>
                </c:pt>
                <c:pt idx="3017">
                  <c:v>208.39097599999999</c:v>
                </c:pt>
                <c:pt idx="3018">
                  <c:v>209.02604099999999</c:v>
                </c:pt>
                <c:pt idx="3019">
                  <c:v>209.89142899999999</c:v>
                </c:pt>
                <c:pt idx="3020">
                  <c:v>211.02789999999999</c:v>
                </c:pt>
                <c:pt idx="3021">
                  <c:v>212.461825</c:v>
                </c:pt>
                <c:pt idx="3022">
                  <c:v>214.181355</c:v>
                </c:pt>
                <c:pt idx="3023">
                  <c:v>216.122817</c:v>
                </c:pt>
                <c:pt idx="3024">
                  <c:v>218.17787899999999</c:v>
                </c:pt>
                <c:pt idx="3025">
                  <c:v>220.216263</c:v>
                </c:pt>
                <c:pt idx="3026">
                  <c:v>222.112989</c:v>
                </c:pt>
                <c:pt idx="3027">
                  <c:v>223.771894</c:v>
                </c:pt>
                <c:pt idx="3028">
                  <c:v>225.13951399999999</c:v>
                </c:pt>
                <c:pt idx="3029">
                  <c:v>226.20196100000001</c:v>
                </c:pt>
                <c:pt idx="3030">
                  <c:v>226.96614400000001</c:v>
                </c:pt>
                <c:pt idx="3031">
                  <c:v>227.43813</c:v>
                </c:pt>
                <c:pt idx="3032">
                  <c:v>227.610522</c:v>
                </c:pt>
                <c:pt idx="3033">
                  <c:v>227.46704199999999</c:v>
                </c:pt>
                <c:pt idx="3034">
                  <c:v>227.00304800000001</c:v>
                </c:pt>
                <c:pt idx="3035">
                  <c:v>226.24021400000001</c:v>
                </c:pt>
                <c:pt idx="3036">
                  <c:v>225.21510799999999</c:v>
                </c:pt>
                <c:pt idx="3037">
                  <c:v>223.95584600000001</c:v>
                </c:pt>
                <c:pt idx="3038">
                  <c:v>222.47854000000001</c:v>
                </c:pt>
                <c:pt idx="3039">
                  <c:v>220.808977</c:v>
                </c:pt>
                <c:pt idx="3040">
                  <c:v>219.00624300000001</c:v>
                </c:pt>
                <c:pt idx="3041">
                  <c:v>217.16803200000001</c:v>
                </c:pt>
                <c:pt idx="3042">
                  <c:v>215.41517200000001</c:v>
                </c:pt>
                <c:pt idx="3043">
                  <c:v>213.86469399999999</c:v>
                </c:pt>
                <c:pt idx="3044">
                  <c:v>212.608453</c:v>
                </c:pt>
                <c:pt idx="3045">
                  <c:v>211.71370899999999</c:v>
                </c:pt>
                <c:pt idx="3046">
                  <c:v>211.23619099999999</c:v>
                </c:pt>
                <c:pt idx="3047">
                  <c:v>211.21566899999999</c:v>
                </c:pt>
                <c:pt idx="3048">
                  <c:v>211.65150399999999</c:v>
                </c:pt>
                <c:pt idx="3049">
                  <c:v>212.487505</c:v>
                </c:pt>
                <c:pt idx="3050">
                  <c:v>213.62403900000001</c:v>
                </c:pt>
                <c:pt idx="3051">
                  <c:v>214.94889800000001</c:v>
                </c:pt>
                <c:pt idx="3052">
                  <c:v>216.36328</c:v>
                </c:pt>
                <c:pt idx="3053">
                  <c:v>217.78245799999999</c:v>
                </c:pt>
                <c:pt idx="3054">
                  <c:v>219.123335</c:v>
                </c:pt>
                <c:pt idx="3055">
                  <c:v>220.31148200000001</c:v>
                </c:pt>
                <c:pt idx="3056">
                  <c:v>221.30383499999999</c:v>
                </c:pt>
                <c:pt idx="3057">
                  <c:v>222.09261699999999</c:v>
                </c:pt>
                <c:pt idx="3058">
                  <c:v>222.690845</c:v>
                </c:pt>
                <c:pt idx="3059">
                  <c:v>223.13039900000001</c:v>
                </c:pt>
                <c:pt idx="3060">
                  <c:v>223.47315900000001</c:v>
                </c:pt>
                <c:pt idx="3061">
                  <c:v>223.808255</c:v>
                </c:pt>
                <c:pt idx="3062">
                  <c:v>224.23404500000001</c:v>
                </c:pt>
                <c:pt idx="3063">
                  <c:v>224.84635299999999</c:v>
                </c:pt>
                <c:pt idx="3064">
                  <c:v>225.73236499999999</c:v>
                </c:pt>
                <c:pt idx="3065">
                  <c:v>226.952528</c:v>
                </c:pt>
                <c:pt idx="3066">
                  <c:v>228.51441800000001</c:v>
                </c:pt>
                <c:pt idx="3067">
                  <c:v>230.357946</c:v>
                </c:pt>
                <c:pt idx="3068">
                  <c:v>232.359869</c:v>
                </c:pt>
                <c:pt idx="3069">
                  <c:v>234.360288</c:v>
                </c:pt>
                <c:pt idx="3070">
                  <c:v>236.20832300000001</c:v>
                </c:pt>
                <c:pt idx="3071">
                  <c:v>237.80131</c:v>
                </c:pt>
                <c:pt idx="3072">
                  <c:v>239.091306</c:v>
                </c:pt>
                <c:pt idx="3073">
                  <c:v>240.06662900000001</c:v>
                </c:pt>
                <c:pt idx="3074">
                  <c:v>240.736876</c:v>
                </c:pt>
                <c:pt idx="3075">
                  <c:v>241.133441</c:v>
                </c:pt>
                <c:pt idx="3076">
                  <c:v>241.30867599999999</c:v>
                </c:pt>
                <c:pt idx="3077">
                  <c:v>241.31851800000001</c:v>
                </c:pt>
                <c:pt idx="3078">
                  <c:v>241.20137</c:v>
                </c:pt>
                <c:pt idx="3079">
                  <c:v>240.96615399999999</c:v>
                </c:pt>
                <c:pt idx="3080">
                  <c:v>240.58457100000001</c:v>
                </c:pt>
                <c:pt idx="3081">
                  <c:v>239.99630099999999</c:v>
                </c:pt>
                <c:pt idx="3082">
                  <c:v>239.143159</c:v>
                </c:pt>
                <c:pt idx="3083">
                  <c:v>238.010366</c:v>
                </c:pt>
                <c:pt idx="3084">
                  <c:v>236.634614</c:v>
                </c:pt>
                <c:pt idx="3085">
                  <c:v>235.07733200000001</c:v>
                </c:pt>
                <c:pt idx="3086">
                  <c:v>233.396411</c:v>
                </c:pt>
                <c:pt idx="3087">
                  <c:v>231.63897800000001</c:v>
                </c:pt>
                <c:pt idx="3088">
                  <c:v>229.85279800000001</c:v>
                </c:pt>
                <c:pt idx="3089">
                  <c:v>228.103725</c:v>
                </c:pt>
                <c:pt idx="3090">
                  <c:v>226.48362599999999</c:v>
                </c:pt>
                <c:pt idx="3091">
                  <c:v>225.09949599999999</c:v>
                </c:pt>
                <c:pt idx="3092">
                  <c:v>224.055138</c:v>
                </c:pt>
                <c:pt idx="3093">
                  <c:v>223.43988100000001</c:v>
                </c:pt>
                <c:pt idx="3094">
                  <c:v>223.3167</c:v>
                </c:pt>
                <c:pt idx="3095">
                  <c:v>223.70450600000001</c:v>
                </c:pt>
                <c:pt idx="3096">
                  <c:v>224.57764299999999</c:v>
                </c:pt>
                <c:pt idx="3097">
                  <c:v>225.891569</c:v>
                </c:pt>
                <c:pt idx="3098">
                  <c:v>227.59875600000001</c:v>
                </c:pt>
                <c:pt idx="3099">
                  <c:v>229.63131899999999</c:v>
                </c:pt>
                <c:pt idx="3100">
                  <c:v>231.880191</c:v>
                </c:pt>
                <c:pt idx="3101">
                  <c:v>234.20342600000001</c:v>
                </c:pt>
                <c:pt idx="3102">
                  <c:v>236.45243400000001</c:v>
                </c:pt>
                <c:pt idx="3103">
                  <c:v>238.48850400000001</c:v>
                </c:pt>
                <c:pt idx="3104">
                  <c:v>240.19210200000001</c:v>
                </c:pt>
                <c:pt idx="3105">
                  <c:v>241.482506</c:v>
                </c:pt>
                <c:pt idx="3106">
                  <c:v>242.337333</c:v>
                </c:pt>
                <c:pt idx="3107">
                  <c:v>242.795253</c:v>
                </c:pt>
                <c:pt idx="3108">
                  <c:v>242.94734399999999</c:v>
                </c:pt>
                <c:pt idx="3109">
                  <c:v>242.91429400000001</c:v>
                </c:pt>
                <c:pt idx="3110">
                  <c:v>242.80304100000001</c:v>
                </c:pt>
                <c:pt idx="3111">
                  <c:v>242.66995</c:v>
                </c:pt>
                <c:pt idx="3112">
                  <c:v>242.52128200000001</c:v>
                </c:pt>
                <c:pt idx="3113">
                  <c:v>242.34195500000001</c:v>
                </c:pt>
                <c:pt idx="3114">
                  <c:v>242.12330600000001</c:v>
                </c:pt>
                <c:pt idx="3115">
                  <c:v>241.875843</c:v>
                </c:pt>
                <c:pt idx="3116">
                  <c:v>241.627971</c:v>
                </c:pt>
                <c:pt idx="3117">
                  <c:v>241.41463300000001</c:v>
                </c:pt>
                <c:pt idx="3118">
                  <c:v>241.26390900000001</c:v>
                </c:pt>
                <c:pt idx="3119">
                  <c:v>241.185124</c:v>
                </c:pt>
                <c:pt idx="3120">
                  <c:v>241.15916799999999</c:v>
                </c:pt>
                <c:pt idx="3121">
                  <c:v>241.14760799999999</c:v>
                </c:pt>
                <c:pt idx="3122">
                  <c:v>241.12097399999999</c:v>
                </c:pt>
                <c:pt idx="3123">
                  <c:v>241.06778299999999</c:v>
                </c:pt>
                <c:pt idx="3124">
                  <c:v>240.97512800000001</c:v>
                </c:pt>
                <c:pt idx="3125">
                  <c:v>240.81840800000001</c:v>
                </c:pt>
                <c:pt idx="3126">
                  <c:v>240.57156699999999</c:v>
                </c:pt>
                <c:pt idx="3127">
                  <c:v>240.21915799999999</c:v>
                </c:pt>
                <c:pt idx="3128">
                  <c:v>239.764578</c:v>
                </c:pt>
                <c:pt idx="3129">
                  <c:v>239.232338</c:v>
                </c:pt>
                <c:pt idx="3130">
                  <c:v>238.65843599999999</c:v>
                </c:pt>
                <c:pt idx="3131">
                  <c:v>238.07341700000001</c:v>
                </c:pt>
                <c:pt idx="3132">
                  <c:v>237.48900399999999</c:v>
                </c:pt>
                <c:pt idx="3133">
                  <c:v>236.90033399999999</c:v>
                </c:pt>
                <c:pt idx="3134">
                  <c:v>236.30901499999999</c:v>
                </c:pt>
                <c:pt idx="3135">
                  <c:v>235.750395</c:v>
                </c:pt>
                <c:pt idx="3136">
                  <c:v>235.298149</c:v>
                </c:pt>
                <c:pt idx="3137">
                  <c:v>235.037432</c:v>
                </c:pt>
                <c:pt idx="3138">
                  <c:v>235.031113</c:v>
                </c:pt>
                <c:pt idx="3139">
                  <c:v>235.31347600000001</c:v>
                </c:pt>
                <c:pt idx="3140">
                  <c:v>235.903988</c:v>
                </c:pt>
                <c:pt idx="3141">
                  <c:v>236.80747199999999</c:v>
                </c:pt>
                <c:pt idx="3142">
                  <c:v>238.00611900000001</c:v>
                </c:pt>
                <c:pt idx="3143">
                  <c:v>239.466846</c:v>
                </c:pt>
                <c:pt idx="3144">
                  <c:v>241.15024399999999</c:v>
                </c:pt>
                <c:pt idx="3145">
                  <c:v>243.000494</c:v>
                </c:pt>
                <c:pt idx="3146">
                  <c:v>244.933119</c:v>
                </c:pt>
                <c:pt idx="3147">
                  <c:v>246.846294</c:v>
                </c:pt>
                <c:pt idx="3148">
                  <c:v>248.64487099999999</c:v>
                </c:pt>
                <c:pt idx="3149">
                  <c:v>250.252059</c:v>
                </c:pt>
                <c:pt idx="3150">
                  <c:v>251.61721499999999</c:v>
                </c:pt>
                <c:pt idx="3151">
                  <c:v>252.72948500000001</c:v>
                </c:pt>
                <c:pt idx="3152">
                  <c:v>253.61250100000001</c:v>
                </c:pt>
                <c:pt idx="3153">
                  <c:v>254.29976199999999</c:v>
                </c:pt>
                <c:pt idx="3154">
                  <c:v>254.83238</c:v>
                </c:pt>
                <c:pt idx="3155">
                  <c:v>255.28178600000001</c:v>
                </c:pt>
                <c:pt idx="3156">
                  <c:v>255.74678700000001</c:v>
                </c:pt>
                <c:pt idx="3157">
                  <c:v>256.30737199999999</c:v>
                </c:pt>
                <c:pt idx="3158">
                  <c:v>256.98347699999999</c:v>
                </c:pt>
                <c:pt idx="3159">
                  <c:v>257.740972</c:v>
                </c:pt>
                <c:pt idx="3160">
                  <c:v>258.52746000000002</c:v>
                </c:pt>
                <c:pt idx="3161">
                  <c:v>259.301491</c:v>
                </c:pt>
                <c:pt idx="3162">
                  <c:v>260.045706</c:v>
                </c:pt>
                <c:pt idx="3163">
                  <c:v>260.76640800000001</c:v>
                </c:pt>
                <c:pt idx="3164">
                  <c:v>261.47851600000001</c:v>
                </c:pt>
                <c:pt idx="3165">
                  <c:v>262.18616500000002</c:v>
                </c:pt>
                <c:pt idx="3166">
                  <c:v>262.88264099999998</c:v>
                </c:pt>
                <c:pt idx="3167">
                  <c:v>263.57256799999999</c:v>
                </c:pt>
                <c:pt idx="3168">
                  <c:v>264.28094399999998</c:v>
                </c:pt>
                <c:pt idx="3169">
                  <c:v>265.028435</c:v>
                </c:pt>
                <c:pt idx="3170">
                  <c:v>265.80520300000001</c:v>
                </c:pt>
                <c:pt idx="3171">
                  <c:v>266.57302700000002</c:v>
                </c:pt>
                <c:pt idx="3172">
                  <c:v>267.280734</c:v>
                </c:pt>
                <c:pt idx="3173">
                  <c:v>267.87613399999998</c:v>
                </c:pt>
                <c:pt idx="3174">
                  <c:v>268.3177</c:v>
                </c:pt>
                <c:pt idx="3175">
                  <c:v>268.58098200000001</c:v>
                </c:pt>
                <c:pt idx="3176">
                  <c:v>268.65727099999998</c:v>
                </c:pt>
                <c:pt idx="3177">
                  <c:v>268.55656900000002</c:v>
                </c:pt>
                <c:pt idx="3178">
                  <c:v>268.31068299999998</c:v>
                </c:pt>
                <c:pt idx="3179">
                  <c:v>267.96528899999998</c:v>
                </c:pt>
                <c:pt idx="3180">
                  <c:v>267.56682899999998</c:v>
                </c:pt>
                <c:pt idx="3181">
                  <c:v>267.15121599999998</c:v>
                </c:pt>
                <c:pt idx="3182">
                  <c:v>266.74048699999997</c:v>
                </c:pt>
                <c:pt idx="3183">
                  <c:v>266.350099</c:v>
                </c:pt>
                <c:pt idx="3184">
                  <c:v>265.98910000000001</c:v>
                </c:pt>
                <c:pt idx="3185">
                  <c:v>265.64181300000001</c:v>
                </c:pt>
                <c:pt idx="3186">
                  <c:v>265.25539300000003</c:v>
                </c:pt>
                <c:pt idx="3187">
                  <c:v>264.75705699999997</c:v>
                </c:pt>
                <c:pt idx="3188">
                  <c:v>264.08881400000001</c:v>
                </c:pt>
                <c:pt idx="3189">
                  <c:v>263.23573499999998</c:v>
                </c:pt>
                <c:pt idx="3190">
                  <c:v>262.23646100000002</c:v>
                </c:pt>
                <c:pt idx="3191">
                  <c:v>261.174035</c:v>
                </c:pt>
                <c:pt idx="3192">
                  <c:v>260.151386</c:v>
                </c:pt>
                <c:pt idx="3193">
                  <c:v>259.25942300000003</c:v>
                </c:pt>
                <c:pt idx="3194">
                  <c:v>258.55441100000002</c:v>
                </c:pt>
                <c:pt idx="3195">
                  <c:v>258.06345599999997</c:v>
                </c:pt>
                <c:pt idx="3196">
                  <c:v>257.80465099999998</c:v>
                </c:pt>
                <c:pt idx="3197">
                  <c:v>257.79224299999998</c:v>
                </c:pt>
                <c:pt idx="3198">
                  <c:v>258.03547300000002</c:v>
                </c:pt>
                <c:pt idx="3199">
                  <c:v>258.54765500000002</c:v>
                </c:pt>
                <c:pt idx="3200">
                  <c:v>259.34076199999998</c:v>
                </c:pt>
                <c:pt idx="3201">
                  <c:v>260.393959</c:v>
                </c:pt>
                <c:pt idx="3202">
                  <c:v>261.63726000000003</c:v>
                </c:pt>
                <c:pt idx="3203">
                  <c:v>262.97715599999998</c:v>
                </c:pt>
                <c:pt idx="3204">
                  <c:v>264.33516600000002</c:v>
                </c:pt>
                <c:pt idx="3205">
                  <c:v>265.66223600000001</c:v>
                </c:pt>
                <c:pt idx="3206">
                  <c:v>266.92780499999998</c:v>
                </c:pt>
                <c:pt idx="3207">
                  <c:v>268.10700400000002</c:v>
                </c:pt>
                <c:pt idx="3208">
                  <c:v>269.18064600000002</c:v>
                </c:pt>
                <c:pt idx="3209">
                  <c:v>270.14367199999998</c:v>
                </c:pt>
                <c:pt idx="3210">
                  <c:v>271.01260500000001</c:v>
                </c:pt>
                <c:pt idx="3211">
                  <c:v>271.81984399999999</c:v>
                </c:pt>
                <c:pt idx="3212">
                  <c:v>272.58730200000002</c:v>
                </c:pt>
                <c:pt idx="3213">
                  <c:v>273.30478499999998</c:v>
                </c:pt>
                <c:pt idx="3214">
                  <c:v>273.94573600000001</c:v>
                </c:pt>
                <c:pt idx="3215">
                  <c:v>274.49739699999998</c:v>
                </c:pt>
                <c:pt idx="3216">
                  <c:v>274.95927</c:v>
                </c:pt>
                <c:pt idx="3217">
                  <c:v>275.32221199999998</c:v>
                </c:pt>
                <c:pt idx="3218">
                  <c:v>275.56928199999999</c:v>
                </c:pt>
                <c:pt idx="3219">
                  <c:v>275.69124399999998</c:v>
                </c:pt>
                <c:pt idx="3220">
                  <c:v>275.69066600000002</c:v>
                </c:pt>
                <c:pt idx="3221">
                  <c:v>275.58110599999998</c:v>
                </c:pt>
                <c:pt idx="3222">
                  <c:v>275.387092</c:v>
                </c:pt>
                <c:pt idx="3223">
                  <c:v>275.13418300000001</c:v>
                </c:pt>
                <c:pt idx="3224">
                  <c:v>274.83583900000002</c:v>
                </c:pt>
                <c:pt idx="3225">
                  <c:v>274.49321400000002</c:v>
                </c:pt>
                <c:pt idx="3226">
                  <c:v>274.10718300000002</c:v>
                </c:pt>
                <c:pt idx="3227">
                  <c:v>273.68965100000003</c:v>
                </c:pt>
                <c:pt idx="3228">
                  <c:v>273.26084900000001</c:v>
                </c:pt>
                <c:pt idx="3229">
                  <c:v>272.83464300000003</c:v>
                </c:pt>
                <c:pt idx="3230">
                  <c:v>272.41239999999999</c:v>
                </c:pt>
                <c:pt idx="3231">
                  <c:v>271.993157</c:v>
                </c:pt>
                <c:pt idx="3232">
                  <c:v>271.58484499999997</c:v>
                </c:pt>
                <c:pt idx="3233">
                  <c:v>271.20806299999998</c:v>
                </c:pt>
                <c:pt idx="3234">
                  <c:v>270.89181100000002</c:v>
                </c:pt>
                <c:pt idx="3235">
                  <c:v>270.65758099999999</c:v>
                </c:pt>
                <c:pt idx="3236">
                  <c:v>270.50402700000001</c:v>
                </c:pt>
                <c:pt idx="3237">
                  <c:v>270.41167999999999</c:v>
                </c:pt>
                <c:pt idx="3238">
                  <c:v>270.35952200000003</c:v>
                </c:pt>
                <c:pt idx="3239">
                  <c:v>270.33112599999998</c:v>
                </c:pt>
                <c:pt idx="3240">
                  <c:v>270.30826500000001</c:v>
                </c:pt>
                <c:pt idx="3241">
                  <c:v>270.26262300000002</c:v>
                </c:pt>
                <c:pt idx="3242">
                  <c:v>270.15493600000002</c:v>
                </c:pt>
                <c:pt idx="3243">
                  <c:v>269.95395600000001</c:v>
                </c:pt>
                <c:pt idx="3244">
                  <c:v>269.67025799999999</c:v>
                </c:pt>
                <c:pt idx="3245">
                  <c:v>269.36751700000002</c:v>
                </c:pt>
                <c:pt idx="3246">
                  <c:v>269.13019400000002</c:v>
                </c:pt>
                <c:pt idx="3247">
                  <c:v>269.021434</c:v>
                </c:pt>
                <c:pt idx="3248">
                  <c:v>269.07583099999999</c:v>
                </c:pt>
                <c:pt idx="3249">
                  <c:v>269.32709899999998</c:v>
                </c:pt>
                <c:pt idx="3250">
                  <c:v>269.83221900000001</c:v>
                </c:pt>
                <c:pt idx="3251">
                  <c:v>270.66064899999998</c:v>
                </c:pt>
                <c:pt idx="3252">
                  <c:v>271.85760699999997</c:v>
                </c:pt>
                <c:pt idx="3253">
                  <c:v>273.41846900000002</c:v>
                </c:pt>
                <c:pt idx="3254">
                  <c:v>275.29088100000001</c:v>
                </c:pt>
                <c:pt idx="3255">
                  <c:v>277.38627300000002</c:v>
                </c:pt>
                <c:pt idx="3256">
                  <c:v>279.58971500000001</c:v>
                </c:pt>
                <c:pt idx="3257">
                  <c:v>281.77385600000002</c:v>
                </c:pt>
                <c:pt idx="3258">
                  <c:v>283.81482</c:v>
                </c:pt>
                <c:pt idx="3259">
                  <c:v>285.612032</c:v>
                </c:pt>
                <c:pt idx="3260">
                  <c:v>287.11071800000002</c:v>
                </c:pt>
                <c:pt idx="3261">
                  <c:v>288.30094100000002</c:v>
                </c:pt>
                <c:pt idx="3262">
                  <c:v>289.18439100000001</c:v>
                </c:pt>
                <c:pt idx="3263">
                  <c:v>289.74179600000002</c:v>
                </c:pt>
                <c:pt idx="3264">
                  <c:v>289.93268899999998</c:v>
                </c:pt>
                <c:pt idx="3265">
                  <c:v>289.72824200000002</c:v>
                </c:pt>
                <c:pt idx="3266">
                  <c:v>289.14985200000001</c:v>
                </c:pt>
                <c:pt idx="3267">
                  <c:v>288.28009900000001</c:v>
                </c:pt>
                <c:pt idx="3268">
                  <c:v>287.23820899999998</c:v>
                </c:pt>
                <c:pt idx="3269">
                  <c:v>286.14450900000003</c:v>
                </c:pt>
                <c:pt idx="3270">
                  <c:v>285.10202299999997</c:v>
                </c:pt>
                <c:pt idx="3271">
                  <c:v>284.19247999999999</c:v>
                </c:pt>
                <c:pt idx="3272">
                  <c:v>283.46454699999998</c:v>
                </c:pt>
                <c:pt idx="3273">
                  <c:v>282.920075</c:v>
                </c:pt>
                <c:pt idx="3274">
                  <c:v>282.52196900000001</c:v>
                </c:pt>
                <c:pt idx="3275">
                  <c:v>282.216633</c:v>
                </c:pt>
                <c:pt idx="3276">
                  <c:v>281.95038299999999</c:v>
                </c:pt>
                <c:pt idx="3277">
                  <c:v>281.67974900000002</c:v>
                </c:pt>
                <c:pt idx="3278">
                  <c:v>281.37787100000003</c:v>
                </c:pt>
                <c:pt idx="3279">
                  <c:v>281.03537699999998</c:v>
                </c:pt>
                <c:pt idx="3280">
                  <c:v>280.66554300000001</c:v>
                </c:pt>
                <c:pt idx="3281">
                  <c:v>280.31449500000002</c:v>
                </c:pt>
                <c:pt idx="3282">
                  <c:v>280.057547</c:v>
                </c:pt>
                <c:pt idx="3283">
                  <c:v>279.97407800000002</c:v>
                </c:pt>
                <c:pt idx="3284">
                  <c:v>280.11629499999998</c:v>
                </c:pt>
                <c:pt idx="3285">
                  <c:v>280.49129699999997</c:v>
                </c:pt>
                <c:pt idx="3286">
                  <c:v>281.06741499999998</c:v>
                </c:pt>
                <c:pt idx="3287">
                  <c:v>281.801132</c:v>
                </c:pt>
                <c:pt idx="3288">
                  <c:v>282.66047800000001</c:v>
                </c:pt>
                <c:pt idx="3289">
                  <c:v>283.61881699999998</c:v>
                </c:pt>
                <c:pt idx="3290">
                  <c:v>284.62968799999999</c:v>
                </c:pt>
                <c:pt idx="3291">
                  <c:v>285.61893900000001</c:v>
                </c:pt>
                <c:pt idx="3292">
                  <c:v>286.501441</c:v>
                </c:pt>
                <c:pt idx="3293">
                  <c:v>287.20250900000002</c:v>
                </c:pt>
                <c:pt idx="3294">
                  <c:v>287.67124100000001</c:v>
                </c:pt>
                <c:pt idx="3295">
                  <c:v>287.879279</c:v>
                </c:pt>
                <c:pt idx="3296">
                  <c:v>287.80775899999998</c:v>
                </c:pt>
                <c:pt idx="3297">
                  <c:v>287.438604</c:v>
                </c:pt>
                <c:pt idx="3298">
                  <c:v>286.75768799999997</c:v>
                </c:pt>
                <c:pt idx="3299">
                  <c:v>285.76527199999998</c:v>
                </c:pt>
                <c:pt idx="3300">
                  <c:v>284.49170800000002</c:v>
                </c:pt>
                <c:pt idx="3301">
                  <c:v>283.01070900000002</c:v>
                </c:pt>
                <c:pt idx="3302">
                  <c:v>281.43575099999998</c:v>
                </c:pt>
                <c:pt idx="3303">
                  <c:v>279.90055899999999</c:v>
                </c:pt>
                <c:pt idx="3304">
                  <c:v>278.53618499999999</c:v>
                </c:pt>
                <c:pt idx="3305">
                  <c:v>277.44786299999998</c:v>
                </c:pt>
                <c:pt idx="3306">
                  <c:v>276.69514700000002</c:v>
                </c:pt>
                <c:pt idx="3307">
                  <c:v>276.28343699999999</c:v>
                </c:pt>
                <c:pt idx="3308">
                  <c:v>276.16071199999999</c:v>
                </c:pt>
                <c:pt idx="3309">
                  <c:v>276.21629000000001</c:v>
                </c:pt>
                <c:pt idx="3310">
                  <c:v>276.30413900000002</c:v>
                </c:pt>
                <c:pt idx="3311">
                  <c:v>276.295861</c:v>
                </c:pt>
                <c:pt idx="3312">
                  <c:v>276.120409</c:v>
                </c:pt>
                <c:pt idx="3313">
                  <c:v>275.75699500000002</c:v>
                </c:pt>
                <c:pt idx="3314">
                  <c:v>275.204295</c:v>
                </c:pt>
                <c:pt idx="3315">
                  <c:v>274.465621</c:v>
                </c:pt>
                <c:pt idx="3316">
                  <c:v>273.55656099999999</c:v>
                </c:pt>
                <c:pt idx="3317">
                  <c:v>272.51414799999998</c:v>
                </c:pt>
                <c:pt idx="3318">
                  <c:v>271.39466599999997</c:v>
                </c:pt>
                <c:pt idx="3319">
                  <c:v>270.26763399999999</c:v>
                </c:pt>
                <c:pt idx="3320">
                  <c:v>269.21356200000002</c:v>
                </c:pt>
                <c:pt idx="3321">
                  <c:v>268.32161500000001</c:v>
                </c:pt>
                <c:pt idx="3322">
                  <c:v>267.68013100000002</c:v>
                </c:pt>
                <c:pt idx="3323">
                  <c:v>267.36049000000003</c:v>
                </c:pt>
                <c:pt idx="3324">
                  <c:v>267.40444200000002</c:v>
                </c:pt>
                <c:pt idx="3325">
                  <c:v>267.817699</c:v>
                </c:pt>
                <c:pt idx="3326">
                  <c:v>268.55987699999997</c:v>
                </c:pt>
                <c:pt idx="3327">
                  <c:v>269.536586</c:v>
                </c:pt>
                <c:pt idx="3328">
                  <c:v>270.62207000000001</c:v>
                </c:pt>
                <c:pt idx="3329">
                  <c:v>271.71373399999999</c:v>
                </c:pt>
                <c:pt idx="3330">
                  <c:v>272.76817299999999</c:v>
                </c:pt>
                <c:pt idx="3331">
                  <c:v>273.78362499999997</c:v>
                </c:pt>
                <c:pt idx="3332">
                  <c:v>274.75917600000002</c:v>
                </c:pt>
                <c:pt idx="3333">
                  <c:v>275.67317400000002</c:v>
                </c:pt>
                <c:pt idx="3334">
                  <c:v>276.48681399999998</c:v>
                </c:pt>
                <c:pt idx="3335">
                  <c:v>277.159042</c:v>
                </c:pt>
                <c:pt idx="3336">
                  <c:v>277.65800000000002</c:v>
                </c:pt>
                <c:pt idx="3337">
                  <c:v>277.96114399999999</c:v>
                </c:pt>
                <c:pt idx="3338">
                  <c:v>278.05416700000001</c:v>
                </c:pt>
                <c:pt idx="3339">
                  <c:v>277.94366100000002</c:v>
                </c:pt>
                <c:pt idx="3340">
                  <c:v>277.66770700000001</c:v>
                </c:pt>
                <c:pt idx="3341">
                  <c:v>277.275892</c:v>
                </c:pt>
                <c:pt idx="3342">
                  <c:v>276.796449</c:v>
                </c:pt>
                <c:pt idx="3343">
                  <c:v>276.23235899999997</c:v>
                </c:pt>
                <c:pt idx="3344">
                  <c:v>275.58580499999999</c:v>
                </c:pt>
                <c:pt idx="3345">
                  <c:v>274.87996900000002</c:v>
                </c:pt>
                <c:pt idx="3346">
                  <c:v>274.16574800000001</c:v>
                </c:pt>
                <c:pt idx="3347">
                  <c:v>273.51847700000002</c:v>
                </c:pt>
                <c:pt idx="3348">
                  <c:v>273.02439099999998</c:v>
                </c:pt>
                <c:pt idx="3349">
                  <c:v>272.75802900000002</c:v>
                </c:pt>
                <c:pt idx="3350">
                  <c:v>272.76187599999997</c:v>
                </c:pt>
                <c:pt idx="3351">
                  <c:v>273.03557999999998</c:v>
                </c:pt>
                <c:pt idx="3352">
                  <c:v>273.53788800000001</c:v>
                </c:pt>
                <c:pt idx="3353">
                  <c:v>274.20397200000002</c:v>
                </c:pt>
                <c:pt idx="3354">
                  <c:v>274.963052</c:v>
                </c:pt>
                <c:pt idx="3355">
                  <c:v>275.73514499999999</c:v>
                </c:pt>
                <c:pt idx="3356">
                  <c:v>276.41654399999999</c:v>
                </c:pt>
                <c:pt idx="3357">
                  <c:v>276.88006000000001</c:v>
                </c:pt>
                <c:pt idx="3358">
                  <c:v>276.99240600000002</c:v>
                </c:pt>
                <c:pt idx="3359">
                  <c:v>276.63624900000002</c:v>
                </c:pt>
                <c:pt idx="3360">
                  <c:v>275.73764999999997</c:v>
                </c:pt>
                <c:pt idx="3361">
                  <c:v>274.30210399999999</c:v>
                </c:pt>
                <c:pt idx="3362">
                  <c:v>272.442768</c:v>
                </c:pt>
                <c:pt idx="3363">
                  <c:v>270.37341800000002</c:v>
                </c:pt>
                <c:pt idx="3364">
                  <c:v>268.35136</c:v>
                </c:pt>
                <c:pt idx="3365">
                  <c:v>266.59266500000001</c:v>
                </c:pt>
                <c:pt idx="3366">
                  <c:v>265.22259200000002</c:v>
                </c:pt>
                <c:pt idx="3367">
                  <c:v>264.29863999999998</c:v>
                </c:pt>
                <c:pt idx="3368">
                  <c:v>263.85675500000002</c:v>
                </c:pt>
                <c:pt idx="3369">
                  <c:v>263.910483</c:v>
                </c:pt>
                <c:pt idx="3370">
                  <c:v>264.41576700000002</c:v>
                </c:pt>
                <c:pt idx="3371">
                  <c:v>265.26481200000001</c:v>
                </c:pt>
                <c:pt idx="3372">
                  <c:v>266.32058599999999</c:v>
                </c:pt>
                <c:pt idx="3373">
                  <c:v>267.45375200000001</c:v>
                </c:pt>
                <c:pt idx="3374">
                  <c:v>268.562231</c:v>
                </c:pt>
                <c:pt idx="3375">
                  <c:v>269.57851699999998</c:v>
                </c:pt>
                <c:pt idx="3376">
                  <c:v>270.46601800000002</c:v>
                </c:pt>
                <c:pt idx="3377">
                  <c:v>271.205288</c:v>
                </c:pt>
                <c:pt idx="3378">
                  <c:v>271.787307</c:v>
                </c:pt>
                <c:pt idx="3379">
                  <c:v>272.23071900000002</c:v>
                </c:pt>
                <c:pt idx="3380">
                  <c:v>272.60112900000001</c:v>
                </c:pt>
                <c:pt idx="3381">
                  <c:v>272.990431</c:v>
                </c:pt>
                <c:pt idx="3382">
                  <c:v>273.46366</c:v>
                </c:pt>
                <c:pt idx="3383">
                  <c:v>274.02716400000003</c:v>
                </c:pt>
                <c:pt idx="3384">
                  <c:v>274.641367</c:v>
                </c:pt>
                <c:pt idx="3385">
                  <c:v>275.25281699999999</c:v>
                </c:pt>
                <c:pt idx="3386">
                  <c:v>275.820403</c:v>
                </c:pt>
                <c:pt idx="3387">
                  <c:v>276.328397</c:v>
                </c:pt>
                <c:pt idx="3388">
                  <c:v>276.782556</c:v>
                </c:pt>
                <c:pt idx="3389">
                  <c:v>277.19517400000001</c:v>
                </c:pt>
                <c:pt idx="3390">
                  <c:v>277.57610299999999</c:v>
                </c:pt>
                <c:pt idx="3391">
                  <c:v>277.93177900000001</c:v>
                </c:pt>
                <c:pt idx="3392">
                  <c:v>278.26068900000001</c:v>
                </c:pt>
                <c:pt idx="3393">
                  <c:v>278.54860500000001</c:v>
                </c:pt>
                <c:pt idx="3394">
                  <c:v>278.77286400000003</c:v>
                </c:pt>
                <c:pt idx="3395">
                  <c:v>278.90776899999997</c:v>
                </c:pt>
                <c:pt idx="3396">
                  <c:v>278.92230799999999</c:v>
                </c:pt>
                <c:pt idx="3397">
                  <c:v>278.78075999999999</c:v>
                </c:pt>
                <c:pt idx="3398">
                  <c:v>278.45521000000002</c:v>
                </c:pt>
                <c:pt idx="3399">
                  <c:v>277.940046</c:v>
                </c:pt>
                <c:pt idx="3400">
                  <c:v>277.26052800000002</c:v>
                </c:pt>
                <c:pt idx="3401">
                  <c:v>276.47704099999999</c:v>
                </c:pt>
                <c:pt idx="3402">
                  <c:v>275.674713</c:v>
                </c:pt>
                <c:pt idx="3403">
                  <c:v>274.92679299999998</c:v>
                </c:pt>
                <c:pt idx="3404">
                  <c:v>274.25616500000001</c:v>
                </c:pt>
                <c:pt idx="3405">
                  <c:v>273.633106</c:v>
                </c:pt>
                <c:pt idx="3406">
                  <c:v>273.00662999999997</c:v>
                </c:pt>
                <c:pt idx="3407">
                  <c:v>272.34089899999998</c:v>
                </c:pt>
                <c:pt idx="3408">
                  <c:v>271.63856500000003</c:v>
                </c:pt>
                <c:pt idx="3409">
                  <c:v>270.93809199999998</c:v>
                </c:pt>
                <c:pt idx="3410">
                  <c:v>270.28180600000002</c:v>
                </c:pt>
                <c:pt idx="3411">
                  <c:v>269.67595399999999</c:v>
                </c:pt>
                <c:pt idx="3412">
                  <c:v>269.075266</c:v>
                </c:pt>
                <c:pt idx="3413">
                  <c:v>268.406361</c:v>
                </c:pt>
                <c:pt idx="3414">
                  <c:v>267.60972600000002</c:v>
                </c:pt>
                <c:pt idx="3415">
                  <c:v>266.66614099999998</c:v>
                </c:pt>
                <c:pt idx="3416">
                  <c:v>265.59293000000002</c:v>
                </c:pt>
                <c:pt idx="3417">
                  <c:v>264.42055599999998</c:v>
                </c:pt>
                <c:pt idx="3418">
                  <c:v>263.17207500000001</c:v>
                </c:pt>
                <c:pt idx="3419">
                  <c:v>261.86145900000002</c:v>
                </c:pt>
                <c:pt idx="3420">
                  <c:v>260.50704400000001</c:v>
                </c:pt>
                <c:pt idx="3421">
                  <c:v>259.14290199999999</c:v>
                </c:pt>
                <c:pt idx="3422">
                  <c:v>257.81554999999997</c:v>
                </c:pt>
                <c:pt idx="3423">
                  <c:v>256.57097299999998</c:v>
                </c:pt>
                <c:pt idx="3424">
                  <c:v>255.444761</c:v>
                </c:pt>
                <c:pt idx="3425">
                  <c:v>254.45643000000001</c:v>
                </c:pt>
                <c:pt idx="3426">
                  <c:v>253.603295</c:v>
                </c:pt>
                <c:pt idx="3427">
                  <c:v>252.85717399999999</c:v>
                </c:pt>
                <c:pt idx="3428">
                  <c:v>252.17150799999999</c:v>
                </c:pt>
                <c:pt idx="3429">
                  <c:v>251.50271799999999</c:v>
                </c:pt>
                <c:pt idx="3430">
                  <c:v>250.834722</c:v>
                </c:pt>
                <c:pt idx="3431">
                  <c:v>250.187398</c:v>
                </c:pt>
                <c:pt idx="3432">
                  <c:v>249.608273</c:v>
                </c:pt>
                <c:pt idx="3433">
                  <c:v>249.15818200000001</c:v>
                </c:pt>
                <c:pt idx="3434">
                  <c:v>248.89259100000001</c:v>
                </c:pt>
                <c:pt idx="3435">
                  <c:v>248.840914</c:v>
                </c:pt>
                <c:pt idx="3436">
                  <c:v>248.993707</c:v>
                </c:pt>
                <c:pt idx="3437">
                  <c:v>249.305756</c:v>
                </c:pt>
                <c:pt idx="3438">
                  <c:v>249.70849999999999</c:v>
                </c:pt>
                <c:pt idx="3439">
                  <c:v>250.12081599999999</c:v>
                </c:pt>
                <c:pt idx="3440">
                  <c:v>250.469887</c:v>
                </c:pt>
                <c:pt idx="3441">
                  <c:v>250.71957599999999</c:v>
                </c:pt>
                <c:pt idx="3442">
                  <c:v>250.86465899999999</c:v>
                </c:pt>
                <c:pt idx="3443">
                  <c:v>250.892425</c:v>
                </c:pt>
                <c:pt idx="3444">
                  <c:v>250.76014699999999</c:v>
                </c:pt>
                <c:pt idx="3445">
                  <c:v>250.39743200000001</c:v>
                </c:pt>
                <c:pt idx="3446">
                  <c:v>249.735422</c:v>
                </c:pt>
                <c:pt idx="3447">
                  <c:v>248.77228299999999</c:v>
                </c:pt>
                <c:pt idx="3448">
                  <c:v>247.60544999999999</c:v>
                </c:pt>
                <c:pt idx="3449">
                  <c:v>246.374954</c:v>
                </c:pt>
                <c:pt idx="3450">
                  <c:v>245.19825499999999</c:v>
                </c:pt>
                <c:pt idx="3451">
                  <c:v>244.152961</c:v>
                </c:pt>
                <c:pt idx="3452">
                  <c:v>243.26311000000001</c:v>
                </c:pt>
                <c:pt idx="3453">
                  <c:v>242.500112</c:v>
                </c:pt>
                <c:pt idx="3454">
                  <c:v>241.825774</c:v>
                </c:pt>
                <c:pt idx="3455">
                  <c:v>241.211544</c:v>
                </c:pt>
                <c:pt idx="3456">
                  <c:v>240.60970599999999</c:v>
                </c:pt>
                <c:pt idx="3457">
                  <c:v>239.94802899999999</c:v>
                </c:pt>
                <c:pt idx="3458">
                  <c:v>239.161935</c:v>
                </c:pt>
                <c:pt idx="3459">
                  <c:v>238.213258</c:v>
                </c:pt>
                <c:pt idx="3460">
                  <c:v>237.090047</c:v>
                </c:pt>
                <c:pt idx="3461">
                  <c:v>235.80942200000001</c:v>
                </c:pt>
                <c:pt idx="3462">
                  <c:v>234.417474</c:v>
                </c:pt>
                <c:pt idx="3463">
                  <c:v>232.973331</c:v>
                </c:pt>
                <c:pt idx="3464">
                  <c:v>231.52589699999999</c:v>
                </c:pt>
                <c:pt idx="3465">
                  <c:v>230.10585499999999</c:v>
                </c:pt>
                <c:pt idx="3466">
                  <c:v>228.73776799999999</c:v>
                </c:pt>
                <c:pt idx="3467">
                  <c:v>227.44218699999999</c:v>
                </c:pt>
                <c:pt idx="3468">
                  <c:v>226.21560400000001</c:v>
                </c:pt>
                <c:pt idx="3469">
                  <c:v>225.03200100000001</c:v>
                </c:pt>
                <c:pt idx="3470">
                  <c:v>223.88281499999999</c:v>
                </c:pt>
                <c:pt idx="3471">
                  <c:v>222.79819800000001</c:v>
                </c:pt>
                <c:pt idx="3472">
                  <c:v>221.823263</c:v>
                </c:pt>
                <c:pt idx="3473">
                  <c:v>220.999706</c:v>
                </c:pt>
                <c:pt idx="3474">
                  <c:v>220.380414</c:v>
                </c:pt>
                <c:pt idx="3475">
                  <c:v>220.03969900000001</c:v>
                </c:pt>
                <c:pt idx="3476">
                  <c:v>220.045244</c:v>
                </c:pt>
                <c:pt idx="3477">
                  <c:v>220.41225900000001</c:v>
                </c:pt>
                <c:pt idx="3478">
                  <c:v>221.089428</c:v>
                </c:pt>
                <c:pt idx="3479">
                  <c:v>221.98544699999999</c:v>
                </c:pt>
                <c:pt idx="3480">
                  <c:v>222.996286</c:v>
                </c:pt>
                <c:pt idx="3481">
                  <c:v>224.01463899999999</c:v>
                </c:pt>
                <c:pt idx="3482">
                  <c:v>224.93418199999999</c:v>
                </c:pt>
                <c:pt idx="3483">
                  <c:v>225.65627699999999</c:v>
                </c:pt>
                <c:pt idx="3484">
                  <c:v>226.10646600000001</c:v>
                </c:pt>
                <c:pt idx="3485">
                  <c:v>226.252826</c:v>
                </c:pt>
                <c:pt idx="3486">
                  <c:v>226.10268300000001</c:v>
                </c:pt>
                <c:pt idx="3487">
                  <c:v>225.686834</c:v>
                </c:pt>
                <c:pt idx="3488">
                  <c:v>225.05803</c:v>
                </c:pt>
                <c:pt idx="3489">
                  <c:v>224.30037300000001</c:v>
                </c:pt>
                <c:pt idx="3490">
                  <c:v>223.52542500000001</c:v>
                </c:pt>
                <c:pt idx="3491">
                  <c:v>222.83999499999999</c:v>
                </c:pt>
                <c:pt idx="3492">
                  <c:v>222.30330900000001</c:v>
                </c:pt>
                <c:pt idx="3493">
                  <c:v>221.912443</c:v>
                </c:pt>
                <c:pt idx="3494">
                  <c:v>221.623726</c:v>
                </c:pt>
                <c:pt idx="3495">
                  <c:v>221.379999</c:v>
                </c:pt>
                <c:pt idx="3496">
                  <c:v>221.12529699999999</c:v>
                </c:pt>
                <c:pt idx="3497">
                  <c:v>220.81377900000001</c:v>
                </c:pt>
                <c:pt idx="3498">
                  <c:v>220.41349600000001</c:v>
                </c:pt>
                <c:pt idx="3499">
                  <c:v>219.89749399999999</c:v>
                </c:pt>
                <c:pt idx="3500">
                  <c:v>219.23161899999999</c:v>
                </c:pt>
                <c:pt idx="3501">
                  <c:v>218.378434</c:v>
                </c:pt>
                <c:pt idx="3502">
                  <c:v>217.32026200000001</c:v>
                </c:pt>
                <c:pt idx="3503">
                  <c:v>216.07706400000001</c:v>
                </c:pt>
                <c:pt idx="3504">
                  <c:v>214.69384299999999</c:v>
                </c:pt>
                <c:pt idx="3505">
                  <c:v>213.21230399999999</c:v>
                </c:pt>
                <c:pt idx="3506">
                  <c:v>211.65804700000001</c:v>
                </c:pt>
                <c:pt idx="3507">
                  <c:v>210.04393899999999</c:v>
                </c:pt>
                <c:pt idx="3508">
                  <c:v>208.380098</c:v>
                </c:pt>
                <c:pt idx="3509">
                  <c:v>206.686105</c:v>
                </c:pt>
                <c:pt idx="3510">
                  <c:v>204.98719299999999</c:v>
                </c:pt>
                <c:pt idx="3511">
                  <c:v>203.298441</c:v>
                </c:pt>
                <c:pt idx="3512">
                  <c:v>201.637462</c:v>
                </c:pt>
                <c:pt idx="3513">
                  <c:v>200.06271799999999</c:v>
                </c:pt>
                <c:pt idx="3514">
                  <c:v>198.683976</c:v>
                </c:pt>
                <c:pt idx="3515">
                  <c:v>197.63025999999999</c:v>
                </c:pt>
                <c:pt idx="3516">
                  <c:v>197.00745900000001</c:v>
                </c:pt>
                <c:pt idx="3517">
                  <c:v>196.86855299999999</c:v>
                </c:pt>
                <c:pt idx="3518">
                  <c:v>197.20381800000001</c:v>
                </c:pt>
                <c:pt idx="3519">
                  <c:v>197.95313400000001</c:v>
                </c:pt>
                <c:pt idx="3520">
                  <c:v>199.03144800000001</c:v>
                </c:pt>
                <c:pt idx="3521">
                  <c:v>200.35181299999999</c:v>
                </c:pt>
                <c:pt idx="3522">
                  <c:v>201.832527</c:v>
                </c:pt>
                <c:pt idx="3523">
                  <c:v>203.38765900000001</c:v>
                </c:pt>
                <c:pt idx="3524">
                  <c:v>204.92086599999999</c:v>
                </c:pt>
                <c:pt idx="3525">
                  <c:v>206.341949</c:v>
                </c:pt>
                <c:pt idx="3526">
                  <c:v>207.597174</c:v>
                </c:pt>
                <c:pt idx="3527">
                  <c:v>208.685856</c:v>
                </c:pt>
                <c:pt idx="3528">
                  <c:v>209.649349</c:v>
                </c:pt>
                <c:pt idx="3529">
                  <c:v>210.54140200000001</c:v>
                </c:pt>
                <c:pt idx="3530">
                  <c:v>211.40039999999999</c:v>
                </c:pt>
                <c:pt idx="3531">
                  <c:v>212.238013</c:v>
                </c:pt>
                <c:pt idx="3532">
                  <c:v>213.03758999999999</c:v>
                </c:pt>
                <c:pt idx="3533">
                  <c:v>213.753423</c:v>
                </c:pt>
                <c:pt idx="3534">
                  <c:v>214.32342499999999</c:v>
                </c:pt>
                <c:pt idx="3535">
                  <c:v>214.70301699999999</c:v>
                </c:pt>
                <c:pt idx="3536">
                  <c:v>214.89739</c:v>
                </c:pt>
                <c:pt idx="3537">
                  <c:v>214.96269000000001</c:v>
                </c:pt>
                <c:pt idx="3538">
                  <c:v>214.97589600000001</c:v>
                </c:pt>
                <c:pt idx="3539">
                  <c:v>215.004414</c:v>
                </c:pt>
                <c:pt idx="3540">
                  <c:v>215.09719999999999</c:v>
                </c:pt>
                <c:pt idx="3541">
                  <c:v>215.28319500000001</c:v>
                </c:pt>
                <c:pt idx="3542">
                  <c:v>215.562365</c:v>
                </c:pt>
                <c:pt idx="3543">
                  <c:v>215.899732</c:v>
                </c:pt>
                <c:pt idx="3544">
                  <c:v>216.23275899999999</c:v>
                </c:pt>
                <c:pt idx="3545">
                  <c:v>216.49260799999999</c:v>
                </c:pt>
                <c:pt idx="3546">
                  <c:v>216.63156900000001</c:v>
                </c:pt>
                <c:pt idx="3547">
                  <c:v>216.63699099999999</c:v>
                </c:pt>
                <c:pt idx="3548">
                  <c:v>216.52752599999999</c:v>
                </c:pt>
                <c:pt idx="3549">
                  <c:v>216.350391</c:v>
                </c:pt>
                <c:pt idx="3550">
                  <c:v>216.17882800000001</c:v>
                </c:pt>
                <c:pt idx="3551">
                  <c:v>216.089687</c:v>
                </c:pt>
                <c:pt idx="3552">
                  <c:v>216.127824</c:v>
                </c:pt>
                <c:pt idx="3553">
                  <c:v>216.29089500000001</c:v>
                </c:pt>
                <c:pt idx="3554">
                  <c:v>216.54648900000001</c:v>
                </c:pt>
                <c:pt idx="3555">
                  <c:v>216.85215700000001</c:v>
                </c:pt>
                <c:pt idx="3556">
                  <c:v>217.15403900000001</c:v>
                </c:pt>
                <c:pt idx="3557">
                  <c:v>217.38405900000001</c:v>
                </c:pt>
                <c:pt idx="3558">
                  <c:v>217.48486</c:v>
                </c:pt>
                <c:pt idx="3559">
                  <c:v>217.450254</c:v>
                </c:pt>
                <c:pt idx="3560">
                  <c:v>217.334091</c:v>
                </c:pt>
                <c:pt idx="3561">
                  <c:v>217.20693299999999</c:v>
                </c:pt>
                <c:pt idx="3562">
                  <c:v>217.10455899999999</c:v>
                </c:pt>
                <c:pt idx="3563">
                  <c:v>217.022153</c:v>
                </c:pt>
                <c:pt idx="3564">
                  <c:v>216.94557900000001</c:v>
                </c:pt>
                <c:pt idx="3565">
                  <c:v>216.87084400000001</c:v>
                </c:pt>
                <c:pt idx="3566">
                  <c:v>216.79593600000001</c:v>
                </c:pt>
                <c:pt idx="3567">
                  <c:v>216.70973699999999</c:v>
                </c:pt>
                <c:pt idx="3568">
                  <c:v>216.59550899999999</c:v>
                </c:pt>
                <c:pt idx="3569">
                  <c:v>216.443151</c:v>
                </c:pt>
                <c:pt idx="3570">
                  <c:v>216.25453200000001</c:v>
                </c:pt>
                <c:pt idx="3571">
                  <c:v>216.03210200000001</c:v>
                </c:pt>
                <c:pt idx="3572">
                  <c:v>215.762113</c:v>
                </c:pt>
                <c:pt idx="3573">
                  <c:v>215.41134099999999</c:v>
                </c:pt>
                <c:pt idx="3574">
                  <c:v>214.941565</c:v>
                </c:pt>
                <c:pt idx="3575">
                  <c:v>214.33345800000001</c:v>
                </c:pt>
                <c:pt idx="3576">
                  <c:v>213.60263399999999</c:v>
                </c:pt>
                <c:pt idx="3577">
                  <c:v>212.793103</c:v>
                </c:pt>
                <c:pt idx="3578">
                  <c:v>211.95833400000001</c:v>
                </c:pt>
                <c:pt idx="3579">
                  <c:v>211.154526</c:v>
                </c:pt>
                <c:pt idx="3580">
                  <c:v>210.44709800000001</c:v>
                </c:pt>
                <c:pt idx="3581">
                  <c:v>209.905102</c:v>
                </c:pt>
                <c:pt idx="3582">
                  <c:v>209.581324</c:v>
                </c:pt>
                <c:pt idx="3583">
                  <c:v>209.51107400000001</c:v>
                </c:pt>
                <c:pt idx="3584">
                  <c:v>209.732654</c:v>
                </c:pt>
                <c:pt idx="3585">
                  <c:v>210.290966</c:v>
                </c:pt>
                <c:pt idx="3586">
                  <c:v>211.21486999999999</c:v>
                </c:pt>
                <c:pt idx="3587">
                  <c:v>212.49782999999999</c:v>
                </c:pt>
                <c:pt idx="3588">
                  <c:v>214.09645800000001</c:v>
                </c:pt>
                <c:pt idx="3589">
                  <c:v>215.93662699999999</c:v>
                </c:pt>
                <c:pt idx="3590">
                  <c:v>217.92177699999999</c:v>
                </c:pt>
                <c:pt idx="3591">
                  <c:v>219.946653</c:v>
                </c:pt>
                <c:pt idx="3592">
                  <c:v>221.912655</c:v>
                </c:pt>
                <c:pt idx="3593">
                  <c:v>223.73744300000001</c:v>
                </c:pt>
                <c:pt idx="3594">
                  <c:v>225.35985600000001</c:v>
                </c:pt>
                <c:pt idx="3595">
                  <c:v>226.74803700000001</c:v>
                </c:pt>
                <c:pt idx="3596">
                  <c:v>227.90802500000001</c:v>
                </c:pt>
                <c:pt idx="3597">
                  <c:v>228.874267</c:v>
                </c:pt>
                <c:pt idx="3598">
                  <c:v>229.67954900000001</c:v>
                </c:pt>
                <c:pt idx="3599">
                  <c:v>230.33415400000001</c:v>
                </c:pt>
                <c:pt idx="3600">
                  <c:v>230.83412799999999</c:v>
                </c:pt>
                <c:pt idx="3601">
                  <c:v>231.174137</c:v>
                </c:pt>
                <c:pt idx="3602">
                  <c:v>231.340419</c:v>
                </c:pt>
                <c:pt idx="3603">
                  <c:v>231.31040200000001</c:v>
                </c:pt>
                <c:pt idx="3604">
                  <c:v>231.08348599999999</c:v>
                </c:pt>
                <c:pt idx="3605">
                  <c:v>230.70625999999999</c:v>
                </c:pt>
                <c:pt idx="3606">
                  <c:v>230.25696099999999</c:v>
                </c:pt>
                <c:pt idx="3607">
                  <c:v>229.81493399999999</c:v>
                </c:pt>
                <c:pt idx="3608">
                  <c:v>229.44670099999999</c:v>
                </c:pt>
                <c:pt idx="3609">
                  <c:v>229.19957400000001</c:v>
                </c:pt>
                <c:pt idx="3610">
                  <c:v>229.09205299999999</c:v>
                </c:pt>
                <c:pt idx="3611">
                  <c:v>229.11326800000001</c:v>
                </c:pt>
                <c:pt idx="3612">
                  <c:v>229.23562100000001</c:v>
                </c:pt>
                <c:pt idx="3613">
                  <c:v>229.42802699999999</c:v>
                </c:pt>
                <c:pt idx="3614">
                  <c:v>229.66452799999999</c:v>
                </c:pt>
                <c:pt idx="3615">
                  <c:v>229.927727</c:v>
                </c:pt>
                <c:pt idx="3616">
                  <c:v>230.20441400000001</c:v>
                </c:pt>
                <c:pt idx="3617">
                  <c:v>230.48434</c:v>
                </c:pt>
                <c:pt idx="3618">
                  <c:v>230.76993899999999</c:v>
                </c:pt>
                <c:pt idx="3619">
                  <c:v>231.07804100000001</c:v>
                </c:pt>
                <c:pt idx="3620">
                  <c:v>231.42387099999999</c:v>
                </c:pt>
                <c:pt idx="3621">
                  <c:v>231.81316100000001</c:v>
                </c:pt>
                <c:pt idx="3622">
                  <c:v>232.25703100000001</c:v>
                </c:pt>
                <c:pt idx="3623">
                  <c:v>232.77863199999999</c:v>
                </c:pt>
                <c:pt idx="3624">
                  <c:v>233.38606799999999</c:v>
                </c:pt>
                <c:pt idx="3625">
                  <c:v>234.044681</c:v>
                </c:pt>
                <c:pt idx="3626">
                  <c:v>234.69106199999999</c:v>
                </c:pt>
                <c:pt idx="3627">
                  <c:v>235.26938000000001</c:v>
                </c:pt>
                <c:pt idx="3628">
                  <c:v>235.74693199999999</c:v>
                </c:pt>
                <c:pt idx="3629">
                  <c:v>236.10905600000001</c:v>
                </c:pt>
                <c:pt idx="3630">
                  <c:v>236.35421700000001</c:v>
                </c:pt>
                <c:pt idx="3631">
                  <c:v>236.49159700000001</c:v>
                </c:pt>
                <c:pt idx="3632">
                  <c:v>236.53956099999999</c:v>
                </c:pt>
                <c:pt idx="3633">
                  <c:v>236.53221400000001</c:v>
                </c:pt>
                <c:pt idx="3634">
                  <c:v>236.52781899999999</c:v>
                </c:pt>
                <c:pt idx="3635">
                  <c:v>236.59666100000001</c:v>
                </c:pt>
                <c:pt idx="3636">
                  <c:v>236.79118800000001</c:v>
                </c:pt>
                <c:pt idx="3637">
                  <c:v>237.13235</c:v>
                </c:pt>
                <c:pt idx="3638">
                  <c:v>237.62395000000001</c:v>
                </c:pt>
                <c:pt idx="3639">
                  <c:v>238.27184500000001</c:v>
                </c:pt>
                <c:pt idx="3640">
                  <c:v>239.089529</c:v>
                </c:pt>
                <c:pt idx="3641">
                  <c:v>240.087694</c:v>
                </c:pt>
                <c:pt idx="3642">
                  <c:v>241.251508</c:v>
                </c:pt>
                <c:pt idx="3643">
                  <c:v>242.52223599999999</c:v>
                </c:pt>
                <c:pt idx="3644">
                  <c:v>243.80568099999999</c:v>
                </c:pt>
                <c:pt idx="3645">
                  <c:v>245.00881999999999</c:v>
                </c:pt>
                <c:pt idx="3646">
                  <c:v>246.07920100000001</c:v>
                </c:pt>
                <c:pt idx="3647">
                  <c:v>247.01573099999999</c:v>
                </c:pt>
                <c:pt idx="3648">
                  <c:v>247.84164100000001</c:v>
                </c:pt>
                <c:pt idx="3649">
                  <c:v>248.566395</c:v>
                </c:pt>
                <c:pt idx="3650">
                  <c:v>249.17254299999999</c:v>
                </c:pt>
                <c:pt idx="3651">
                  <c:v>249.631719</c:v>
                </c:pt>
                <c:pt idx="3652">
                  <c:v>249.92372599999999</c:v>
                </c:pt>
                <c:pt idx="3653">
                  <c:v>250.04182</c:v>
                </c:pt>
                <c:pt idx="3654">
                  <c:v>249.99106</c:v>
                </c:pt>
                <c:pt idx="3655">
                  <c:v>249.78276299999999</c:v>
                </c:pt>
                <c:pt idx="3656">
                  <c:v>249.419331</c:v>
                </c:pt>
                <c:pt idx="3657">
                  <c:v>248.88518999999999</c:v>
                </c:pt>
                <c:pt idx="3658">
                  <c:v>248.171662</c:v>
                </c:pt>
                <c:pt idx="3659">
                  <c:v>247.31755999999999</c:v>
                </c:pt>
                <c:pt idx="3660">
                  <c:v>246.40734900000001</c:v>
                </c:pt>
                <c:pt idx="3661">
                  <c:v>245.522999</c:v>
                </c:pt>
                <c:pt idx="3662">
                  <c:v>244.71131299999999</c:v>
                </c:pt>
                <c:pt idx="3663">
                  <c:v>243.99479400000001</c:v>
                </c:pt>
                <c:pt idx="3664">
                  <c:v>243.394622</c:v>
                </c:pt>
                <c:pt idx="3665">
                  <c:v>242.937793</c:v>
                </c:pt>
                <c:pt idx="3666">
                  <c:v>242.65</c:v>
                </c:pt>
                <c:pt idx="3667">
                  <c:v>242.548923</c:v>
                </c:pt>
                <c:pt idx="3668">
                  <c:v>242.64994300000001</c:v>
                </c:pt>
                <c:pt idx="3669">
                  <c:v>242.97862000000001</c:v>
                </c:pt>
                <c:pt idx="3670">
                  <c:v>243.56688800000001</c:v>
                </c:pt>
                <c:pt idx="3671">
                  <c:v>244.42513500000001</c:v>
                </c:pt>
                <c:pt idx="3672">
                  <c:v>245.51977400000001</c:v>
                </c:pt>
                <c:pt idx="3673">
                  <c:v>246.784538</c:v>
                </c:pt>
                <c:pt idx="3674">
                  <c:v>248.14834099999999</c:v>
                </c:pt>
                <c:pt idx="3675">
                  <c:v>249.54882499999999</c:v>
                </c:pt>
                <c:pt idx="3676">
                  <c:v>250.93382500000001</c:v>
                </c:pt>
                <c:pt idx="3677">
                  <c:v>252.26810699999999</c:v>
                </c:pt>
                <c:pt idx="3678">
                  <c:v>253.547448</c:v>
                </c:pt>
                <c:pt idx="3679">
                  <c:v>254.80431100000001</c:v>
                </c:pt>
                <c:pt idx="3680">
                  <c:v>256.08496100000002</c:v>
                </c:pt>
                <c:pt idx="3681">
                  <c:v>257.40893799999998</c:v>
                </c:pt>
                <c:pt idx="3682">
                  <c:v>258.75189999999998</c:v>
                </c:pt>
                <c:pt idx="3683">
                  <c:v>260.06408399999998</c:v>
                </c:pt>
                <c:pt idx="3684">
                  <c:v>261.29683599999998</c:v>
                </c:pt>
                <c:pt idx="3685">
                  <c:v>262.41413699999998</c:v>
                </c:pt>
                <c:pt idx="3686">
                  <c:v>263.38419900000002</c:v>
                </c:pt>
                <c:pt idx="3687">
                  <c:v>264.16127399999999</c:v>
                </c:pt>
                <c:pt idx="3688">
                  <c:v>264.68152600000002</c:v>
                </c:pt>
                <c:pt idx="3689">
                  <c:v>264.88077700000002</c:v>
                </c:pt>
                <c:pt idx="3690">
                  <c:v>264.713797</c:v>
                </c:pt>
                <c:pt idx="3691">
                  <c:v>264.16582899999997</c:v>
                </c:pt>
                <c:pt idx="3692">
                  <c:v>263.26575000000003</c:v>
                </c:pt>
                <c:pt idx="3693">
                  <c:v>262.08966400000003</c:v>
                </c:pt>
                <c:pt idx="3694">
                  <c:v>260.73522300000002</c:v>
                </c:pt>
                <c:pt idx="3695">
                  <c:v>259.28393899999998</c:v>
                </c:pt>
                <c:pt idx="3696">
                  <c:v>257.78327000000002</c:v>
                </c:pt>
                <c:pt idx="3697">
                  <c:v>256.246735</c:v>
                </c:pt>
                <c:pt idx="3698">
                  <c:v>254.65715299999999</c:v>
                </c:pt>
                <c:pt idx="3699">
                  <c:v>252.98307800000001</c:v>
                </c:pt>
                <c:pt idx="3700">
                  <c:v>251.218289</c:v>
                </c:pt>
                <c:pt idx="3701">
                  <c:v>249.41728499999999</c:v>
                </c:pt>
                <c:pt idx="3702">
                  <c:v>247.68861100000001</c:v>
                </c:pt>
                <c:pt idx="3703">
                  <c:v>246.149383</c:v>
                </c:pt>
                <c:pt idx="3704">
                  <c:v>244.88713300000001</c:v>
                </c:pt>
                <c:pt idx="3705">
                  <c:v>243.95572000000001</c:v>
                </c:pt>
                <c:pt idx="3706">
                  <c:v>243.37969899999999</c:v>
                </c:pt>
                <c:pt idx="3707">
                  <c:v>243.14208199999999</c:v>
                </c:pt>
                <c:pt idx="3708">
                  <c:v>243.175263</c:v>
                </c:pt>
                <c:pt idx="3709">
                  <c:v>243.37932499999999</c:v>
                </c:pt>
                <c:pt idx="3710">
                  <c:v>243.65390199999999</c:v>
                </c:pt>
                <c:pt idx="3711">
                  <c:v>243.92087599999999</c:v>
                </c:pt>
                <c:pt idx="3712">
                  <c:v>244.13658699999999</c:v>
                </c:pt>
                <c:pt idx="3713">
                  <c:v>244.294523</c:v>
                </c:pt>
                <c:pt idx="3714">
                  <c:v>244.41538700000001</c:v>
                </c:pt>
                <c:pt idx="3715">
                  <c:v>244.53525300000001</c:v>
                </c:pt>
                <c:pt idx="3716">
                  <c:v>244.701471</c:v>
                </c:pt>
                <c:pt idx="3717">
                  <c:v>244.96532300000001</c:v>
                </c:pt>
                <c:pt idx="3718">
                  <c:v>245.36471</c:v>
                </c:pt>
                <c:pt idx="3719">
                  <c:v>245.90678299999999</c:v>
                </c:pt>
                <c:pt idx="3720">
                  <c:v>246.55623600000001</c:v>
                </c:pt>
                <c:pt idx="3721">
                  <c:v>247.23679799999999</c:v>
                </c:pt>
                <c:pt idx="3722">
                  <c:v>247.85672700000001</c:v>
                </c:pt>
                <c:pt idx="3723">
                  <c:v>248.341015</c:v>
                </c:pt>
                <c:pt idx="3724">
                  <c:v>248.64187200000001</c:v>
                </c:pt>
                <c:pt idx="3725">
                  <c:v>248.73406199999999</c:v>
                </c:pt>
                <c:pt idx="3726">
                  <c:v>248.61627300000001</c:v>
                </c:pt>
                <c:pt idx="3727">
                  <c:v>248.31978000000001</c:v>
                </c:pt>
                <c:pt idx="3728">
                  <c:v>247.91480200000001</c:v>
                </c:pt>
                <c:pt idx="3729">
                  <c:v>247.500101</c:v>
                </c:pt>
                <c:pt idx="3730">
                  <c:v>247.171413</c:v>
                </c:pt>
                <c:pt idx="3731">
                  <c:v>246.99326500000001</c:v>
                </c:pt>
                <c:pt idx="3732">
                  <c:v>246.99515</c:v>
                </c:pt>
                <c:pt idx="3733">
                  <c:v>247.17882800000001</c:v>
                </c:pt>
                <c:pt idx="3734">
                  <c:v>247.51529300000001</c:v>
                </c:pt>
                <c:pt idx="3735">
                  <c:v>247.935631</c:v>
                </c:pt>
                <c:pt idx="3736">
                  <c:v>248.33999499999999</c:v>
                </c:pt>
                <c:pt idx="3737">
                  <c:v>248.629772</c:v>
                </c:pt>
                <c:pt idx="3738">
                  <c:v>248.734838</c:v>
                </c:pt>
                <c:pt idx="3739">
                  <c:v>248.61859100000001</c:v>
                </c:pt>
                <c:pt idx="3740">
                  <c:v>248.27659700000001</c:v>
                </c:pt>
                <c:pt idx="3741">
                  <c:v>247.74041500000001</c:v>
                </c:pt>
                <c:pt idx="3742">
                  <c:v>247.07687999999999</c:v>
                </c:pt>
                <c:pt idx="3743">
                  <c:v>246.374787</c:v>
                </c:pt>
                <c:pt idx="3744">
                  <c:v>245.723525</c:v>
                </c:pt>
                <c:pt idx="3745">
                  <c:v>245.195708</c:v>
                </c:pt>
                <c:pt idx="3746">
                  <c:v>244.842939</c:v>
                </c:pt>
                <c:pt idx="3747">
                  <c:v>244.694784</c:v>
                </c:pt>
                <c:pt idx="3748">
                  <c:v>244.74644799999999</c:v>
                </c:pt>
                <c:pt idx="3749">
                  <c:v>244.95277400000001</c:v>
                </c:pt>
                <c:pt idx="3750">
                  <c:v>245.25165899999999</c:v>
                </c:pt>
                <c:pt idx="3751">
                  <c:v>245.59466399999999</c:v>
                </c:pt>
                <c:pt idx="3752">
                  <c:v>245.95393000000001</c:v>
                </c:pt>
                <c:pt idx="3753">
                  <c:v>246.31738000000001</c:v>
                </c:pt>
                <c:pt idx="3754">
                  <c:v>246.68945400000001</c:v>
                </c:pt>
                <c:pt idx="3755">
                  <c:v>247.08512500000001</c:v>
                </c:pt>
                <c:pt idx="3756">
                  <c:v>247.514814</c:v>
                </c:pt>
                <c:pt idx="3757">
                  <c:v>247.97699299999999</c:v>
                </c:pt>
                <c:pt idx="3758">
                  <c:v>248.455893</c:v>
                </c:pt>
                <c:pt idx="3759">
                  <c:v>248.91695799999999</c:v>
                </c:pt>
                <c:pt idx="3760">
                  <c:v>249.31706500000001</c:v>
                </c:pt>
                <c:pt idx="3761">
                  <c:v>249.633126</c:v>
                </c:pt>
                <c:pt idx="3762">
                  <c:v>249.87576200000001</c:v>
                </c:pt>
                <c:pt idx="3763">
                  <c:v>250.072891</c:v>
                </c:pt>
                <c:pt idx="3764">
                  <c:v>250.250923</c:v>
                </c:pt>
                <c:pt idx="3765">
                  <c:v>250.42785599999999</c:v>
                </c:pt>
                <c:pt idx="3766">
                  <c:v>250.60190900000001</c:v>
                </c:pt>
                <c:pt idx="3767">
                  <c:v>250.737831</c:v>
                </c:pt>
                <c:pt idx="3768">
                  <c:v>250.78150099999999</c:v>
                </c:pt>
                <c:pt idx="3769">
                  <c:v>250.70519999999999</c:v>
                </c:pt>
                <c:pt idx="3770">
                  <c:v>250.533826</c:v>
                </c:pt>
                <c:pt idx="3771">
                  <c:v>250.32353000000001</c:v>
                </c:pt>
                <c:pt idx="3772">
                  <c:v>250.128085</c:v>
                </c:pt>
                <c:pt idx="3773">
                  <c:v>249.98631</c:v>
                </c:pt>
                <c:pt idx="3774">
                  <c:v>249.92411899999999</c:v>
                </c:pt>
                <c:pt idx="3775">
                  <c:v>249.95729700000001</c:v>
                </c:pt>
                <c:pt idx="3776">
                  <c:v>250.089404</c:v>
                </c:pt>
                <c:pt idx="3777">
                  <c:v>250.30627200000001</c:v>
                </c:pt>
                <c:pt idx="3778">
                  <c:v>250.57637600000001</c:v>
                </c:pt>
                <c:pt idx="3779">
                  <c:v>250.860882</c:v>
                </c:pt>
                <c:pt idx="3780">
                  <c:v>251.12170900000001</c:v>
                </c:pt>
                <c:pt idx="3781">
                  <c:v>251.320166</c:v>
                </c:pt>
                <c:pt idx="3782">
                  <c:v>251.417824</c:v>
                </c:pt>
                <c:pt idx="3783">
                  <c:v>251.386517</c:v>
                </c:pt>
                <c:pt idx="3784">
                  <c:v>251.21660700000001</c:v>
                </c:pt>
                <c:pt idx="3785">
                  <c:v>250.91580200000001</c:v>
                </c:pt>
                <c:pt idx="3786">
                  <c:v>250.50255200000001</c:v>
                </c:pt>
                <c:pt idx="3787">
                  <c:v>250.00318300000001</c:v>
                </c:pt>
                <c:pt idx="3788">
                  <c:v>249.461871</c:v>
                </c:pt>
                <c:pt idx="3789">
                  <c:v>248.95614</c:v>
                </c:pt>
                <c:pt idx="3790">
                  <c:v>248.59044399999999</c:v>
                </c:pt>
                <c:pt idx="3791">
                  <c:v>248.45768000000001</c:v>
                </c:pt>
                <c:pt idx="3792">
                  <c:v>248.60115400000001</c:v>
                </c:pt>
                <c:pt idx="3793">
                  <c:v>249.012767</c:v>
                </c:pt>
                <c:pt idx="3794">
                  <c:v>249.65899400000001</c:v>
                </c:pt>
                <c:pt idx="3795">
                  <c:v>250.49907200000001</c:v>
                </c:pt>
                <c:pt idx="3796">
                  <c:v>251.48186799999999</c:v>
                </c:pt>
                <c:pt idx="3797">
                  <c:v>252.53979000000001</c:v>
                </c:pt>
                <c:pt idx="3798">
                  <c:v>253.59609</c:v>
                </c:pt>
                <c:pt idx="3799">
                  <c:v>254.57495700000001</c:v>
                </c:pt>
                <c:pt idx="3800">
                  <c:v>255.39997099999999</c:v>
                </c:pt>
                <c:pt idx="3801">
                  <c:v>255.99582699999999</c:v>
                </c:pt>
                <c:pt idx="3802">
                  <c:v>256.30938600000002</c:v>
                </c:pt>
                <c:pt idx="3803">
                  <c:v>256.32840099999999</c:v>
                </c:pt>
                <c:pt idx="3804">
                  <c:v>256.07613500000002</c:v>
                </c:pt>
                <c:pt idx="3805">
                  <c:v>255.59671700000001</c:v>
                </c:pt>
                <c:pt idx="3806">
                  <c:v>254.94798299999999</c:v>
                </c:pt>
                <c:pt idx="3807">
                  <c:v>254.19532599999999</c:v>
                </c:pt>
                <c:pt idx="3808">
                  <c:v>253.39894699999999</c:v>
                </c:pt>
                <c:pt idx="3809">
                  <c:v>252.602622</c:v>
                </c:pt>
                <c:pt idx="3810">
                  <c:v>251.834486</c:v>
                </c:pt>
                <c:pt idx="3811">
                  <c:v>251.11355800000001</c:v>
                </c:pt>
                <c:pt idx="3812">
                  <c:v>250.451559</c:v>
                </c:pt>
                <c:pt idx="3813">
                  <c:v>249.85599300000001</c:v>
                </c:pt>
                <c:pt idx="3814">
                  <c:v>249.33747199999999</c:v>
                </c:pt>
                <c:pt idx="3815">
                  <c:v>248.90756099999999</c:v>
                </c:pt>
                <c:pt idx="3816">
                  <c:v>248.56311600000001</c:v>
                </c:pt>
                <c:pt idx="3817">
                  <c:v>248.27274700000001</c:v>
                </c:pt>
                <c:pt idx="3818">
                  <c:v>247.981495</c:v>
                </c:pt>
                <c:pt idx="3819">
                  <c:v>247.63628700000001</c:v>
                </c:pt>
                <c:pt idx="3820">
                  <c:v>247.21194499999999</c:v>
                </c:pt>
                <c:pt idx="3821">
                  <c:v>246.70732599999999</c:v>
                </c:pt>
                <c:pt idx="3822">
                  <c:v>246.120667</c:v>
                </c:pt>
                <c:pt idx="3823">
                  <c:v>245.45287400000001</c:v>
                </c:pt>
                <c:pt idx="3824">
                  <c:v>244.744381</c:v>
                </c:pt>
                <c:pt idx="3825">
                  <c:v>244.08913100000001</c:v>
                </c:pt>
                <c:pt idx="3826">
                  <c:v>243.59511800000001</c:v>
                </c:pt>
                <c:pt idx="3827">
                  <c:v>243.32523</c:v>
                </c:pt>
                <c:pt idx="3828">
                  <c:v>243.265477</c:v>
                </c:pt>
                <c:pt idx="3829">
                  <c:v>243.33749399999999</c:v>
                </c:pt>
                <c:pt idx="3830">
                  <c:v>243.43906699999999</c:v>
                </c:pt>
                <c:pt idx="3831">
                  <c:v>243.48212000000001</c:v>
                </c:pt>
                <c:pt idx="3832">
                  <c:v>243.40559099999999</c:v>
                </c:pt>
                <c:pt idx="3833">
                  <c:v>243.163849</c:v>
                </c:pt>
                <c:pt idx="3834">
                  <c:v>242.71633499999999</c:v>
                </c:pt>
                <c:pt idx="3835">
                  <c:v>242.04130599999999</c:v>
                </c:pt>
                <c:pt idx="3836">
                  <c:v>241.15926099999999</c:v>
                </c:pt>
                <c:pt idx="3837">
                  <c:v>240.13510299999999</c:v>
                </c:pt>
                <c:pt idx="3838">
                  <c:v>239.060731</c:v>
                </c:pt>
                <c:pt idx="3839">
                  <c:v>238.03618299999999</c:v>
                </c:pt>
                <c:pt idx="3840">
                  <c:v>237.1491</c:v>
                </c:pt>
                <c:pt idx="3841">
                  <c:v>236.45587900000001</c:v>
                </c:pt>
                <c:pt idx="3842">
                  <c:v>235.97992500000001</c:v>
                </c:pt>
                <c:pt idx="3843">
                  <c:v>235.72346400000001</c:v>
                </c:pt>
                <c:pt idx="3844">
                  <c:v>235.67354800000001</c:v>
                </c:pt>
                <c:pt idx="3845">
                  <c:v>235.79985099999999</c:v>
                </c:pt>
                <c:pt idx="3846">
                  <c:v>236.058537</c:v>
                </c:pt>
                <c:pt idx="3847">
                  <c:v>236.400023</c:v>
                </c:pt>
                <c:pt idx="3848">
                  <c:v>236.765019</c:v>
                </c:pt>
                <c:pt idx="3849">
                  <c:v>237.08151000000001</c:v>
                </c:pt>
                <c:pt idx="3850">
                  <c:v>237.28756000000001</c:v>
                </c:pt>
                <c:pt idx="3851">
                  <c:v>237.36040600000001</c:v>
                </c:pt>
                <c:pt idx="3852">
                  <c:v>237.31519800000001</c:v>
                </c:pt>
                <c:pt idx="3853">
                  <c:v>237.18243899999999</c:v>
                </c:pt>
                <c:pt idx="3854">
                  <c:v>236.992009</c:v>
                </c:pt>
                <c:pt idx="3855">
                  <c:v>236.76522900000001</c:v>
                </c:pt>
                <c:pt idx="3856">
                  <c:v>236.50690299999999</c:v>
                </c:pt>
                <c:pt idx="3857">
                  <c:v>236.19846699999999</c:v>
                </c:pt>
                <c:pt idx="3858">
                  <c:v>235.80097699999999</c:v>
                </c:pt>
                <c:pt idx="3859">
                  <c:v>235.27671699999999</c:v>
                </c:pt>
                <c:pt idx="3860">
                  <c:v>234.620465</c:v>
                </c:pt>
                <c:pt idx="3861">
                  <c:v>233.872883</c:v>
                </c:pt>
                <c:pt idx="3862">
                  <c:v>233.10210900000001</c:v>
                </c:pt>
                <c:pt idx="3863">
                  <c:v>232.37611000000001</c:v>
                </c:pt>
                <c:pt idx="3864">
                  <c:v>231.75332599999999</c:v>
                </c:pt>
                <c:pt idx="3865">
                  <c:v>231.28741600000001</c:v>
                </c:pt>
                <c:pt idx="3866">
                  <c:v>231.027276</c:v>
                </c:pt>
                <c:pt idx="3867">
                  <c:v>231.00730899999999</c:v>
                </c:pt>
                <c:pt idx="3868">
                  <c:v>231.23469499999999</c:v>
                </c:pt>
                <c:pt idx="3869">
                  <c:v>231.67791199999999</c:v>
                </c:pt>
                <c:pt idx="3870">
                  <c:v>232.259387</c:v>
                </c:pt>
                <c:pt idx="3871">
                  <c:v>232.86298400000001</c:v>
                </c:pt>
                <c:pt idx="3872">
                  <c:v>233.36180300000001</c:v>
                </c:pt>
                <c:pt idx="3873">
                  <c:v>233.65176500000001</c:v>
                </c:pt>
                <c:pt idx="3874">
                  <c:v>233.67200399999999</c:v>
                </c:pt>
                <c:pt idx="3875">
                  <c:v>233.407186</c:v>
                </c:pt>
                <c:pt idx="3876">
                  <c:v>232.876903</c:v>
                </c:pt>
                <c:pt idx="3877">
                  <c:v>232.11867899999999</c:v>
                </c:pt>
                <c:pt idx="3878">
                  <c:v>231.17068800000001</c:v>
                </c:pt>
                <c:pt idx="3879">
                  <c:v>230.06013799999999</c:v>
                </c:pt>
                <c:pt idx="3880">
                  <c:v>228.80229399999999</c:v>
                </c:pt>
                <c:pt idx="3881">
                  <c:v>227.411226</c:v>
                </c:pt>
                <c:pt idx="3882">
                  <c:v>225.918903</c:v>
                </c:pt>
                <c:pt idx="3883">
                  <c:v>224.39271400000001</c:v>
                </c:pt>
                <c:pt idx="3884">
                  <c:v>222.931589</c:v>
                </c:pt>
                <c:pt idx="3885">
                  <c:v>221.63209499999999</c:v>
                </c:pt>
                <c:pt idx="3886">
                  <c:v>220.550982</c:v>
                </c:pt>
                <c:pt idx="3887">
                  <c:v>219.69318000000001</c:v>
                </c:pt>
                <c:pt idx="3888">
                  <c:v>219.01956000000001</c:v>
                </c:pt>
                <c:pt idx="3889">
                  <c:v>218.46033499999999</c:v>
                </c:pt>
                <c:pt idx="3890">
                  <c:v>217.93483499999999</c:v>
                </c:pt>
                <c:pt idx="3891">
                  <c:v>217.37492399999999</c:v>
                </c:pt>
                <c:pt idx="3892">
                  <c:v>216.74184</c:v>
                </c:pt>
                <c:pt idx="3893">
                  <c:v>216.03240600000001</c:v>
                </c:pt>
                <c:pt idx="3894">
                  <c:v>215.27550500000001</c:v>
                </c:pt>
                <c:pt idx="3895">
                  <c:v>214.52431999999999</c:v>
                </c:pt>
                <c:pt idx="3896">
                  <c:v>213.853959</c:v>
                </c:pt>
                <c:pt idx="3897">
                  <c:v>213.358285</c:v>
                </c:pt>
                <c:pt idx="3898">
                  <c:v>213.13006899999999</c:v>
                </c:pt>
                <c:pt idx="3899">
                  <c:v>213.23219499999999</c:v>
                </c:pt>
                <c:pt idx="3900">
                  <c:v>213.679948</c:v>
                </c:pt>
                <c:pt idx="3901">
                  <c:v>214.43624500000001</c:v>
                </c:pt>
                <c:pt idx="3902">
                  <c:v>215.41645399999999</c:v>
                </c:pt>
                <c:pt idx="3903">
                  <c:v>216.51054199999999</c:v>
                </c:pt>
                <c:pt idx="3904">
                  <c:v>217.61686</c:v>
                </c:pt>
                <c:pt idx="3905">
                  <c:v>218.658423</c:v>
                </c:pt>
                <c:pt idx="3906">
                  <c:v>219.57441499999999</c:v>
                </c:pt>
                <c:pt idx="3907">
                  <c:v>220.31727100000001</c:v>
                </c:pt>
                <c:pt idx="3908">
                  <c:v>220.86941999999999</c:v>
                </c:pt>
                <c:pt idx="3909">
                  <c:v>221.25416000000001</c:v>
                </c:pt>
                <c:pt idx="3910">
                  <c:v>221.52010899999999</c:v>
                </c:pt>
                <c:pt idx="3911">
                  <c:v>221.71643</c:v>
                </c:pt>
                <c:pt idx="3912">
                  <c:v>221.88179500000001</c:v>
                </c:pt>
                <c:pt idx="3913">
                  <c:v>222.03724700000001</c:v>
                </c:pt>
                <c:pt idx="3914">
                  <c:v>222.174442</c:v>
                </c:pt>
                <c:pt idx="3915">
                  <c:v>222.26186000000001</c:v>
                </c:pt>
                <c:pt idx="3916">
                  <c:v>222.27106499999999</c:v>
                </c:pt>
                <c:pt idx="3917">
                  <c:v>222.189627</c:v>
                </c:pt>
                <c:pt idx="3918">
                  <c:v>222.013564</c:v>
                </c:pt>
                <c:pt idx="3919">
                  <c:v>221.74534399999999</c:v>
                </c:pt>
                <c:pt idx="3920">
                  <c:v>221.40369100000001</c:v>
                </c:pt>
                <c:pt idx="3921">
                  <c:v>221.02482599999999</c:v>
                </c:pt>
                <c:pt idx="3922">
                  <c:v>220.64568</c:v>
                </c:pt>
                <c:pt idx="3923">
                  <c:v>220.28258500000001</c:v>
                </c:pt>
                <c:pt idx="3924">
                  <c:v>219.92175399999999</c:v>
                </c:pt>
                <c:pt idx="3925">
                  <c:v>219.526681</c:v>
                </c:pt>
                <c:pt idx="3926">
                  <c:v>219.054847</c:v>
                </c:pt>
                <c:pt idx="3927">
                  <c:v>218.47043400000001</c:v>
                </c:pt>
                <c:pt idx="3928">
                  <c:v>217.752859</c:v>
                </c:pt>
                <c:pt idx="3929">
                  <c:v>216.90972199999999</c:v>
                </c:pt>
                <c:pt idx="3930">
                  <c:v>215.983552</c:v>
                </c:pt>
                <c:pt idx="3931">
                  <c:v>215.035595</c:v>
                </c:pt>
                <c:pt idx="3932">
                  <c:v>214.11808400000001</c:v>
                </c:pt>
                <c:pt idx="3933">
                  <c:v>213.259096</c:v>
                </c:pt>
                <c:pt idx="3934">
                  <c:v>212.466646</c:v>
                </c:pt>
                <c:pt idx="3935">
                  <c:v>211.74417500000001</c:v>
                </c:pt>
                <c:pt idx="3936">
                  <c:v>211.10896</c:v>
                </c:pt>
                <c:pt idx="3937">
                  <c:v>210.606402</c:v>
                </c:pt>
                <c:pt idx="3938">
                  <c:v>210.30524800000001</c:v>
                </c:pt>
                <c:pt idx="3939">
                  <c:v>210.26195100000001</c:v>
                </c:pt>
                <c:pt idx="3940">
                  <c:v>210.47710000000001</c:v>
                </c:pt>
                <c:pt idx="3941">
                  <c:v>210.88509300000001</c:v>
                </c:pt>
                <c:pt idx="3942">
                  <c:v>211.384083</c:v>
                </c:pt>
                <c:pt idx="3943">
                  <c:v>211.87843000000001</c:v>
                </c:pt>
                <c:pt idx="3944">
                  <c:v>212.308134</c:v>
                </c:pt>
                <c:pt idx="3945">
                  <c:v>212.654831</c:v>
                </c:pt>
                <c:pt idx="3946">
                  <c:v>212.92636899999999</c:v>
                </c:pt>
                <c:pt idx="3947">
                  <c:v>213.132104</c:v>
                </c:pt>
                <c:pt idx="3948">
                  <c:v>213.26392999999999</c:v>
                </c:pt>
                <c:pt idx="3949">
                  <c:v>213.29209700000001</c:v>
                </c:pt>
                <c:pt idx="3950">
                  <c:v>213.17476400000001</c:v>
                </c:pt>
                <c:pt idx="3951">
                  <c:v>212.87717000000001</c:v>
                </c:pt>
                <c:pt idx="3952">
                  <c:v>212.39415600000001</c:v>
                </c:pt>
                <c:pt idx="3953">
                  <c:v>211.75583700000001</c:v>
                </c:pt>
                <c:pt idx="3954">
                  <c:v>211.00393399999999</c:v>
                </c:pt>
                <c:pt idx="3955">
                  <c:v>210.16652400000001</c:v>
                </c:pt>
                <c:pt idx="3956">
                  <c:v>209.26312899999999</c:v>
                </c:pt>
                <c:pt idx="3957">
                  <c:v>208.327235</c:v>
                </c:pt>
                <c:pt idx="3958">
                  <c:v>207.412384</c:v>
                </c:pt>
                <c:pt idx="3959">
                  <c:v>206.57332500000001</c:v>
                </c:pt>
                <c:pt idx="3960">
                  <c:v>205.84429499999999</c:v>
                </c:pt>
                <c:pt idx="3961">
                  <c:v>205.2337</c:v>
                </c:pt>
                <c:pt idx="3962">
                  <c:v>204.729491</c:v>
                </c:pt>
                <c:pt idx="3963">
                  <c:v>204.30657400000001</c:v>
                </c:pt>
                <c:pt idx="3964">
                  <c:v>203.93780100000001</c:v>
                </c:pt>
                <c:pt idx="3965">
                  <c:v>203.605234</c:v>
                </c:pt>
                <c:pt idx="3966">
                  <c:v>203.304453</c:v>
                </c:pt>
                <c:pt idx="3967">
                  <c:v>203.04030700000001</c:v>
                </c:pt>
                <c:pt idx="3968">
                  <c:v>202.81566000000001</c:v>
                </c:pt>
                <c:pt idx="3969">
                  <c:v>202.61754099999999</c:v>
                </c:pt>
                <c:pt idx="3970">
                  <c:v>202.412038</c:v>
                </c:pt>
                <c:pt idx="3971">
                  <c:v>202.157478</c:v>
                </c:pt>
                <c:pt idx="3972">
                  <c:v>201.82819599999999</c:v>
                </c:pt>
                <c:pt idx="3973">
                  <c:v>201.430464</c:v>
                </c:pt>
                <c:pt idx="3974">
                  <c:v>201.00198900000001</c:v>
                </c:pt>
                <c:pt idx="3975">
                  <c:v>200.59573599999999</c:v>
                </c:pt>
                <c:pt idx="3976">
                  <c:v>200.25367900000001</c:v>
                </c:pt>
                <c:pt idx="3977">
                  <c:v>199.988697</c:v>
                </c:pt>
                <c:pt idx="3978">
                  <c:v>199.79047199999999</c:v>
                </c:pt>
                <c:pt idx="3979">
                  <c:v>199.647886</c:v>
                </c:pt>
                <c:pt idx="3980">
                  <c:v>199.569063</c:v>
                </c:pt>
                <c:pt idx="3981">
                  <c:v>199.585679</c:v>
                </c:pt>
                <c:pt idx="3982">
                  <c:v>199.73892799999999</c:v>
                </c:pt>
                <c:pt idx="3983">
                  <c:v>200.05924200000001</c:v>
                </c:pt>
                <c:pt idx="3984">
                  <c:v>200.55455599999999</c:v>
                </c:pt>
                <c:pt idx="3985">
                  <c:v>201.21135100000001</c:v>
                </c:pt>
                <c:pt idx="3986">
                  <c:v>202.01017300000001</c:v>
                </c:pt>
                <c:pt idx="3987">
                  <c:v>202.95197899999999</c:v>
                </c:pt>
                <c:pt idx="3988">
                  <c:v>204.07214999999999</c:v>
                </c:pt>
                <c:pt idx="3989">
                  <c:v>205.42350200000001</c:v>
                </c:pt>
                <c:pt idx="3990">
                  <c:v>207.050511</c:v>
                </c:pt>
                <c:pt idx="3991">
                  <c:v>208.991523</c:v>
                </c:pt>
                <c:pt idx="3992">
                  <c:v>211.300274</c:v>
                </c:pt>
                <c:pt idx="3993">
                  <c:v>214.04344399999999</c:v>
                </c:pt>
                <c:pt idx="3994">
                  <c:v>217.26848899999999</c:v>
                </c:pt>
                <c:pt idx="3995">
                  <c:v>220.97984199999999</c:v>
                </c:pt>
                <c:pt idx="3996">
                  <c:v>225.136776</c:v>
                </c:pt>
                <c:pt idx="3997">
                  <c:v>229.64883900000001</c:v>
                </c:pt>
                <c:pt idx="3998">
                  <c:v>234.365577</c:v>
                </c:pt>
                <c:pt idx="3999">
                  <c:v>239.08993100000001</c:v>
                </c:pt>
                <c:pt idx="4000">
                  <c:v>243.623524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64576"/>
        <c:axId val="36274944"/>
      </c:scatterChart>
      <c:valAx>
        <c:axId val="36264576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Time (ms)</a:t>
                </a:r>
              </a:p>
            </c:rich>
          </c:tx>
          <c:layout>
            <c:manualLayout>
              <c:xMode val="edge"/>
              <c:yMode val="edge"/>
              <c:x val="0.40626123989445301"/>
              <c:y val="0.91940603784862551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274944"/>
        <c:crosses val="autoZero"/>
        <c:crossBetween val="midCat"/>
      </c:valAx>
      <c:valAx>
        <c:axId val="362749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/>
                  <a:t>Thoracic Angular Velocity (</a:t>
                </a:r>
                <a:r>
                  <a:rPr lang="en-US" sz="1400" b="1" dirty="0" err="1"/>
                  <a:t>deg</a:t>
                </a:r>
                <a:r>
                  <a:rPr lang="en-US" sz="1400" b="1" dirty="0"/>
                  <a:t>/sec)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26457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8627173008934"/>
          <c:y val="5.4913887619485673E-2"/>
          <c:w val="0.84676275362688858"/>
          <c:h val="0.83058498153817795"/>
        </c:manualLayout>
      </c:layout>
      <c:scatterChart>
        <c:scatterStyle val="lineMarker"/>
        <c:varyColors val="0"/>
        <c:ser>
          <c:idx val="0"/>
          <c:order val="0"/>
          <c:tx>
            <c:v>integrated rate sensor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Thorax!$A$2:$A$4001</c:f>
              <c:numCache>
                <c:formatCode>General</c:formatCode>
                <c:ptCount val="40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</c:v>
                </c:pt>
                <c:pt idx="319">
                  <c:v>31.9</c:v>
                </c:pt>
                <c:pt idx="320">
                  <c:v>32</c:v>
                </c:pt>
                <c:pt idx="321">
                  <c:v>32.1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  <c:pt idx="1001">
                  <c:v>100.1</c:v>
                </c:pt>
                <c:pt idx="1002">
                  <c:v>100.2</c:v>
                </c:pt>
                <c:pt idx="1003">
                  <c:v>100.3</c:v>
                </c:pt>
                <c:pt idx="1004">
                  <c:v>100.4</c:v>
                </c:pt>
                <c:pt idx="1005">
                  <c:v>100.5</c:v>
                </c:pt>
                <c:pt idx="1006">
                  <c:v>100.6</c:v>
                </c:pt>
                <c:pt idx="1007">
                  <c:v>100.7</c:v>
                </c:pt>
                <c:pt idx="1008">
                  <c:v>100.8</c:v>
                </c:pt>
                <c:pt idx="1009">
                  <c:v>100.9</c:v>
                </c:pt>
                <c:pt idx="1010">
                  <c:v>101</c:v>
                </c:pt>
                <c:pt idx="1011">
                  <c:v>101.1</c:v>
                </c:pt>
                <c:pt idx="1012">
                  <c:v>101.2</c:v>
                </c:pt>
                <c:pt idx="1013">
                  <c:v>101.3</c:v>
                </c:pt>
                <c:pt idx="1014">
                  <c:v>101.4</c:v>
                </c:pt>
                <c:pt idx="1015">
                  <c:v>101.5</c:v>
                </c:pt>
                <c:pt idx="1016">
                  <c:v>101.6</c:v>
                </c:pt>
                <c:pt idx="1017">
                  <c:v>101.7</c:v>
                </c:pt>
                <c:pt idx="1018">
                  <c:v>101.8</c:v>
                </c:pt>
                <c:pt idx="1019">
                  <c:v>101.9</c:v>
                </c:pt>
                <c:pt idx="1020">
                  <c:v>102</c:v>
                </c:pt>
                <c:pt idx="1021">
                  <c:v>102.1</c:v>
                </c:pt>
                <c:pt idx="1022">
                  <c:v>102.2</c:v>
                </c:pt>
                <c:pt idx="1023">
                  <c:v>102.3</c:v>
                </c:pt>
                <c:pt idx="1024">
                  <c:v>102.4</c:v>
                </c:pt>
                <c:pt idx="1025">
                  <c:v>102.5</c:v>
                </c:pt>
                <c:pt idx="1026">
                  <c:v>102.6</c:v>
                </c:pt>
                <c:pt idx="1027">
                  <c:v>102.7</c:v>
                </c:pt>
                <c:pt idx="1028">
                  <c:v>102.8</c:v>
                </c:pt>
                <c:pt idx="1029">
                  <c:v>102.9</c:v>
                </c:pt>
                <c:pt idx="1030">
                  <c:v>103</c:v>
                </c:pt>
                <c:pt idx="1031">
                  <c:v>103.1</c:v>
                </c:pt>
                <c:pt idx="1032">
                  <c:v>103.2</c:v>
                </c:pt>
                <c:pt idx="1033">
                  <c:v>103.3</c:v>
                </c:pt>
                <c:pt idx="1034">
                  <c:v>103.4</c:v>
                </c:pt>
                <c:pt idx="1035">
                  <c:v>103.5</c:v>
                </c:pt>
                <c:pt idx="1036">
                  <c:v>103.6</c:v>
                </c:pt>
                <c:pt idx="1037">
                  <c:v>103.7</c:v>
                </c:pt>
                <c:pt idx="1038">
                  <c:v>103.8</c:v>
                </c:pt>
                <c:pt idx="1039">
                  <c:v>103.9</c:v>
                </c:pt>
                <c:pt idx="1040">
                  <c:v>104</c:v>
                </c:pt>
                <c:pt idx="1041">
                  <c:v>104.1</c:v>
                </c:pt>
                <c:pt idx="1042">
                  <c:v>104.2</c:v>
                </c:pt>
                <c:pt idx="1043">
                  <c:v>104.3</c:v>
                </c:pt>
                <c:pt idx="1044">
                  <c:v>104.4</c:v>
                </c:pt>
                <c:pt idx="1045">
                  <c:v>104.5</c:v>
                </c:pt>
                <c:pt idx="1046">
                  <c:v>104.6</c:v>
                </c:pt>
                <c:pt idx="1047">
                  <c:v>104.7</c:v>
                </c:pt>
                <c:pt idx="1048">
                  <c:v>104.8</c:v>
                </c:pt>
                <c:pt idx="1049">
                  <c:v>104.9</c:v>
                </c:pt>
                <c:pt idx="1050">
                  <c:v>105</c:v>
                </c:pt>
                <c:pt idx="1051">
                  <c:v>105.1</c:v>
                </c:pt>
                <c:pt idx="1052">
                  <c:v>105.2</c:v>
                </c:pt>
                <c:pt idx="1053">
                  <c:v>105.3</c:v>
                </c:pt>
                <c:pt idx="1054">
                  <c:v>105.4</c:v>
                </c:pt>
                <c:pt idx="1055">
                  <c:v>105.5</c:v>
                </c:pt>
                <c:pt idx="1056">
                  <c:v>105.6</c:v>
                </c:pt>
                <c:pt idx="1057">
                  <c:v>105.7</c:v>
                </c:pt>
                <c:pt idx="1058">
                  <c:v>105.8</c:v>
                </c:pt>
                <c:pt idx="1059">
                  <c:v>105.9</c:v>
                </c:pt>
                <c:pt idx="1060">
                  <c:v>106</c:v>
                </c:pt>
                <c:pt idx="1061">
                  <c:v>106.1</c:v>
                </c:pt>
                <c:pt idx="1062">
                  <c:v>106.2</c:v>
                </c:pt>
                <c:pt idx="1063">
                  <c:v>106.3</c:v>
                </c:pt>
                <c:pt idx="1064">
                  <c:v>106.4</c:v>
                </c:pt>
                <c:pt idx="1065">
                  <c:v>106.5</c:v>
                </c:pt>
                <c:pt idx="1066">
                  <c:v>106.6</c:v>
                </c:pt>
                <c:pt idx="1067">
                  <c:v>106.7</c:v>
                </c:pt>
                <c:pt idx="1068">
                  <c:v>106.8</c:v>
                </c:pt>
                <c:pt idx="1069">
                  <c:v>106.9</c:v>
                </c:pt>
                <c:pt idx="1070">
                  <c:v>107</c:v>
                </c:pt>
                <c:pt idx="1071">
                  <c:v>107.1</c:v>
                </c:pt>
                <c:pt idx="1072">
                  <c:v>107.2</c:v>
                </c:pt>
                <c:pt idx="1073">
                  <c:v>107.3</c:v>
                </c:pt>
                <c:pt idx="1074">
                  <c:v>107.4</c:v>
                </c:pt>
                <c:pt idx="1075">
                  <c:v>107.5</c:v>
                </c:pt>
                <c:pt idx="1076">
                  <c:v>107.6</c:v>
                </c:pt>
                <c:pt idx="1077">
                  <c:v>107.7</c:v>
                </c:pt>
                <c:pt idx="1078">
                  <c:v>107.8</c:v>
                </c:pt>
                <c:pt idx="1079">
                  <c:v>107.9</c:v>
                </c:pt>
                <c:pt idx="1080">
                  <c:v>108</c:v>
                </c:pt>
                <c:pt idx="1081">
                  <c:v>108.1</c:v>
                </c:pt>
                <c:pt idx="1082">
                  <c:v>108.2</c:v>
                </c:pt>
                <c:pt idx="1083">
                  <c:v>108.3</c:v>
                </c:pt>
                <c:pt idx="1084">
                  <c:v>108.4</c:v>
                </c:pt>
                <c:pt idx="1085">
                  <c:v>108.5</c:v>
                </c:pt>
                <c:pt idx="1086">
                  <c:v>108.6</c:v>
                </c:pt>
                <c:pt idx="1087">
                  <c:v>108.7</c:v>
                </c:pt>
                <c:pt idx="1088">
                  <c:v>108.8</c:v>
                </c:pt>
                <c:pt idx="1089">
                  <c:v>108.9</c:v>
                </c:pt>
                <c:pt idx="1090">
                  <c:v>109</c:v>
                </c:pt>
                <c:pt idx="1091">
                  <c:v>109.1</c:v>
                </c:pt>
                <c:pt idx="1092">
                  <c:v>109.2</c:v>
                </c:pt>
                <c:pt idx="1093">
                  <c:v>109.3</c:v>
                </c:pt>
                <c:pt idx="1094">
                  <c:v>109.4</c:v>
                </c:pt>
                <c:pt idx="1095">
                  <c:v>109.5</c:v>
                </c:pt>
                <c:pt idx="1096">
                  <c:v>109.6</c:v>
                </c:pt>
                <c:pt idx="1097">
                  <c:v>109.7</c:v>
                </c:pt>
                <c:pt idx="1098">
                  <c:v>109.8</c:v>
                </c:pt>
                <c:pt idx="1099">
                  <c:v>109.9</c:v>
                </c:pt>
                <c:pt idx="1100">
                  <c:v>110</c:v>
                </c:pt>
                <c:pt idx="1101">
                  <c:v>110.1</c:v>
                </c:pt>
                <c:pt idx="1102">
                  <c:v>110.2</c:v>
                </c:pt>
                <c:pt idx="1103">
                  <c:v>110.3</c:v>
                </c:pt>
                <c:pt idx="1104">
                  <c:v>110.4</c:v>
                </c:pt>
                <c:pt idx="1105">
                  <c:v>110.5</c:v>
                </c:pt>
                <c:pt idx="1106">
                  <c:v>110.6</c:v>
                </c:pt>
                <c:pt idx="1107">
                  <c:v>110.7</c:v>
                </c:pt>
                <c:pt idx="1108">
                  <c:v>110.8</c:v>
                </c:pt>
                <c:pt idx="1109">
                  <c:v>110.9</c:v>
                </c:pt>
                <c:pt idx="1110">
                  <c:v>111</c:v>
                </c:pt>
                <c:pt idx="1111">
                  <c:v>111.1</c:v>
                </c:pt>
                <c:pt idx="1112">
                  <c:v>111.2</c:v>
                </c:pt>
                <c:pt idx="1113">
                  <c:v>111.3</c:v>
                </c:pt>
                <c:pt idx="1114">
                  <c:v>111.4</c:v>
                </c:pt>
                <c:pt idx="1115">
                  <c:v>111.5</c:v>
                </c:pt>
                <c:pt idx="1116">
                  <c:v>111.6</c:v>
                </c:pt>
                <c:pt idx="1117">
                  <c:v>111.7</c:v>
                </c:pt>
                <c:pt idx="1118">
                  <c:v>111.8</c:v>
                </c:pt>
                <c:pt idx="1119">
                  <c:v>111.9</c:v>
                </c:pt>
                <c:pt idx="1120">
                  <c:v>112</c:v>
                </c:pt>
                <c:pt idx="1121">
                  <c:v>112.1</c:v>
                </c:pt>
                <c:pt idx="1122">
                  <c:v>112.2</c:v>
                </c:pt>
                <c:pt idx="1123">
                  <c:v>112.3</c:v>
                </c:pt>
                <c:pt idx="1124">
                  <c:v>112.4</c:v>
                </c:pt>
                <c:pt idx="1125">
                  <c:v>112.5</c:v>
                </c:pt>
                <c:pt idx="1126">
                  <c:v>112.6</c:v>
                </c:pt>
                <c:pt idx="1127">
                  <c:v>112.7</c:v>
                </c:pt>
                <c:pt idx="1128">
                  <c:v>112.8</c:v>
                </c:pt>
                <c:pt idx="1129">
                  <c:v>112.9</c:v>
                </c:pt>
                <c:pt idx="1130">
                  <c:v>113</c:v>
                </c:pt>
                <c:pt idx="1131">
                  <c:v>113.1</c:v>
                </c:pt>
                <c:pt idx="1132">
                  <c:v>113.2</c:v>
                </c:pt>
                <c:pt idx="1133">
                  <c:v>113.3</c:v>
                </c:pt>
                <c:pt idx="1134">
                  <c:v>113.4</c:v>
                </c:pt>
                <c:pt idx="1135">
                  <c:v>113.5</c:v>
                </c:pt>
                <c:pt idx="1136">
                  <c:v>113.6</c:v>
                </c:pt>
                <c:pt idx="1137">
                  <c:v>113.7</c:v>
                </c:pt>
                <c:pt idx="1138">
                  <c:v>113.8</c:v>
                </c:pt>
                <c:pt idx="1139">
                  <c:v>113.9</c:v>
                </c:pt>
                <c:pt idx="1140">
                  <c:v>114</c:v>
                </c:pt>
                <c:pt idx="1141">
                  <c:v>114.1</c:v>
                </c:pt>
                <c:pt idx="1142">
                  <c:v>114.2</c:v>
                </c:pt>
                <c:pt idx="1143">
                  <c:v>114.3</c:v>
                </c:pt>
                <c:pt idx="1144">
                  <c:v>114.4</c:v>
                </c:pt>
                <c:pt idx="1145">
                  <c:v>114.5</c:v>
                </c:pt>
                <c:pt idx="1146">
                  <c:v>114.6</c:v>
                </c:pt>
                <c:pt idx="1147">
                  <c:v>114.7</c:v>
                </c:pt>
                <c:pt idx="1148">
                  <c:v>114.8</c:v>
                </c:pt>
                <c:pt idx="1149">
                  <c:v>114.9</c:v>
                </c:pt>
                <c:pt idx="1150">
                  <c:v>115</c:v>
                </c:pt>
                <c:pt idx="1151">
                  <c:v>115.1</c:v>
                </c:pt>
                <c:pt idx="1152">
                  <c:v>115.2</c:v>
                </c:pt>
                <c:pt idx="1153">
                  <c:v>115.3</c:v>
                </c:pt>
                <c:pt idx="1154">
                  <c:v>115.4</c:v>
                </c:pt>
                <c:pt idx="1155">
                  <c:v>115.5</c:v>
                </c:pt>
                <c:pt idx="1156">
                  <c:v>115.6</c:v>
                </c:pt>
                <c:pt idx="1157">
                  <c:v>115.7</c:v>
                </c:pt>
                <c:pt idx="1158">
                  <c:v>115.8</c:v>
                </c:pt>
                <c:pt idx="1159">
                  <c:v>115.9</c:v>
                </c:pt>
                <c:pt idx="1160">
                  <c:v>116</c:v>
                </c:pt>
                <c:pt idx="1161">
                  <c:v>116.1</c:v>
                </c:pt>
                <c:pt idx="1162">
                  <c:v>116.2</c:v>
                </c:pt>
                <c:pt idx="1163">
                  <c:v>116.3</c:v>
                </c:pt>
                <c:pt idx="1164">
                  <c:v>116.4</c:v>
                </c:pt>
                <c:pt idx="1165">
                  <c:v>116.5</c:v>
                </c:pt>
                <c:pt idx="1166">
                  <c:v>116.6</c:v>
                </c:pt>
                <c:pt idx="1167">
                  <c:v>116.7</c:v>
                </c:pt>
                <c:pt idx="1168">
                  <c:v>116.8</c:v>
                </c:pt>
                <c:pt idx="1169">
                  <c:v>116.9</c:v>
                </c:pt>
                <c:pt idx="1170">
                  <c:v>117</c:v>
                </c:pt>
                <c:pt idx="1171">
                  <c:v>117.1</c:v>
                </c:pt>
                <c:pt idx="1172">
                  <c:v>117.2</c:v>
                </c:pt>
                <c:pt idx="1173">
                  <c:v>117.3</c:v>
                </c:pt>
                <c:pt idx="1174">
                  <c:v>117.4</c:v>
                </c:pt>
                <c:pt idx="1175">
                  <c:v>117.5</c:v>
                </c:pt>
                <c:pt idx="1176">
                  <c:v>117.6</c:v>
                </c:pt>
                <c:pt idx="1177">
                  <c:v>117.7</c:v>
                </c:pt>
                <c:pt idx="1178">
                  <c:v>117.8</c:v>
                </c:pt>
                <c:pt idx="1179">
                  <c:v>117.9</c:v>
                </c:pt>
                <c:pt idx="1180">
                  <c:v>118</c:v>
                </c:pt>
                <c:pt idx="1181">
                  <c:v>118.1</c:v>
                </c:pt>
                <c:pt idx="1182">
                  <c:v>118.2</c:v>
                </c:pt>
                <c:pt idx="1183">
                  <c:v>118.3</c:v>
                </c:pt>
                <c:pt idx="1184">
                  <c:v>118.4</c:v>
                </c:pt>
                <c:pt idx="1185">
                  <c:v>118.5</c:v>
                </c:pt>
                <c:pt idx="1186">
                  <c:v>118.6</c:v>
                </c:pt>
                <c:pt idx="1187">
                  <c:v>118.7</c:v>
                </c:pt>
                <c:pt idx="1188">
                  <c:v>118.8</c:v>
                </c:pt>
                <c:pt idx="1189">
                  <c:v>118.9</c:v>
                </c:pt>
                <c:pt idx="1190">
                  <c:v>119</c:v>
                </c:pt>
                <c:pt idx="1191">
                  <c:v>119.1</c:v>
                </c:pt>
                <c:pt idx="1192">
                  <c:v>119.2</c:v>
                </c:pt>
                <c:pt idx="1193">
                  <c:v>119.3</c:v>
                </c:pt>
                <c:pt idx="1194">
                  <c:v>119.4</c:v>
                </c:pt>
                <c:pt idx="1195">
                  <c:v>119.5</c:v>
                </c:pt>
                <c:pt idx="1196">
                  <c:v>119.6</c:v>
                </c:pt>
                <c:pt idx="1197">
                  <c:v>119.7</c:v>
                </c:pt>
                <c:pt idx="1198">
                  <c:v>119.8</c:v>
                </c:pt>
                <c:pt idx="1199">
                  <c:v>119.9</c:v>
                </c:pt>
                <c:pt idx="1200">
                  <c:v>120</c:v>
                </c:pt>
                <c:pt idx="1201">
                  <c:v>120.1</c:v>
                </c:pt>
                <c:pt idx="1202">
                  <c:v>120.2</c:v>
                </c:pt>
                <c:pt idx="1203">
                  <c:v>120.3</c:v>
                </c:pt>
                <c:pt idx="1204">
                  <c:v>120.4</c:v>
                </c:pt>
                <c:pt idx="1205">
                  <c:v>120.5</c:v>
                </c:pt>
                <c:pt idx="1206">
                  <c:v>120.6</c:v>
                </c:pt>
                <c:pt idx="1207">
                  <c:v>120.7</c:v>
                </c:pt>
                <c:pt idx="1208">
                  <c:v>120.8</c:v>
                </c:pt>
                <c:pt idx="1209">
                  <c:v>120.9</c:v>
                </c:pt>
                <c:pt idx="1210">
                  <c:v>121</c:v>
                </c:pt>
                <c:pt idx="1211">
                  <c:v>121.1</c:v>
                </c:pt>
                <c:pt idx="1212">
                  <c:v>121.2</c:v>
                </c:pt>
                <c:pt idx="1213">
                  <c:v>121.3</c:v>
                </c:pt>
                <c:pt idx="1214">
                  <c:v>121.4</c:v>
                </c:pt>
                <c:pt idx="1215">
                  <c:v>121.5</c:v>
                </c:pt>
                <c:pt idx="1216">
                  <c:v>121.6</c:v>
                </c:pt>
                <c:pt idx="1217">
                  <c:v>121.7</c:v>
                </c:pt>
                <c:pt idx="1218">
                  <c:v>121.8</c:v>
                </c:pt>
                <c:pt idx="1219">
                  <c:v>121.9</c:v>
                </c:pt>
                <c:pt idx="1220">
                  <c:v>122</c:v>
                </c:pt>
                <c:pt idx="1221">
                  <c:v>122.1</c:v>
                </c:pt>
                <c:pt idx="1222">
                  <c:v>122.2</c:v>
                </c:pt>
                <c:pt idx="1223">
                  <c:v>122.3</c:v>
                </c:pt>
                <c:pt idx="1224">
                  <c:v>122.4</c:v>
                </c:pt>
                <c:pt idx="1225">
                  <c:v>122.5</c:v>
                </c:pt>
                <c:pt idx="1226">
                  <c:v>122.6</c:v>
                </c:pt>
                <c:pt idx="1227">
                  <c:v>122.7</c:v>
                </c:pt>
                <c:pt idx="1228">
                  <c:v>122.8</c:v>
                </c:pt>
                <c:pt idx="1229">
                  <c:v>122.9</c:v>
                </c:pt>
                <c:pt idx="1230">
                  <c:v>123</c:v>
                </c:pt>
                <c:pt idx="1231">
                  <c:v>123.1</c:v>
                </c:pt>
                <c:pt idx="1232">
                  <c:v>123.2</c:v>
                </c:pt>
                <c:pt idx="1233">
                  <c:v>123.3</c:v>
                </c:pt>
                <c:pt idx="1234">
                  <c:v>123.4</c:v>
                </c:pt>
                <c:pt idx="1235">
                  <c:v>123.5</c:v>
                </c:pt>
                <c:pt idx="1236">
                  <c:v>123.6</c:v>
                </c:pt>
                <c:pt idx="1237">
                  <c:v>123.7</c:v>
                </c:pt>
                <c:pt idx="1238">
                  <c:v>123.8</c:v>
                </c:pt>
                <c:pt idx="1239">
                  <c:v>123.9</c:v>
                </c:pt>
                <c:pt idx="1240">
                  <c:v>124</c:v>
                </c:pt>
                <c:pt idx="1241">
                  <c:v>124.1</c:v>
                </c:pt>
                <c:pt idx="1242">
                  <c:v>124.2</c:v>
                </c:pt>
                <c:pt idx="1243">
                  <c:v>124.3</c:v>
                </c:pt>
                <c:pt idx="1244">
                  <c:v>124.4</c:v>
                </c:pt>
                <c:pt idx="1245">
                  <c:v>124.5</c:v>
                </c:pt>
                <c:pt idx="1246">
                  <c:v>124.6</c:v>
                </c:pt>
                <c:pt idx="1247">
                  <c:v>124.7</c:v>
                </c:pt>
                <c:pt idx="1248">
                  <c:v>124.8</c:v>
                </c:pt>
                <c:pt idx="1249">
                  <c:v>124.9</c:v>
                </c:pt>
                <c:pt idx="1250">
                  <c:v>125</c:v>
                </c:pt>
                <c:pt idx="1251">
                  <c:v>125.1</c:v>
                </c:pt>
                <c:pt idx="1252">
                  <c:v>125.2</c:v>
                </c:pt>
                <c:pt idx="1253">
                  <c:v>125.3</c:v>
                </c:pt>
                <c:pt idx="1254">
                  <c:v>125.4</c:v>
                </c:pt>
                <c:pt idx="1255">
                  <c:v>125.5</c:v>
                </c:pt>
                <c:pt idx="1256">
                  <c:v>125.6</c:v>
                </c:pt>
                <c:pt idx="1257">
                  <c:v>125.7</c:v>
                </c:pt>
                <c:pt idx="1258">
                  <c:v>125.8</c:v>
                </c:pt>
                <c:pt idx="1259">
                  <c:v>125.9</c:v>
                </c:pt>
                <c:pt idx="1260">
                  <c:v>126</c:v>
                </c:pt>
                <c:pt idx="1261">
                  <c:v>126.1</c:v>
                </c:pt>
                <c:pt idx="1262">
                  <c:v>126.2</c:v>
                </c:pt>
                <c:pt idx="1263">
                  <c:v>126.3</c:v>
                </c:pt>
                <c:pt idx="1264">
                  <c:v>126.4</c:v>
                </c:pt>
                <c:pt idx="1265">
                  <c:v>126.5</c:v>
                </c:pt>
                <c:pt idx="1266">
                  <c:v>126.6</c:v>
                </c:pt>
                <c:pt idx="1267">
                  <c:v>126.7</c:v>
                </c:pt>
                <c:pt idx="1268">
                  <c:v>126.8</c:v>
                </c:pt>
                <c:pt idx="1269">
                  <c:v>126.9</c:v>
                </c:pt>
                <c:pt idx="1270">
                  <c:v>127</c:v>
                </c:pt>
                <c:pt idx="1271">
                  <c:v>127.1</c:v>
                </c:pt>
                <c:pt idx="1272">
                  <c:v>127.2</c:v>
                </c:pt>
                <c:pt idx="1273">
                  <c:v>127.3</c:v>
                </c:pt>
                <c:pt idx="1274">
                  <c:v>127.4</c:v>
                </c:pt>
                <c:pt idx="1275">
                  <c:v>127.5</c:v>
                </c:pt>
                <c:pt idx="1276">
                  <c:v>127.6</c:v>
                </c:pt>
                <c:pt idx="1277">
                  <c:v>127.7</c:v>
                </c:pt>
                <c:pt idx="1278">
                  <c:v>127.8</c:v>
                </c:pt>
                <c:pt idx="1279">
                  <c:v>127.9</c:v>
                </c:pt>
                <c:pt idx="1280">
                  <c:v>128</c:v>
                </c:pt>
                <c:pt idx="1281">
                  <c:v>128.1</c:v>
                </c:pt>
                <c:pt idx="1282">
                  <c:v>128.19999999999999</c:v>
                </c:pt>
                <c:pt idx="1283">
                  <c:v>128.30000000000001</c:v>
                </c:pt>
                <c:pt idx="1284">
                  <c:v>128.4</c:v>
                </c:pt>
                <c:pt idx="1285">
                  <c:v>128.5</c:v>
                </c:pt>
                <c:pt idx="1286">
                  <c:v>128.6</c:v>
                </c:pt>
                <c:pt idx="1287">
                  <c:v>128.69999999999999</c:v>
                </c:pt>
                <c:pt idx="1288">
                  <c:v>128.80000000000001</c:v>
                </c:pt>
                <c:pt idx="1289">
                  <c:v>128.9</c:v>
                </c:pt>
                <c:pt idx="1290">
                  <c:v>129</c:v>
                </c:pt>
                <c:pt idx="1291">
                  <c:v>129.1</c:v>
                </c:pt>
                <c:pt idx="1292">
                  <c:v>129.19999999999999</c:v>
                </c:pt>
                <c:pt idx="1293">
                  <c:v>129.30000000000001</c:v>
                </c:pt>
                <c:pt idx="1294">
                  <c:v>129.4</c:v>
                </c:pt>
                <c:pt idx="1295">
                  <c:v>129.5</c:v>
                </c:pt>
                <c:pt idx="1296">
                  <c:v>129.6</c:v>
                </c:pt>
                <c:pt idx="1297">
                  <c:v>129.69999999999999</c:v>
                </c:pt>
                <c:pt idx="1298">
                  <c:v>129.80000000000001</c:v>
                </c:pt>
                <c:pt idx="1299">
                  <c:v>129.9</c:v>
                </c:pt>
                <c:pt idx="1300">
                  <c:v>130</c:v>
                </c:pt>
                <c:pt idx="1301">
                  <c:v>130.1</c:v>
                </c:pt>
                <c:pt idx="1302">
                  <c:v>130.19999999999999</c:v>
                </c:pt>
                <c:pt idx="1303">
                  <c:v>130.30000000000001</c:v>
                </c:pt>
                <c:pt idx="1304">
                  <c:v>130.4</c:v>
                </c:pt>
                <c:pt idx="1305">
                  <c:v>130.5</c:v>
                </c:pt>
                <c:pt idx="1306">
                  <c:v>130.6</c:v>
                </c:pt>
                <c:pt idx="1307">
                  <c:v>130.69999999999999</c:v>
                </c:pt>
                <c:pt idx="1308">
                  <c:v>130.80000000000001</c:v>
                </c:pt>
                <c:pt idx="1309">
                  <c:v>130.9</c:v>
                </c:pt>
                <c:pt idx="1310">
                  <c:v>131</c:v>
                </c:pt>
                <c:pt idx="1311">
                  <c:v>131.1</c:v>
                </c:pt>
                <c:pt idx="1312">
                  <c:v>131.19999999999999</c:v>
                </c:pt>
                <c:pt idx="1313">
                  <c:v>131.30000000000001</c:v>
                </c:pt>
                <c:pt idx="1314">
                  <c:v>131.4</c:v>
                </c:pt>
                <c:pt idx="1315">
                  <c:v>131.5</c:v>
                </c:pt>
                <c:pt idx="1316">
                  <c:v>131.6</c:v>
                </c:pt>
                <c:pt idx="1317">
                  <c:v>131.69999999999999</c:v>
                </c:pt>
                <c:pt idx="1318">
                  <c:v>131.80000000000001</c:v>
                </c:pt>
                <c:pt idx="1319">
                  <c:v>131.9</c:v>
                </c:pt>
                <c:pt idx="1320">
                  <c:v>132</c:v>
                </c:pt>
                <c:pt idx="1321">
                  <c:v>132.1</c:v>
                </c:pt>
                <c:pt idx="1322">
                  <c:v>132.19999999999999</c:v>
                </c:pt>
                <c:pt idx="1323">
                  <c:v>132.30000000000001</c:v>
                </c:pt>
                <c:pt idx="1324">
                  <c:v>132.4</c:v>
                </c:pt>
                <c:pt idx="1325">
                  <c:v>132.5</c:v>
                </c:pt>
                <c:pt idx="1326">
                  <c:v>132.6</c:v>
                </c:pt>
                <c:pt idx="1327">
                  <c:v>132.69999999999999</c:v>
                </c:pt>
                <c:pt idx="1328">
                  <c:v>132.80000000000001</c:v>
                </c:pt>
                <c:pt idx="1329">
                  <c:v>132.9</c:v>
                </c:pt>
                <c:pt idx="1330">
                  <c:v>133</c:v>
                </c:pt>
                <c:pt idx="1331">
                  <c:v>133.1</c:v>
                </c:pt>
                <c:pt idx="1332">
                  <c:v>133.19999999999999</c:v>
                </c:pt>
                <c:pt idx="1333">
                  <c:v>133.30000000000001</c:v>
                </c:pt>
                <c:pt idx="1334">
                  <c:v>133.4</c:v>
                </c:pt>
                <c:pt idx="1335">
                  <c:v>133.5</c:v>
                </c:pt>
                <c:pt idx="1336">
                  <c:v>133.6</c:v>
                </c:pt>
                <c:pt idx="1337">
                  <c:v>133.69999999999999</c:v>
                </c:pt>
                <c:pt idx="1338">
                  <c:v>133.80000000000001</c:v>
                </c:pt>
                <c:pt idx="1339">
                  <c:v>133.9</c:v>
                </c:pt>
                <c:pt idx="1340">
                  <c:v>134</c:v>
                </c:pt>
                <c:pt idx="1341">
                  <c:v>134.1</c:v>
                </c:pt>
                <c:pt idx="1342">
                  <c:v>134.19999999999999</c:v>
                </c:pt>
                <c:pt idx="1343">
                  <c:v>134.30000000000001</c:v>
                </c:pt>
                <c:pt idx="1344">
                  <c:v>134.4</c:v>
                </c:pt>
                <c:pt idx="1345">
                  <c:v>134.5</c:v>
                </c:pt>
                <c:pt idx="1346">
                  <c:v>134.6</c:v>
                </c:pt>
                <c:pt idx="1347">
                  <c:v>134.69999999999999</c:v>
                </c:pt>
                <c:pt idx="1348">
                  <c:v>134.80000000000001</c:v>
                </c:pt>
                <c:pt idx="1349">
                  <c:v>134.9</c:v>
                </c:pt>
                <c:pt idx="1350">
                  <c:v>135</c:v>
                </c:pt>
                <c:pt idx="1351">
                  <c:v>135.1</c:v>
                </c:pt>
                <c:pt idx="1352">
                  <c:v>135.19999999999999</c:v>
                </c:pt>
                <c:pt idx="1353">
                  <c:v>135.30000000000001</c:v>
                </c:pt>
                <c:pt idx="1354">
                  <c:v>135.4</c:v>
                </c:pt>
                <c:pt idx="1355">
                  <c:v>135.5</c:v>
                </c:pt>
                <c:pt idx="1356">
                  <c:v>135.6</c:v>
                </c:pt>
                <c:pt idx="1357">
                  <c:v>135.69999999999999</c:v>
                </c:pt>
                <c:pt idx="1358">
                  <c:v>135.80000000000001</c:v>
                </c:pt>
                <c:pt idx="1359">
                  <c:v>135.9</c:v>
                </c:pt>
                <c:pt idx="1360">
                  <c:v>136</c:v>
                </c:pt>
                <c:pt idx="1361">
                  <c:v>136.1</c:v>
                </c:pt>
                <c:pt idx="1362">
                  <c:v>136.19999999999999</c:v>
                </c:pt>
                <c:pt idx="1363">
                  <c:v>136.30000000000001</c:v>
                </c:pt>
                <c:pt idx="1364">
                  <c:v>136.4</c:v>
                </c:pt>
                <c:pt idx="1365">
                  <c:v>136.5</c:v>
                </c:pt>
                <c:pt idx="1366">
                  <c:v>136.6</c:v>
                </c:pt>
                <c:pt idx="1367">
                  <c:v>136.69999999999999</c:v>
                </c:pt>
                <c:pt idx="1368">
                  <c:v>136.80000000000001</c:v>
                </c:pt>
                <c:pt idx="1369">
                  <c:v>136.9</c:v>
                </c:pt>
                <c:pt idx="1370">
                  <c:v>137</c:v>
                </c:pt>
                <c:pt idx="1371">
                  <c:v>137.1</c:v>
                </c:pt>
                <c:pt idx="1372">
                  <c:v>137.19999999999999</c:v>
                </c:pt>
                <c:pt idx="1373">
                  <c:v>137.30000000000001</c:v>
                </c:pt>
                <c:pt idx="1374">
                  <c:v>137.4</c:v>
                </c:pt>
                <c:pt idx="1375">
                  <c:v>137.5</c:v>
                </c:pt>
                <c:pt idx="1376">
                  <c:v>137.6</c:v>
                </c:pt>
                <c:pt idx="1377">
                  <c:v>137.69999999999999</c:v>
                </c:pt>
                <c:pt idx="1378">
                  <c:v>137.80000000000001</c:v>
                </c:pt>
                <c:pt idx="1379">
                  <c:v>137.9</c:v>
                </c:pt>
                <c:pt idx="1380">
                  <c:v>138</c:v>
                </c:pt>
                <c:pt idx="1381">
                  <c:v>138.1</c:v>
                </c:pt>
                <c:pt idx="1382">
                  <c:v>138.19999999999999</c:v>
                </c:pt>
                <c:pt idx="1383">
                  <c:v>138.30000000000001</c:v>
                </c:pt>
                <c:pt idx="1384">
                  <c:v>138.4</c:v>
                </c:pt>
                <c:pt idx="1385">
                  <c:v>138.5</c:v>
                </c:pt>
                <c:pt idx="1386">
                  <c:v>138.6</c:v>
                </c:pt>
                <c:pt idx="1387">
                  <c:v>138.69999999999999</c:v>
                </c:pt>
                <c:pt idx="1388">
                  <c:v>138.80000000000001</c:v>
                </c:pt>
                <c:pt idx="1389">
                  <c:v>138.9</c:v>
                </c:pt>
                <c:pt idx="1390">
                  <c:v>139</c:v>
                </c:pt>
                <c:pt idx="1391">
                  <c:v>139.1</c:v>
                </c:pt>
                <c:pt idx="1392">
                  <c:v>139.19999999999999</c:v>
                </c:pt>
                <c:pt idx="1393">
                  <c:v>139.30000000000001</c:v>
                </c:pt>
                <c:pt idx="1394">
                  <c:v>139.4</c:v>
                </c:pt>
                <c:pt idx="1395">
                  <c:v>139.5</c:v>
                </c:pt>
                <c:pt idx="1396">
                  <c:v>139.6</c:v>
                </c:pt>
                <c:pt idx="1397">
                  <c:v>139.69999999999999</c:v>
                </c:pt>
                <c:pt idx="1398">
                  <c:v>139.80000000000001</c:v>
                </c:pt>
                <c:pt idx="1399">
                  <c:v>139.9</c:v>
                </c:pt>
                <c:pt idx="1400">
                  <c:v>140</c:v>
                </c:pt>
                <c:pt idx="1401">
                  <c:v>140.1</c:v>
                </c:pt>
                <c:pt idx="1402">
                  <c:v>140.19999999999999</c:v>
                </c:pt>
                <c:pt idx="1403">
                  <c:v>140.30000000000001</c:v>
                </c:pt>
                <c:pt idx="1404">
                  <c:v>140.4</c:v>
                </c:pt>
                <c:pt idx="1405">
                  <c:v>140.5</c:v>
                </c:pt>
                <c:pt idx="1406">
                  <c:v>140.6</c:v>
                </c:pt>
                <c:pt idx="1407">
                  <c:v>140.69999999999999</c:v>
                </c:pt>
                <c:pt idx="1408">
                  <c:v>140.80000000000001</c:v>
                </c:pt>
                <c:pt idx="1409">
                  <c:v>140.9</c:v>
                </c:pt>
                <c:pt idx="1410">
                  <c:v>141</c:v>
                </c:pt>
                <c:pt idx="1411">
                  <c:v>141.1</c:v>
                </c:pt>
                <c:pt idx="1412">
                  <c:v>141.19999999999999</c:v>
                </c:pt>
                <c:pt idx="1413">
                  <c:v>141.30000000000001</c:v>
                </c:pt>
                <c:pt idx="1414">
                  <c:v>141.4</c:v>
                </c:pt>
                <c:pt idx="1415">
                  <c:v>141.5</c:v>
                </c:pt>
                <c:pt idx="1416">
                  <c:v>141.6</c:v>
                </c:pt>
                <c:pt idx="1417">
                  <c:v>141.69999999999999</c:v>
                </c:pt>
                <c:pt idx="1418">
                  <c:v>141.80000000000001</c:v>
                </c:pt>
                <c:pt idx="1419">
                  <c:v>141.9</c:v>
                </c:pt>
                <c:pt idx="1420">
                  <c:v>142</c:v>
                </c:pt>
                <c:pt idx="1421">
                  <c:v>142.1</c:v>
                </c:pt>
                <c:pt idx="1422">
                  <c:v>142.19999999999999</c:v>
                </c:pt>
                <c:pt idx="1423">
                  <c:v>142.30000000000001</c:v>
                </c:pt>
                <c:pt idx="1424">
                  <c:v>142.4</c:v>
                </c:pt>
                <c:pt idx="1425">
                  <c:v>142.5</c:v>
                </c:pt>
                <c:pt idx="1426">
                  <c:v>142.6</c:v>
                </c:pt>
                <c:pt idx="1427">
                  <c:v>142.69999999999999</c:v>
                </c:pt>
                <c:pt idx="1428">
                  <c:v>142.80000000000001</c:v>
                </c:pt>
                <c:pt idx="1429">
                  <c:v>142.9</c:v>
                </c:pt>
                <c:pt idx="1430">
                  <c:v>143</c:v>
                </c:pt>
                <c:pt idx="1431">
                  <c:v>143.1</c:v>
                </c:pt>
                <c:pt idx="1432">
                  <c:v>143.19999999999999</c:v>
                </c:pt>
                <c:pt idx="1433">
                  <c:v>143.30000000000001</c:v>
                </c:pt>
                <c:pt idx="1434">
                  <c:v>143.4</c:v>
                </c:pt>
                <c:pt idx="1435">
                  <c:v>143.5</c:v>
                </c:pt>
                <c:pt idx="1436">
                  <c:v>143.6</c:v>
                </c:pt>
                <c:pt idx="1437">
                  <c:v>143.69999999999999</c:v>
                </c:pt>
                <c:pt idx="1438">
                  <c:v>143.80000000000001</c:v>
                </c:pt>
                <c:pt idx="1439">
                  <c:v>143.9</c:v>
                </c:pt>
                <c:pt idx="1440">
                  <c:v>144</c:v>
                </c:pt>
                <c:pt idx="1441">
                  <c:v>144.1</c:v>
                </c:pt>
                <c:pt idx="1442">
                  <c:v>144.19999999999999</c:v>
                </c:pt>
                <c:pt idx="1443">
                  <c:v>144.30000000000001</c:v>
                </c:pt>
                <c:pt idx="1444">
                  <c:v>144.4</c:v>
                </c:pt>
                <c:pt idx="1445">
                  <c:v>144.5</c:v>
                </c:pt>
                <c:pt idx="1446">
                  <c:v>144.6</c:v>
                </c:pt>
                <c:pt idx="1447">
                  <c:v>144.69999999999999</c:v>
                </c:pt>
                <c:pt idx="1448">
                  <c:v>144.80000000000001</c:v>
                </c:pt>
                <c:pt idx="1449">
                  <c:v>144.9</c:v>
                </c:pt>
                <c:pt idx="1450">
                  <c:v>145</c:v>
                </c:pt>
                <c:pt idx="1451">
                  <c:v>145.1</c:v>
                </c:pt>
                <c:pt idx="1452">
                  <c:v>145.19999999999999</c:v>
                </c:pt>
                <c:pt idx="1453">
                  <c:v>145.30000000000001</c:v>
                </c:pt>
                <c:pt idx="1454">
                  <c:v>145.4</c:v>
                </c:pt>
                <c:pt idx="1455">
                  <c:v>145.5</c:v>
                </c:pt>
                <c:pt idx="1456">
                  <c:v>145.6</c:v>
                </c:pt>
                <c:pt idx="1457">
                  <c:v>145.69999999999999</c:v>
                </c:pt>
                <c:pt idx="1458">
                  <c:v>145.80000000000001</c:v>
                </c:pt>
                <c:pt idx="1459">
                  <c:v>145.9</c:v>
                </c:pt>
                <c:pt idx="1460">
                  <c:v>146</c:v>
                </c:pt>
                <c:pt idx="1461">
                  <c:v>146.1</c:v>
                </c:pt>
                <c:pt idx="1462">
                  <c:v>146.19999999999999</c:v>
                </c:pt>
                <c:pt idx="1463">
                  <c:v>146.30000000000001</c:v>
                </c:pt>
                <c:pt idx="1464">
                  <c:v>146.4</c:v>
                </c:pt>
                <c:pt idx="1465">
                  <c:v>146.5</c:v>
                </c:pt>
                <c:pt idx="1466">
                  <c:v>146.6</c:v>
                </c:pt>
                <c:pt idx="1467">
                  <c:v>146.69999999999999</c:v>
                </c:pt>
                <c:pt idx="1468">
                  <c:v>146.80000000000001</c:v>
                </c:pt>
                <c:pt idx="1469">
                  <c:v>146.9</c:v>
                </c:pt>
                <c:pt idx="1470">
                  <c:v>147</c:v>
                </c:pt>
                <c:pt idx="1471">
                  <c:v>147.1</c:v>
                </c:pt>
                <c:pt idx="1472">
                  <c:v>147.19999999999999</c:v>
                </c:pt>
                <c:pt idx="1473">
                  <c:v>147.30000000000001</c:v>
                </c:pt>
                <c:pt idx="1474">
                  <c:v>147.4</c:v>
                </c:pt>
                <c:pt idx="1475">
                  <c:v>147.5</c:v>
                </c:pt>
                <c:pt idx="1476">
                  <c:v>147.6</c:v>
                </c:pt>
                <c:pt idx="1477">
                  <c:v>147.69999999999999</c:v>
                </c:pt>
                <c:pt idx="1478">
                  <c:v>147.80000000000001</c:v>
                </c:pt>
                <c:pt idx="1479">
                  <c:v>147.9</c:v>
                </c:pt>
                <c:pt idx="1480">
                  <c:v>148</c:v>
                </c:pt>
                <c:pt idx="1481">
                  <c:v>148.1</c:v>
                </c:pt>
                <c:pt idx="1482">
                  <c:v>148.19999999999999</c:v>
                </c:pt>
                <c:pt idx="1483">
                  <c:v>148.30000000000001</c:v>
                </c:pt>
                <c:pt idx="1484">
                  <c:v>148.4</c:v>
                </c:pt>
                <c:pt idx="1485">
                  <c:v>148.5</c:v>
                </c:pt>
                <c:pt idx="1486">
                  <c:v>148.6</c:v>
                </c:pt>
                <c:pt idx="1487">
                  <c:v>148.69999999999999</c:v>
                </c:pt>
                <c:pt idx="1488">
                  <c:v>148.80000000000001</c:v>
                </c:pt>
                <c:pt idx="1489">
                  <c:v>148.9</c:v>
                </c:pt>
                <c:pt idx="1490">
                  <c:v>149</c:v>
                </c:pt>
                <c:pt idx="1491">
                  <c:v>149.1</c:v>
                </c:pt>
                <c:pt idx="1492">
                  <c:v>149.19999999999999</c:v>
                </c:pt>
                <c:pt idx="1493">
                  <c:v>149.30000000000001</c:v>
                </c:pt>
                <c:pt idx="1494">
                  <c:v>149.4</c:v>
                </c:pt>
                <c:pt idx="1495">
                  <c:v>149.5</c:v>
                </c:pt>
                <c:pt idx="1496">
                  <c:v>149.6</c:v>
                </c:pt>
                <c:pt idx="1497">
                  <c:v>149.69999999999999</c:v>
                </c:pt>
                <c:pt idx="1498">
                  <c:v>149.80000000000001</c:v>
                </c:pt>
                <c:pt idx="1499">
                  <c:v>149.9</c:v>
                </c:pt>
                <c:pt idx="1500">
                  <c:v>150</c:v>
                </c:pt>
                <c:pt idx="1501">
                  <c:v>150.1</c:v>
                </c:pt>
                <c:pt idx="1502">
                  <c:v>150.19999999999999</c:v>
                </c:pt>
                <c:pt idx="1503">
                  <c:v>150.30000000000001</c:v>
                </c:pt>
                <c:pt idx="1504">
                  <c:v>150.4</c:v>
                </c:pt>
                <c:pt idx="1505">
                  <c:v>150.5</c:v>
                </c:pt>
                <c:pt idx="1506">
                  <c:v>150.6</c:v>
                </c:pt>
                <c:pt idx="1507">
                  <c:v>150.69999999999999</c:v>
                </c:pt>
                <c:pt idx="1508">
                  <c:v>150.80000000000001</c:v>
                </c:pt>
                <c:pt idx="1509">
                  <c:v>150.9</c:v>
                </c:pt>
                <c:pt idx="1510">
                  <c:v>151</c:v>
                </c:pt>
                <c:pt idx="1511">
                  <c:v>151.1</c:v>
                </c:pt>
                <c:pt idx="1512">
                  <c:v>151.19999999999999</c:v>
                </c:pt>
                <c:pt idx="1513">
                  <c:v>151.30000000000001</c:v>
                </c:pt>
                <c:pt idx="1514">
                  <c:v>151.4</c:v>
                </c:pt>
                <c:pt idx="1515">
                  <c:v>151.5</c:v>
                </c:pt>
                <c:pt idx="1516">
                  <c:v>151.6</c:v>
                </c:pt>
                <c:pt idx="1517">
                  <c:v>151.69999999999999</c:v>
                </c:pt>
                <c:pt idx="1518">
                  <c:v>151.80000000000001</c:v>
                </c:pt>
                <c:pt idx="1519">
                  <c:v>151.9</c:v>
                </c:pt>
                <c:pt idx="1520">
                  <c:v>152</c:v>
                </c:pt>
                <c:pt idx="1521">
                  <c:v>152.1</c:v>
                </c:pt>
                <c:pt idx="1522">
                  <c:v>152.19999999999999</c:v>
                </c:pt>
                <c:pt idx="1523">
                  <c:v>152.30000000000001</c:v>
                </c:pt>
                <c:pt idx="1524">
                  <c:v>152.4</c:v>
                </c:pt>
                <c:pt idx="1525">
                  <c:v>152.5</c:v>
                </c:pt>
                <c:pt idx="1526">
                  <c:v>152.6</c:v>
                </c:pt>
                <c:pt idx="1527">
                  <c:v>152.69999999999999</c:v>
                </c:pt>
                <c:pt idx="1528">
                  <c:v>152.80000000000001</c:v>
                </c:pt>
                <c:pt idx="1529">
                  <c:v>152.9</c:v>
                </c:pt>
                <c:pt idx="1530">
                  <c:v>153</c:v>
                </c:pt>
                <c:pt idx="1531">
                  <c:v>153.1</c:v>
                </c:pt>
                <c:pt idx="1532">
                  <c:v>153.19999999999999</c:v>
                </c:pt>
                <c:pt idx="1533">
                  <c:v>153.30000000000001</c:v>
                </c:pt>
                <c:pt idx="1534">
                  <c:v>153.4</c:v>
                </c:pt>
                <c:pt idx="1535">
                  <c:v>153.5</c:v>
                </c:pt>
                <c:pt idx="1536">
                  <c:v>153.6</c:v>
                </c:pt>
                <c:pt idx="1537">
                  <c:v>153.69999999999999</c:v>
                </c:pt>
                <c:pt idx="1538">
                  <c:v>153.80000000000001</c:v>
                </c:pt>
                <c:pt idx="1539">
                  <c:v>153.9</c:v>
                </c:pt>
                <c:pt idx="1540">
                  <c:v>154</c:v>
                </c:pt>
                <c:pt idx="1541">
                  <c:v>154.1</c:v>
                </c:pt>
                <c:pt idx="1542">
                  <c:v>154.19999999999999</c:v>
                </c:pt>
                <c:pt idx="1543">
                  <c:v>154.30000000000001</c:v>
                </c:pt>
                <c:pt idx="1544">
                  <c:v>154.4</c:v>
                </c:pt>
                <c:pt idx="1545">
                  <c:v>154.5</c:v>
                </c:pt>
                <c:pt idx="1546">
                  <c:v>154.6</c:v>
                </c:pt>
                <c:pt idx="1547">
                  <c:v>154.69999999999999</c:v>
                </c:pt>
                <c:pt idx="1548">
                  <c:v>154.80000000000001</c:v>
                </c:pt>
                <c:pt idx="1549">
                  <c:v>154.9</c:v>
                </c:pt>
                <c:pt idx="1550">
                  <c:v>155</c:v>
                </c:pt>
                <c:pt idx="1551">
                  <c:v>155.1</c:v>
                </c:pt>
                <c:pt idx="1552">
                  <c:v>155.19999999999999</c:v>
                </c:pt>
                <c:pt idx="1553">
                  <c:v>155.30000000000001</c:v>
                </c:pt>
                <c:pt idx="1554">
                  <c:v>155.4</c:v>
                </c:pt>
                <c:pt idx="1555">
                  <c:v>155.5</c:v>
                </c:pt>
                <c:pt idx="1556">
                  <c:v>155.6</c:v>
                </c:pt>
                <c:pt idx="1557">
                  <c:v>155.69999999999999</c:v>
                </c:pt>
                <c:pt idx="1558">
                  <c:v>155.80000000000001</c:v>
                </c:pt>
                <c:pt idx="1559">
                  <c:v>155.9</c:v>
                </c:pt>
                <c:pt idx="1560">
                  <c:v>156</c:v>
                </c:pt>
                <c:pt idx="1561">
                  <c:v>156.1</c:v>
                </c:pt>
                <c:pt idx="1562">
                  <c:v>156.19999999999999</c:v>
                </c:pt>
                <c:pt idx="1563">
                  <c:v>156.30000000000001</c:v>
                </c:pt>
                <c:pt idx="1564">
                  <c:v>156.4</c:v>
                </c:pt>
                <c:pt idx="1565">
                  <c:v>156.5</c:v>
                </c:pt>
                <c:pt idx="1566">
                  <c:v>156.6</c:v>
                </c:pt>
                <c:pt idx="1567">
                  <c:v>156.69999999999999</c:v>
                </c:pt>
                <c:pt idx="1568">
                  <c:v>156.80000000000001</c:v>
                </c:pt>
                <c:pt idx="1569">
                  <c:v>156.9</c:v>
                </c:pt>
                <c:pt idx="1570">
                  <c:v>157</c:v>
                </c:pt>
                <c:pt idx="1571">
                  <c:v>157.1</c:v>
                </c:pt>
                <c:pt idx="1572">
                  <c:v>157.19999999999999</c:v>
                </c:pt>
                <c:pt idx="1573">
                  <c:v>157.30000000000001</c:v>
                </c:pt>
                <c:pt idx="1574">
                  <c:v>157.4</c:v>
                </c:pt>
                <c:pt idx="1575">
                  <c:v>157.5</c:v>
                </c:pt>
                <c:pt idx="1576">
                  <c:v>157.6</c:v>
                </c:pt>
                <c:pt idx="1577">
                  <c:v>157.69999999999999</c:v>
                </c:pt>
                <c:pt idx="1578">
                  <c:v>157.80000000000001</c:v>
                </c:pt>
                <c:pt idx="1579">
                  <c:v>157.9</c:v>
                </c:pt>
                <c:pt idx="1580">
                  <c:v>158</c:v>
                </c:pt>
                <c:pt idx="1581">
                  <c:v>158.1</c:v>
                </c:pt>
                <c:pt idx="1582">
                  <c:v>158.19999999999999</c:v>
                </c:pt>
                <c:pt idx="1583">
                  <c:v>158.30000000000001</c:v>
                </c:pt>
                <c:pt idx="1584">
                  <c:v>158.4</c:v>
                </c:pt>
                <c:pt idx="1585">
                  <c:v>158.5</c:v>
                </c:pt>
                <c:pt idx="1586">
                  <c:v>158.6</c:v>
                </c:pt>
                <c:pt idx="1587">
                  <c:v>158.69999999999999</c:v>
                </c:pt>
                <c:pt idx="1588">
                  <c:v>158.80000000000001</c:v>
                </c:pt>
                <c:pt idx="1589">
                  <c:v>158.9</c:v>
                </c:pt>
                <c:pt idx="1590">
                  <c:v>159</c:v>
                </c:pt>
                <c:pt idx="1591">
                  <c:v>159.1</c:v>
                </c:pt>
                <c:pt idx="1592">
                  <c:v>159.19999999999999</c:v>
                </c:pt>
                <c:pt idx="1593">
                  <c:v>159.30000000000001</c:v>
                </c:pt>
                <c:pt idx="1594">
                  <c:v>159.4</c:v>
                </c:pt>
                <c:pt idx="1595">
                  <c:v>159.5</c:v>
                </c:pt>
                <c:pt idx="1596">
                  <c:v>159.6</c:v>
                </c:pt>
                <c:pt idx="1597">
                  <c:v>159.69999999999999</c:v>
                </c:pt>
                <c:pt idx="1598">
                  <c:v>159.80000000000001</c:v>
                </c:pt>
                <c:pt idx="1599">
                  <c:v>159.9</c:v>
                </c:pt>
                <c:pt idx="1600">
                  <c:v>160</c:v>
                </c:pt>
                <c:pt idx="1601">
                  <c:v>160.1</c:v>
                </c:pt>
                <c:pt idx="1602">
                  <c:v>160.19999999999999</c:v>
                </c:pt>
                <c:pt idx="1603">
                  <c:v>160.30000000000001</c:v>
                </c:pt>
                <c:pt idx="1604">
                  <c:v>160.4</c:v>
                </c:pt>
                <c:pt idx="1605">
                  <c:v>160.5</c:v>
                </c:pt>
                <c:pt idx="1606">
                  <c:v>160.6</c:v>
                </c:pt>
                <c:pt idx="1607">
                  <c:v>160.69999999999999</c:v>
                </c:pt>
                <c:pt idx="1608">
                  <c:v>160.80000000000001</c:v>
                </c:pt>
                <c:pt idx="1609">
                  <c:v>160.9</c:v>
                </c:pt>
                <c:pt idx="1610">
                  <c:v>161</c:v>
                </c:pt>
                <c:pt idx="1611">
                  <c:v>161.1</c:v>
                </c:pt>
                <c:pt idx="1612">
                  <c:v>161.19999999999999</c:v>
                </c:pt>
                <c:pt idx="1613">
                  <c:v>161.30000000000001</c:v>
                </c:pt>
                <c:pt idx="1614">
                  <c:v>161.4</c:v>
                </c:pt>
                <c:pt idx="1615">
                  <c:v>161.5</c:v>
                </c:pt>
                <c:pt idx="1616">
                  <c:v>161.6</c:v>
                </c:pt>
                <c:pt idx="1617">
                  <c:v>161.69999999999999</c:v>
                </c:pt>
                <c:pt idx="1618">
                  <c:v>161.80000000000001</c:v>
                </c:pt>
                <c:pt idx="1619">
                  <c:v>161.9</c:v>
                </c:pt>
                <c:pt idx="1620">
                  <c:v>162</c:v>
                </c:pt>
                <c:pt idx="1621">
                  <c:v>162.1</c:v>
                </c:pt>
                <c:pt idx="1622">
                  <c:v>162.19999999999999</c:v>
                </c:pt>
                <c:pt idx="1623">
                  <c:v>162.30000000000001</c:v>
                </c:pt>
                <c:pt idx="1624">
                  <c:v>162.4</c:v>
                </c:pt>
                <c:pt idx="1625">
                  <c:v>162.5</c:v>
                </c:pt>
                <c:pt idx="1626">
                  <c:v>162.6</c:v>
                </c:pt>
                <c:pt idx="1627">
                  <c:v>162.69999999999999</c:v>
                </c:pt>
                <c:pt idx="1628">
                  <c:v>162.80000000000001</c:v>
                </c:pt>
                <c:pt idx="1629">
                  <c:v>162.9</c:v>
                </c:pt>
                <c:pt idx="1630">
                  <c:v>163</c:v>
                </c:pt>
                <c:pt idx="1631">
                  <c:v>163.1</c:v>
                </c:pt>
                <c:pt idx="1632">
                  <c:v>163.19999999999999</c:v>
                </c:pt>
                <c:pt idx="1633">
                  <c:v>163.30000000000001</c:v>
                </c:pt>
                <c:pt idx="1634">
                  <c:v>163.4</c:v>
                </c:pt>
                <c:pt idx="1635">
                  <c:v>163.5</c:v>
                </c:pt>
                <c:pt idx="1636">
                  <c:v>163.6</c:v>
                </c:pt>
                <c:pt idx="1637">
                  <c:v>163.69999999999999</c:v>
                </c:pt>
                <c:pt idx="1638">
                  <c:v>163.80000000000001</c:v>
                </c:pt>
                <c:pt idx="1639">
                  <c:v>163.9</c:v>
                </c:pt>
                <c:pt idx="1640">
                  <c:v>164</c:v>
                </c:pt>
                <c:pt idx="1641">
                  <c:v>164.1</c:v>
                </c:pt>
                <c:pt idx="1642">
                  <c:v>164.2</c:v>
                </c:pt>
                <c:pt idx="1643">
                  <c:v>164.3</c:v>
                </c:pt>
                <c:pt idx="1644">
                  <c:v>164.4</c:v>
                </c:pt>
                <c:pt idx="1645">
                  <c:v>164.5</c:v>
                </c:pt>
                <c:pt idx="1646">
                  <c:v>164.6</c:v>
                </c:pt>
                <c:pt idx="1647">
                  <c:v>164.7</c:v>
                </c:pt>
                <c:pt idx="1648">
                  <c:v>164.8</c:v>
                </c:pt>
                <c:pt idx="1649">
                  <c:v>164.9</c:v>
                </c:pt>
                <c:pt idx="1650">
                  <c:v>165</c:v>
                </c:pt>
                <c:pt idx="1651">
                  <c:v>165.1</c:v>
                </c:pt>
                <c:pt idx="1652">
                  <c:v>165.2</c:v>
                </c:pt>
                <c:pt idx="1653">
                  <c:v>165.3</c:v>
                </c:pt>
                <c:pt idx="1654">
                  <c:v>165.4</c:v>
                </c:pt>
                <c:pt idx="1655">
                  <c:v>165.5</c:v>
                </c:pt>
                <c:pt idx="1656">
                  <c:v>165.6</c:v>
                </c:pt>
                <c:pt idx="1657">
                  <c:v>165.7</c:v>
                </c:pt>
                <c:pt idx="1658">
                  <c:v>165.8</c:v>
                </c:pt>
                <c:pt idx="1659">
                  <c:v>165.9</c:v>
                </c:pt>
                <c:pt idx="1660">
                  <c:v>166</c:v>
                </c:pt>
                <c:pt idx="1661">
                  <c:v>166.1</c:v>
                </c:pt>
                <c:pt idx="1662">
                  <c:v>166.2</c:v>
                </c:pt>
                <c:pt idx="1663">
                  <c:v>166.3</c:v>
                </c:pt>
                <c:pt idx="1664">
                  <c:v>166.4</c:v>
                </c:pt>
                <c:pt idx="1665">
                  <c:v>166.5</c:v>
                </c:pt>
                <c:pt idx="1666">
                  <c:v>166.6</c:v>
                </c:pt>
                <c:pt idx="1667">
                  <c:v>166.7</c:v>
                </c:pt>
                <c:pt idx="1668">
                  <c:v>166.8</c:v>
                </c:pt>
                <c:pt idx="1669">
                  <c:v>166.9</c:v>
                </c:pt>
                <c:pt idx="1670">
                  <c:v>167</c:v>
                </c:pt>
                <c:pt idx="1671">
                  <c:v>167.1</c:v>
                </c:pt>
                <c:pt idx="1672">
                  <c:v>167.2</c:v>
                </c:pt>
                <c:pt idx="1673">
                  <c:v>167.3</c:v>
                </c:pt>
                <c:pt idx="1674">
                  <c:v>167.4</c:v>
                </c:pt>
                <c:pt idx="1675">
                  <c:v>167.5</c:v>
                </c:pt>
                <c:pt idx="1676">
                  <c:v>167.6</c:v>
                </c:pt>
                <c:pt idx="1677">
                  <c:v>167.7</c:v>
                </c:pt>
                <c:pt idx="1678">
                  <c:v>167.8</c:v>
                </c:pt>
                <c:pt idx="1679">
                  <c:v>167.9</c:v>
                </c:pt>
                <c:pt idx="1680">
                  <c:v>168</c:v>
                </c:pt>
                <c:pt idx="1681">
                  <c:v>168.1</c:v>
                </c:pt>
                <c:pt idx="1682">
                  <c:v>168.2</c:v>
                </c:pt>
                <c:pt idx="1683">
                  <c:v>168.3</c:v>
                </c:pt>
                <c:pt idx="1684">
                  <c:v>168.4</c:v>
                </c:pt>
                <c:pt idx="1685">
                  <c:v>168.5</c:v>
                </c:pt>
                <c:pt idx="1686">
                  <c:v>168.6</c:v>
                </c:pt>
                <c:pt idx="1687">
                  <c:v>168.7</c:v>
                </c:pt>
                <c:pt idx="1688">
                  <c:v>168.8</c:v>
                </c:pt>
                <c:pt idx="1689">
                  <c:v>168.9</c:v>
                </c:pt>
                <c:pt idx="1690">
                  <c:v>169</c:v>
                </c:pt>
                <c:pt idx="1691">
                  <c:v>169.1</c:v>
                </c:pt>
                <c:pt idx="1692">
                  <c:v>169.2</c:v>
                </c:pt>
                <c:pt idx="1693">
                  <c:v>169.3</c:v>
                </c:pt>
                <c:pt idx="1694">
                  <c:v>169.4</c:v>
                </c:pt>
                <c:pt idx="1695">
                  <c:v>169.5</c:v>
                </c:pt>
                <c:pt idx="1696">
                  <c:v>169.6</c:v>
                </c:pt>
                <c:pt idx="1697">
                  <c:v>169.7</c:v>
                </c:pt>
                <c:pt idx="1698">
                  <c:v>169.8</c:v>
                </c:pt>
                <c:pt idx="1699">
                  <c:v>169.9</c:v>
                </c:pt>
                <c:pt idx="1700">
                  <c:v>170</c:v>
                </c:pt>
                <c:pt idx="1701">
                  <c:v>170.1</c:v>
                </c:pt>
                <c:pt idx="1702">
                  <c:v>170.2</c:v>
                </c:pt>
                <c:pt idx="1703">
                  <c:v>170.3</c:v>
                </c:pt>
                <c:pt idx="1704">
                  <c:v>170.4</c:v>
                </c:pt>
                <c:pt idx="1705">
                  <c:v>170.5</c:v>
                </c:pt>
                <c:pt idx="1706">
                  <c:v>170.6</c:v>
                </c:pt>
                <c:pt idx="1707">
                  <c:v>170.7</c:v>
                </c:pt>
                <c:pt idx="1708">
                  <c:v>170.8</c:v>
                </c:pt>
                <c:pt idx="1709">
                  <c:v>170.9</c:v>
                </c:pt>
                <c:pt idx="1710">
                  <c:v>171</c:v>
                </c:pt>
                <c:pt idx="1711">
                  <c:v>171.1</c:v>
                </c:pt>
                <c:pt idx="1712">
                  <c:v>171.2</c:v>
                </c:pt>
                <c:pt idx="1713">
                  <c:v>171.3</c:v>
                </c:pt>
                <c:pt idx="1714">
                  <c:v>171.4</c:v>
                </c:pt>
                <c:pt idx="1715">
                  <c:v>171.5</c:v>
                </c:pt>
                <c:pt idx="1716">
                  <c:v>171.6</c:v>
                </c:pt>
                <c:pt idx="1717">
                  <c:v>171.7</c:v>
                </c:pt>
                <c:pt idx="1718">
                  <c:v>171.8</c:v>
                </c:pt>
                <c:pt idx="1719">
                  <c:v>171.9</c:v>
                </c:pt>
                <c:pt idx="1720">
                  <c:v>172</c:v>
                </c:pt>
                <c:pt idx="1721">
                  <c:v>172.1</c:v>
                </c:pt>
                <c:pt idx="1722">
                  <c:v>172.2</c:v>
                </c:pt>
                <c:pt idx="1723">
                  <c:v>172.3</c:v>
                </c:pt>
                <c:pt idx="1724">
                  <c:v>172.4</c:v>
                </c:pt>
                <c:pt idx="1725">
                  <c:v>172.5</c:v>
                </c:pt>
                <c:pt idx="1726">
                  <c:v>172.6</c:v>
                </c:pt>
                <c:pt idx="1727">
                  <c:v>172.7</c:v>
                </c:pt>
                <c:pt idx="1728">
                  <c:v>172.8</c:v>
                </c:pt>
                <c:pt idx="1729">
                  <c:v>172.9</c:v>
                </c:pt>
                <c:pt idx="1730">
                  <c:v>173</c:v>
                </c:pt>
                <c:pt idx="1731">
                  <c:v>173.1</c:v>
                </c:pt>
                <c:pt idx="1732">
                  <c:v>173.2</c:v>
                </c:pt>
                <c:pt idx="1733">
                  <c:v>173.3</c:v>
                </c:pt>
                <c:pt idx="1734">
                  <c:v>173.4</c:v>
                </c:pt>
                <c:pt idx="1735">
                  <c:v>173.5</c:v>
                </c:pt>
                <c:pt idx="1736">
                  <c:v>173.6</c:v>
                </c:pt>
                <c:pt idx="1737">
                  <c:v>173.7</c:v>
                </c:pt>
                <c:pt idx="1738">
                  <c:v>173.8</c:v>
                </c:pt>
                <c:pt idx="1739">
                  <c:v>173.9</c:v>
                </c:pt>
                <c:pt idx="1740">
                  <c:v>174</c:v>
                </c:pt>
                <c:pt idx="1741">
                  <c:v>174.1</c:v>
                </c:pt>
                <c:pt idx="1742">
                  <c:v>174.2</c:v>
                </c:pt>
                <c:pt idx="1743">
                  <c:v>174.3</c:v>
                </c:pt>
                <c:pt idx="1744">
                  <c:v>174.4</c:v>
                </c:pt>
                <c:pt idx="1745">
                  <c:v>174.5</c:v>
                </c:pt>
                <c:pt idx="1746">
                  <c:v>174.6</c:v>
                </c:pt>
                <c:pt idx="1747">
                  <c:v>174.7</c:v>
                </c:pt>
                <c:pt idx="1748">
                  <c:v>174.8</c:v>
                </c:pt>
                <c:pt idx="1749">
                  <c:v>174.9</c:v>
                </c:pt>
                <c:pt idx="1750">
                  <c:v>175</c:v>
                </c:pt>
                <c:pt idx="1751">
                  <c:v>175.1</c:v>
                </c:pt>
                <c:pt idx="1752">
                  <c:v>175.2</c:v>
                </c:pt>
                <c:pt idx="1753">
                  <c:v>175.3</c:v>
                </c:pt>
                <c:pt idx="1754">
                  <c:v>175.4</c:v>
                </c:pt>
                <c:pt idx="1755">
                  <c:v>175.5</c:v>
                </c:pt>
                <c:pt idx="1756">
                  <c:v>175.6</c:v>
                </c:pt>
                <c:pt idx="1757">
                  <c:v>175.7</c:v>
                </c:pt>
                <c:pt idx="1758">
                  <c:v>175.8</c:v>
                </c:pt>
                <c:pt idx="1759">
                  <c:v>175.9</c:v>
                </c:pt>
                <c:pt idx="1760">
                  <c:v>176</c:v>
                </c:pt>
                <c:pt idx="1761">
                  <c:v>176.1</c:v>
                </c:pt>
                <c:pt idx="1762">
                  <c:v>176.2</c:v>
                </c:pt>
                <c:pt idx="1763">
                  <c:v>176.3</c:v>
                </c:pt>
                <c:pt idx="1764">
                  <c:v>176.4</c:v>
                </c:pt>
                <c:pt idx="1765">
                  <c:v>176.5</c:v>
                </c:pt>
                <c:pt idx="1766">
                  <c:v>176.6</c:v>
                </c:pt>
                <c:pt idx="1767">
                  <c:v>176.7</c:v>
                </c:pt>
                <c:pt idx="1768">
                  <c:v>176.8</c:v>
                </c:pt>
                <c:pt idx="1769">
                  <c:v>176.9</c:v>
                </c:pt>
                <c:pt idx="1770">
                  <c:v>177</c:v>
                </c:pt>
                <c:pt idx="1771">
                  <c:v>177.1</c:v>
                </c:pt>
                <c:pt idx="1772">
                  <c:v>177.2</c:v>
                </c:pt>
                <c:pt idx="1773">
                  <c:v>177.3</c:v>
                </c:pt>
                <c:pt idx="1774">
                  <c:v>177.4</c:v>
                </c:pt>
                <c:pt idx="1775">
                  <c:v>177.5</c:v>
                </c:pt>
                <c:pt idx="1776">
                  <c:v>177.6</c:v>
                </c:pt>
                <c:pt idx="1777">
                  <c:v>177.7</c:v>
                </c:pt>
                <c:pt idx="1778">
                  <c:v>177.8</c:v>
                </c:pt>
                <c:pt idx="1779">
                  <c:v>177.9</c:v>
                </c:pt>
                <c:pt idx="1780">
                  <c:v>178</c:v>
                </c:pt>
                <c:pt idx="1781">
                  <c:v>178.1</c:v>
                </c:pt>
                <c:pt idx="1782">
                  <c:v>178.2</c:v>
                </c:pt>
                <c:pt idx="1783">
                  <c:v>178.3</c:v>
                </c:pt>
                <c:pt idx="1784">
                  <c:v>178.4</c:v>
                </c:pt>
                <c:pt idx="1785">
                  <c:v>178.5</c:v>
                </c:pt>
                <c:pt idx="1786">
                  <c:v>178.6</c:v>
                </c:pt>
                <c:pt idx="1787">
                  <c:v>178.7</c:v>
                </c:pt>
                <c:pt idx="1788">
                  <c:v>178.8</c:v>
                </c:pt>
                <c:pt idx="1789">
                  <c:v>178.9</c:v>
                </c:pt>
                <c:pt idx="1790">
                  <c:v>179</c:v>
                </c:pt>
                <c:pt idx="1791">
                  <c:v>179.1</c:v>
                </c:pt>
                <c:pt idx="1792">
                  <c:v>179.2</c:v>
                </c:pt>
                <c:pt idx="1793">
                  <c:v>179.3</c:v>
                </c:pt>
                <c:pt idx="1794">
                  <c:v>179.4</c:v>
                </c:pt>
                <c:pt idx="1795">
                  <c:v>179.5</c:v>
                </c:pt>
                <c:pt idx="1796">
                  <c:v>179.6</c:v>
                </c:pt>
                <c:pt idx="1797">
                  <c:v>179.7</c:v>
                </c:pt>
                <c:pt idx="1798">
                  <c:v>179.8</c:v>
                </c:pt>
                <c:pt idx="1799">
                  <c:v>179.9</c:v>
                </c:pt>
                <c:pt idx="1800">
                  <c:v>180</c:v>
                </c:pt>
                <c:pt idx="1801">
                  <c:v>180.1</c:v>
                </c:pt>
                <c:pt idx="1802">
                  <c:v>180.2</c:v>
                </c:pt>
                <c:pt idx="1803">
                  <c:v>180.3</c:v>
                </c:pt>
                <c:pt idx="1804">
                  <c:v>180.4</c:v>
                </c:pt>
                <c:pt idx="1805">
                  <c:v>180.5</c:v>
                </c:pt>
                <c:pt idx="1806">
                  <c:v>180.6</c:v>
                </c:pt>
                <c:pt idx="1807">
                  <c:v>180.7</c:v>
                </c:pt>
                <c:pt idx="1808">
                  <c:v>180.8</c:v>
                </c:pt>
                <c:pt idx="1809">
                  <c:v>180.9</c:v>
                </c:pt>
                <c:pt idx="1810">
                  <c:v>181</c:v>
                </c:pt>
                <c:pt idx="1811">
                  <c:v>181.1</c:v>
                </c:pt>
                <c:pt idx="1812">
                  <c:v>181.2</c:v>
                </c:pt>
                <c:pt idx="1813">
                  <c:v>181.3</c:v>
                </c:pt>
                <c:pt idx="1814">
                  <c:v>181.4</c:v>
                </c:pt>
                <c:pt idx="1815">
                  <c:v>181.5</c:v>
                </c:pt>
                <c:pt idx="1816">
                  <c:v>181.6</c:v>
                </c:pt>
                <c:pt idx="1817">
                  <c:v>181.7</c:v>
                </c:pt>
                <c:pt idx="1818">
                  <c:v>181.8</c:v>
                </c:pt>
                <c:pt idx="1819">
                  <c:v>181.9</c:v>
                </c:pt>
                <c:pt idx="1820">
                  <c:v>182</c:v>
                </c:pt>
                <c:pt idx="1821">
                  <c:v>182.1</c:v>
                </c:pt>
                <c:pt idx="1822">
                  <c:v>182.2</c:v>
                </c:pt>
                <c:pt idx="1823">
                  <c:v>182.3</c:v>
                </c:pt>
                <c:pt idx="1824">
                  <c:v>182.4</c:v>
                </c:pt>
                <c:pt idx="1825">
                  <c:v>182.5</c:v>
                </c:pt>
                <c:pt idx="1826">
                  <c:v>182.6</c:v>
                </c:pt>
                <c:pt idx="1827">
                  <c:v>182.7</c:v>
                </c:pt>
                <c:pt idx="1828">
                  <c:v>182.8</c:v>
                </c:pt>
                <c:pt idx="1829">
                  <c:v>182.9</c:v>
                </c:pt>
                <c:pt idx="1830">
                  <c:v>183</c:v>
                </c:pt>
                <c:pt idx="1831">
                  <c:v>183.1</c:v>
                </c:pt>
                <c:pt idx="1832">
                  <c:v>183.2</c:v>
                </c:pt>
                <c:pt idx="1833">
                  <c:v>183.3</c:v>
                </c:pt>
                <c:pt idx="1834">
                  <c:v>183.4</c:v>
                </c:pt>
                <c:pt idx="1835">
                  <c:v>183.5</c:v>
                </c:pt>
                <c:pt idx="1836">
                  <c:v>183.6</c:v>
                </c:pt>
                <c:pt idx="1837">
                  <c:v>183.7</c:v>
                </c:pt>
                <c:pt idx="1838">
                  <c:v>183.8</c:v>
                </c:pt>
                <c:pt idx="1839">
                  <c:v>183.9</c:v>
                </c:pt>
                <c:pt idx="1840">
                  <c:v>184</c:v>
                </c:pt>
                <c:pt idx="1841">
                  <c:v>184.1</c:v>
                </c:pt>
                <c:pt idx="1842">
                  <c:v>184.2</c:v>
                </c:pt>
                <c:pt idx="1843">
                  <c:v>184.3</c:v>
                </c:pt>
                <c:pt idx="1844">
                  <c:v>184.4</c:v>
                </c:pt>
                <c:pt idx="1845">
                  <c:v>184.5</c:v>
                </c:pt>
                <c:pt idx="1846">
                  <c:v>184.6</c:v>
                </c:pt>
                <c:pt idx="1847">
                  <c:v>184.7</c:v>
                </c:pt>
                <c:pt idx="1848">
                  <c:v>184.8</c:v>
                </c:pt>
                <c:pt idx="1849">
                  <c:v>184.9</c:v>
                </c:pt>
                <c:pt idx="1850">
                  <c:v>185</c:v>
                </c:pt>
                <c:pt idx="1851">
                  <c:v>185.1</c:v>
                </c:pt>
                <c:pt idx="1852">
                  <c:v>185.2</c:v>
                </c:pt>
                <c:pt idx="1853">
                  <c:v>185.3</c:v>
                </c:pt>
                <c:pt idx="1854">
                  <c:v>185.4</c:v>
                </c:pt>
                <c:pt idx="1855">
                  <c:v>185.5</c:v>
                </c:pt>
                <c:pt idx="1856">
                  <c:v>185.6</c:v>
                </c:pt>
                <c:pt idx="1857">
                  <c:v>185.7</c:v>
                </c:pt>
                <c:pt idx="1858">
                  <c:v>185.8</c:v>
                </c:pt>
                <c:pt idx="1859">
                  <c:v>185.9</c:v>
                </c:pt>
                <c:pt idx="1860">
                  <c:v>186</c:v>
                </c:pt>
                <c:pt idx="1861">
                  <c:v>186.1</c:v>
                </c:pt>
                <c:pt idx="1862">
                  <c:v>186.2</c:v>
                </c:pt>
                <c:pt idx="1863">
                  <c:v>186.3</c:v>
                </c:pt>
                <c:pt idx="1864">
                  <c:v>186.4</c:v>
                </c:pt>
                <c:pt idx="1865">
                  <c:v>186.5</c:v>
                </c:pt>
                <c:pt idx="1866">
                  <c:v>186.6</c:v>
                </c:pt>
                <c:pt idx="1867">
                  <c:v>186.7</c:v>
                </c:pt>
                <c:pt idx="1868">
                  <c:v>186.8</c:v>
                </c:pt>
                <c:pt idx="1869">
                  <c:v>186.9</c:v>
                </c:pt>
                <c:pt idx="1870">
                  <c:v>187</c:v>
                </c:pt>
                <c:pt idx="1871">
                  <c:v>187.1</c:v>
                </c:pt>
                <c:pt idx="1872">
                  <c:v>187.2</c:v>
                </c:pt>
                <c:pt idx="1873">
                  <c:v>187.3</c:v>
                </c:pt>
                <c:pt idx="1874">
                  <c:v>187.4</c:v>
                </c:pt>
                <c:pt idx="1875">
                  <c:v>187.5</c:v>
                </c:pt>
                <c:pt idx="1876">
                  <c:v>187.6</c:v>
                </c:pt>
                <c:pt idx="1877">
                  <c:v>187.7</c:v>
                </c:pt>
                <c:pt idx="1878">
                  <c:v>187.8</c:v>
                </c:pt>
                <c:pt idx="1879">
                  <c:v>187.9</c:v>
                </c:pt>
                <c:pt idx="1880">
                  <c:v>188</c:v>
                </c:pt>
                <c:pt idx="1881">
                  <c:v>188.1</c:v>
                </c:pt>
                <c:pt idx="1882">
                  <c:v>188.2</c:v>
                </c:pt>
                <c:pt idx="1883">
                  <c:v>188.3</c:v>
                </c:pt>
                <c:pt idx="1884">
                  <c:v>188.4</c:v>
                </c:pt>
                <c:pt idx="1885">
                  <c:v>188.5</c:v>
                </c:pt>
                <c:pt idx="1886">
                  <c:v>188.6</c:v>
                </c:pt>
                <c:pt idx="1887">
                  <c:v>188.7</c:v>
                </c:pt>
                <c:pt idx="1888">
                  <c:v>188.8</c:v>
                </c:pt>
                <c:pt idx="1889">
                  <c:v>188.9</c:v>
                </c:pt>
                <c:pt idx="1890">
                  <c:v>189</c:v>
                </c:pt>
                <c:pt idx="1891">
                  <c:v>189.1</c:v>
                </c:pt>
                <c:pt idx="1892">
                  <c:v>189.2</c:v>
                </c:pt>
                <c:pt idx="1893">
                  <c:v>189.3</c:v>
                </c:pt>
                <c:pt idx="1894">
                  <c:v>189.4</c:v>
                </c:pt>
                <c:pt idx="1895">
                  <c:v>189.5</c:v>
                </c:pt>
                <c:pt idx="1896">
                  <c:v>189.6</c:v>
                </c:pt>
                <c:pt idx="1897">
                  <c:v>189.7</c:v>
                </c:pt>
                <c:pt idx="1898">
                  <c:v>189.8</c:v>
                </c:pt>
                <c:pt idx="1899">
                  <c:v>189.9</c:v>
                </c:pt>
                <c:pt idx="1900">
                  <c:v>190</c:v>
                </c:pt>
                <c:pt idx="1901">
                  <c:v>190.1</c:v>
                </c:pt>
                <c:pt idx="1902">
                  <c:v>190.2</c:v>
                </c:pt>
                <c:pt idx="1903">
                  <c:v>190.3</c:v>
                </c:pt>
                <c:pt idx="1904">
                  <c:v>190.4</c:v>
                </c:pt>
                <c:pt idx="1905">
                  <c:v>190.5</c:v>
                </c:pt>
                <c:pt idx="1906">
                  <c:v>190.6</c:v>
                </c:pt>
                <c:pt idx="1907">
                  <c:v>190.7</c:v>
                </c:pt>
                <c:pt idx="1908">
                  <c:v>190.8</c:v>
                </c:pt>
                <c:pt idx="1909">
                  <c:v>190.9</c:v>
                </c:pt>
                <c:pt idx="1910">
                  <c:v>191</c:v>
                </c:pt>
                <c:pt idx="1911">
                  <c:v>191.1</c:v>
                </c:pt>
                <c:pt idx="1912">
                  <c:v>191.2</c:v>
                </c:pt>
                <c:pt idx="1913">
                  <c:v>191.3</c:v>
                </c:pt>
                <c:pt idx="1914">
                  <c:v>191.4</c:v>
                </c:pt>
                <c:pt idx="1915">
                  <c:v>191.5</c:v>
                </c:pt>
                <c:pt idx="1916">
                  <c:v>191.6</c:v>
                </c:pt>
                <c:pt idx="1917">
                  <c:v>191.7</c:v>
                </c:pt>
                <c:pt idx="1918">
                  <c:v>191.8</c:v>
                </c:pt>
                <c:pt idx="1919">
                  <c:v>191.9</c:v>
                </c:pt>
                <c:pt idx="1920">
                  <c:v>192</c:v>
                </c:pt>
                <c:pt idx="1921">
                  <c:v>192.1</c:v>
                </c:pt>
                <c:pt idx="1922">
                  <c:v>192.2</c:v>
                </c:pt>
                <c:pt idx="1923">
                  <c:v>192.3</c:v>
                </c:pt>
                <c:pt idx="1924">
                  <c:v>192.4</c:v>
                </c:pt>
                <c:pt idx="1925">
                  <c:v>192.5</c:v>
                </c:pt>
                <c:pt idx="1926">
                  <c:v>192.6</c:v>
                </c:pt>
                <c:pt idx="1927">
                  <c:v>192.7</c:v>
                </c:pt>
                <c:pt idx="1928">
                  <c:v>192.8</c:v>
                </c:pt>
                <c:pt idx="1929">
                  <c:v>192.9</c:v>
                </c:pt>
                <c:pt idx="1930">
                  <c:v>193</c:v>
                </c:pt>
                <c:pt idx="1931">
                  <c:v>193.1</c:v>
                </c:pt>
                <c:pt idx="1932">
                  <c:v>193.2</c:v>
                </c:pt>
                <c:pt idx="1933">
                  <c:v>193.3</c:v>
                </c:pt>
                <c:pt idx="1934">
                  <c:v>193.4</c:v>
                </c:pt>
                <c:pt idx="1935">
                  <c:v>193.5</c:v>
                </c:pt>
                <c:pt idx="1936">
                  <c:v>193.6</c:v>
                </c:pt>
                <c:pt idx="1937">
                  <c:v>193.7</c:v>
                </c:pt>
                <c:pt idx="1938">
                  <c:v>193.8</c:v>
                </c:pt>
                <c:pt idx="1939">
                  <c:v>193.9</c:v>
                </c:pt>
                <c:pt idx="1940">
                  <c:v>194</c:v>
                </c:pt>
                <c:pt idx="1941">
                  <c:v>194.1</c:v>
                </c:pt>
                <c:pt idx="1942">
                  <c:v>194.2</c:v>
                </c:pt>
                <c:pt idx="1943">
                  <c:v>194.3</c:v>
                </c:pt>
                <c:pt idx="1944">
                  <c:v>194.4</c:v>
                </c:pt>
                <c:pt idx="1945">
                  <c:v>194.5</c:v>
                </c:pt>
                <c:pt idx="1946">
                  <c:v>194.6</c:v>
                </c:pt>
                <c:pt idx="1947">
                  <c:v>194.7</c:v>
                </c:pt>
                <c:pt idx="1948">
                  <c:v>194.8</c:v>
                </c:pt>
                <c:pt idx="1949">
                  <c:v>194.9</c:v>
                </c:pt>
                <c:pt idx="1950">
                  <c:v>195</c:v>
                </c:pt>
                <c:pt idx="1951">
                  <c:v>195.1</c:v>
                </c:pt>
                <c:pt idx="1952">
                  <c:v>195.2</c:v>
                </c:pt>
                <c:pt idx="1953">
                  <c:v>195.3</c:v>
                </c:pt>
                <c:pt idx="1954">
                  <c:v>195.4</c:v>
                </c:pt>
                <c:pt idx="1955">
                  <c:v>195.5</c:v>
                </c:pt>
                <c:pt idx="1956">
                  <c:v>195.6</c:v>
                </c:pt>
                <c:pt idx="1957">
                  <c:v>195.7</c:v>
                </c:pt>
                <c:pt idx="1958">
                  <c:v>195.8</c:v>
                </c:pt>
                <c:pt idx="1959">
                  <c:v>195.9</c:v>
                </c:pt>
                <c:pt idx="1960">
                  <c:v>196</c:v>
                </c:pt>
                <c:pt idx="1961">
                  <c:v>196.1</c:v>
                </c:pt>
                <c:pt idx="1962">
                  <c:v>196.2</c:v>
                </c:pt>
                <c:pt idx="1963">
                  <c:v>196.3</c:v>
                </c:pt>
                <c:pt idx="1964">
                  <c:v>196.4</c:v>
                </c:pt>
                <c:pt idx="1965">
                  <c:v>196.5</c:v>
                </c:pt>
                <c:pt idx="1966">
                  <c:v>196.6</c:v>
                </c:pt>
                <c:pt idx="1967">
                  <c:v>196.7</c:v>
                </c:pt>
                <c:pt idx="1968">
                  <c:v>196.8</c:v>
                </c:pt>
                <c:pt idx="1969">
                  <c:v>196.9</c:v>
                </c:pt>
                <c:pt idx="1970">
                  <c:v>197</c:v>
                </c:pt>
                <c:pt idx="1971">
                  <c:v>197.1</c:v>
                </c:pt>
                <c:pt idx="1972">
                  <c:v>197.2</c:v>
                </c:pt>
                <c:pt idx="1973">
                  <c:v>197.3</c:v>
                </c:pt>
                <c:pt idx="1974">
                  <c:v>197.4</c:v>
                </c:pt>
                <c:pt idx="1975">
                  <c:v>197.5</c:v>
                </c:pt>
                <c:pt idx="1976">
                  <c:v>197.6</c:v>
                </c:pt>
                <c:pt idx="1977">
                  <c:v>197.7</c:v>
                </c:pt>
                <c:pt idx="1978">
                  <c:v>197.8</c:v>
                </c:pt>
                <c:pt idx="1979">
                  <c:v>197.9</c:v>
                </c:pt>
                <c:pt idx="1980">
                  <c:v>198</c:v>
                </c:pt>
                <c:pt idx="1981">
                  <c:v>198.1</c:v>
                </c:pt>
                <c:pt idx="1982">
                  <c:v>198.2</c:v>
                </c:pt>
                <c:pt idx="1983">
                  <c:v>198.3</c:v>
                </c:pt>
                <c:pt idx="1984">
                  <c:v>198.4</c:v>
                </c:pt>
                <c:pt idx="1985">
                  <c:v>198.5</c:v>
                </c:pt>
                <c:pt idx="1986">
                  <c:v>198.6</c:v>
                </c:pt>
                <c:pt idx="1987">
                  <c:v>198.7</c:v>
                </c:pt>
                <c:pt idx="1988">
                  <c:v>198.8</c:v>
                </c:pt>
                <c:pt idx="1989">
                  <c:v>198.9</c:v>
                </c:pt>
                <c:pt idx="1990">
                  <c:v>199</c:v>
                </c:pt>
                <c:pt idx="1991">
                  <c:v>199.1</c:v>
                </c:pt>
                <c:pt idx="1992">
                  <c:v>199.2</c:v>
                </c:pt>
                <c:pt idx="1993">
                  <c:v>199.3</c:v>
                </c:pt>
                <c:pt idx="1994">
                  <c:v>199.4</c:v>
                </c:pt>
                <c:pt idx="1995">
                  <c:v>199.5</c:v>
                </c:pt>
                <c:pt idx="1996">
                  <c:v>199.6</c:v>
                </c:pt>
                <c:pt idx="1997">
                  <c:v>199.7</c:v>
                </c:pt>
                <c:pt idx="1998">
                  <c:v>199.8</c:v>
                </c:pt>
                <c:pt idx="1999">
                  <c:v>199.9</c:v>
                </c:pt>
                <c:pt idx="2000">
                  <c:v>200</c:v>
                </c:pt>
                <c:pt idx="2001">
                  <c:v>200.1</c:v>
                </c:pt>
                <c:pt idx="2002">
                  <c:v>200.2</c:v>
                </c:pt>
                <c:pt idx="2003">
                  <c:v>200.3</c:v>
                </c:pt>
                <c:pt idx="2004">
                  <c:v>200.4</c:v>
                </c:pt>
                <c:pt idx="2005">
                  <c:v>200.5</c:v>
                </c:pt>
                <c:pt idx="2006">
                  <c:v>200.6</c:v>
                </c:pt>
                <c:pt idx="2007">
                  <c:v>200.7</c:v>
                </c:pt>
                <c:pt idx="2008">
                  <c:v>200.8</c:v>
                </c:pt>
                <c:pt idx="2009">
                  <c:v>200.9</c:v>
                </c:pt>
                <c:pt idx="2010">
                  <c:v>201</c:v>
                </c:pt>
                <c:pt idx="2011">
                  <c:v>201.1</c:v>
                </c:pt>
                <c:pt idx="2012">
                  <c:v>201.2</c:v>
                </c:pt>
                <c:pt idx="2013">
                  <c:v>201.3</c:v>
                </c:pt>
                <c:pt idx="2014">
                  <c:v>201.4</c:v>
                </c:pt>
                <c:pt idx="2015">
                  <c:v>201.5</c:v>
                </c:pt>
                <c:pt idx="2016">
                  <c:v>201.6</c:v>
                </c:pt>
                <c:pt idx="2017">
                  <c:v>201.7</c:v>
                </c:pt>
                <c:pt idx="2018">
                  <c:v>201.8</c:v>
                </c:pt>
                <c:pt idx="2019">
                  <c:v>201.9</c:v>
                </c:pt>
                <c:pt idx="2020">
                  <c:v>202</c:v>
                </c:pt>
                <c:pt idx="2021">
                  <c:v>202.1</c:v>
                </c:pt>
                <c:pt idx="2022">
                  <c:v>202.2</c:v>
                </c:pt>
                <c:pt idx="2023">
                  <c:v>202.3</c:v>
                </c:pt>
                <c:pt idx="2024">
                  <c:v>202.4</c:v>
                </c:pt>
                <c:pt idx="2025">
                  <c:v>202.5</c:v>
                </c:pt>
                <c:pt idx="2026">
                  <c:v>202.6</c:v>
                </c:pt>
                <c:pt idx="2027">
                  <c:v>202.7</c:v>
                </c:pt>
                <c:pt idx="2028">
                  <c:v>202.8</c:v>
                </c:pt>
                <c:pt idx="2029">
                  <c:v>202.9</c:v>
                </c:pt>
                <c:pt idx="2030">
                  <c:v>203</c:v>
                </c:pt>
                <c:pt idx="2031">
                  <c:v>203.1</c:v>
                </c:pt>
                <c:pt idx="2032">
                  <c:v>203.2</c:v>
                </c:pt>
                <c:pt idx="2033">
                  <c:v>203.3</c:v>
                </c:pt>
                <c:pt idx="2034">
                  <c:v>203.4</c:v>
                </c:pt>
                <c:pt idx="2035">
                  <c:v>203.5</c:v>
                </c:pt>
                <c:pt idx="2036">
                  <c:v>203.6</c:v>
                </c:pt>
                <c:pt idx="2037">
                  <c:v>203.7</c:v>
                </c:pt>
                <c:pt idx="2038">
                  <c:v>203.8</c:v>
                </c:pt>
                <c:pt idx="2039">
                  <c:v>203.9</c:v>
                </c:pt>
                <c:pt idx="2040">
                  <c:v>204</c:v>
                </c:pt>
                <c:pt idx="2041">
                  <c:v>204.1</c:v>
                </c:pt>
                <c:pt idx="2042">
                  <c:v>204.2</c:v>
                </c:pt>
                <c:pt idx="2043">
                  <c:v>204.3</c:v>
                </c:pt>
                <c:pt idx="2044">
                  <c:v>204.4</c:v>
                </c:pt>
                <c:pt idx="2045">
                  <c:v>204.5</c:v>
                </c:pt>
                <c:pt idx="2046">
                  <c:v>204.6</c:v>
                </c:pt>
                <c:pt idx="2047">
                  <c:v>204.7</c:v>
                </c:pt>
                <c:pt idx="2048">
                  <c:v>204.8</c:v>
                </c:pt>
                <c:pt idx="2049">
                  <c:v>204.9</c:v>
                </c:pt>
                <c:pt idx="2050">
                  <c:v>205</c:v>
                </c:pt>
                <c:pt idx="2051">
                  <c:v>205.1</c:v>
                </c:pt>
                <c:pt idx="2052">
                  <c:v>205.2</c:v>
                </c:pt>
                <c:pt idx="2053">
                  <c:v>205.3</c:v>
                </c:pt>
                <c:pt idx="2054">
                  <c:v>205.4</c:v>
                </c:pt>
                <c:pt idx="2055">
                  <c:v>205.5</c:v>
                </c:pt>
                <c:pt idx="2056">
                  <c:v>205.6</c:v>
                </c:pt>
                <c:pt idx="2057">
                  <c:v>205.7</c:v>
                </c:pt>
                <c:pt idx="2058">
                  <c:v>205.8</c:v>
                </c:pt>
                <c:pt idx="2059">
                  <c:v>205.9</c:v>
                </c:pt>
                <c:pt idx="2060">
                  <c:v>206</c:v>
                </c:pt>
                <c:pt idx="2061">
                  <c:v>206.1</c:v>
                </c:pt>
                <c:pt idx="2062">
                  <c:v>206.2</c:v>
                </c:pt>
                <c:pt idx="2063">
                  <c:v>206.3</c:v>
                </c:pt>
                <c:pt idx="2064">
                  <c:v>206.4</c:v>
                </c:pt>
                <c:pt idx="2065">
                  <c:v>206.5</c:v>
                </c:pt>
                <c:pt idx="2066">
                  <c:v>206.6</c:v>
                </c:pt>
                <c:pt idx="2067">
                  <c:v>206.7</c:v>
                </c:pt>
                <c:pt idx="2068">
                  <c:v>206.8</c:v>
                </c:pt>
                <c:pt idx="2069">
                  <c:v>206.9</c:v>
                </c:pt>
                <c:pt idx="2070">
                  <c:v>207</c:v>
                </c:pt>
                <c:pt idx="2071">
                  <c:v>207.1</c:v>
                </c:pt>
                <c:pt idx="2072">
                  <c:v>207.2</c:v>
                </c:pt>
                <c:pt idx="2073">
                  <c:v>207.3</c:v>
                </c:pt>
                <c:pt idx="2074">
                  <c:v>207.4</c:v>
                </c:pt>
                <c:pt idx="2075">
                  <c:v>207.5</c:v>
                </c:pt>
                <c:pt idx="2076">
                  <c:v>207.6</c:v>
                </c:pt>
                <c:pt idx="2077">
                  <c:v>207.7</c:v>
                </c:pt>
                <c:pt idx="2078">
                  <c:v>207.8</c:v>
                </c:pt>
                <c:pt idx="2079">
                  <c:v>207.9</c:v>
                </c:pt>
                <c:pt idx="2080">
                  <c:v>208</c:v>
                </c:pt>
                <c:pt idx="2081">
                  <c:v>208.1</c:v>
                </c:pt>
                <c:pt idx="2082">
                  <c:v>208.2</c:v>
                </c:pt>
                <c:pt idx="2083">
                  <c:v>208.3</c:v>
                </c:pt>
                <c:pt idx="2084">
                  <c:v>208.4</c:v>
                </c:pt>
                <c:pt idx="2085">
                  <c:v>208.5</c:v>
                </c:pt>
                <c:pt idx="2086">
                  <c:v>208.6</c:v>
                </c:pt>
                <c:pt idx="2087">
                  <c:v>208.7</c:v>
                </c:pt>
                <c:pt idx="2088">
                  <c:v>208.8</c:v>
                </c:pt>
                <c:pt idx="2089">
                  <c:v>208.9</c:v>
                </c:pt>
                <c:pt idx="2090">
                  <c:v>209</c:v>
                </c:pt>
                <c:pt idx="2091">
                  <c:v>209.1</c:v>
                </c:pt>
                <c:pt idx="2092">
                  <c:v>209.2</c:v>
                </c:pt>
                <c:pt idx="2093">
                  <c:v>209.3</c:v>
                </c:pt>
                <c:pt idx="2094">
                  <c:v>209.4</c:v>
                </c:pt>
                <c:pt idx="2095">
                  <c:v>209.5</c:v>
                </c:pt>
                <c:pt idx="2096">
                  <c:v>209.6</c:v>
                </c:pt>
                <c:pt idx="2097">
                  <c:v>209.7</c:v>
                </c:pt>
                <c:pt idx="2098">
                  <c:v>209.8</c:v>
                </c:pt>
                <c:pt idx="2099">
                  <c:v>209.9</c:v>
                </c:pt>
                <c:pt idx="2100">
                  <c:v>210</c:v>
                </c:pt>
                <c:pt idx="2101">
                  <c:v>210.1</c:v>
                </c:pt>
                <c:pt idx="2102">
                  <c:v>210.2</c:v>
                </c:pt>
                <c:pt idx="2103">
                  <c:v>210.3</c:v>
                </c:pt>
                <c:pt idx="2104">
                  <c:v>210.4</c:v>
                </c:pt>
                <c:pt idx="2105">
                  <c:v>210.5</c:v>
                </c:pt>
                <c:pt idx="2106">
                  <c:v>210.6</c:v>
                </c:pt>
                <c:pt idx="2107">
                  <c:v>210.7</c:v>
                </c:pt>
                <c:pt idx="2108">
                  <c:v>210.8</c:v>
                </c:pt>
                <c:pt idx="2109">
                  <c:v>210.9</c:v>
                </c:pt>
                <c:pt idx="2110">
                  <c:v>211</c:v>
                </c:pt>
                <c:pt idx="2111">
                  <c:v>211.1</c:v>
                </c:pt>
                <c:pt idx="2112">
                  <c:v>211.2</c:v>
                </c:pt>
                <c:pt idx="2113">
                  <c:v>211.3</c:v>
                </c:pt>
                <c:pt idx="2114">
                  <c:v>211.4</c:v>
                </c:pt>
                <c:pt idx="2115">
                  <c:v>211.5</c:v>
                </c:pt>
                <c:pt idx="2116">
                  <c:v>211.6</c:v>
                </c:pt>
                <c:pt idx="2117">
                  <c:v>211.7</c:v>
                </c:pt>
                <c:pt idx="2118">
                  <c:v>211.8</c:v>
                </c:pt>
                <c:pt idx="2119">
                  <c:v>211.9</c:v>
                </c:pt>
                <c:pt idx="2120">
                  <c:v>212</c:v>
                </c:pt>
                <c:pt idx="2121">
                  <c:v>212.1</c:v>
                </c:pt>
                <c:pt idx="2122">
                  <c:v>212.2</c:v>
                </c:pt>
                <c:pt idx="2123">
                  <c:v>212.3</c:v>
                </c:pt>
                <c:pt idx="2124">
                  <c:v>212.4</c:v>
                </c:pt>
                <c:pt idx="2125">
                  <c:v>212.5</c:v>
                </c:pt>
                <c:pt idx="2126">
                  <c:v>212.6</c:v>
                </c:pt>
                <c:pt idx="2127">
                  <c:v>212.7</c:v>
                </c:pt>
                <c:pt idx="2128">
                  <c:v>212.8</c:v>
                </c:pt>
                <c:pt idx="2129">
                  <c:v>212.9</c:v>
                </c:pt>
                <c:pt idx="2130">
                  <c:v>213</c:v>
                </c:pt>
                <c:pt idx="2131">
                  <c:v>213.1</c:v>
                </c:pt>
                <c:pt idx="2132">
                  <c:v>213.2</c:v>
                </c:pt>
                <c:pt idx="2133">
                  <c:v>213.3</c:v>
                </c:pt>
                <c:pt idx="2134">
                  <c:v>213.4</c:v>
                </c:pt>
                <c:pt idx="2135">
                  <c:v>213.5</c:v>
                </c:pt>
                <c:pt idx="2136">
                  <c:v>213.6</c:v>
                </c:pt>
                <c:pt idx="2137">
                  <c:v>213.7</c:v>
                </c:pt>
                <c:pt idx="2138">
                  <c:v>213.8</c:v>
                </c:pt>
                <c:pt idx="2139">
                  <c:v>213.9</c:v>
                </c:pt>
                <c:pt idx="2140">
                  <c:v>214</c:v>
                </c:pt>
                <c:pt idx="2141">
                  <c:v>214.1</c:v>
                </c:pt>
                <c:pt idx="2142">
                  <c:v>214.2</c:v>
                </c:pt>
                <c:pt idx="2143">
                  <c:v>214.3</c:v>
                </c:pt>
                <c:pt idx="2144">
                  <c:v>214.4</c:v>
                </c:pt>
                <c:pt idx="2145">
                  <c:v>214.5</c:v>
                </c:pt>
                <c:pt idx="2146">
                  <c:v>214.6</c:v>
                </c:pt>
                <c:pt idx="2147">
                  <c:v>214.7</c:v>
                </c:pt>
                <c:pt idx="2148">
                  <c:v>214.8</c:v>
                </c:pt>
                <c:pt idx="2149">
                  <c:v>214.9</c:v>
                </c:pt>
                <c:pt idx="2150">
                  <c:v>215</c:v>
                </c:pt>
                <c:pt idx="2151">
                  <c:v>215.1</c:v>
                </c:pt>
                <c:pt idx="2152">
                  <c:v>215.2</c:v>
                </c:pt>
                <c:pt idx="2153">
                  <c:v>215.3</c:v>
                </c:pt>
                <c:pt idx="2154">
                  <c:v>215.4</c:v>
                </c:pt>
                <c:pt idx="2155">
                  <c:v>215.5</c:v>
                </c:pt>
                <c:pt idx="2156">
                  <c:v>215.6</c:v>
                </c:pt>
                <c:pt idx="2157">
                  <c:v>215.7</c:v>
                </c:pt>
                <c:pt idx="2158">
                  <c:v>215.8</c:v>
                </c:pt>
                <c:pt idx="2159">
                  <c:v>215.9</c:v>
                </c:pt>
                <c:pt idx="2160">
                  <c:v>216</c:v>
                </c:pt>
                <c:pt idx="2161">
                  <c:v>216.1</c:v>
                </c:pt>
                <c:pt idx="2162">
                  <c:v>216.2</c:v>
                </c:pt>
                <c:pt idx="2163">
                  <c:v>216.3</c:v>
                </c:pt>
                <c:pt idx="2164">
                  <c:v>216.4</c:v>
                </c:pt>
                <c:pt idx="2165">
                  <c:v>216.5</c:v>
                </c:pt>
                <c:pt idx="2166">
                  <c:v>216.6</c:v>
                </c:pt>
                <c:pt idx="2167">
                  <c:v>216.7</c:v>
                </c:pt>
                <c:pt idx="2168">
                  <c:v>216.8</c:v>
                </c:pt>
                <c:pt idx="2169">
                  <c:v>216.9</c:v>
                </c:pt>
                <c:pt idx="2170">
                  <c:v>217</c:v>
                </c:pt>
                <c:pt idx="2171">
                  <c:v>217.1</c:v>
                </c:pt>
                <c:pt idx="2172">
                  <c:v>217.2</c:v>
                </c:pt>
                <c:pt idx="2173">
                  <c:v>217.3</c:v>
                </c:pt>
                <c:pt idx="2174">
                  <c:v>217.4</c:v>
                </c:pt>
                <c:pt idx="2175">
                  <c:v>217.5</c:v>
                </c:pt>
                <c:pt idx="2176">
                  <c:v>217.6</c:v>
                </c:pt>
                <c:pt idx="2177">
                  <c:v>217.7</c:v>
                </c:pt>
                <c:pt idx="2178">
                  <c:v>217.8</c:v>
                </c:pt>
                <c:pt idx="2179">
                  <c:v>217.9</c:v>
                </c:pt>
                <c:pt idx="2180">
                  <c:v>218</c:v>
                </c:pt>
                <c:pt idx="2181">
                  <c:v>218.1</c:v>
                </c:pt>
                <c:pt idx="2182">
                  <c:v>218.2</c:v>
                </c:pt>
                <c:pt idx="2183">
                  <c:v>218.3</c:v>
                </c:pt>
                <c:pt idx="2184">
                  <c:v>218.4</c:v>
                </c:pt>
                <c:pt idx="2185">
                  <c:v>218.5</c:v>
                </c:pt>
                <c:pt idx="2186">
                  <c:v>218.6</c:v>
                </c:pt>
                <c:pt idx="2187">
                  <c:v>218.7</c:v>
                </c:pt>
                <c:pt idx="2188">
                  <c:v>218.8</c:v>
                </c:pt>
                <c:pt idx="2189">
                  <c:v>218.9</c:v>
                </c:pt>
                <c:pt idx="2190">
                  <c:v>219</c:v>
                </c:pt>
                <c:pt idx="2191">
                  <c:v>219.1</c:v>
                </c:pt>
                <c:pt idx="2192">
                  <c:v>219.2</c:v>
                </c:pt>
                <c:pt idx="2193">
                  <c:v>219.3</c:v>
                </c:pt>
                <c:pt idx="2194">
                  <c:v>219.4</c:v>
                </c:pt>
                <c:pt idx="2195">
                  <c:v>219.5</c:v>
                </c:pt>
                <c:pt idx="2196">
                  <c:v>219.6</c:v>
                </c:pt>
                <c:pt idx="2197">
                  <c:v>219.7</c:v>
                </c:pt>
                <c:pt idx="2198">
                  <c:v>219.8</c:v>
                </c:pt>
                <c:pt idx="2199">
                  <c:v>219.9</c:v>
                </c:pt>
                <c:pt idx="2200">
                  <c:v>220</c:v>
                </c:pt>
                <c:pt idx="2201">
                  <c:v>220.1</c:v>
                </c:pt>
                <c:pt idx="2202">
                  <c:v>220.2</c:v>
                </c:pt>
                <c:pt idx="2203">
                  <c:v>220.3</c:v>
                </c:pt>
                <c:pt idx="2204">
                  <c:v>220.4</c:v>
                </c:pt>
                <c:pt idx="2205">
                  <c:v>220.5</c:v>
                </c:pt>
                <c:pt idx="2206">
                  <c:v>220.6</c:v>
                </c:pt>
                <c:pt idx="2207">
                  <c:v>220.7</c:v>
                </c:pt>
                <c:pt idx="2208">
                  <c:v>220.8</c:v>
                </c:pt>
                <c:pt idx="2209">
                  <c:v>220.9</c:v>
                </c:pt>
                <c:pt idx="2210">
                  <c:v>221</c:v>
                </c:pt>
                <c:pt idx="2211">
                  <c:v>221.1</c:v>
                </c:pt>
                <c:pt idx="2212">
                  <c:v>221.2</c:v>
                </c:pt>
                <c:pt idx="2213">
                  <c:v>221.3</c:v>
                </c:pt>
                <c:pt idx="2214">
                  <c:v>221.4</c:v>
                </c:pt>
                <c:pt idx="2215">
                  <c:v>221.5</c:v>
                </c:pt>
                <c:pt idx="2216">
                  <c:v>221.6</c:v>
                </c:pt>
                <c:pt idx="2217">
                  <c:v>221.7</c:v>
                </c:pt>
                <c:pt idx="2218">
                  <c:v>221.8</c:v>
                </c:pt>
                <c:pt idx="2219">
                  <c:v>221.9</c:v>
                </c:pt>
                <c:pt idx="2220">
                  <c:v>222</c:v>
                </c:pt>
                <c:pt idx="2221">
                  <c:v>222.1</c:v>
                </c:pt>
                <c:pt idx="2222">
                  <c:v>222.2</c:v>
                </c:pt>
                <c:pt idx="2223">
                  <c:v>222.3</c:v>
                </c:pt>
                <c:pt idx="2224">
                  <c:v>222.4</c:v>
                </c:pt>
                <c:pt idx="2225">
                  <c:v>222.5</c:v>
                </c:pt>
                <c:pt idx="2226">
                  <c:v>222.6</c:v>
                </c:pt>
                <c:pt idx="2227">
                  <c:v>222.7</c:v>
                </c:pt>
                <c:pt idx="2228">
                  <c:v>222.8</c:v>
                </c:pt>
                <c:pt idx="2229">
                  <c:v>222.9</c:v>
                </c:pt>
                <c:pt idx="2230">
                  <c:v>223</c:v>
                </c:pt>
                <c:pt idx="2231">
                  <c:v>223.1</c:v>
                </c:pt>
                <c:pt idx="2232">
                  <c:v>223.2</c:v>
                </c:pt>
                <c:pt idx="2233">
                  <c:v>223.3</c:v>
                </c:pt>
                <c:pt idx="2234">
                  <c:v>223.4</c:v>
                </c:pt>
                <c:pt idx="2235">
                  <c:v>223.5</c:v>
                </c:pt>
                <c:pt idx="2236">
                  <c:v>223.6</c:v>
                </c:pt>
                <c:pt idx="2237">
                  <c:v>223.7</c:v>
                </c:pt>
                <c:pt idx="2238">
                  <c:v>223.8</c:v>
                </c:pt>
                <c:pt idx="2239">
                  <c:v>223.9</c:v>
                </c:pt>
                <c:pt idx="2240">
                  <c:v>224</c:v>
                </c:pt>
                <c:pt idx="2241">
                  <c:v>224.1</c:v>
                </c:pt>
                <c:pt idx="2242">
                  <c:v>224.2</c:v>
                </c:pt>
                <c:pt idx="2243">
                  <c:v>224.3</c:v>
                </c:pt>
                <c:pt idx="2244">
                  <c:v>224.4</c:v>
                </c:pt>
                <c:pt idx="2245">
                  <c:v>224.5</c:v>
                </c:pt>
                <c:pt idx="2246">
                  <c:v>224.6</c:v>
                </c:pt>
                <c:pt idx="2247">
                  <c:v>224.7</c:v>
                </c:pt>
                <c:pt idx="2248">
                  <c:v>224.8</c:v>
                </c:pt>
                <c:pt idx="2249">
                  <c:v>224.9</c:v>
                </c:pt>
                <c:pt idx="2250">
                  <c:v>225</c:v>
                </c:pt>
                <c:pt idx="2251">
                  <c:v>225.1</c:v>
                </c:pt>
                <c:pt idx="2252">
                  <c:v>225.2</c:v>
                </c:pt>
                <c:pt idx="2253">
                  <c:v>225.3</c:v>
                </c:pt>
                <c:pt idx="2254">
                  <c:v>225.4</c:v>
                </c:pt>
                <c:pt idx="2255">
                  <c:v>225.5</c:v>
                </c:pt>
                <c:pt idx="2256">
                  <c:v>225.6</c:v>
                </c:pt>
                <c:pt idx="2257">
                  <c:v>225.7</c:v>
                </c:pt>
                <c:pt idx="2258">
                  <c:v>225.8</c:v>
                </c:pt>
                <c:pt idx="2259">
                  <c:v>225.9</c:v>
                </c:pt>
                <c:pt idx="2260">
                  <c:v>226</c:v>
                </c:pt>
                <c:pt idx="2261">
                  <c:v>226.1</c:v>
                </c:pt>
                <c:pt idx="2262">
                  <c:v>226.2</c:v>
                </c:pt>
                <c:pt idx="2263">
                  <c:v>226.3</c:v>
                </c:pt>
                <c:pt idx="2264">
                  <c:v>226.4</c:v>
                </c:pt>
                <c:pt idx="2265">
                  <c:v>226.5</c:v>
                </c:pt>
                <c:pt idx="2266">
                  <c:v>226.6</c:v>
                </c:pt>
                <c:pt idx="2267">
                  <c:v>226.7</c:v>
                </c:pt>
                <c:pt idx="2268">
                  <c:v>226.8</c:v>
                </c:pt>
                <c:pt idx="2269">
                  <c:v>226.9</c:v>
                </c:pt>
                <c:pt idx="2270">
                  <c:v>227</c:v>
                </c:pt>
                <c:pt idx="2271">
                  <c:v>227.1</c:v>
                </c:pt>
                <c:pt idx="2272">
                  <c:v>227.2</c:v>
                </c:pt>
                <c:pt idx="2273">
                  <c:v>227.3</c:v>
                </c:pt>
                <c:pt idx="2274">
                  <c:v>227.4</c:v>
                </c:pt>
                <c:pt idx="2275">
                  <c:v>227.5</c:v>
                </c:pt>
                <c:pt idx="2276">
                  <c:v>227.6</c:v>
                </c:pt>
                <c:pt idx="2277">
                  <c:v>227.7</c:v>
                </c:pt>
                <c:pt idx="2278">
                  <c:v>227.8</c:v>
                </c:pt>
                <c:pt idx="2279">
                  <c:v>227.9</c:v>
                </c:pt>
                <c:pt idx="2280">
                  <c:v>228</c:v>
                </c:pt>
                <c:pt idx="2281">
                  <c:v>228.1</c:v>
                </c:pt>
                <c:pt idx="2282">
                  <c:v>228.2</c:v>
                </c:pt>
                <c:pt idx="2283">
                  <c:v>228.3</c:v>
                </c:pt>
                <c:pt idx="2284">
                  <c:v>228.4</c:v>
                </c:pt>
                <c:pt idx="2285">
                  <c:v>228.5</c:v>
                </c:pt>
                <c:pt idx="2286">
                  <c:v>228.6</c:v>
                </c:pt>
                <c:pt idx="2287">
                  <c:v>228.7</c:v>
                </c:pt>
                <c:pt idx="2288">
                  <c:v>228.8</c:v>
                </c:pt>
                <c:pt idx="2289">
                  <c:v>228.9</c:v>
                </c:pt>
                <c:pt idx="2290">
                  <c:v>229</c:v>
                </c:pt>
                <c:pt idx="2291">
                  <c:v>229.1</c:v>
                </c:pt>
                <c:pt idx="2292">
                  <c:v>229.2</c:v>
                </c:pt>
                <c:pt idx="2293">
                  <c:v>229.3</c:v>
                </c:pt>
                <c:pt idx="2294">
                  <c:v>229.4</c:v>
                </c:pt>
                <c:pt idx="2295">
                  <c:v>229.5</c:v>
                </c:pt>
                <c:pt idx="2296">
                  <c:v>229.6</c:v>
                </c:pt>
                <c:pt idx="2297">
                  <c:v>229.7</c:v>
                </c:pt>
                <c:pt idx="2298">
                  <c:v>229.8</c:v>
                </c:pt>
                <c:pt idx="2299">
                  <c:v>229.9</c:v>
                </c:pt>
                <c:pt idx="2300">
                  <c:v>230</c:v>
                </c:pt>
                <c:pt idx="2301">
                  <c:v>230.1</c:v>
                </c:pt>
                <c:pt idx="2302">
                  <c:v>230.2</c:v>
                </c:pt>
                <c:pt idx="2303">
                  <c:v>230.3</c:v>
                </c:pt>
                <c:pt idx="2304">
                  <c:v>230.4</c:v>
                </c:pt>
                <c:pt idx="2305">
                  <c:v>230.5</c:v>
                </c:pt>
                <c:pt idx="2306">
                  <c:v>230.6</c:v>
                </c:pt>
                <c:pt idx="2307">
                  <c:v>230.7</c:v>
                </c:pt>
                <c:pt idx="2308">
                  <c:v>230.8</c:v>
                </c:pt>
                <c:pt idx="2309">
                  <c:v>230.9</c:v>
                </c:pt>
                <c:pt idx="2310">
                  <c:v>231</c:v>
                </c:pt>
                <c:pt idx="2311">
                  <c:v>231.1</c:v>
                </c:pt>
                <c:pt idx="2312">
                  <c:v>231.2</c:v>
                </c:pt>
                <c:pt idx="2313">
                  <c:v>231.3</c:v>
                </c:pt>
                <c:pt idx="2314">
                  <c:v>231.4</c:v>
                </c:pt>
                <c:pt idx="2315">
                  <c:v>231.5</c:v>
                </c:pt>
                <c:pt idx="2316">
                  <c:v>231.6</c:v>
                </c:pt>
                <c:pt idx="2317">
                  <c:v>231.7</c:v>
                </c:pt>
                <c:pt idx="2318">
                  <c:v>231.8</c:v>
                </c:pt>
                <c:pt idx="2319">
                  <c:v>231.9</c:v>
                </c:pt>
                <c:pt idx="2320">
                  <c:v>232</c:v>
                </c:pt>
                <c:pt idx="2321">
                  <c:v>232.1</c:v>
                </c:pt>
                <c:pt idx="2322">
                  <c:v>232.2</c:v>
                </c:pt>
                <c:pt idx="2323">
                  <c:v>232.3</c:v>
                </c:pt>
                <c:pt idx="2324">
                  <c:v>232.4</c:v>
                </c:pt>
                <c:pt idx="2325">
                  <c:v>232.5</c:v>
                </c:pt>
                <c:pt idx="2326">
                  <c:v>232.6</c:v>
                </c:pt>
                <c:pt idx="2327">
                  <c:v>232.7</c:v>
                </c:pt>
                <c:pt idx="2328">
                  <c:v>232.8</c:v>
                </c:pt>
                <c:pt idx="2329">
                  <c:v>232.9</c:v>
                </c:pt>
                <c:pt idx="2330">
                  <c:v>233</c:v>
                </c:pt>
                <c:pt idx="2331">
                  <c:v>233.1</c:v>
                </c:pt>
                <c:pt idx="2332">
                  <c:v>233.2</c:v>
                </c:pt>
                <c:pt idx="2333">
                  <c:v>233.3</c:v>
                </c:pt>
                <c:pt idx="2334">
                  <c:v>233.4</c:v>
                </c:pt>
                <c:pt idx="2335">
                  <c:v>233.5</c:v>
                </c:pt>
                <c:pt idx="2336">
                  <c:v>233.6</c:v>
                </c:pt>
                <c:pt idx="2337">
                  <c:v>233.7</c:v>
                </c:pt>
                <c:pt idx="2338">
                  <c:v>233.8</c:v>
                </c:pt>
                <c:pt idx="2339">
                  <c:v>233.9</c:v>
                </c:pt>
                <c:pt idx="2340">
                  <c:v>234</c:v>
                </c:pt>
                <c:pt idx="2341">
                  <c:v>234.1</c:v>
                </c:pt>
                <c:pt idx="2342">
                  <c:v>234.2</c:v>
                </c:pt>
                <c:pt idx="2343">
                  <c:v>234.3</c:v>
                </c:pt>
                <c:pt idx="2344">
                  <c:v>234.4</c:v>
                </c:pt>
                <c:pt idx="2345">
                  <c:v>234.5</c:v>
                </c:pt>
                <c:pt idx="2346">
                  <c:v>234.6</c:v>
                </c:pt>
                <c:pt idx="2347">
                  <c:v>234.7</c:v>
                </c:pt>
                <c:pt idx="2348">
                  <c:v>234.8</c:v>
                </c:pt>
                <c:pt idx="2349">
                  <c:v>234.9</c:v>
                </c:pt>
                <c:pt idx="2350">
                  <c:v>235</c:v>
                </c:pt>
                <c:pt idx="2351">
                  <c:v>235.1</c:v>
                </c:pt>
                <c:pt idx="2352">
                  <c:v>235.2</c:v>
                </c:pt>
                <c:pt idx="2353">
                  <c:v>235.3</c:v>
                </c:pt>
                <c:pt idx="2354">
                  <c:v>235.4</c:v>
                </c:pt>
                <c:pt idx="2355">
                  <c:v>235.5</c:v>
                </c:pt>
                <c:pt idx="2356">
                  <c:v>235.6</c:v>
                </c:pt>
                <c:pt idx="2357">
                  <c:v>235.7</c:v>
                </c:pt>
                <c:pt idx="2358">
                  <c:v>235.8</c:v>
                </c:pt>
                <c:pt idx="2359">
                  <c:v>235.9</c:v>
                </c:pt>
                <c:pt idx="2360">
                  <c:v>236</c:v>
                </c:pt>
                <c:pt idx="2361">
                  <c:v>236.1</c:v>
                </c:pt>
                <c:pt idx="2362">
                  <c:v>236.2</c:v>
                </c:pt>
                <c:pt idx="2363">
                  <c:v>236.3</c:v>
                </c:pt>
                <c:pt idx="2364">
                  <c:v>236.4</c:v>
                </c:pt>
                <c:pt idx="2365">
                  <c:v>236.5</c:v>
                </c:pt>
                <c:pt idx="2366">
                  <c:v>236.6</c:v>
                </c:pt>
                <c:pt idx="2367">
                  <c:v>236.7</c:v>
                </c:pt>
                <c:pt idx="2368">
                  <c:v>236.8</c:v>
                </c:pt>
                <c:pt idx="2369">
                  <c:v>236.9</c:v>
                </c:pt>
                <c:pt idx="2370">
                  <c:v>237</c:v>
                </c:pt>
                <c:pt idx="2371">
                  <c:v>237.1</c:v>
                </c:pt>
                <c:pt idx="2372">
                  <c:v>237.2</c:v>
                </c:pt>
                <c:pt idx="2373">
                  <c:v>237.3</c:v>
                </c:pt>
                <c:pt idx="2374">
                  <c:v>237.4</c:v>
                </c:pt>
                <c:pt idx="2375">
                  <c:v>237.5</c:v>
                </c:pt>
                <c:pt idx="2376">
                  <c:v>237.6</c:v>
                </c:pt>
                <c:pt idx="2377">
                  <c:v>237.7</c:v>
                </c:pt>
                <c:pt idx="2378">
                  <c:v>237.8</c:v>
                </c:pt>
                <c:pt idx="2379">
                  <c:v>237.9</c:v>
                </c:pt>
                <c:pt idx="2380">
                  <c:v>238</c:v>
                </c:pt>
                <c:pt idx="2381">
                  <c:v>238.1</c:v>
                </c:pt>
                <c:pt idx="2382">
                  <c:v>238.2</c:v>
                </c:pt>
                <c:pt idx="2383">
                  <c:v>238.3</c:v>
                </c:pt>
                <c:pt idx="2384">
                  <c:v>238.4</c:v>
                </c:pt>
                <c:pt idx="2385">
                  <c:v>238.5</c:v>
                </c:pt>
                <c:pt idx="2386">
                  <c:v>238.6</c:v>
                </c:pt>
                <c:pt idx="2387">
                  <c:v>238.7</c:v>
                </c:pt>
                <c:pt idx="2388">
                  <c:v>238.8</c:v>
                </c:pt>
                <c:pt idx="2389">
                  <c:v>238.9</c:v>
                </c:pt>
                <c:pt idx="2390">
                  <c:v>239</c:v>
                </c:pt>
                <c:pt idx="2391">
                  <c:v>239.1</c:v>
                </c:pt>
                <c:pt idx="2392">
                  <c:v>239.2</c:v>
                </c:pt>
                <c:pt idx="2393">
                  <c:v>239.3</c:v>
                </c:pt>
                <c:pt idx="2394">
                  <c:v>239.4</c:v>
                </c:pt>
                <c:pt idx="2395">
                  <c:v>239.5</c:v>
                </c:pt>
                <c:pt idx="2396">
                  <c:v>239.6</c:v>
                </c:pt>
                <c:pt idx="2397">
                  <c:v>239.7</c:v>
                </c:pt>
                <c:pt idx="2398">
                  <c:v>239.8</c:v>
                </c:pt>
                <c:pt idx="2399">
                  <c:v>239.9</c:v>
                </c:pt>
                <c:pt idx="2400">
                  <c:v>240</c:v>
                </c:pt>
                <c:pt idx="2401">
                  <c:v>240.1</c:v>
                </c:pt>
                <c:pt idx="2402">
                  <c:v>240.2</c:v>
                </c:pt>
                <c:pt idx="2403">
                  <c:v>240.3</c:v>
                </c:pt>
                <c:pt idx="2404">
                  <c:v>240.4</c:v>
                </c:pt>
                <c:pt idx="2405">
                  <c:v>240.5</c:v>
                </c:pt>
                <c:pt idx="2406">
                  <c:v>240.6</c:v>
                </c:pt>
                <c:pt idx="2407">
                  <c:v>240.7</c:v>
                </c:pt>
                <c:pt idx="2408">
                  <c:v>240.8</c:v>
                </c:pt>
                <c:pt idx="2409">
                  <c:v>240.9</c:v>
                </c:pt>
                <c:pt idx="2410">
                  <c:v>241</c:v>
                </c:pt>
                <c:pt idx="2411">
                  <c:v>241.1</c:v>
                </c:pt>
                <c:pt idx="2412">
                  <c:v>241.2</c:v>
                </c:pt>
                <c:pt idx="2413">
                  <c:v>241.3</c:v>
                </c:pt>
                <c:pt idx="2414">
                  <c:v>241.4</c:v>
                </c:pt>
                <c:pt idx="2415">
                  <c:v>241.5</c:v>
                </c:pt>
                <c:pt idx="2416">
                  <c:v>241.6</c:v>
                </c:pt>
                <c:pt idx="2417">
                  <c:v>241.7</c:v>
                </c:pt>
                <c:pt idx="2418">
                  <c:v>241.8</c:v>
                </c:pt>
                <c:pt idx="2419">
                  <c:v>241.9</c:v>
                </c:pt>
                <c:pt idx="2420">
                  <c:v>242</c:v>
                </c:pt>
                <c:pt idx="2421">
                  <c:v>242.1</c:v>
                </c:pt>
                <c:pt idx="2422">
                  <c:v>242.2</c:v>
                </c:pt>
                <c:pt idx="2423">
                  <c:v>242.3</c:v>
                </c:pt>
                <c:pt idx="2424">
                  <c:v>242.4</c:v>
                </c:pt>
                <c:pt idx="2425">
                  <c:v>242.5</c:v>
                </c:pt>
                <c:pt idx="2426">
                  <c:v>242.6</c:v>
                </c:pt>
                <c:pt idx="2427">
                  <c:v>242.7</c:v>
                </c:pt>
                <c:pt idx="2428">
                  <c:v>242.8</c:v>
                </c:pt>
                <c:pt idx="2429">
                  <c:v>242.9</c:v>
                </c:pt>
                <c:pt idx="2430">
                  <c:v>243</c:v>
                </c:pt>
                <c:pt idx="2431">
                  <c:v>243.1</c:v>
                </c:pt>
                <c:pt idx="2432">
                  <c:v>243.2</c:v>
                </c:pt>
                <c:pt idx="2433">
                  <c:v>243.3</c:v>
                </c:pt>
                <c:pt idx="2434">
                  <c:v>243.4</c:v>
                </c:pt>
                <c:pt idx="2435">
                  <c:v>243.5</c:v>
                </c:pt>
                <c:pt idx="2436">
                  <c:v>243.6</c:v>
                </c:pt>
                <c:pt idx="2437">
                  <c:v>243.7</c:v>
                </c:pt>
                <c:pt idx="2438">
                  <c:v>243.8</c:v>
                </c:pt>
                <c:pt idx="2439">
                  <c:v>243.9</c:v>
                </c:pt>
                <c:pt idx="2440">
                  <c:v>244</c:v>
                </c:pt>
                <c:pt idx="2441">
                  <c:v>244.1</c:v>
                </c:pt>
                <c:pt idx="2442">
                  <c:v>244.2</c:v>
                </c:pt>
                <c:pt idx="2443">
                  <c:v>244.3</c:v>
                </c:pt>
                <c:pt idx="2444">
                  <c:v>244.4</c:v>
                </c:pt>
                <c:pt idx="2445">
                  <c:v>244.5</c:v>
                </c:pt>
                <c:pt idx="2446">
                  <c:v>244.6</c:v>
                </c:pt>
                <c:pt idx="2447">
                  <c:v>244.7</c:v>
                </c:pt>
                <c:pt idx="2448">
                  <c:v>244.8</c:v>
                </c:pt>
                <c:pt idx="2449">
                  <c:v>244.9</c:v>
                </c:pt>
                <c:pt idx="2450">
                  <c:v>245</c:v>
                </c:pt>
                <c:pt idx="2451">
                  <c:v>245.1</c:v>
                </c:pt>
                <c:pt idx="2452">
                  <c:v>245.2</c:v>
                </c:pt>
                <c:pt idx="2453">
                  <c:v>245.3</c:v>
                </c:pt>
                <c:pt idx="2454">
                  <c:v>245.4</c:v>
                </c:pt>
                <c:pt idx="2455">
                  <c:v>245.5</c:v>
                </c:pt>
                <c:pt idx="2456">
                  <c:v>245.6</c:v>
                </c:pt>
                <c:pt idx="2457">
                  <c:v>245.7</c:v>
                </c:pt>
                <c:pt idx="2458">
                  <c:v>245.8</c:v>
                </c:pt>
                <c:pt idx="2459">
                  <c:v>245.9</c:v>
                </c:pt>
                <c:pt idx="2460">
                  <c:v>246</c:v>
                </c:pt>
                <c:pt idx="2461">
                  <c:v>246.1</c:v>
                </c:pt>
                <c:pt idx="2462">
                  <c:v>246.2</c:v>
                </c:pt>
                <c:pt idx="2463">
                  <c:v>246.3</c:v>
                </c:pt>
                <c:pt idx="2464">
                  <c:v>246.4</c:v>
                </c:pt>
                <c:pt idx="2465">
                  <c:v>246.5</c:v>
                </c:pt>
                <c:pt idx="2466">
                  <c:v>246.6</c:v>
                </c:pt>
                <c:pt idx="2467">
                  <c:v>246.7</c:v>
                </c:pt>
                <c:pt idx="2468">
                  <c:v>246.8</c:v>
                </c:pt>
                <c:pt idx="2469">
                  <c:v>246.9</c:v>
                </c:pt>
                <c:pt idx="2470">
                  <c:v>247</c:v>
                </c:pt>
                <c:pt idx="2471">
                  <c:v>247.1</c:v>
                </c:pt>
                <c:pt idx="2472">
                  <c:v>247.2</c:v>
                </c:pt>
                <c:pt idx="2473">
                  <c:v>247.3</c:v>
                </c:pt>
                <c:pt idx="2474">
                  <c:v>247.4</c:v>
                </c:pt>
                <c:pt idx="2475">
                  <c:v>247.5</c:v>
                </c:pt>
                <c:pt idx="2476">
                  <c:v>247.6</c:v>
                </c:pt>
                <c:pt idx="2477">
                  <c:v>247.7</c:v>
                </c:pt>
                <c:pt idx="2478">
                  <c:v>247.8</c:v>
                </c:pt>
                <c:pt idx="2479">
                  <c:v>247.9</c:v>
                </c:pt>
                <c:pt idx="2480">
                  <c:v>248</c:v>
                </c:pt>
                <c:pt idx="2481">
                  <c:v>248.1</c:v>
                </c:pt>
                <c:pt idx="2482">
                  <c:v>248.2</c:v>
                </c:pt>
                <c:pt idx="2483">
                  <c:v>248.3</c:v>
                </c:pt>
                <c:pt idx="2484">
                  <c:v>248.4</c:v>
                </c:pt>
                <c:pt idx="2485">
                  <c:v>248.5</c:v>
                </c:pt>
                <c:pt idx="2486">
                  <c:v>248.6</c:v>
                </c:pt>
                <c:pt idx="2487">
                  <c:v>248.7</c:v>
                </c:pt>
                <c:pt idx="2488">
                  <c:v>248.8</c:v>
                </c:pt>
                <c:pt idx="2489">
                  <c:v>248.9</c:v>
                </c:pt>
                <c:pt idx="2490">
                  <c:v>249</c:v>
                </c:pt>
                <c:pt idx="2491">
                  <c:v>249.1</c:v>
                </c:pt>
                <c:pt idx="2492">
                  <c:v>249.2</c:v>
                </c:pt>
                <c:pt idx="2493">
                  <c:v>249.3</c:v>
                </c:pt>
                <c:pt idx="2494">
                  <c:v>249.4</c:v>
                </c:pt>
                <c:pt idx="2495">
                  <c:v>249.5</c:v>
                </c:pt>
                <c:pt idx="2496">
                  <c:v>249.6</c:v>
                </c:pt>
                <c:pt idx="2497">
                  <c:v>249.7</c:v>
                </c:pt>
                <c:pt idx="2498">
                  <c:v>249.8</c:v>
                </c:pt>
                <c:pt idx="2499">
                  <c:v>249.9</c:v>
                </c:pt>
                <c:pt idx="2500">
                  <c:v>250</c:v>
                </c:pt>
                <c:pt idx="2501">
                  <c:v>250.1</c:v>
                </c:pt>
                <c:pt idx="2502">
                  <c:v>250.2</c:v>
                </c:pt>
                <c:pt idx="2503">
                  <c:v>250.3</c:v>
                </c:pt>
                <c:pt idx="2504">
                  <c:v>250.4</c:v>
                </c:pt>
                <c:pt idx="2505">
                  <c:v>250.5</c:v>
                </c:pt>
                <c:pt idx="2506">
                  <c:v>250.6</c:v>
                </c:pt>
                <c:pt idx="2507">
                  <c:v>250.7</c:v>
                </c:pt>
                <c:pt idx="2508">
                  <c:v>250.8</c:v>
                </c:pt>
                <c:pt idx="2509">
                  <c:v>250.9</c:v>
                </c:pt>
                <c:pt idx="2510">
                  <c:v>251</c:v>
                </c:pt>
                <c:pt idx="2511">
                  <c:v>251.1</c:v>
                </c:pt>
                <c:pt idx="2512">
                  <c:v>251.2</c:v>
                </c:pt>
                <c:pt idx="2513">
                  <c:v>251.3</c:v>
                </c:pt>
                <c:pt idx="2514">
                  <c:v>251.4</c:v>
                </c:pt>
                <c:pt idx="2515">
                  <c:v>251.5</c:v>
                </c:pt>
                <c:pt idx="2516">
                  <c:v>251.6</c:v>
                </c:pt>
                <c:pt idx="2517">
                  <c:v>251.7</c:v>
                </c:pt>
                <c:pt idx="2518">
                  <c:v>251.8</c:v>
                </c:pt>
                <c:pt idx="2519">
                  <c:v>251.9</c:v>
                </c:pt>
                <c:pt idx="2520">
                  <c:v>252</c:v>
                </c:pt>
                <c:pt idx="2521">
                  <c:v>252.1</c:v>
                </c:pt>
                <c:pt idx="2522">
                  <c:v>252.2</c:v>
                </c:pt>
                <c:pt idx="2523">
                  <c:v>252.3</c:v>
                </c:pt>
                <c:pt idx="2524">
                  <c:v>252.4</c:v>
                </c:pt>
                <c:pt idx="2525">
                  <c:v>252.5</c:v>
                </c:pt>
                <c:pt idx="2526">
                  <c:v>252.6</c:v>
                </c:pt>
                <c:pt idx="2527">
                  <c:v>252.7</c:v>
                </c:pt>
                <c:pt idx="2528">
                  <c:v>252.8</c:v>
                </c:pt>
                <c:pt idx="2529">
                  <c:v>252.9</c:v>
                </c:pt>
                <c:pt idx="2530">
                  <c:v>253</c:v>
                </c:pt>
                <c:pt idx="2531">
                  <c:v>253.1</c:v>
                </c:pt>
                <c:pt idx="2532">
                  <c:v>253.2</c:v>
                </c:pt>
                <c:pt idx="2533">
                  <c:v>253.3</c:v>
                </c:pt>
                <c:pt idx="2534">
                  <c:v>253.4</c:v>
                </c:pt>
                <c:pt idx="2535">
                  <c:v>253.5</c:v>
                </c:pt>
                <c:pt idx="2536">
                  <c:v>253.6</c:v>
                </c:pt>
                <c:pt idx="2537">
                  <c:v>253.7</c:v>
                </c:pt>
                <c:pt idx="2538">
                  <c:v>253.8</c:v>
                </c:pt>
                <c:pt idx="2539">
                  <c:v>253.9</c:v>
                </c:pt>
                <c:pt idx="2540">
                  <c:v>254</c:v>
                </c:pt>
                <c:pt idx="2541">
                  <c:v>254.1</c:v>
                </c:pt>
                <c:pt idx="2542">
                  <c:v>254.2</c:v>
                </c:pt>
                <c:pt idx="2543">
                  <c:v>254.3</c:v>
                </c:pt>
                <c:pt idx="2544">
                  <c:v>254.4</c:v>
                </c:pt>
                <c:pt idx="2545">
                  <c:v>254.5</c:v>
                </c:pt>
                <c:pt idx="2546">
                  <c:v>254.6</c:v>
                </c:pt>
                <c:pt idx="2547">
                  <c:v>254.7</c:v>
                </c:pt>
                <c:pt idx="2548">
                  <c:v>254.8</c:v>
                </c:pt>
                <c:pt idx="2549">
                  <c:v>254.9</c:v>
                </c:pt>
                <c:pt idx="2550">
                  <c:v>255</c:v>
                </c:pt>
                <c:pt idx="2551">
                  <c:v>255.1</c:v>
                </c:pt>
                <c:pt idx="2552">
                  <c:v>255.2</c:v>
                </c:pt>
                <c:pt idx="2553">
                  <c:v>255.3</c:v>
                </c:pt>
                <c:pt idx="2554">
                  <c:v>255.4</c:v>
                </c:pt>
                <c:pt idx="2555">
                  <c:v>255.5</c:v>
                </c:pt>
                <c:pt idx="2556">
                  <c:v>255.6</c:v>
                </c:pt>
                <c:pt idx="2557">
                  <c:v>255.7</c:v>
                </c:pt>
                <c:pt idx="2558">
                  <c:v>255.8</c:v>
                </c:pt>
                <c:pt idx="2559">
                  <c:v>255.9</c:v>
                </c:pt>
                <c:pt idx="2560">
                  <c:v>256</c:v>
                </c:pt>
                <c:pt idx="2561">
                  <c:v>256.10000000000002</c:v>
                </c:pt>
                <c:pt idx="2562">
                  <c:v>256.2</c:v>
                </c:pt>
                <c:pt idx="2563">
                  <c:v>256.3</c:v>
                </c:pt>
                <c:pt idx="2564">
                  <c:v>256.39999999999998</c:v>
                </c:pt>
                <c:pt idx="2565">
                  <c:v>256.5</c:v>
                </c:pt>
                <c:pt idx="2566">
                  <c:v>256.60000000000002</c:v>
                </c:pt>
                <c:pt idx="2567">
                  <c:v>256.7</c:v>
                </c:pt>
                <c:pt idx="2568">
                  <c:v>256.8</c:v>
                </c:pt>
                <c:pt idx="2569">
                  <c:v>256.89999999999998</c:v>
                </c:pt>
                <c:pt idx="2570">
                  <c:v>257</c:v>
                </c:pt>
                <c:pt idx="2571">
                  <c:v>257.10000000000002</c:v>
                </c:pt>
                <c:pt idx="2572">
                  <c:v>257.2</c:v>
                </c:pt>
                <c:pt idx="2573">
                  <c:v>257.3</c:v>
                </c:pt>
                <c:pt idx="2574">
                  <c:v>257.39999999999998</c:v>
                </c:pt>
                <c:pt idx="2575">
                  <c:v>257.5</c:v>
                </c:pt>
                <c:pt idx="2576">
                  <c:v>257.60000000000002</c:v>
                </c:pt>
                <c:pt idx="2577">
                  <c:v>257.7</c:v>
                </c:pt>
                <c:pt idx="2578">
                  <c:v>257.8</c:v>
                </c:pt>
                <c:pt idx="2579">
                  <c:v>257.89999999999998</c:v>
                </c:pt>
                <c:pt idx="2580">
                  <c:v>258</c:v>
                </c:pt>
                <c:pt idx="2581">
                  <c:v>258.10000000000002</c:v>
                </c:pt>
                <c:pt idx="2582">
                  <c:v>258.2</c:v>
                </c:pt>
                <c:pt idx="2583">
                  <c:v>258.3</c:v>
                </c:pt>
                <c:pt idx="2584">
                  <c:v>258.39999999999998</c:v>
                </c:pt>
                <c:pt idx="2585">
                  <c:v>258.5</c:v>
                </c:pt>
                <c:pt idx="2586">
                  <c:v>258.60000000000002</c:v>
                </c:pt>
                <c:pt idx="2587">
                  <c:v>258.7</c:v>
                </c:pt>
                <c:pt idx="2588">
                  <c:v>258.8</c:v>
                </c:pt>
                <c:pt idx="2589">
                  <c:v>258.89999999999998</c:v>
                </c:pt>
                <c:pt idx="2590">
                  <c:v>259</c:v>
                </c:pt>
                <c:pt idx="2591">
                  <c:v>259.10000000000002</c:v>
                </c:pt>
                <c:pt idx="2592">
                  <c:v>259.2</c:v>
                </c:pt>
                <c:pt idx="2593">
                  <c:v>259.3</c:v>
                </c:pt>
                <c:pt idx="2594">
                  <c:v>259.39999999999998</c:v>
                </c:pt>
                <c:pt idx="2595">
                  <c:v>259.5</c:v>
                </c:pt>
                <c:pt idx="2596">
                  <c:v>259.60000000000002</c:v>
                </c:pt>
                <c:pt idx="2597">
                  <c:v>259.7</c:v>
                </c:pt>
                <c:pt idx="2598">
                  <c:v>259.8</c:v>
                </c:pt>
                <c:pt idx="2599">
                  <c:v>259.89999999999998</c:v>
                </c:pt>
                <c:pt idx="2600">
                  <c:v>260</c:v>
                </c:pt>
                <c:pt idx="2601">
                  <c:v>260.10000000000002</c:v>
                </c:pt>
                <c:pt idx="2602">
                  <c:v>260.2</c:v>
                </c:pt>
                <c:pt idx="2603">
                  <c:v>260.3</c:v>
                </c:pt>
                <c:pt idx="2604">
                  <c:v>260.39999999999998</c:v>
                </c:pt>
                <c:pt idx="2605">
                  <c:v>260.5</c:v>
                </c:pt>
                <c:pt idx="2606">
                  <c:v>260.60000000000002</c:v>
                </c:pt>
                <c:pt idx="2607">
                  <c:v>260.7</c:v>
                </c:pt>
                <c:pt idx="2608">
                  <c:v>260.8</c:v>
                </c:pt>
                <c:pt idx="2609">
                  <c:v>260.89999999999998</c:v>
                </c:pt>
                <c:pt idx="2610">
                  <c:v>261</c:v>
                </c:pt>
                <c:pt idx="2611">
                  <c:v>261.10000000000002</c:v>
                </c:pt>
                <c:pt idx="2612">
                  <c:v>261.2</c:v>
                </c:pt>
                <c:pt idx="2613">
                  <c:v>261.3</c:v>
                </c:pt>
                <c:pt idx="2614">
                  <c:v>261.39999999999998</c:v>
                </c:pt>
                <c:pt idx="2615">
                  <c:v>261.5</c:v>
                </c:pt>
                <c:pt idx="2616">
                  <c:v>261.60000000000002</c:v>
                </c:pt>
                <c:pt idx="2617">
                  <c:v>261.7</c:v>
                </c:pt>
                <c:pt idx="2618">
                  <c:v>261.8</c:v>
                </c:pt>
                <c:pt idx="2619">
                  <c:v>261.89999999999998</c:v>
                </c:pt>
                <c:pt idx="2620">
                  <c:v>262</c:v>
                </c:pt>
                <c:pt idx="2621">
                  <c:v>262.10000000000002</c:v>
                </c:pt>
                <c:pt idx="2622">
                  <c:v>262.2</c:v>
                </c:pt>
                <c:pt idx="2623">
                  <c:v>262.3</c:v>
                </c:pt>
                <c:pt idx="2624">
                  <c:v>262.39999999999998</c:v>
                </c:pt>
                <c:pt idx="2625">
                  <c:v>262.5</c:v>
                </c:pt>
                <c:pt idx="2626">
                  <c:v>262.60000000000002</c:v>
                </c:pt>
                <c:pt idx="2627">
                  <c:v>262.7</c:v>
                </c:pt>
                <c:pt idx="2628">
                  <c:v>262.8</c:v>
                </c:pt>
                <c:pt idx="2629">
                  <c:v>262.89999999999998</c:v>
                </c:pt>
                <c:pt idx="2630">
                  <c:v>263</c:v>
                </c:pt>
                <c:pt idx="2631">
                  <c:v>263.10000000000002</c:v>
                </c:pt>
                <c:pt idx="2632">
                  <c:v>263.2</c:v>
                </c:pt>
                <c:pt idx="2633">
                  <c:v>263.3</c:v>
                </c:pt>
                <c:pt idx="2634">
                  <c:v>263.39999999999998</c:v>
                </c:pt>
                <c:pt idx="2635">
                  <c:v>263.5</c:v>
                </c:pt>
                <c:pt idx="2636">
                  <c:v>263.60000000000002</c:v>
                </c:pt>
                <c:pt idx="2637">
                  <c:v>263.7</c:v>
                </c:pt>
                <c:pt idx="2638">
                  <c:v>263.8</c:v>
                </c:pt>
                <c:pt idx="2639">
                  <c:v>263.89999999999998</c:v>
                </c:pt>
                <c:pt idx="2640">
                  <c:v>264</c:v>
                </c:pt>
                <c:pt idx="2641">
                  <c:v>264.10000000000002</c:v>
                </c:pt>
                <c:pt idx="2642">
                  <c:v>264.2</c:v>
                </c:pt>
                <c:pt idx="2643">
                  <c:v>264.3</c:v>
                </c:pt>
                <c:pt idx="2644">
                  <c:v>264.39999999999998</c:v>
                </c:pt>
                <c:pt idx="2645">
                  <c:v>264.5</c:v>
                </c:pt>
                <c:pt idx="2646">
                  <c:v>264.60000000000002</c:v>
                </c:pt>
                <c:pt idx="2647">
                  <c:v>264.7</c:v>
                </c:pt>
                <c:pt idx="2648">
                  <c:v>264.8</c:v>
                </c:pt>
                <c:pt idx="2649">
                  <c:v>264.89999999999998</c:v>
                </c:pt>
                <c:pt idx="2650">
                  <c:v>265</c:v>
                </c:pt>
                <c:pt idx="2651">
                  <c:v>265.10000000000002</c:v>
                </c:pt>
                <c:pt idx="2652">
                  <c:v>265.2</c:v>
                </c:pt>
                <c:pt idx="2653">
                  <c:v>265.3</c:v>
                </c:pt>
                <c:pt idx="2654">
                  <c:v>265.39999999999998</c:v>
                </c:pt>
                <c:pt idx="2655">
                  <c:v>265.5</c:v>
                </c:pt>
                <c:pt idx="2656">
                  <c:v>265.60000000000002</c:v>
                </c:pt>
                <c:pt idx="2657">
                  <c:v>265.7</c:v>
                </c:pt>
                <c:pt idx="2658">
                  <c:v>265.8</c:v>
                </c:pt>
                <c:pt idx="2659">
                  <c:v>265.89999999999998</c:v>
                </c:pt>
                <c:pt idx="2660">
                  <c:v>266</c:v>
                </c:pt>
                <c:pt idx="2661">
                  <c:v>266.10000000000002</c:v>
                </c:pt>
                <c:pt idx="2662">
                  <c:v>266.2</c:v>
                </c:pt>
                <c:pt idx="2663">
                  <c:v>266.3</c:v>
                </c:pt>
                <c:pt idx="2664">
                  <c:v>266.39999999999998</c:v>
                </c:pt>
                <c:pt idx="2665">
                  <c:v>266.5</c:v>
                </c:pt>
                <c:pt idx="2666">
                  <c:v>266.60000000000002</c:v>
                </c:pt>
                <c:pt idx="2667">
                  <c:v>266.7</c:v>
                </c:pt>
                <c:pt idx="2668">
                  <c:v>266.8</c:v>
                </c:pt>
                <c:pt idx="2669">
                  <c:v>266.89999999999998</c:v>
                </c:pt>
                <c:pt idx="2670">
                  <c:v>267</c:v>
                </c:pt>
                <c:pt idx="2671">
                  <c:v>267.10000000000002</c:v>
                </c:pt>
                <c:pt idx="2672">
                  <c:v>267.2</c:v>
                </c:pt>
                <c:pt idx="2673">
                  <c:v>267.3</c:v>
                </c:pt>
                <c:pt idx="2674">
                  <c:v>267.39999999999998</c:v>
                </c:pt>
                <c:pt idx="2675">
                  <c:v>267.5</c:v>
                </c:pt>
                <c:pt idx="2676">
                  <c:v>267.60000000000002</c:v>
                </c:pt>
                <c:pt idx="2677">
                  <c:v>267.7</c:v>
                </c:pt>
                <c:pt idx="2678">
                  <c:v>267.8</c:v>
                </c:pt>
                <c:pt idx="2679">
                  <c:v>267.89999999999998</c:v>
                </c:pt>
                <c:pt idx="2680">
                  <c:v>268</c:v>
                </c:pt>
                <c:pt idx="2681">
                  <c:v>268.10000000000002</c:v>
                </c:pt>
                <c:pt idx="2682">
                  <c:v>268.2</c:v>
                </c:pt>
                <c:pt idx="2683">
                  <c:v>268.3</c:v>
                </c:pt>
                <c:pt idx="2684">
                  <c:v>268.39999999999998</c:v>
                </c:pt>
                <c:pt idx="2685">
                  <c:v>268.5</c:v>
                </c:pt>
                <c:pt idx="2686">
                  <c:v>268.60000000000002</c:v>
                </c:pt>
                <c:pt idx="2687">
                  <c:v>268.7</c:v>
                </c:pt>
                <c:pt idx="2688">
                  <c:v>268.8</c:v>
                </c:pt>
                <c:pt idx="2689">
                  <c:v>268.89999999999998</c:v>
                </c:pt>
                <c:pt idx="2690">
                  <c:v>269</c:v>
                </c:pt>
                <c:pt idx="2691">
                  <c:v>269.10000000000002</c:v>
                </c:pt>
                <c:pt idx="2692">
                  <c:v>269.2</c:v>
                </c:pt>
                <c:pt idx="2693">
                  <c:v>269.3</c:v>
                </c:pt>
                <c:pt idx="2694">
                  <c:v>269.39999999999998</c:v>
                </c:pt>
                <c:pt idx="2695">
                  <c:v>269.5</c:v>
                </c:pt>
                <c:pt idx="2696">
                  <c:v>269.60000000000002</c:v>
                </c:pt>
                <c:pt idx="2697">
                  <c:v>269.7</c:v>
                </c:pt>
                <c:pt idx="2698">
                  <c:v>269.8</c:v>
                </c:pt>
                <c:pt idx="2699">
                  <c:v>269.89999999999998</c:v>
                </c:pt>
                <c:pt idx="2700">
                  <c:v>270</c:v>
                </c:pt>
                <c:pt idx="2701">
                  <c:v>270.10000000000002</c:v>
                </c:pt>
                <c:pt idx="2702">
                  <c:v>270.2</c:v>
                </c:pt>
                <c:pt idx="2703">
                  <c:v>270.3</c:v>
                </c:pt>
                <c:pt idx="2704">
                  <c:v>270.39999999999998</c:v>
                </c:pt>
                <c:pt idx="2705">
                  <c:v>270.5</c:v>
                </c:pt>
                <c:pt idx="2706">
                  <c:v>270.60000000000002</c:v>
                </c:pt>
                <c:pt idx="2707">
                  <c:v>270.7</c:v>
                </c:pt>
                <c:pt idx="2708">
                  <c:v>270.8</c:v>
                </c:pt>
                <c:pt idx="2709">
                  <c:v>270.89999999999998</c:v>
                </c:pt>
                <c:pt idx="2710">
                  <c:v>271</c:v>
                </c:pt>
                <c:pt idx="2711">
                  <c:v>271.10000000000002</c:v>
                </c:pt>
                <c:pt idx="2712">
                  <c:v>271.2</c:v>
                </c:pt>
                <c:pt idx="2713">
                  <c:v>271.3</c:v>
                </c:pt>
                <c:pt idx="2714">
                  <c:v>271.39999999999998</c:v>
                </c:pt>
                <c:pt idx="2715">
                  <c:v>271.5</c:v>
                </c:pt>
                <c:pt idx="2716">
                  <c:v>271.60000000000002</c:v>
                </c:pt>
                <c:pt idx="2717">
                  <c:v>271.7</c:v>
                </c:pt>
                <c:pt idx="2718">
                  <c:v>271.8</c:v>
                </c:pt>
                <c:pt idx="2719">
                  <c:v>271.89999999999998</c:v>
                </c:pt>
                <c:pt idx="2720">
                  <c:v>272</c:v>
                </c:pt>
                <c:pt idx="2721">
                  <c:v>272.10000000000002</c:v>
                </c:pt>
                <c:pt idx="2722">
                  <c:v>272.2</c:v>
                </c:pt>
                <c:pt idx="2723">
                  <c:v>272.3</c:v>
                </c:pt>
                <c:pt idx="2724">
                  <c:v>272.39999999999998</c:v>
                </c:pt>
                <c:pt idx="2725">
                  <c:v>272.5</c:v>
                </c:pt>
                <c:pt idx="2726">
                  <c:v>272.60000000000002</c:v>
                </c:pt>
                <c:pt idx="2727">
                  <c:v>272.7</c:v>
                </c:pt>
                <c:pt idx="2728">
                  <c:v>272.8</c:v>
                </c:pt>
                <c:pt idx="2729">
                  <c:v>272.89999999999998</c:v>
                </c:pt>
                <c:pt idx="2730">
                  <c:v>273</c:v>
                </c:pt>
                <c:pt idx="2731">
                  <c:v>273.10000000000002</c:v>
                </c:pt>
                <c:pt idx="2732">
                  <c:v>273.2</c:v>
                </c:pt>
                <c:pt idx="2733">
                  <c:v>273.3</c:v>
                </c:pt>
                <c:pt idx="2734">
                  <c:v>273.39999999999998</c:v>
                </c:pt>
                <c:pt idx="2735">
                  <c:v>273.5</c:v>
                </c:pt>
                <c:pt idx="2736">
                  <c:v>273.60000000000002</c:v>
                </c:pt>
                <c:pt idx="2737">
                  <c:v>273.7</c:v>
                </c:pt>
                <c:pt idx="2738">
                  <c:v>273.8</c:v>
                </c:pt>
                <c:pt idx="2739">
                  <c:v>273.89999999999998</c:v>
                </c:pt>
                <c:pt idx="2740">
                  <c:v>274</c:v>
                </c:pt>
                <c:pt idx="2741">
                  <c:v>274.10000000000002</c:v>
                </c:pt>
                <c:pt idx="2742">
                  <c:v>274.2</c:v>
                </c:pt>
                <c:pt idx="2743">
                  <c:v>274.3</c:v>
                </c:pt>
                <c:pt idx="2744">
                  <c:v>274.39999999999998</c:v>
                </c:pt>
                <c:pt idx="2745">
                  <c:v>274.5</c:v>
                </c:pt>
                <c:pt idx="2746">
                  <c:v>274.60000000000002</c:v>
                </c:pt>
                <c:pt idx="2747">
                  <c:v>274.7</c:v>
                </c:pt>
                <c:pt idx="2748">
                  <c:v>274.8</c:v>
                </c:pt>
                <c:pt idx="2749">
                  <c:v>274.89999999999998</c:v>
                </c:pt>
                <c:pt idx="2750">
                  <c:v>275</c:v>
                </c:pt>
                <c:pt idx="2751">
                  <c:v>275.10000000000002</c:v>
                </c:pt>
                <c:pt idx="2752">
                  <c:v>275.2</c:v>
                </c:pt>
                <c:pt idx="2753">
                  <c:v>275.3</c:v>
                </c:pt>
                <c:pt idx="2754">
                  <c:v>275.39999999999998</c:v>
                </c:pt>
                <c:pt idx="2755">
                  <c:v>275.5</c:v>
                </c:pt>
                <c:pt idx="2756">
                  <c:v>275.60000000000002</c:v>
                </c:pt>
                <c:pt idx="2757">
                  <c:v>275.7</c:v>
                </c:pt>
                <c:pt idx="2758">
                  <c:v>275.8</c:v>
                </c:pt>
                <c:pt idx="2759">
                  <c:v>275.89999999999998</c:v>
                </c:pt>
                <c:pt idx="2760">
                  <c:v>276</c:v>
                </c:pt>
                <c:pt idx="2761">
                  <c:v>276.10000000000002</c:v>
                </c:pt>
                <c:pt idx="2762">
                  <c:v>276.2</c:v>
                </c:pt>
                <c:pt idx="2763">
                  <c:v>276.3</c:v>
                </c:pt>
                <c:pt idx="2764">
                  <c:v>276.39999999999998</c:v>
                </c:pt>
                <c:pt idx="2765">
                  <c:v>276.5</c:v>
                </c:pt>
                <c:pt idx="2766">
                  <c:v>276.60000000000002</c:v>
                </c:pt>
                <c:pt idx="2767">
                  <c:v>276.7</c:v>
                </c:pt>
                <c:pt idx="2768">
                  <c:v>276.8</c:v>
                </c:pt>
                <c:pt idx="2769">
                  <c:v>276.89999999999998</c:v>
                </c:pt>
                <c:pt idx="2770">
                  <c:v>277</c:v>
                </c:pt>
                <c:pt idx="2771">
                  <c:v>277.10000000000002</c:v>
                </c:pt>
                <c:pt idx="2772">
                  <c:v>277.2</c:v>
                </c:pt>
                <c:pt idx="2773">
                  <c:v>277.3</c:v>
                </c:pt>
                <c:pt idx="2774">
                  <c:v>277.39999999999998</c:v>
                </c:pt>
                <c:pt idx="2775">
                  <c:v>277.5</c:v>
                </c:pt>
                <c:pt idx="2776">
                  <c:v>277.60000000000002</c:v>
                </c:pt>
                <c:pt idx="2777">
                  <c:v>277.7</c:v>
                </c:pt>
                <c:pt idx="2778">
                  <c:v>277.8</c:v>
                </c:pt>
                <c:pt idx="2779">
                  <c:v>277.89999999999998</c:v>
                </c:pt>
                <c:pt idx="2780">
                  <c:v>278</c:v>
                </c:pt>
                <c:pt idx="2781">
                  <c:v>278.10000000000002</c:v>
                </c:pt>
                <c:pt idx="2782">
                  <c:v>278.2</c:v>
                </c:pt>
                <c:pt idx="2783">
                  <c:v>278.3</c:v>
                </c:pt>
                <c:pt idx="2784">
                  <c:v>278.39999999999998</c:v>
                </c:pt>
                <c:pt idx="2785">
                  <c:v>278.5</c:v>
                </c:pt>
                <c:pt idx="2786">
                  <c:v>278.60000000000002</c:v>
                </c:pt>
                <c:pt idx="2787">
                  <c:v>278.7</c:v>
                </c:pt>
                <c:pt idx="2788">
                  <c:v>278.8</c:v>
                </c:pt>
                <c:pt idx="2789">
                  <c:v>278.89999999999998</c:v>
                </c:pt>
                <c:pt idx="2790">
                  <c:v>279</c:v>
                </c:pt>
                <c:pt idx="2791">
                  <c:v>279.10000000000002</c:v>
                </c:pt>
                <c:pt idx="2792">
                  <c:v>279.2</c:v>
                </c:pt>
                <c:pt idx="2793">
                  <c:v>279.3</c:v>
                </c:pt>
                <c:pt idx="2794">
                  <c:v>279.39999999999998</c:v>
                </c:pt>
                <c:pt idx="2795">
                  <c:v>279.5</c:v>
                </c:pt>
                <c:pt idx="2796">
                  <c:v>279.60000000000002</c:v>
                </c:pt>
                <c:pt idx="2797">
                  <c:v>279.7</c:v>
                </c:pt>
                <c:pt idx="2798">
                  <c:v>279.8</c:v>
                </c:pt>
                <c:pt idx="2799">
                  <c:v>279.89999999999998</c:v>
                </c:pt>
                <c:pt idx="2800">
                  <c:v>280</c:v>
                </c:pt>
                <c:pt idx="2801">
                  <c:v>280.10000000000002</c:v>
                </c:pt>
                <c:pt idx="2802">
                  <c:v>280.2</c:v>
                </c:pt>
                <c:pt idx="2803">
                  <c:v>280.3</c:v>
                </c:pt>
                <c:pt idx="2804">
                  <c:v>280.39999999999998</c:v>
                </c:pt>
                <c:pt idx="2805">
                  <c:v>280.5</c:v>
                </c:pt>
                <c:pt idx="2806">
                  <c:v>280.60000000000002</c:v>
                </c:pt>
                <c:pt idx="2807">
                  <c:v>280.7</c:v>
                </c:pt>
                <c:pt idx="2808">
                  <c:v>280.8</c:v>
                </c:pt>
                <c:pt idx="2809">
                  <c:v>280.89999999999998</c:v>
                </c:pt>
                <c:pt idx="2810">
                  <c:v>281</c:v>
                </c:pt>
                <c:pt idx="2811">
                  <c:v>281.10000000000002</c:v>
                </c:pt>
                <c:pt idx="2812">
                  <c:v>281.2</c:v>
                </c:pt>
                <c:pt idx="2813">
                  <c:v>281.3</c:v>
                </c:pt>
                <c:pt idx="2814">
                  <c:v>281.39999999999998</c:v>
                </c:pt>
                <c:pt idx="2815">
                  <c:v>281.5</c:v>
                </c:pt>
                <c:pt idx="2816">
                  <c:v>281.60000000000002</c:v>
                </c:pt>
                <c:pt idx="2817">
                  <c:v>281.7</c:v>
                </c:pt>
                <c:pt idx="2818">
                  <c:v>281.8</c:v>
                </c:pt>
                <c:pt idx="2819">
                  <c:v>281.89999999999998</c:v>
                </c:pt>
                <c:pt idx="2820">
                  <c:v>282</c:v>
                </c:pt>
                <c:pt idx="2821">
                  <c:v>282.10000000000002</c:v>
                </c:pt>
                <c:pt idx="2822">
                  <c:v>282.2</c:v>
                </c:pt>
                <c:pt idx="2823">
                  <c:v>282.3</c:v>
                </c:pt>
                <c:pt idx="2824">
                  <c:v>282.39999999999998</c:v>
                </c:pt>
                <c:pt idx="2825">
                  <c:v>282.5</c:v>
                </c:pt>
                <c:pt idx="2826">
                  <c:v>282.60000000000002</c:v>
                </c:pt>
                <c:pt idx="2827">
                  <c:v>282.7</c:v>
                </c:pt>
                <c:pt idx="2828">
                  <c:v>282.8</c:v>
                </c:pt>
                <c:pt idx="2829">
                  <c:v>282.89999999999998</c:v>
                </c:pt>
                <c:pt idx="2830">
                  <c:v>283</c:v>
                </c:pt>
                <c:pt idx="2831">
                  <c:v>283.10000000000002</c:v>
                </c:pt>
                <c:pt idx="2832">
                  <c:v>283.2</c:v>
                </c:pt>
                <c:pt idx="2833">
                  <c:v>283.3</c:v>
                </c:pt>
                <c:pt idx="2834">
                  <c:v>283.39999999999998</c:v>
                </c:pt>
                <c:pt idx="2835">
                  <c:v>283.5</c:v>
                </c:pt>
                <c:pt idx="2836">
                  <c:v>283.60000000000002</c:v>
                </c:pt>
                <c:pt idx="2837">
                  <c:v>283.7</c:v>
                </c:pt>
                <c:pt idx="2838">
                  <c:v>283.8</c:v>
                </c:pt>
                <c:pt idx="2839">
                  <c:v>283.89999999999998</c:v>
                </c:pt>
                <c:pt idx="2840">
                  <c:v>284</c:v>
                </c:pt>
                <c:pt idx="2841">
                  <c:v>284.10000000000002</c:v>
                </c:pt>
                <c:pt idx="2842">
                  <c:v>284.2</c:v>
                </c:pt>
                <c:pt idx="2843">
                  <c:v>284.3</c:v>
                </c:pt>
                <c:pt idx="2844">
                  <c:v>284.39999999999998</c:v>
                </c:pt>
                <c:pt idx="2845">
                  <c:v>284.5</c:v>
                </c:pt>
                <c:pt idx="2846">
                  <c:v>284.60000000000002</c:v>
                </c:pt>
                <c:pt idx="2847">
                  <c:v>284.7</c:v>
                </c:pt>
                <c:pt idx="2848">
                  <c:v>284.8</c:v>
                </c:pt>
                <c:pt idx="2849">
                  <c:v>284.89999999999998</c:v>
                </c:pt>
                <c:pt idx="2850">
                  <c:v>285</c:v>
                </c:pt>
                <c:pt idx="2851">
                  <c:v>285.10000000000002</c:v>
                </c:pt>
                <c:pt idx="2852">
                  <c:v>285.2</c:v>
                </c:pt>
                <c:pt idx="2853">
                  <c:v>285.3</c:v>
                </c:pt>
                <c:pt idx="2854">
                  <c:v>285.39999999999998</c:v>
                </c:pt>
                <c:pt idx="2855">
                  <c:v>285.5</c:v>
                </c:pt>
                <c:pt idx="2856">
                  <c:v>285.60000000000002</c:v>
                </c:pt>
                <c:pt idx="2857">
                  <c:v>285.7</c:v>
                </c:pt>
                <c:pt idx="2858">
                  <c:v>285.8</c:v>
                </c:pt>
                <c:pt idx="2859">
                  <c:v>285.89999999999998</c:v>
                </c:pt>
                <c:pt idx="2860">
                  <c:v>286</c:v>
                </c:pt>
                <c:pt idx="2861">
                  <c:v>286.10000000000002</c:v>
                </c:pt>
                <c:pt idx="2862">
                  <c:v>286.2</c:v>
                </c:pt>
                <c:pt idx="2863">
                  <c:v>286.3</c:v>
                </c:pt>
                <c:pt idx="2864">
                  <c:v>286.39999999999998</c:v>
                </c:pt>
                <c:pt idx="2865">
                  <c:v>286.5</c:v>
                </c:pt>
                <c:pt idx="2866">
                  <c:v>286.60000000000002</c:v>
                </c:pt>
                <c:pt idx="2867">
                  <c:v>286.7</c:v>
                </c:pt>
                <c:pt idx="2868">
                  <c:v>286.8</c:v>
                </c:pt>
                <c:pt idx="2869">
                  <c:v>286.89999999999998</c:v>
                </c:pt>
                <c:pt idx="2870">
                  <c:v>287</c:v>
                </c:pt>
                <c:pt idx="2871">
                  <c:v>287.10000000000002</c:v>
                </c:pt>
                <c:pt idx="2872">
                  <c:v>287.2</c:v>
                </c:pt>
                <c:pt idx="2873">
                  <c:v>287.3</c:v>
                </c:pt>
                <c:pt idx="2874">
                  <c:v>287.39999999999998</c:v>
                </c:pt>
                <c:pt idx="2875">
                  <c:v>287.5</c:v>
                </c:pt>
                <c:pt idx="2876">
                  <c:v>287.60000000000002</c:v>
                </c:pt>
                <c:pt idx="2877">
                  <c:v>287.7</c:v>
                </c:pt>
                <c:pt idx="2878">
                  <c:v>287.8</c:v>
                </c:pt>
                <c:pt idx="2879">
                  <c:v>287.89999999999998</c:v>
                </c:pt>
                <c:pt idx="2880">
                  <c:v>288</c:v>
                </c:pt>
                <c:pt idx="2881">
                  <c:v>288.10000000000002</c:v>
                </c:pt>
                <c:pt idx="2882">
                  <c:v>288.2</c:v>
                </c:pt>
                <c:pt idx="2883">
                  <c:v>288.3</c:v>
                </c:pt>
                <c:pt idx="2884">
                  <c:v>288.39999999999998</c:v>
                </c:pt>
                <c:pt idx="2885">
                  <c:v>288.5</c:v>
                </c:pt>
                <c:pt idx="2886">
                  <c:v>288.60000000000002</c:v>
                </c:pt>
                <c:pt idx="2887">
                  <c:v>288.7</c:v>
                </c:pt>
                <c:pt idx="2888">
                  <c:v>288.8</c:v>
                </c:pt>
                <c:pt idx="2889">
                  <c:v>288.89999999999998</c:v>
                </c:pt>
                <c:pt idx="2890">
                  <c:v>289</c:v>
                </c:pt>
                <c:pt idx="2891">
                  <c:v>289.10000000000002</c:v>
                </c:pt>
                <c:pt idx="2892">
                  <c:v>289.2</c:v>
                </c:pt>
                <c:pt idx="2893">
                  <c:v>289.3</c:v>
                </c:pt>
                <c:pt idx="2894">
                  <c:v>289.39999999999998</c:v>
                </c:pt>
                <c:pt idx="2895">
                  <c:v>289.5</c:v>
                </c:pt>
                <c:pt idx="2896">
                  <c:v>289.60000000000002</c:v>
                </c:pt>
                <c:pt idx="2897">
                  <c:v>289.7</c:v>
                </c:pt>
                <c:pt idx="2898">
                  <c:v>289.8</c:v>
                </c:pt>
                <c:pt idx="2899">
                  <c:v>289.89999999999998</c:v>
                </c:pt>
                <c:pt idx="2900">
                  <c:v>290</c:v>
                </c:pt>
                <c:pt idx="2901">
                  <c:v>290.10000000000002</c:v>
                </c:pt>
                <c:pt idx="2902">
                  <c:v>290.2</c:v>
                </c:pt>
                <c:pt idx="2903">
                  <c:v>290.3</c:v>
                </c:pt>
                <c:pt idx="2904">
                  <c:v>290.39999999999998</c:v>
                </c:pt>
                <c:pt idx="2905">
                  <c:v>290.5</c:v>
                </c:pt>
                <c:pt idx="2906">
                  <c:v>290.60000000000002</c:v>
                </c:pt>
                <c:pt idx="2907">
                  <c:v>290.7</c:v>
                </c:pt>
                <c:pt idx="2908">
                  <c:v>290.8</c:v>
                </c:pt>
                <c:pt idx="2909">
                  <c:v>290.89999999999998</c:v>
                </c:pt>
                <c:pt idx="2910">
                  <c:v>291</c:v>
                </c:pt>
                <c:pt idx="2911">
                  <c:v>291.10000000000002</c:v>
                </c:pt>
                <c:pt idx="2912">
                  <c:v>291.2</c:v>
                </c:pt>
                <c:pt idx="2913">
                  <c:v>291.3</c:v>
                </c:pt>
                <c:pt idx="2914">
                  <c:v>291.39999999999998</c:v>
                </c:pt>
                <c:pt idx="2915">
                  <c:v>291.5</c:v>
                </c:pt>
                <c:pt idx="2916">
                  <c:v>291.60000000000002</c:v>
                </c:pt>
                <c:pt idx="2917">
                  <c:v>291.7</c:v>
                </c:pt>
                <c:pt idx="2918">
                  <c:v>291.8</c:v>
                </c:pt>
                <c:pt idx="2919">
                  <c:v>291.89999999999998</c:v>
                </c:pt>
                <c:pt idx="2920">
                  <c:v>292</c:v>
                </c:pt>
                <c:pt idx="2921">
                  <c:v>292.10000000000002</c:v>
                </c:pt>
                <c:pt idx="2922">
                  <c:v>292.2</c:v>
                </c:pt>
                <c:pt idx="2923">
                  <c:v>292.3</c:v>
                </c:pt>
                <c:pt idx="2924">
                  <c:v>292.39999999999998</c:v>
                </c:pt>
                <c:pt idx="2925">
                  <c:v>292.5</c:v>
                </c:pt>
                <c:pt idx="2926">
                  <c:v>292.60000000000002</c:v>
                </c:pt>
                <c:pt idx="2927">
                  <c:v>292.7</c:v>
                </c:pt>
                <c:pt idx="2928">
                  <c:v>292.8</c:v>
                </c:pt>
                <c:pt idx="2929">
                  <c:v>292.89999999999998</c:v>
                </c:pt>
                <c:pt idx="2930">
                  <c:v>293</c:v>
                </c:pt>
                <c:pt idx="2931">
                  <c:v>293.10000000000002</c:v>
                </c:pt>
                <c:pt idx="2932">
                  <c:v>293.2</c:v>
                </c:pt>
                <c:pt idx="2933">
                  <c:v>293.3</c:v>
                </c:pt>
                <c:pt idx="2934">
                  <c:v>293.39999999999998</c:v>
                </c:pt>
                <c:pt idx="2935">
                  <c:v>293.5</c:v>
                </c:pt>
                <c:pt idx="2936">
                  <c:v>293.60000000000002</c:v>
                </c:pt>
                <c:pt idx="2937">
                  <c:v>293.7</c:v>
                </c:pt>
                <c:pt idx="2938">
                  <c:v>293.8</c:v>
                </c:pt>
                <c:pt idx="2939">
                  <c:v>293.89999999999998</c:v>
                </c:pt>
                <c:pt idx="2940">
                  <c:v>294</c:v>
                </c:pt>
                <c:pt idx="2941">
                  <c:v>294.10000000000002</c:v>
                </c:pt>
                <c:pt idx="2942">
                  <c:v>294.2</c:v>
                </c:pt>
                <c:pt idx="2943">
                  <c:v>294.3</c:v>
                </c:pt>
                <c:pt idx="2944">
                  <c:v>294.39999999999998</c:v>
                </c:pt>
                <c:pt idx="2945">
                  <c:v>294.5</c:v>
                </c:pt>
                <c:pt idx="2946">
                  <c:v>294.60000000000002</c:v>
                </c:pt>
                <c:pt idx="2947">
                  <c:v>294.7</c:v>
                </c:pt>
                <c:pt idx="2948">
                  <c:v>294.8</c:v>
                </c:pt>
                <c:pt idx="2949">
                  <c:v>294.89999999999998</c:v>
                </c:pt>
                <c:pt idx="2950">
                  <c:v>295</c:v>
                </c:pt>
                <c:pt idx="2951">
                  <c:v>295.10000000000002</c:v>
                </c:pt>
                <c:pt idx="2952">
                  <c:v>295.2</c:v>
                </c:pt>
                <c:pt idx="2953">
                  <c:v>295.3</c:v>
                </c:pt>
                <c:pt idx="2954">
                  <c:v>295.39999999999998</c:v>
                </c:pt>
                <c:pt idx="2955">
                  <c:v>295.5</c:v>
                </c:pt>
                <c:pt idx="2956">
                  <c:v>295.60000000000002</c:v>
                </c:pt>
                <c:pt idx="2957">
                  <c:v>295.7</c:v>
                </c:pt>
                <c:pt idx="2958">
                  <c:v>295.8</c:v>
                </c:pt>
                <c:pt idx="2959">
                  <c:v>295.89999999999998</c:v>
                </c:pt>
                <c:pt idx="2960">
                  <c:v>296</c:v>
                </c:pt>
                <c:pt idx="2961">
                  <c:v>296.10000000000002</c:v>
                </c:pt>
                <c:pt idx="2962">
                  <c:v>296.2</c:v>
                </c:pt>
                <c:pt idx="2963">
                  <c:v>296.3</c:v>
                </c:pt>
                <c:pt idx="2964">
                  <c:v>296.39999999999998</c:v>
                </c:pt>
                <c:pt idx="2965">
                  <c:v>296.5</c:v>
                </c:pt>
                <c:pt idx="2966">
                  <c:v>296.60000000000002</c:v>
                </c:pt>
                <c:pt idx="2967">
                  <c:v>296.7</c:v>
                </c:pt>
                <c:pt idx="2968">
                  <c:v>296.8</c:v>
                </c:pt>
                <c:pt idx="2969">
                  <c:v>296.89999999999998</c:v>
                </c:pt>
                <c:pt idx="2970">
                  <c:v>297</c:v>
                </c:pt>
                <c:pt idx="2971">
                  <c:v>297.10000000000002</c:v>
                </c:pt>
                <c:pt idx="2972">
                  <c:v>297.2</c:v>
                </c:pt>
                <c:pt idx="2973">
                  <c:v>297.3</c:v>
                </c:pt>
                <c:pt idx="2974">
                  <c:v>297.39999999999998</c:v>
                </c:pt>
                <c:pt idx="2975">
                  <c:v>297.5</c:v>
                </c:pt>
                <c:pt idx="2976">
                  <c:v>297.60000000000002</c:v>
                </c:pt>
                <c:pt idx="2977">
                  <c:v>297.7</c:v>
                </c:pt>
                <c:pt idx="2978">
                  <c:v>297.8</c:v>
                </c:pt>
                <c:pt idx="2979">
                  <c:v>297.89999999999998</c:v>
                </c:pt>
                <c:pt idx="2980">
                  <c:v>298</c:v>
                </c:pt>
                <c:pt idx="2981">
                  <c:v>298.10000000000002</c:v>
                </c:pt>
                <c:pt idx="2982">
                  <c:v>298.2</c:v>
                </c:pt>
                <c:pt idx="2983">
                  <c:v>298.3</c:v>
                </c:pt>
                <c:pt idx="2984">
                  <c:v>298.39999999999998</c:v>
                </c:pt>
                <c:pt idx="2985">
                  <c:v>298.5</c:v>
                </c:pt>
                <c:pt idx="2986">
                  <c:v>298.60000000000002</c:v>
                </c:pt>
                <c:pt idx="2987">
                  <c:v>298.7</c:v>
                </c:pt>
                <c:pt idx="2988">
                  <c:v>298.8</c:v>
                </c:pt>
                <c:pt idx="2989">
                  <c:v>298.89999999999998</c:v>
                </c:pt>
                <c:pt idx="2990">
                  <c:v>299</c:v>
                </c:pt>
                <c:pt idx="2991">
                  <c:v>299.10000000000002</c:v>
                </c:pt>
                <c:pt idx="2992">
                  <c:v>299.2</c:v>
                </c:pt>
                <c:pt idx="2993">
                  <c:v>299.3</c:v>
                </c:pt>
                <c:pt idx="2994">
                  <c:v>299.39999999999998</c:v>
                </c:pt>
                <c:pt idx="2995">
                  <c:v>299.5</c:v>
                </c:pt>
                <c:pt idx="2996">
                  <c:v>299.60000000000002</c:v>
                </c:pt>
                <c:pt idx="2997">
                  <c:v>299.7</c:v>
                </c:pt>
                <c:pt idx="2998">
                  <c:v>299.8</c:v>
                </c:pt>
                <c:pt idx="2999">
                  <c:v>299.89999999999998</c:v>
                </c:pt>
                <c:pt idx="3000">
                  <c:v>300</c:v>
                </c:pt>
                <c:pt idx="3001">
                  <c:v>300.10000000000002</c:v>
                </c:pt>
                <c:pt idx="3002">
                  <c:v>300.2</c:v>
                </c:pt>
                <c:pt idx="3003">
                  <c:v>300.3</c:v>
                </c:pt>
                <c:pt idx="3004">
                  <c:v>300.39999999999998</c:v>
                </c:pt>
                <c:pt idx="3005">
                  <c:v>300.5</c:v>
                </c:pt>
                <c:pt idx="3006">
                  <c:v>300.60000000000002</c:v>
                </c:pt>
                <c:pt idx="3007">
                  <c:v>300.7</c:v>
                </c:pt>
                <c:pt idx="3008">
                  <c:v>300.8</c:v>
                </c:pt>
                <c:pt idx="3009">
                  <c:v>300.89999999999998</c:v>
                </c:pt>
                <c:pt idx="3010">
                  <c:v>301</c:v>
                </c:pt>
                <c:pt idx="3011">
                  <c:v>301.10000000000002</c:v>
                </c:pt>
                <c:pt idx="3012">
                  <c:v>301.2</c:v>
                </c:pt>
                <c:pt idx="3013">
                  <c:v>301.3</c:v>
                </c:pt>
                <c:pt idx="3014">
                  <c:v>301.39999999999998</c:v>
                </c:pt>
                <c:pt idx="3015">
                  <c:v>301.5</c:v>
                </c:pt>
                <c:pt idx="3016">
                  <c:v>301.60000000000002</c:v>
                </c:pt>
                <c:pt idx="3017">
                  <c:v>301.7</c:v>
                </c:pt>
                <c:pt idx="3018">
                  <c:v>301.8</c:v>
                </c:pt>
                <c:pt idx="3019">
                  <c:v>301.89999999999998</c:v>
                </c:pt>
                <c:pt idx="3020">
                  <c:v>302</c:v>
                </c:pt>
                <c:pt idx="3021">
                  <c:v>302.10000000000002</c:v>
                </c:pt>
                <c:pt idx="3022">
                  <c:v>302.2</c:v>
                </c:pt>
                <c:pt idx="3023">
                  <c:v>302.3</c:v>
                </c:pt>
                <c:pt idx="3024">
                  <c:v>302.39999999999998</c:v>
                </c:pt>
                <c:pt idx="3025">
                  <c:v>302.5</c:v>
                </c:pt>
                <c:pt idx="3026">
                  <c:v>302.60000000000002</c:v>
                </c:pt>
                <c:pt idx="3027">
                  <c:v>302.7</c:v>
                </c:pt>
                <c:pt idx="3028">
                  <c:v>302.8</c:v>
                </c:pt>
                <c:pt idx="3029">
                  <c:v>302.89999999999998</c:v>
                </c:pt>
                <c:pt idx="3030">
                  <c:v>303</c:v>
                </c:pt>
                <c:pt idx="3031">
                  <c:v>303.10000000000002</c:v>
                </c:pt>
                <c:pt idx="3032">
                  <c:v>303.2</c:v>
                </c:pt>
                <c:pt idx="3033">
                  <c:v>303.3</c:v>
                </c:pt>
                <c:pt idx="3034">
                  <c:v>303.39999999999998</c:v>
                </c:pt>
                <c:pt idx="3035">
                  <c:v>303.5</c:v>
                </c:pt>
                <c:pt idx="3036">
                  <c:v>303.60000000000002</c:v>
                </c:pt>
                <c:pt idx="3037">
                  <c:v>303.7</c:v>
                </c:pt>
                <c:pt idx="3038">
                  <c:v>303.8</c:v>
                </c:pt>
                <c:pt idx="3039">
                  <c:v>303.89999999999998</c:v>
                </c:pt>
                <c:pt idx="3040">
                  <c:v>304</c:v>
                </c:pt>
                <c:pt idx="3041">
                  <c:v>304.10000000000002</c:v>
                </c:pt>
                <c:pt idx="3042">
                  <c:v>304.2</c:v>
                </c:pt>
                <c:pt idx="3043">
                  <c:v>304.3</c:v>
                </c:pt>
                <c:pt idx="3044">
                  <c:v>304.39999999999998</c:v>
                </c:pt>
                <c:pt idx="3045">
                  <c:v>304.5</c:v>
                </c:pt>
                <c:pt idx="3046">
                  <c:v>304.60000000000002</c:v>
                </c:pt>
                <c:pt idx="3047">
                  <c:v>304.7</c:v>
                </c:pt>
                <c:pt idx="3048">
                  <c:v>304.8</c:v>
                </c:pt>
                <c:pt idx="3049">
                  <c:v>304.89999999999998</c:v>
                </c:pt>
                <c:pt idx="3050">
                  <c:v>305</c:v>
                </c:pt>
                <c:pt idx="3051">
                  <c:v>305.10000000000002</c:v>
                </c:pt>
                <c:pt idx="3052">
                  <c:v>305.2</c:v>
                </c:pt>
                <c:pt idx="3053">
                  <c:v>305.3</c:v>
                </c:pt>
                <c:pt idx="3054">
                  <c:v>305.39999999999998</c:v>
                </c:pt>
                <c:pt idx="3055">
                  <c:v>305.5</c:v>
                </c:pt>
                <c:pt idx="3056">
                  <c:v>305.60000000000002</c:v>
                </c:pt>
                <c:pt idx="3057">
                  <c:v>305.7</c:v>
                </c:pt>
                <c:pt idx="3058">
                  <c:v>305.8</c:v>
                </c:pt>
                <c:pt idx="3059">
                  <c:v>305.89999999999998</c:v>
                </c:pt>
                <c:pt idx="3060">
                  <c:v>306</c:v>
                </c:pt>
                <c:pt idx="3061">
                  <c:v>306.10000000000002</c:v>
                </c:pt>
                <c:pt idx="3062">
                  <c:v>306.2</c:v>
                </c:pt>
                <c:pt idx="3063">
                  <c:v>306.3</c:v>
                </c:pt>
                <c:pt idx="3064">
                  <c:v>306.39999999999998</c:v>
                </c:pt>
                <c:pt idx="3065">
                  <c:v>306.5</c:v>
                </c:pt>
                <c:pt idx="3066">
                  <c:v>306.60000000000002</c:v>
                </c:pt>
                <c:pt idx="3067">
                  <c:v>306.7</c:v>
                </c:pt>
                <c:pt idx="3068">
                  <c:v>306.8</c:v>
                </c:pt>
                <c:pt idx="3069">
                  <c:v>306.89999999999998</c:v>
                </c:pt>
                <c:pt idx="3070">
                  <c:v>307</c:v>
                </c:pt>
                <c:pt idx="3071">
                  <c:v>307.10000000000002</c:v>
                </c:pt>
                <c:pt idx="3072">
                  <c:v>307.2</c:v>
                </c:pt>
                <c:pt idx="3073">
                  <c:v>307.3</c:v>
                </c:pt>
                <c:pt idx="3074">
                  <c:v>307.39999999999998</c:v>
                </c:pt>
                <c:pt idx="3075">
                  <c:v>307.5</c:v>
                </c:pt>
                <c:pt idx="3076">
                  <c:v>307.60000000000002</c:v>
                </c:pt>
                <c:pt idx="3077">
                  <c:v>307.7</c:v>
                </c:pt>
                <c:pt idx="3078">
                  <c:v>307.8</c:v>
                </c:pt>
                <c:pt idx="3079">
                  <c:v>307.89999999999998</c:v>
                </c:pt>
                <c:pt idx="3080">
                  <c:v>308</c:v>
                </c:pt>
                <c:pt idx="3081">
                  <c:v>308.10000000000002</c:v>
                </c:pt>
                <c:pt idx="3082">
                  <c:v>308.2</c:v>
                </c:pt>
                <c:pt idx="3083">
                  <c:v>308.3</c:v>
                </c:pt>
                <c:pt idx="3084">
                  <c:v>308.39999999999998</c:v>
                </c:pt>
                <c:pt idx="3085">
                  <c:v>308.5</c:v>
                </c:pt>
                <c:pt idx="3086">
                  <c:v>308.60000000000002</c:v>
                </c:pt>
                <c:pt idx="3087">
                  <c:v>308.7</c:v>
                </c:pt>
                <c:pt idx="3088">
                  <c:v>308.8</c:v>
                </c:pt>
                <c:pt idx="3089">
                  <c:v>308.89999999999998</c:v>
                </c:pt>
                <c:pt idx="3090">
                  <c:v>309</c:v>
                </c:pt>
                <c:pt idx="3091">
                  <c:v>309.10000000000002</c:v>
                </c:pt>
                <c:pt idx="3092">
                  <c:v>309.2</c:v>
                </c:pt>
                <c:pt idx="3093">
                  <c:v>309.3</c:v>
                </c:pt>
                <c:pt idx="3094">
                  <c:v>309.39999999999998</c:v>
                </c:pt>
                <c:pt idx="3095">
                  <c:v>309.5</c:v>
                </c:pt>
                <c:pt idx="3096">
                  <c:v>309.60000000000002</c:v>
                </c:pt>
                <c:pt idx="3097">
                  <c:v>309.7</c:v>
                </c:pt>
                <c:pt idx="3098">
                  <c:v>309.8</c:v>
                </c:pt>
                <c:pt idx="3099">
                  <c:v>309.89999999999998</c:v>
                </c:pt>
                <c:pt idx="3100">
                  <c:v>310</c:v>
                </c:pt>
                <c:pt idx="3101">
                  <c:v>310.10000000000002</c:v>
                </c:pt>
                <c:pt idx="3102">
                  <c:v>310.2</c:v>
                </c:pt>
                <c:pt idx="3103">
                  <c:v>310.3</c:v>
                </c:pt>
                <c:pt idx="3104">
                  <c:v>310.39999999999998</c:v>
                </c:pt>
                <c:pt idx="3105">
                  <c:v>310.5</c:v>
                </c:pt>
                <c:pt idx="3106">
                  <c:v>310.60000000000002</c:v>
                </c:pt>
                <c:pt idx="3107">
                  <c:v>310.7</c:v>
                </c:pt>
                <c:pt idx="3108">
                  <c:v>310.8</c:v>
                </c:pt>
                <c:pt idx="3109">
                  <c:v>310.89999999999998</c:v>
                </c:pt>
                <c:pt idx="3110">
                  <c:v>311</c:v>
                </c:pt>
                <c:pt idx="3111">
                  <c:v>311.10000000000002</c:v>
                </c:pt>
                <c:pt idx="3112">
                  <c:v>311.2</c:v>
                </c:pt>
                <c:pt idx="3113">
                  <c:v>311.3</c:v>
                </c:pt>
                <c:pt idx="3114">
                  <c:v>311.39999999999998</c:v>
                </c:pt>
                <c:pt idx="3115">
                  <c:v>311.5</c:v>
                </c:pt>
                <c:pt idx="3116">
                  <c:v>311.60000000000002</c:v>
                </c:pt>
                <c:pt idx="3117">
                  <c:v>311.7</c:v>
                </c:pt>
                <c:pt idx="3118">
                  <c:v>311.8</c:v>
                </c:pt>
                <c:pt idx="3119">
                  <c:v>311.89999999999998</c:v>
                </c:pt>
                <c:pt idx="3120">
                  <c:v>312</c:v>
                </c:pt>
                <c:pt idx="3121">
                  <c:v>312.10000000000002</c:v>
                </c:pt>
                <c:pt idx="3122">
                  <c:v>312.2</c:v>
                </c:pt>
                <c:pt idx="3123">
                  <c:v>312.3</c:v>
                </c:pt>
                <c:pt idx="3124">
                  <c:v>312.39999999999998</c:v>
                </c:pt>
                <c:pt idx="3125">
                  <c:v>312.5</c:v>
                </c:pt>
                <c:pt idx="3126">
                  <c:v>312.60000000000002</c:v>
                </c:pt>
                <c:pt idx="3127">
                  <c:v>312.7</c:v>
                </c:pt>
                <c:pt idx="3128">
                  <c:v>312.8</c:v>
                </c:pt>
                <c:pt idx="3129">
                  <c:v>312.89999999999998</c:v>
                </c:pt>
                <c:pt idx="3130">
                  <c:v>313</c:v>
                </c:pt>
                <c:pt idx="3131">
                  <c:v>313.10000000000002</c:v>
                </c:pt>
                <c:pt idx="3132">
                  <c:v>313.2</c:v>
                </c:pt>
                <c:pt idx="3133">
                  <c:v>313.3</c:v>
                </c:pt>
                <c:pt idx="3134">
                  <c:v>313.39999999999998</c:v>
                </c:pt>
                <c:pt idx="3135">
                  <c:v>313.5</c:v>
                </c:pt>
                <c:pt idx="3136">
                  <c:v>313.60000000000002</c:v>
                </c:pt>
                <c:pt idx="3137">
                  <c:v>313.7</c:v>
                </c:pt>
                <c:pt idx="3138">
                  <c:v>313.8</c:v>
                </c:pt>
                <c:pt idx="3139">
                  <c:v>313.89999999999998</c:v>
                </c:pt>
                <c:pt idx="3140">
                  <c:v>314</c:v>
                </c:pt>
                <c:pt idx="3141">
                  <c:v>314.10000000000002</c:v>
                </c:pt>
                <c:pt idx="3142">
                  <c:v>314.2</c:v>
                </c:pt>
                <c:pt idx="3143">
                  <c:v>314.3</c:v>
                </c:pt>
                <c:pt idx="3144">
                  <c:v>314.39999999999998</c:v>
                </c:pt>
                <c:pt idx="3145">
                  <c:v>314.5</c:v>
                </c:pt>
                <c:pt idx="3146">
                  <c:v>314.60000000000002</c:v>
                </c:pt>
                <c:pt idx="3147">
                  <c:v>314.7</c:v>
                </c:pt>
                <c:pt idx="3148">
                  <c:v>314.8</c:v>
                </c:pt>
                <c:pt idx="3149">
                  <c:v>314.89999999999998</c:v>
                </c:pt>
                <c:pt idx="3150">
                  <c:v>315</c:v>
                </c:pt>
                <c:pt idx="3151">
                  <c:v>315.10000000000002</c:v>
                </c:pt>
                <c:pt idx="3152">
                  <c:v>315.2</c:v>
                </c:pt>
                <c:pt idx="3153">
                  <c:v>315.3</c:v>
                </c:pt>
                <c:pt idx="3154">
                  <c:v>315.39999999999998</c:v>
                </c:pt>
                <c:pt idx="3155">
                  <c:v>315.5</c:v>
                </c:pt>
                <c:pt idx="3156">
                  <c:v>315.60000000000002</c:v>
                </c:pt>
                <c:pt idx="3157">
                  <c:v>315.7</c:v>
                </c:pt>
                <c:pt idx="3158">
                  <c:v>315.8</c:v>
                </c:pt>
                <c:pt idx="3159">
                  <c:v>315.89999999999998</c:v>
                </c:pt>
                <c:pt idx="3160">
                  <c:v>316</c:v>
                </c:pt>
                <c:pt idx="3161">
                  <c:v>316.10000000000002</c:v>
                </c:pt>
                <c:pt idx="3162">
                  <c:v>316.2</c:v>
                </c:pt>
                <c:pt idx="3163">
                  <c:v>316.3</c:v>
                </c:pt>
                <c:pt idx="3164">
                  <c:v>316.39999999999998</c:v>
                </c:pt>
                <c:pt idx="3165">
                  <c:v>316.5</c:v>
                </c:pt>
                <c:pt idx="3166">
                  <c:v>316.60000000000002</c:v>
                </c:pt>
                <c:pt idx="3167">
                  <c:v>316.7</c:v>
                </c:pt>
                <c:pt idx="3168">
                  <c:v>316.8</c:v>
                </c:pt>
                <c:pt idx="3169">
                  <c:v>316.89999999999998</c:v>
                </c:pt>
                <c:pt idx="3170">
                  <c:v>317</c:v>
                </c:pt>
                <c:pt idx="3171">
                  <c:v>317.10000000000002</c:v>
                </c:pt>
                <c:pt idx="3172">
                  <c:v>317.2</c:v>
                </c:pt>
                <c:pt idx="3173">
                  <c:v>317.3</c:v>
                </c:pt>
                <c:pt idx="3174">
                  <c:v>317.39999999999998</c:v>
                </c:pt>
                <c:pt idx="3175">
                  <c:v>317.5</c:v>
                </c:pt>
                <c:pt idx="3176">
                  <c:v>317.60000000000002</c:v>
                </c:pt>
                <c:pt idx="3177">
                  <c:v>317.7</c:v>
                </c:pt>
                <c:pt idx="3178">
                  <c:v>317.8</c:v>
                </c:pt>
                <c:pt idx="3179">
                  <c:v>317.89999999999998</c:v>
                </c:pt>
                <c:pt idx="3180">
                  <c:v>318</c:v>
                </c:pt>
                <c:pt idx="3181">
                  <c:v>318.10000000000002</c:v>
                </c:pt>
                <c:pt idx="3182">
                  <c:v>318.2</c:v>
                </c:pt>
                <c:pt idx="3183">
                  <c:v>318.3</c:v>
                </c:pt>
                <c:pt idx="3184">
                  <c:v>318.39999999999998</c:v>
                </c:pt>
                <c:pt idx="3185">
                  <c:v>318.5</c:v>
                </c:pt>
                <c:pt idx="3186">
                  <c:v>318.60000000000002</c:v>
                </c:pt>
                <c:pt idx="3187">
                  <c:v>318.7</c:v>
                </c:pt>
                <c:pt idx="3188">
                  <c:v>318.8</c:v>
                </c:pt>
                <c:pt idx="3189">
                  <c:v>318.89999999999998</c:v>
                </c:pt>
                <c:pt idx="3190">
                  <c:v>319</c:v>
                </c:pt>
                <c:pt idx="3191">
                  <c:v>319.10000000000002</c:v>
                </c:pt>
                <c:pt idx="3192">
                  <c:v>319.2</c:v>
                </c:pt>
                <c:pt idx="3193">
                  <c:v>319.3</c:v>
                </c:pt>
                <c:pt idx="3194">
                  <c:v>319.39999999999998</c:v>
                </c:pt>
                <c:pt idx="3195">
                  <c:v>319.5</c:v>
                </c:pt>
                <c:pt idx="3196">
                  <c:v>319.60000000000002</c:v>
                </c:pt>
                <c:pt idx="3197">
                  <c:v>319.7</c:v>
                </c:pt>
                <c:pt idx="3198">
                  <c:v>319.8</c:v>
                </c:pt>
                <c:pt idx="3199">
                  <c:v>319.89999999999998</c:v>
                </c:pt>
                <c:pt idx="3200">
                  <c:v>320</c:v>
                </c:pt>
                <c:pt idx="3201">
                  <c:v>320.10000000000002</c:v>
                </c:pt>
                <c:pt idx="3202">
                  <c:v>320.2</c:v>
                </c:pt>
                <c:pt idx="3203">
                  <c:v>320.3</c:v>
                </c:pt>
                <c:pt idx="3204">
                  <c:v>320.39999999999998</c:v>
                </c:pt>
                <c:pt idx="3205">
                  <c:v>320.5</c:v>
                </c:pt>
                <c:pt idx="3206">
                  <c:v>320.60000000000002</c:v>
                </c:pt>
                <c:pt idx="3207">
                  <c:v>320.7</c:v>
                </c:pt>
                <c:pt idx="3208">
                  <c:v>320.8</c:v>
                </c:pt>
                <c:pt idx="3209">
                  <c:v>320.89999999999998</c:v>
                </c:pt>
                <c:pt idx="3210">
                  <c:v>321</c:v>
                </c:pt>
                <c:pt idx="3211">
                  <c:v>321.10000000000002</c:v>
                </c:pt>
                <c:pt idx="3212">
                  <c:v>321.2</c:v>
                </c:pt>
                <c:pt idx="3213">
                  <c:v>321.3</c:v>
                </c:pt>
                <c:pt idx="3214">
                  <c:v>321.39999999999998</c:v>
                </c:pt>
                <c:pt idx="3215">
                  <c:v>321.5</c:v>
                </c:pt>
                <c:pt idx="3216">
                  <c:v>321.60000000000002</c:v>
                </c:pt>
                <c:pt idx="3217">
                  <c:v>321.7</c:v>
                </c:pt>
                <c:pt idx="3218">
                  <c:v>321.8</c:v>
                </c:pt>
                <c:pt idx="3219">
                  <c:v>321.89999999999998</c:v>
                </c:pt>
                <c:pt idx="3220">
                  <c:v>322</c:v>
                </c:pt>
                <c:pt idx="3221">
                  <c:v>322.10000000000002</c:v>
                </c:pt>
                <c:pt idx="3222">
                  <c:v>322.2</c:v>
                </c:pt>
                <c:pt idx="3223">
                  <c:v>322.3</c:v>
                </c:pt>
                <c:pt idx="3224">
                  <c:v>322.39999999999998</c:v>
                </c:pt>
                <c:pt idx="3225">
                  <c:v>322.5</c:v>
                </c:pt>
                <c:pt idx="3226">
                  <c:v>322.60000000000002</c:v>
                </c:pt>
                <c:pt idx="3227">
                  <c:v>322.7</c:v>
                </c:pt>
                <c:pt idx="3228">
                  <c:v>322.8</c:v>
                </c:pt>
                <c:pt idx="3229">
                  <c:v>322.89999999999998</c:v>
                </c:pt>
                <c:pt idx="3230">
                  <c:v>323</c:v>
                </c:pt>
                <c:pt idx="3231">
                  <c:v>323.10000000000002</c:v>
                </c:pt>
                <c:pt idx="3232">
                  <c:v>323.2</c:v>
                </c:pt>
                <c:pt idx="3233">
                  <c:v>323.3</c:v>
                </c:pt>
                <c:pt idx="3234">
                  <c:v>323.39999999999998</c:v>
                </c:pt>
                <c:pt idx="3235">
                  <c:v>323.5</c:v>
                </c:pt>
                <c:pt idx="3236">
                  <c:v>323.60000000000002</c:v>
                </c:pt>
                <c:pt idx="3237">
                  <c:v>323.7</c:v>
                </c:pt>
                <c:pt idx="3238">
                  <c:v>323.8</c:v>
                </c:pt>
                <c:pt idx="3239">
                  <c:v>323.89999999999998</c:v>
                </c:pt>
                <c:pt idx="3240">
                  <c:v>324</c:v>
                </c:pt>
                <c:pt idx="3241">
                  <c:v>324.10000000000002</c:v>
                </c:pt>
                <c:pt idx="3242">
                  <c:v>324.2</c:v>
                </c:pt>
                <c:pt idx="3243">
                  <c:v>324.3</c:v>
                </c:pt>
                <c:pt idx="3244">
                  <c:v>324.39999999999998</c:v>
                </c:pt>
                <c:pt idx="3245">
                  <c:v>324.5</c:v>
                </c:pt>
                <c:pt idx="3246">
                  <c:v>324.60000000000002</c:v>
                </c:pt>
                <c:pt idx="3247">
                  <c:v>324.7</c:v>
                </c:pt>
                <c:pt idx="3248">
                  <c:v>324.8</c:v>
                </c:pt>
                <c:pt idx="3249">
                  <c:v>324.89999999999998</c:v>
                </c:pt>
                <c:pt idx="3250">
                  <c:v>325</c:v>
                </c:pt>
                <c:pt idx="3251">
                  <c:v>325.10000000000002</c:v>
                </c:pt>
                <c:pt idx="3252">
                  <c:v>325.2</c:v>
                </c:pt>
                <c:pt idx="3253">
                  <c:v>325.3</c:v>
                </c:pt>
                <c:pt idx="3254">
                  <c:v>325.39999999999998</c:v>
                </c:pt>
                <c:pt idx="3255">
                  <c:v>325.5</c:v>
                </c:pt>
                <c:pt idx="3256">
                  <c:v>325.60000000000002</c:v>
                </c:pt>
                <c:pt idx="3257">
                  <c:v>325.7</c:v>
                </c:pt>
                <c:pt idx="3258">
                  <c:v>325.8</c:v>
                </c:pt>
                <c:pt idx="3259">
                  <c:v>325.89999999999998</c:v>
                </c:pt>
                <c:pt idx="3260">
                  <c:v>326</c:v>
                </c:pt>
                <c:pt idx="3261">
                  <c:v>326.10000000000002</c:v>
                </c:pt>
                <c:pt idx="3262">
                  <c:v>326.2</c:v>
                </c:pt>
                <c:pt idx="3263">
                  <c:v>326.3</c:v>
                </c:pt>
                <c:pt idx="3264">
                  <c:v>326.39999999999998</c:v>
                </c:pt>
                <c:pt idx="3265">
                  <c:v>326.5</c:v>
                </c:pt>
                <c:pt idx="3266">
                  <c:v>326.60000000000002</c:v>
                </c:pt>
                <c:pt idx="3267">
                  <c:v>326.7</c:v>
                </c:pt>
                <c:pt idx="3268">
                  <c:v>326.8</c:v>
                </c:pt>
                <c:pt idx="3269">
                  <c:v>326.89999999999998</c:v>
                </c:pt>
                <c:pt idx="3270">
                  <c:v>327</c:v>
                </c:pt>
                <c:pt idx="3271">
                  <c:v>327.10000000000002</c:v>
                </c:pt>
                <c:pt idx="3272">
                  <c:v>327.2</c:v>
                </c:pt>
                <c:pt idx="3273">
                  <c:v>327.3</c:v>
                </c:pt>
                <c:pt idx="3274">
                  <c:v>327.39999999999998</c:v>
                </c:pt>
                <c:pt idx="3275">
                  <c:v>327.5</c:v>
                </c:pt>
                <c:pt idx="3276">
                  <c:v>327.60000000000002</c:v>
                </c:pt>
                <c:pt idx="3277">
                  <c:v>327.7</c:v>
                </c:pt>
                <c:pt idx="3278">
                  <c:v>327.8</c:v>
                </c:pt>
                <c:pt idx="3279">
                  <c:v>327.9</c:v>
                </c:pt>
                <c:pt idx="3280">
                  <c:v>328</c:v>
                </c:pt>
                <c:pt idx="3281">
                  <c:v>328.1</c:v>
                </c:pt>
                <c:pt idx="3282">
                  <c:v>328.2</c:v>
                </c:pt>
                <c:pt idx="3283">
                  <c:v>328.3</c:v>
                </c:pt>
                <c:pt idx="3284">
                  <c:v>328.4</c:v>
                </c:pt>
                <c:pt idx="3285">
                  <c:v>328.5</c:v>
                </c:pt>
                <c:pt idx="3286">
                  <c:v>328.6</c:v>
                </c:pt>
                <c:pt idx="3287">
                  <c:v>328.7</c:v>
                </c:pt>
                <c:pt idx="3288">
                  <c:v>328.8</c:v>
                </c:pt>
                <c:pt idx="3289">
                  <c:v>328.9</c:v>
                </c:pt>
                <c:pt idx="3290">
                  <c:v>329</c:v>
                </c:pt>
                <c:pt idx="3291">
                  <c:v>329.1</c:v>
                </c:pt>
                <c:pt idx="3292">
                  <c:v>329.2</c:v>
                </c:pt>
                <c:pt idx="3293">
                  <c:v>329.3</c:v>
                </c:pt>
                <c:pt idx="3294">
                  <c:v>329.4</c:v>
                </c:pt>
                <c:pt idx="3295">
                  <c:v>329.5</c:v>
                </c:pt>
                <c:pt idx="3296">
                  <c:v>329.6</c:v>
                </c:pt>
                <c:pt idx="3297">
                  <c:v>329.7</c:v>
                </c:pt>
                <c:pt idx="3298">
                  <c:v>329.8</c:v>
                </c:pt>
                <c:pt idx="3299">
                  <c:v>329.9</c:v>
                </c:pt>
                <c:pt idx="3300">
                  <c:v>330</c:v>
                </c:pt>
                <c:pt idx="3301">
                  <c:v>330.1</c:v>
                </c:pt>
                <c:pt idx="3302">
                  <c:v>330.2</c:v>
                </c:pt>
                <c:pt idx="3303">
                  <c:v>330.3</c:v>
                </c:pt>
                <c:pt idx="3304">
                  <c:v>330.4</c:v>
                </c:pt>
                <c:pt idx="3305">
                  <c:v>330.5</c:v>
                </c:pt>
                <c:pt idx="3306">
                  <c:v>330.6</c:v>
                </c:pt>
                <c:pt idx="3307">
                  <c:v>330.7</c:v>
                </c:pt>
                <c:pt idx="3308">
                  <c:v>330.8</c:v>
                </c:pt>
                <c:pt idx="3309">
                  <c:v>330.9</c:v>
                </c:pt>
                <c:pt idx="3310">
                  <c:v>331</c:v>
                </c:pt>
                <c:pt idx="3311">
                  <c:v>331.1</c:v>
                </c:pt>
                <c:pt idx="3312">
                  <c:v>331.2</c:v>
                </c:pt>
                <c:pt idx="3313">
                  <c:v>331.3</c:v>
                </c:pt>
                <c:pt idx="3314">
                  <c:v>331.4</c:v>
                </c:pt>
                <c:pt idx="3315">
                  <c:v>331.5</c:v>
                </c:pt>
                <c:pt idx="3316">
                  <c:v>331.6</c:v>
                </c:pt>
                <c:pt idx="3317">
                  <c:v>331.7</c:v>
                </c:pt>
                <c:pt idx="3318">
                  <c:v>331.8</c:v>
                </c:pt>
                <c:pt idx="3319">
                  <c:v>331.9</c:v>
                </c:pt>
                <c:pt idx="3320">
                  <c:v>332</c:v>
                </c:pt>
                <c:pt idx="3321">
                  <c:v>332.1</c:v>
                </c:pt>
                <c:pt idx="3322">
                  <c:v>332.2</c:v>
                </c:pt>
                <c:pt idx="3323">
                  <c:v>332.3</c:v>
                </c:pt>
                <c:pt idx="3324">
                  <c:v>332.4</c:v>
                </c:pt>
                <c:pt idx="3325">
                  <c:v>332.5</c:v>
                </c:pt>
                <c:pt idx="3326">
                  <c:v>332.6</c:v>
                </c:pt>
                <c:pt idx="3327">
                  <c:v>332.7</c:v>
                </c:pt>
                <c:pt idx="3328">
                  <c:v>332.8</c:v>
                </c:pt>
                <c:pt idx="3329">
                  <c:v>332.9</c:v>
                </c:pt>
                <c:pt idx="3330">
                  <c:v>333</c:v>
                </c:pt>
                <c:pt idx="3331">
                  <c:v>333.1</c:v>
                </c:pt>
                <c:pt idx="3332">
                  <c:v>333.2</c:v>
                </c:pt>
                <c:pt idx="3333">
                  <c:v>333.3</c:v>
                </c:pt>
                <c:pt idx="3334">
                  <c:v>333.4</c:v>
                </c:pt>
                <c:pt idx="3335">
                  <c:v>333.5</c:v>
                </c:pt>
                <c:pt idx="3336">
                  <c:v>333.6</c:v>
                </c:pt>
                <c:pt idx="3337">
                  <c:v>333.7</c:v>
                </c:pt>
                <c:pt idx="3338">
                  <c:v>333.8</c:v>
                </c:pt>
                <c:pt idx="3339">
                  <c:v>333.9</c:v>
                </c:pt>
                <c:pt idx="3340">
                  <c:v>334</c:v>
                </c:pt>
                <c:pt idx="3341">
                  <c:v>334.1</c:v>
                </c:pt>
                <c:pt idx="3342">
                  <c:v>334.2</c:v>
                </c:pt>
                <c:pt idx="3343">
                  <c:v>334.3</c:v>
                </c:pt>
                <c:pt idx="3344">
                  <c:v>334.4</c:v>
                </c:pt>
                <c:pt idx="3345">
                  <c:v>334.5</c:v>
                </c:pt>
                <c:pt idx="3346">
                  <c:v>334.6</c:v>
                </c:pt>
                <c:pt idx="3347">
                  <c:v>334.7</c:v>
                </c:pt>
                <c:pt idx="3348">
                  <c:v>334.8</c:v>
                </c:pt>
                <c:pt idx="3349">
                  <c:v>334.9</c:v>
                </c:pt>
                <c:pt idx="3350">
                  <c:v>335</c:v>
                </c:pt>
                <c:pt idx="3351">
                  <c:v>335.1</c:v>
                </c:pt>
                <c:pt idx="3352">
                  <c:v>335.2</c:v>
                </c:pt>
                <c:pt idx="3353">
                  <c:v>335.3</c:v>
                </c:pt>
                <c:pt idx="3354">
                  <c:v>335.4</c:v>
                </c:pt>
                <c:pt idx="3355">
                  <c:v>335.5</c:v>
                </c:pt>
                <c:pt idx="3356">
                  <c:v>335.6</c:v>
                </c:pt>
                <c:pt idx="3357">
                  <c:v>335.7</c:v>
                </c:pt>
                <c:pt idx="3358">
                  <c:v>335.8</c:v>
                </c:pt>
                <c:pt idx="3359">
                  <c:v>335.9</c:v>
                </c:pt>
                <c:pt idx="3360">
                  <c:v>336</c:v>
                </c:pt>
                <c:pt idx="3361">
                  <c:v>336.1</c:v>
                </c:pt>
                <c:pt idx="3362">
                  <c:v>336.2</c:v>
                </c:pt>
                <c:pt idx="3363">
                  <c:v>336.3</c:v>
                </c:pt>
                <c:pt idx="3364">
                  <c:v>336.4</c:v>
                </c:pt>
                <c:pt idx="3365">
                  <c:v>336.5</c:v>
                </c:pt>
                <c:pt idx="3366">
                  <c:v>336.6</c:v>
                </c:pt>
                <c:pt idx="3367">
                  <c:v>336.7</c:v>
                </c:pt>
                <c:pt idx="3368">
                  <c:v>336.8</c:v>
                </c:pt>
                <c:pt idx="3369">
                  <c:v>336.9</c:v>
                </c:pt>
                <c:pt idx="3370">
                  <c:v>337</c:v>
                </c:pt>
                <c:pt idx="3371">
                  <c:v>337.1</c:v>
                </c:pt>
                <c:pt idx="3372">
                  <c:v>337.2</c:v>
                </c:pt>
                <c:pt idx="3373">
                  <c:v>337.3</c:v>
                </c:pt>
                <c:pt idx="3374">
                  <c:v>337.4</c:v>
                </c:pt>
                <c:pt idx="3375">
                  <c:v>337.5</c:v>
                </c:pt>
                <c:pt idx="3376">
                  <c:v>337.6</c:v>
                </c:pt>
                <c:pt idx="3377">
                  <c:v>337.7</c:v>
                </c:pt>
                <c:pt idx="3378">
                  <c:v>337.8</c:v>
                </c:pt>
                <c:pt idx="3379">
                  <c:v>337.9</c:v>
                </c:pt>
                <c:pt idx="3380">
                  <c:v>338</c:v>
                </c:pt>
                <c:pt idx="3381">
                  <c:v>338.1</c:v>
                </c:pt>
                <c:pt idx="3382">
                  <c:v>338.2</c:v>
                </c:pt>
                <c:pt idx="3383">
                  <c:v>338.3</c:v>
                </c:pt>
                <c:pt idx="3384">
                  <c:v>338.4</c:v>
                </c:pt>
                <c:pt idx="3385">
                  <c:v>338.5</c:v>
                </c:pt>
                <c:pt idx="3386">
                  <c:v>338.6</c:v>
                </c:pt>
                <c:pt idx="3387">
                  <c:v>338.7</c:v>
                </c:pt>
                <c:pt idx="3388">
                  <c:v>338.8</c:v>
                </c:pt>
                <c:pt idx="3389">
                  <c:v>338.9</c:v>
                </c:pt>
                <c:pt idx="3390">
                  <c:v>339</c:v>
                </c:pt>
                <c:pt idx="3391">
                  <c:v>339.1</c:v>
                </c:pt>
                <c:pt idx="3392">
                  <c:v>339.2</c:v>
                </c:pt>
                <c:pt idx="3393">
                  <c:v>339.3</c:v>
                </c:pt>
                <c:pt idx="3394">
                  <c:v>339.4</c:v>
                </c:pt>
                <c:pt idx="3395">
                  <c:v>339.5</c:v>
                </c:pt>
                <c:pt idx="3396">
                  <c:v>339.6</c:v>
                </c:pt>
                <c:pt idx="3397">
                  <c:v>339.7</c:v>
                </c:pt>
                <c:pt idx="3398">
                  <c:v>339.8</c:v>
                </c:pt>
                <c:pt idx="3399">
                  <c:v>339.9</c:v>
                </c:pt>
                <c:pt idx="3400">
                  <c:v>340</c:v>
                </c:pt>
                <c:pt idx="3401">
                  <c:v>340.1</c:v>
                </c:pt>
                <c:pt idx="3402">
                  <c:v>340.2</c:v>
                </c:pt>
                <c:pt idx="3403">
                  <c:v>340.3</c:v>
                </c:pt>
                <c:pt idx="3404">
                  <c:v>340.4</c:v>
                </c:pt>
                <c:pt idx="3405">
                  <c:v>340.5</c:v>
                </c:pt>
                <c:pt idx="3406">
                  <c:v>340.6</c:v>
                </c:pt>
                <c:pt idx="3407">
                  <c:v>340.7</c:v>
                </c:pt>
                <c:pt idx="3408">
                  <c:v>340.8</c:v>
                </c:pt>
                <c:pt idx="3409">
                  <c:v>340.9</c:v>
                </c:pt>
                <c:pt idx="3410">
                  <c:v>341</c:v>
                </c:pt>
                <c:pt idx="3411">
                  <c:v>341.1</c:v>
                </c:pt>
                <c:pt idx="3412">
                  <c:v>341.2</c:v>
                </c:pt>
                <c:pt idx="3413">
                  <c:v>341.3</c:v>
                </c:pt>
                <c:pt idx="3414">
                  <c:v>341.4</c:v>
                </c:pt>
                <c:pt idx="3415">
                  <c:v>341.5</c:v>
                </c:pt>
                <c:pt idx="3416">
                  <c:v>341.6</c:v>
                </c:pt>
                <c:pt idx="3417">
                  <c:v>341.7</c:v>
                </c:pt>
                <c:pt idx="3418">
                  <c:v>341.8</c:v>
                </c:pt>
                <c:pt idx="3419">
                  <c:v>341.9</c:v>
                </c:pt>
                <c:pt idx="3420">
                  <c:v>342</c:v>
                </c:pt>
                <c:pt idx="3421">
                  <c:v>342.1</c:v>
                </c:pt>
                <c:pt idx="3422">
                  <c:v>342.2</c:v>
                </c:pt>
                <c:pt idx="3423">
                  <c:v>342.3</c:v>
                </c:pt>
                <c:pt idx="3424">
                  <c:v>342.4</c:v>
                </c:pt>
                <c:pt idx="3425">
                  <c:v>342.5</c:v>
                </c:pt>
                <c:pt idx="3426">
                  <c:v>342.6</c:v>
                </c:pt>
                <c:pt idx="3427">
                  <c:v>342.7</c:v>
                </c:pt>
                <c:pt idx="3428">
                  <c:v>342.8</c:v>
                </c:pt>
                <c:pt idx="3429">
                  <c:v>342.9</c:v>
                </c:pt>
                <c:pt idx="3430">
                  <c:v>343</c:v>
                </c:pt>
                <c:pt idx="3431">
                  <c:v>343.1</c:v>
                </c:pt>
                <c:pt idx="3432">
                  <c:v>343.2</c:v>
                </c:pt>
                <c:pt idx="3433">
                  <c:v>343.3</c:v>
                </c:pt>
                <c:pt idx="3434">
                  <c:v>343.4</c:v>
                </c:pt>
                <c:pt idx="3435">
                  <c:v>343.5</c:v>
                </c:pt>
                <c:pt idx="3436">
                  <c:v>343.6</c:v>
                </c:pt>
                <c:pt idx="3437">
                  <c:v>343.7</c:v>
                </c:pt>
                <c:pt idx="3438">
                  <c:v>343.8</c:v>
                </c:pt>
                <c:pt idx="3439">
                  <c:v>343.9</c:v>
                </c:pt>
                <c:pt idx="3440">
                  <c:v>344</c:v>
                </c:pt>
                <c:pt idx="3441">
                  <c:v>344.1</c:v>
                </c:pt>
                <c:pt idx="3442">
                  <c:v>344.2</c:v>
                </c:pt>
                <c:pt idx="3443">
                  <c:v>344.3</c:v>
                </c:pt>
                <c:pt idx="3444">
                  <c:v>344.4</c:v>
                </c:pt>
                <c:pt idx="3445">
                  <c:v>344.5</c:v>
                </c:pt>
                <c:pt idx="3446">
                  <c:v>344.6</c:v>
                </c:pt>
                <c:pt idx="3447">
                  <c:v>344.7</c:v>
                </c:pt>
                <c:pt idx="3448">
                  <c:v>344.8</c:v>
                </c:pt>
                <c:pt idx="3449">
                  <c:v>344.9</c:v>
                </c:pt>
                <c:pt idx="3450">
                  <c:v>345</c:v>
                </c:pt>
                <c:pt idx="3451">
                  <c:v>345.1</c:v>
                </c:pt>
                <c:pt idx="3452">
                  <c:v>345.2</c:v>
                </c:pt>
                <c:pt idx="3453">
                  <c:v>345.3</c:v>
                </c:pt>
                <c:pt idx="3454">
                  <c:v>345.4</c:v>
                </c:pt>
                <c:pt idx="3455">
                  <c:v>345.5</c:v>
                </c:pt>
                <c:pt idx="3456">
                  <c:v>345.6</c:v>
                </c:pt>
                <c:pt idx="3457">
                  <c:v>345.7</c:v>
                </c:pt>
                <c:pt idx="3458">
                  <c:v>345.8</c:v>
                </c:pt>
                <c:pt idx="3459">
                  <c:v>345.9</c:v>
                </c:pt>
                <c:pt idx="3460">
                  <c:v>346</c:v>
                </c:pt>
                <c:pt idx="3461">
                  <c:v>346.1</c:v>
                </c:pt>
                <c:pt idx="3462">
                  <c:v>346.2</c:v>
                </c:pt>
                <c:pt idx="3463">
                  <c:v>346.3</c:v>
                </c:pt>
                <c:pt idx="3464">
                  <c:v>346.4</c:v>
                </c:pt>
                <c:pt idx="3465">
                  <c:v>346.5</c:v>
                </c:pt>
                <c:pt idx="3466">
                  <c:v>346.6</c:v>
                </c:pt>
                <c:pt idx="3467">
                  <c:v>346.7</c:v>
                </c:pt>
                <c:pt idx="3468">
                  <c:v>346.8</c:v>
                </c:pt>
                <c:pt idx="3469">
                  <c:v>346.9</c:v>
                </c:pt>
                <c:pt idx="3470">
                  <c:v>347</c:v>
                </c:pt>
                <c:pt idx="3471">
                  <c:v>347.1</c:v>
                </c:pt>
                <c:pt idx="3472">
                  <c:v>347.2</c:v>
                </c:pt>
                <c:pt idx="3473">
                  <c:v>347.3</c:v>
                </c:pt>
                <c:pt idx="3474">
                  <c:v>347.4</c:v>
                </c:pt>
                <c:pt idx="3475">
                  <c:v>347.5</c:v>
                </c:pt>
                <c:pt idx="3476">
                  <c:v>347.6</c:v>
                </c:pt>
                <c:pt idx="3477">
                  <c:v>347.7</c:v>
                </c:pt>
                <c:pt idx="3478">
                  <c:v>347.8</c:v>
                </c:pt>
                <c:pt idx="3479">
                  <c:v>347.9</c:v>
                </c:pt>
                <c:pt idx="3480">
                  <c:v>348</c:v>
                </c:pt>
                <c:pt idx="3481">
                  <c:v>348.1</c:v>
                </c:pt>
                <c:pt idx="3482">
                  <c:v>348.2</c:v>
                </c:pt>
                <c:pt idx="3483">
                  <c:v>348.3</c:v>
                </c:pt>
                <c:pt idx="3484">
                  <c:v>348.4</c:v>
                </c:pt>
                <c:pt idx="3485">
                  <c:v>348.5</c:v>
                </c:pt>
                <c:pt idx="3486">
                  <c:v>348.6</c:v>
                </c:pt>
                <c:pt idx="3487">
                  <c:v>348.7</c:v>
                </c:pt>
                <c:pt idx="3488">
                  <c:v>348.8</c:v>
                </c:pt>
                <c:pt idx="3489">
                  <c:v>348.9</c:v>
                </c:pt>
                <c:pt idx="3490">
                  <c:v>349</c:v>
                </c:pt>
                <c:pt idx="3491">
                  <c:v>349.1</c:v>
                </c:pt>
                <c:pt idx="3492">
                  <c:v>349.2</c:v>
                </c:pt>
                <c:pt idx="3493">
                  <c:v>349.3</c:v>
                </c:pt>
                <c:pt idx="3494">
                  <c:v>349.4</c:v>
                </c:pt>
                <c:pt idx="3495">
                  <c:v>349.5</c:v>
                </c:pt>
                <c:pt idx="3496">
                  <c:v>349.6</c:v>
                </c:pt>
                <c:pt idx="3497">
                  <c:v>349.7</c:v>
                </c:pt>
                <c:pt idx="3498">
                  <c:v>349.8</c:v>
                </c:pt>
                <c:pt idx="3499">
                  <c:v>349.9</c:v>
                </c:pt>
                <c:pt idx="3500">
                  <c:v>350</c:v>
                </c:pt>
                <c:pt idx="3501">
                  <c:v>350.1</c:v>
                </c:pt>
                <c:pt idx="3502">
                  <c:v>350.2</c:v>
                </c:pt>
                <c:pt idx="3503">
                  <c:v>350.3</c:v>
                </c:pt>
                <c:pt idx="3504">
                  <c:v>350.4</c:v>
                </c:pt>
                <c:pt idx="3505">
                  <c:v>350.5</c:v>
                </c:pt>
                <c:pt idx="3506">
                  <c:v>350.6</c:v>
                </c:pt>
                <c:pt idx="3507">
                  <c:v>350.7</c:v>
                </c:pt>
                <c:pt idx="3508">
                  <c:v>350.8</c:v>
                </c:pt>
                <c:pt idx="3509">
                  <c:v>350.9</c:v>
                </c:pt>
                <c:pt idx="3510">
                  <c:v>351</c:v>
                </c:pt>
                <c:pt idx="3511">
                  <c:v>351.1</c:v>
                </c:pt>
                <c:pt idx="3512">
                  <c:v>351.2</c:v>
                </c:pt>
                <c:pt idx="3513">
                  <c:v>351.3</c:v>
                </c:pt>
                <c:pt idx="3514">
                  <c:v>351.4</c:v>
                </c:pt>
                <c:pt idx="3515">
                  <c:v>351.5</c:v>
                </c:pt>
                <c:pt idx="3516">
                  <c:v>351.6</c:v>
                </c:pt>
                <c:pt idx="3517">
                  <c:v>351.7</c:v>
                </c:pt>
                <c:pt idx="3518">
                  <c:v>351.8</c:v>
                </c:pt>
                <c:pt idx="3519">
                  <c:v>351.9</c:v>
                </c:pt>
                <c:pt idx="3520">
                  <c:v>352</c:v>
                </c:pt>
                <c:pt idx="3521">
                  <c:v>352.1</c:v>
                </c:pt>
                <c:pt idx="3522">
                  <c:v>352.2</c:v>
                </c:pt>
                <c:pt idx="3523">
                  <c:v>352.3</c:v>
                </c:pt>
                <c:pt idx="3524">
                  <c:v>352.4</c:v>
                </c:pt>
                <c:pt idx="3525">
                  <c:v>352.5</c:v>
                </c:pt>
                <c:pt idx="3526">
                  <c:v>352.6</c:v>
                </c:pt>
                <c:pt idx="3527">
                  <c:v>352.7</c:v>
                </c:pt>
                <c:pt idx="3528">
                  <c:v>352.8</c:v>
                </c:pt>
                <c:pt idx="3529">
                  <c:v>352.9</c:v>
                </c:pt>
                <c:pt idx="3530">
                  <c:v>353</c:v>
                </c:pt>
                <c:pt idx="3531">
                  <c:v>353.1</c:v>
                </c:pt>
                <c:pt idx="3532">
                  <c:v>353.2</c:v>
                </c:pt>
                <c:pt idx="3533">
                  <c:v>353.3</c:v>
                </c:pt>
                <c:pt idx="3534">
                  <c:v>353.4</c:v>
                </c:pt>
                <c:pt idx="3535">
                  <c:v>353.5</c:v>
                </c:pt>
                <c:pt idx="3536">
                  <c:v>353.6</c:v>
                </c:pt>
                <c:pt idx="3537">
                  <c:v>353.7</c:v>
                </c:pt>
                <c:pt idx="3538">
                  <c:v>353.8</c:v>
                </c:pt>
                <c:pt idx="3539">
                  <c:v>353.9</c:v>
                </c:pt>
                <c:pt idx="3540">
                  <c:v>354</c:v>
                </c:pt>
                <c:pt idx="3541">
                  <c:v>354.1</c:v>
                </c:pt>
                <c:pt idx="3542">
                  <c:v>354.2</c:v>
                </c:pt>
                <c:pt idx="3543">
                  <c:v>354.3</c:v>
                </c:pt>
                <c:pt idx="3544">
                  <c:v>354.4</c:v>
                </c:pt>
                <c:pt idx="3545">
                  <c:v>354.5</c:v>
                </c:pt>
                <c:pt idx="3546">
                  <c:v>354.6</c:v>
                </c:pt>
                <c:pt idx="3547">
                  <c:v>354.7</c:v>
                </c:pt>
                <c:pt idx="3548">
                  <c:v>354.8</c:v>
                </c:pt>
                <c:pt idx="3549">
                  <c:v>354.9</c:v>
                </c:pt>
                <c:pt idx="3550">
                  <c:v>355</c:v>
                </c:pt>
                <c:pt idx="3551">
                  <c:v>355.1</c:v>
                </c:pt>
                <c:pt idx="3552">
                  <c:v>355.2</c:v>
                </c:pt>
                <c:pt idx="3553">
                  <c:v>355.3</c:v>
                </c:pt>
                <c:pt idx="3554">
                  <c:v>355.4</c:v>
                </c:pt>
                <c:pt idx="3555">
                  <c:v>355.5</c:v>
                </c:pt>
                <c:pt idx="3556">
                  <c:v>355.6</c:v>
                </c:pt>
                <c:pt idx="3557">
                  <c:v>355.7</c:v>
                </c:pt>
                <c:pt idx="3558">
                  <c:v>355.8</c:v>
                </c:pt>
                <c:pt idx="3559">
                  <c:v>355.9</c:v>
                </c:pt>
                <c:pt idx="3560">
                  <c:v>356</c:v>
                </c:pt>
                <c:pt idx="3561">
                  <c:v>356.1</c:v>
                </c:pt>
                <c:pt idx="3562">
                  <c:v>356.2</c:v>
                </c:pt>
                <c:pt idx="3563">
                  <c:v>356.3</c:v>
                </c:pt>
                <c:pt idx="3564">
                  <c:v>356.4</c:v>
                </c:pt>
                <c:pt idx="3565">
                  <c:v>356.5</c:v>
                </c:pt>
                <c:pt idx="3566">
                  <c:v>356.6</c:v>
                </c:pt>
                <c:pt idx="3567">
                  <c:v>356.7</c:v>
                </c:pt>
                <c:pt idx="3568">
                  <c:v>356.8</c:v>
                </c:pt>
                <c:pt idx="3569">
                  <c:v>356.9</c:v>
                </c:pt>
                <c:pt idx="3570">
                  <c:v>357</c:v>
                </c:pt>
                <c:pt idx="3571">
                  <c:v>357.1</c:v>
                </c:pt>
                <c:pt idx="3572">
                  <c:v>357.2</c:v>
                </c:pt>
                <c:pt idx="3573">
                  <c:v>357.3</c:v>
                </c:pt>
                <c:pt idx="3574">
                  <c:v>357.4</c:v>
                </c:pt>
                <c:pt idx="3575">
                  <c:v>357.5</c:v>
                </c:pt>
                <c:pt idx="3576">
                  <c:v>357.6</c:v>
                </c:pt>
                <c:pt idx="3577">
                  <c:v>357.7</c:v>
                </c:pt>
                <c:pt idx="3578">
                  <c:v>357.8</c:v>
                </c:pt>
                <c:pt idx="3579">
                  <c:v>357.9</c:v>
                </c:pt>
                <c:pt idx="3580">
                  <c:v>358</c:v>
                </c:pt>
                <c:pt idx="3581">
                  <c:v>358.1</c:v>
                </c:pt>
                <c:pt idx="3582">
                  <c:v>358.2</c:v>
                </c:pt>
                <c:pt idx="3583">
                  <c:v>358.3</c:v>
                </c:pt>
                <c:pt idx="3584">
                  <c:v>358.4</c:v>
                </c:pt>
                <c:pt idx="3585">
                  <c:v>358.5</c:v>
                </c:pt>
                <c:pt idx="3586">
                  <c:v>358.6</c:v>
                </c:pt>
                <c:pt idx="3587">
                  <c:v>358.7</c:v>
                </c:pt>
                <c:pt idx="3588">
                  <c:v>358.8</c:v>
                </c:pt>
                <c:pt idx="3589">
                  <c:v>358.9</c:v>
                </c:pt>
                <c:pt idx="3590">
                  <c:v>359</c:v>
                </c:pt>
                <c:pt idx="3591">
                  <c:v>359.1</c:v>
                </c:pt>
                <c:pt idx="3592">
                  <c:v>359.2</c:v>
                </c:pt>
                <c:pt idx="3593">
                  <c:v>359.3</c:v>
                </c:pt>
                <c:pt idx="3594">
                  <c:v>359.4</c:v>
                </c:pt>
                <c:pt idx="3595">
                  <c:v>359.5</c:v>
                </c:pt>
                <c:pt idx="3596">
                  <c:v>359.6</c:v>
                </c:pt>
                <c:pt idx="3597">
                  <c:v>359.7</c:v>
                </c:pt>
                <c:pt idx="3598">
                  <c:v>359.8</c:v>
                </c:pt>
                <c:pt idx="3599">
                  <c:v>359.9</c:v>
                </c:pt>
                <c:pt idx="3600">
                  <c:v>360</c:v>
                </c:pt>
                <c:pt idx="3601">
                  <c:v>360.1</c:v>
                </c:pt>
                <c:pt idx="3602">
                  <c:v>360.2</c:v>
                </c:pt>
                <c:pt idx="3603">
                  <c:v>360.3</c:v>
                </c:pt>
                <c:pt idx="3604">
                  <c:v>360.4</c:v>
                </c:pt>
                <c:pt idx="3605">
                  <c:v>360.5</c:v>
                </c:pt>
                <c:pt idx="3606">
                  <c:v>360.6</c:v>
                </c:pt>
                <c:pt idx="3607">
                  <c:v>360.7</c:v>
                </c:pt>
                <c:pt idx="3608">
                  <c:v>360.8</c:v>
                </c:pt>
                <c:pt idx="3609">
                  <c:v>360.9</c:v>
                </c:pt>
                <c:pt idx="3610">
                  <c:v>361</c:v>
                </c:pt>
                <c:pt idx="3611">
                  <c:v>361.1</c:v>
                </c:pt>
                <c:pt idx="3612">
                  <c:v>361.2</c:v>
                </c:pt>
                <c:pt idx="3613">
                  <c:v>361.3</c:v>
                </c:pt>
                <c:pt idx="3614">
                  <c:v>361.4</c:v>
                </c:pt>
                <c:pt idx="3615">
                  <c:v>361.5</c:v>
                </c:pt>
                <c:pt idx="3616">
                  <c:v>361.6</c:v>
                </c:pt>
                <c:pt idx="3617">
                  <c:v>361.7</c:v>
                </c:pt>
                <c:pt idx="3618">
                  <c:v>361.8</c:v>
                </c:pt>
                <c:pt idx="3619">
                  <c:v>361.9</c:v>
                </c:pt>
                <c:pt idx="3620">
                  <c:v>362</c:v>
                </c:pt>
                <c:pt idx="3621">
                  <c:v>362.1</c:v>
                </c:pt>
                <c:pt idx="3622">
                  <c:v>362.2</c:v>
                </c:pt>
                <c:pt idx="3623">
                  <c:v>362.3</c:v>
                </c:pt>
                <c:pt idx="3624">
                  <c:v>362.4</c:v>
                </c:pt>
                <c:pt idx="3625">
                  <c:v>362.5</c:v>
                </c:pt>
                <c:pt idx="3626">
                  <c:v>362.6</c:v>
                </c:pt>
                <c:pt idx="3627">
                  <c:v>362.7</c:v>
                </c:pt>
                <c:pt idx="3628">
                  <c:v>362.8</c:v>
                </c:pt>
                <c:pt idx="3629">
                  <c:v>362.9</c:v>
                </c:pt>
                <c:pt idx="3630">
                  <c:v>363</c:v>
                </c:pt>
                <c:pt idx="3631">
                  <c:v>363.1</c:v>
                </c:pt>
                <c:pt idx="3632">
                  <c:v>363.2</c:v>
                </c:pt>
                <c:pt idx="3633">
                  <c:v>363.3</c:v>
                </c:pt>
                <c:pt idx="3634">
                  <c:v>363.4</c:v>
                </c:pt>
                <c:pt idx="3635">
                  <c:v>363.5</c:v>
                </c:pt>
                <c:pt idx="3636">
                  <c:v>363.6</c:v>
                </c:pt>
                <c:pt idx="3637">
                  <c:v>363.7</c:v>
                </c:pt>
                <c:pt idx="3638">
                  <c:v>363.8</c:v>
                </c:pt>
                <c:pt idx="3639">
                  <c:v>363.9</c:v>
                </c:pt>
                <c:pt idx="3640">
                  <c:v>364</c:v>
                </c:pt>
                <c:pt idx="3641">
                  <c:v>364.1</c:v>
                </c:pt>
                <c:pt idx="3642">
                  <c:v>364.2</c:v>
                </c:pt>
                <c:pt idx="3643">
                  <c:v>364.3</c:v>
                </c:pt>
                <c:pt idx="3644">
                  <c:v>364.4</c:v>
                </c:pt>
                <c:pt idx="3645">
                  <c:v>364.5</c:v>
                </c:pt>
                <c:pt idx="3646">
                  <c:v>364.6</c:v>
                </c:pt>
                <c:pt idx="3647">
                  <c:v>364.7</c:v>
                </c:pt>
                <c:pt idx="3648">
                  <c:v>364.8</c:v>
                </c:pt>
                <c:pt idx="3649">
                  <c:v>364.9</c:v>
                </c:pt>
                <c:pt idx="3650">
                  <c:v>365</c:v>
                </c:pt>
                <c:pt idx="3651">
                  <c:v>365.1</c:v>
                </c:pt>
                <c:pt idx="3652">
                  <c:v>365.2</c:v>
                </c:pt>
                <c:pt idx="3653">
                  <c:v>365.3</c:v>
                </c:pt>
                <c:pt idx="3654">
                  <c:v>365.4</c:v>
                </c:pt>
                <c:pt idx="3655">
                  <c:v>365.5</c:v>
                </c:pt>
                <c:pt idx="3656">
                  <c:v>365.6</c:v>
                </c:pt>
                <c:pt idx="3657">
                  <c:v>365.7</c:v>
                </c:pt>
                <c:pt idx="3658">
                  <c:v>365.8</c:v>
                </c:pt>
                <c:pt idx="3659">
                  <c:v>365.9</c:v>
                </c:pt>
                <c:pt idx="3660">
                  <c:v>366</c:v>
                </c:pt>
                <c:pt idx="3661">
                  <c:v>366.1</c:v>
                </c:pt>
                <c:pt idx="3662">
                  <c:v>366.2</c:v>
                </c:pt>
                <c:pt idx="3663">
                  <c:v>366.3</c:v>
                </c:pt>
                <c:pt idx="3664">
                  <c:v>366.4</c:v>
                </c:pt>
                <c:pt idx="3665">
                  <c:v>366.5</c:v>
                </c:pt>
                <c:pt idx="3666">
                  <c:v>366.6</c:v>
                </c:pt>
                <c:pt idx="3667">
                  <c:v>366.7</c:v>
                </c:pt>
                <c:pt idx="3668">
                  <c:v>366.8</c:v>
                </c:pt>
                <c:pt idx="3669">
                  <c:v>366.9</c:v>
                </c:pt>
                <c:pt idx="3670">
                  <c:v>367</c:v>
                </c:pt>
                <c:pt idx="3671">
                  <c:v>367.1</c:v>
                </c:pt>
                <c:pt idx="3672">
                  <c:v>367.2</c:v>
                </c:pt>
                <c:pt idx="3673">
                  <c:v>367.3</c:v>
                </c:pt>
                <c:pt idx="3674">
                  <c:v>367.4</c:v>
                </c:pt>
                <c:pt idx="3675">
                  <c:v>367.5</c:v>
                </c:pt>
                <c:pt idx="3676">
                  <c:v>367.6</c:v>
                </c:pt>
                <c:pt idx="3677">
                  <c:v>367.7</c:v>
                </c:pt>
                <c:pt idx="3678">
                  <c:v>367.8</c:v>
                </c:pt>
                <c:pt idx="3679">
                  <c:v>367.9</c:v>
                </c:pt>
                <c:pt idx="3680">
                  <c:v>368</c:v>
                </c:pt>
                <c:pt idx="3681">
                  <c:v>368.1</c:v>
                </c:pt>
                <c:pt idx="3682">
                  <c:v>368.2</c:v>
                </c:pt>
                <c:pt idx="3683">
                  <c:v>368.3</c:v>
                </c:pt>
                <c:pt idx="3684">
                  <c:v>368.4</c:v>
                </c:pt>
                <c:pt idx="3685">
                  <c:v>368.5</c:v>
                </c:pt>
                <c:pt idx="3686">
                  <c:v>368.6</c:v>
                </c:pt>
                <c:pt idx="3687">
                  <c:v>368.7</c:v>
                </c:pt>
                <c:pt idx="3688">
                  <c:v>368.8</c:v>
                </c:pt>
                <c:pt idx="3689">
                  <c:v>368.9</c:v>
                </c:pt>
                <c:pt idx="3690">
                  <c:v>369</c:v>
                </c:pt>
                <c:pt idx="3691">
                  <c:v>369.1</c:v>
                </c:pt>
                <c:pt idx="3692">
                  <c:v>369.2</c:v>
                </c:pt>
                <c:pt idx="3693">
                  <c:v>369.3</c:v>
                </c:pt>
                <c:pt idx="3694">
                  <c:v>369.4</c:v>
                </c:pt>
                <c:pt idx="3695">
                  <c:v>369.5</c:v>
                </c:pt>
                <c:pt idx="3696">
                  <c:v>369.6</c:v>
                </c:pt>
                <c:pt idx="3697">
                  <c:v>369.7</c:v>
                </c:pt>
                <c:pt idx="3698">
                  <c:v>369.8</c:v>
                </c:pt>
                <c:pt idx="3699">
                  <c:v>369.9</c:v>
                </c:pt>
                <c:pt idx="3700">
                  <c:v>370</c:v>
                </c:pt>
                <c:pt idx="3701">
                  <c:v>370.1</c:v>
                </c:pt>
                <c:pt idx="3702">
                  <c:v>370.2</c:v>
                </c:pt>
                <c:pt idx="3703">
                  <c:v>370.3</c:v>
                </c:pt>
                <c:pt idx="3704">
                  <c:v>370.4</c:v>
                </c:pt>
                <c:pt idx="3705">
                  <c:v>370.5</c:v>
                </c:pt>
                <c:pt idx="3706">
                  <c:v>370.6</c:v>
                </c:pt>
                <c:pt idx="3707">
                  <c:v>370.7</c:v>
                </c:pt>
                <c:pt idx="3708">
                  <c:v>370.8</c:v>
                </c:pt>
                <c:pt idx="3709">
                  <c:v>370.9</c:v>
                </c:pt>
                <c:pt idx="3710">
                  <c:v>371</c:v>
                </c:pt>
                <c:pt idx="3711">
                  <c:v>371.1</c:v>
                </c:pt>
                <c:pt idx="3712">
                  <c:v>371.2</c:v>
                </c:pt>
                <c:pt idx="3713">
                  <c:v>371.3</c:v>
                </c:pt>
                <c:pt idx="3714">
                  <c:v>371.4</c:v>
                </c:pt>
                <c:pt idx="3715">
                  <c:v>371.5</c:v>
                </c:pt>
                <c:pt idx="3716">
                  <c:v>371.6</c:v>
                </c:pt>
                <c:pt idx="3717">
                  <c:v>371.7</c:v>
                </c:pt>
                <c:pt idx="3718">
                  <c:v>371.8</c:v>
                </c:pt>
                <c:pt idx="3719">
                  <c:v>371.9</c:v>
                </c:pt>
                <c:pt idx="3720">
                  <c:v>372</c:v>
                </c:pt>
                <c:pt idx="3721">
                  <c:v>372.1</c:v>
                </c:pt>
                <c:pt idx="3722">
                  <c:v>372.2</c:v>
                </c:pt>
                <c:pt idx="3723">
                  <c:v>372.3</c:v>
                </c:pt>
                <c:pt idx="3724">
                  <c:v>372.4</c:v>
                </c:pt>
                <c:pt idx="3725">
                  <c:v>372.5</c:v>
                </c:pt>
                <c:pt idx="3726">
                  <c:v>372.6</c:v>
                </c:pt>
                <c:pt idx="3727">
                  <c:v>372.7</c:v>
                </c:pt>
                <c:pt idx="3728">
                  <c:v>372.8</c:v>
                </c:pt>
                <c:pt idx="3729">
                  <c:v>372.9</c:v>
                </c:pt>
                <c:pt idx="3730">
                  <c:v>373</c:v>
                </c:pt>
                <c:pt idx="3731">
                  <c:v>373.1</c:v>
                </c:pt>
                <c:pt idx="3732">
                  <c:v>373.2</c:v>
                </c:pt>
                <c:pt idx="3733">
                  <c:v>373.3</c:v>
                </c:pt>
                <c:pt idx="3734">
                  <c:v>373.4</c:v>
                </c:pt>
                <c:pt idx="3735">
                  <c:v>373.5</c:v>
                </c:pt>
                <c:pt idx="3736">
                  <c:v>373.6</c:v>
                </c:pt>
                <c:pt idx="3737">
                  <c:v>373.7</c:v>
                </c:pt>
                <c:pt idx="3738">
                  <c:v>373.8</c:v>
                </c:pt>
                <c:pt idx="3739">
                  <c:v>373.9</c:v>
                </c:pt>
                <c:pt idx="3740">
                  <c:v>374</c:v>
                </c:pt>
                <c:pt idx="3741">
                  <c:v>374.1</c:v>
                </c:pt>
                <c:pt idx="3742">
                  <c:v>374.2</c:v>
                </c:pt>
                <c:pt idx="3743">
                  <c:v>374.3</c:v>
                </c:pt>
                <c:pt idx="3744">
                  <c:v>374.4</c:v>
                </c:pt>
                <c:pt idx="3745">
                  <c:v>374.5</c:v>
                </c:pt>
                <c:pt idx="3746">
                  <c:v>374.6</c:v>
                </c:pt>
                <c:pt idx="3747">
                  <c:v>374.7</c:v>
                </c:pt>
                <c:pt idx="3748">
                  <c:v>374.8</c:v>
                </c:pt>
                <c:pt idx="3749">
                  <c:v>374.9</c:v>
                </c:pt>
                <c:pt idx="3750">
                  <c:v>375</c:v>
                </c:pt>
                <c:pt idx="3751">
                  <c:v>375.1</c:v>
                </c:pt>
                <c:pt idx="3752">
                  <c:v>375.2</c:v>
                </c:pt>
                <c:pt idx="3753">
                  <c:v>375.3</c:v>
                </c:pt>
                <c:pt idx="3754">
                  <c:v>375.4</c:v>
                </c:pt>
                <c:pt idx="3755">
                  <c:v>375.5</c:v>
                </c:pt>
                <c:pt idx="3756">
                  <c:v>375.6</c:v>
                </c:pt>
                <c:pt idx="3757">
                  <c:v>375.7</c:v>
                </c:pt>
                <c:pt idx="3758">
                  <c:v>375.8</c:v>
                </c:pt>
                <c:pt idx="3759">
                  <c:v>375.9</c:v>
                </c:pt>
                <c:pt idx="3760">
                  <c:v>376</c:v>
                </c:pt>
                <c:pt idx="3761">
                  <c:v>376.1</c:v>
                </c:pt>
                <c:pt idx="3762">
                  <c:v>376.2</c:v>
                </c:pt>
                <c:pt idx="3763">
                  <c:v>376.3</c:v>
                </c:pt>
                <c:pt idx="3764">
                  <c:v>376.4</c:v>
                </c:pt>
                <c:pt idx="3765">
                  <c:v>376.5</c:v>
                </c:pt>
                <c:pt idx="3766">
                  <c:v>376.6</c:v>
                </c:pt>
                <c:pt idx="3767">
                  <c:v>376.7</c:v>
                </c:pt>
                <c:pt idx="3768">
                  <c:v>376.8</c:v>
                </c:pt>
                <c:pt idx="3769">
                  <c:v>376.9</c:v>
                </c:pt>
                <c:pt idx="3770">
                  <c:v>377</c:v>
                </c:pt>
                <c:pt idx="3771">
                  <c:v>377.1</c:v>
                </c:pt>
                <c:pt idx="3772">
                  <c:v>377.2</c:v>
                </c:pt>
                <c:pt idx="3773">
                  <c:v>377.3</c:v>
                </c:pt>
                <c:pt idx="3774">
                  <c:v>377.4</c:v>
                </c:pt>
                <c:pt idx="3775">
                  <c:v>377.5</c:v>
                </c:pt>
                <c:pt idx="3776">
                  <c:v>377.6</c:v>
                </c:pt>
                <c:pt idx="3777">
                  <c:v>377.7</c:v>
                </c:pt>
                <c:pt idx="3778">
                  <c:v>377.8</c:v>
                </c:pt>
                <c:pt idx="3779">
                  <c:v>377.9</c:v>
                </c:pt>
                <c:pt idx="3780">
                  <c:v>378</c:v>
                </c:pt>
                <c:pt idx="3781">
                  <c:v>378.1</c:v>
                </c:pt>
                <c:pt idx="3782">
                  <c:v>378.2</c:v>
                </c:pt>
                <c:pt idx="3783">
                  <c:v>378.3</c:v>
                </c:pt>
                <c:pt idx="3784">
                  <c:v>378.4</c:v>
                </c:pt>
                <c:pt idx="3785">
                  <c:v>378.5</c:v>
                </c:pt>
                <c:pt idx="3786">
                  <c:v>378.6</c:v>
                </c:pt>
                <c:pt idx="3787">
                  <c:v>378.7</c:v>
                </c:pt>
                <c:pt idx="3788">
                  <c:v>378.8</c:v>
                </c:pt>
                <c:pt idx="3789">
                  <c:v>378.9</c:v>
                </c:pt>
                <c:pt idx="3790">
                  <c:v>379</c:v>
                </c:pt>
                <c:pt idx="3791">
                  <c:v>379.1</c:v>
                </c:pt>
                <c:pt idx="3792">
                  <c:v>379.2</c:v>
                </c:pt>
                <c:pt idx="3793">
                  <c:v>379.3</c:v>
                </c:pt>
                <c:pt idx="3794">
                  <c:v>379.4</c:v>
                </c:pt>
                <c:pt idx="3795">
                  <c:v>379.5</c:v>
                </c:pt>
                <c:pt idx="3796">
                  <c:v>379.6</c:v>
                </c:pt>
                <c:pt idx="3797">
                  <c:v>379.7</c:v>
                </c:pt>
                <c:pt idx="3798">
                  <c:v>379.8</c:v>
                </c:pt>
                <c:pt idx="3799">
                  <c:v>379.9</c:v>
                </c:pt>
                <c:pt idx="3800">
                  <c:v>380</c:v>
                </c:pt>
                <c:pt idx="3801">
                  <c:v>380.1</c:v>
                </c:pt>
                <c:pt idx="3802">
                  <c:v>380.2</c:v>
                </c:pt>
                <c:pt idx="3803">
                  <c:v>380.3</c:v>
                </c:pt>
                <c:pt idx="3804">
                  <c:v>380.4</c:v>
                </c:pt>
                <c:pt idx="3805">
                  <c:v>380.5</c:v>
                </c:pt>
                <c:pt idx="3806">
                  <c:v>380.6</c:v>
                </c:pt>
                <c:pt idx="3807">
                  <c:v>380.7</c:v>
                </c:pt>
                <c:pt idx="3808">
                  <c:v>380.8</c:v>
                </c:pt>
                <c:pt idx="3809">
                  <c:v>380.9</c:v>
                </c:pt>
                <c:pt idx="3810">
                  <c:v>381</c:v>
                </c:pt>
                <c:pt idx="3811">
                  <c:v>381.1</c:v>
                </c:pt>
                <c:pt idx="3812">
                  <c:v>381.2</c:v>
                </c:pt>
                <c:pt idx="3813">
                  <c:v>381.3</c:v>
                </c:pt>
                <c:pt idx="3814">
                  <c:v>381.4</c:v>
                </c:pt>
                <c:pt idx="3815">
                  <c:v>381.5</c:v>
                </c:pt>
                <c:pt idx="3816">
                  <c:v>381.6</c:v>
                </c:pt>
                <c:pt idx="3817">
                  <c:v>381.7</c:v>
                </c:pt>
                <c:pt idx="3818">
                  <c:v>381.8</c:v>
                </c:pt>
                <c:pt idx="3819">
                  <c:v>381.9</c:v>
                </c:pt>
                <c:pt idx="3820">
                  <c:v>382</c:v>
                </c:pt>
                <c:pt idx="3821">
                  <c:v>382.1</c:v>
                </c:pt>
                <c:pt idx="3822">
                  <c:v>382.2</c:v>
                </c:pt>
                <c:pt idx="3823">
                  <c:v>382.3</c:v>
                </c:pt>
                <c:pt idx="3824">
                  <c:v>382.4</c:v>
                </c:pt>
                <c:pt idx="3825">
                  <c:v>382.5</c:v>
                </c:pt>
                <c:pt idx="3826">
                  <c:v>382.6</c:v>
                </c:pt>
                <c:pt idx="3827">
                  <c:v>382.7</c:v>
                </c:pt>
                <c:pt idx="3828">
                  <c:v>382.8</c:v>
                </c:pt>
                <c:pt idx="3829">
                  <c:v>382.9</c:v>
                </c:pt>
                <c:pt idx="3830">
                  <c:v>383</c:v>
                </c:pt>
                <c:pt idx="3831">
                  <c:v>383.1</c:v>
                </c:pt>
                <c:pt idx="3832">
                  <c:v>383.2</c:v>
                </c:pt>
                <c:pt idx="3833">
                  <c:v>383.3</c:v>
                </c:pt>
                <c:pt idx="3834">
                  <c:v>383.4</c:v>
                </c:pt>
                <c:pt idx="3835">
                  <c:v>383.5</c:v>
                </c:pt>
                <c:pt idx="3836">
                  <c:v>383.6</c:v>
                </c:pt>
                <c:pt idx="3837">
                  <c:v>383.7</c:v>
                </c:pt>
                <c:pt idx="3838">
                  <c:v>383.8</c:v>
                </c:pt>
                <c:pt idx="3839">
                  <c:v>383.9</c:v>
                </c:pt>
                <c:pt idx="3840">
                  <c:v>384</c:v>
                </c:pt>
                <c:pt idx="3841">
                  <c:v>384.1</c:v>
                </c:pt>
                <c:pt idx="3842">
                  <c:v>384.2</c:v>
                </c:pt>
                <c:pt idx="3843">
                  <c:v>384.3</c:v>
                </c:pt>
                <c:pt idx="3844">
                  <c:v>384.4</c:v>
                </c:pt>
                <c:pt idx="3845">
                  <c:v>384.5</c:v>
                </c:pt>
                <c:pt idx="3846">
                  <c:v>384.6</c:v>
                </c:pt>
                <c:pt idx="3847">
                  <c:v>384.7</c:v>
                </c:pt>
                <c:pt idx="3848">
                  <c:v>384.8</c:v>
                </c:pt>
                <c:pt idx="3849">
                  <c:v>384.9</c:v>
                </c:pt>
                <c:pt idx="3850">
                  <c:v>385</c:v>
                </c:pt>
                <c:pt idx="3851">
                  <c:v>385.1</c:v>
                </c:pt>
                <c:pt idx="3852">
                  <c:v>385.2</c:v>
                </c:pt>
                <c:pt idx="3853">
                  <c:v>385.3</c:v>
                </c:pt>
                <c:pt idx="3854">
                  <c:v>385.4</c:v>
                </c:pt>
                <c:pt idx="3855">
                  <c:v>385.5</c:v>
                </c:pt>
                <c:pt idx="3856">
                  <c:v>385.6</c:v>
                </c:pt>
                <c:pt idx="3857">
                  <c:v>385.7</c:v>
                </c:pt>
                <c:pt idx="3858">
                  <c:v>385.8</c:v>
                </c:pt>
                <c:pt idx="3859">
                  <c:v>385.9</c:v>
                </c:pt>
                <c:pt idx="3860">
                  <c:v>386</c:v>
                </c:pt>
                <c:pt idx="3861">
                  <c:v>386.1</c:v>
                </c:pt>
                <c:pt idx="3862">
                  <c:v>386.2</c:v>
                </c:pt>
                <c:pt idx="3863">
                  <c:v>386.3</c:v>
                </c:pt>
                <c:pt idx="3864">
                  <c:v>386.4</c:v>
                </c:pt>
                <c:pt idx="3865">
                  <c:v>386.5</c:v>
                </c:pt>
                <c:pt idx="3866">
                  <c:v>386.6</c:v>
                </c:pt>
                <c:pt idx="3867">
                  <c:v>386.7</c:v>
                </c:pt>
                <c:pt idx="3868">
                  <c:v>386.8</c:v>
                </c:pt>
                <c:pt idx="3869">
                  <c:v>386.9</c:v>
                </c:pt>
                <c:pt idx="3870">
                  <c:v>387</c:v>
                </c:pt>
                <c:pt idx="3871">
                  <c:v>387.1</c:v>
                </c:pt>
                <c:pt idx="3872">
                  <c:v>387.2</c:v>
                </c:pt>
                <c:pt idx="3873">
                  <c:v>387.3</c:v>
                </c:pt>
                <c:pt idx="3874">
                  <c:v>387.4</c:v>
                </c:pt>
                <c:pt idx="3875">
                  <c:v>387.5</c:v>
                </c:pt>
                <c:pt idx="3876">
                  <c:v>387.6</c:v>
                </c:pt>
                <c:pt idx="3877">
                  <c:v>387.7</c:v>
                </c:pt>
                <c:pt idx="3878">
                  <c:v>387.8</c:v>
                </c:pt>
                <c:pt idx="3879">
                  <c:v>387.9</c:v>
                </c:pt>
                <c:pt idx="3880">
                  <c:v>388</c:v>
                </c:pt>
                <c:pt idx="3881">
                  <c:v>388.1</c:v>
                </c:pt>
                <c:pt idx="3882">
                  <c:v>388.2</c:v>
                </c:pt>
                <c:pt idx="3883">
                  <c:v>388.3</c:v>
                </c:pt>
                <c:pt idx="3884">
                  <c:v>388.4</c:v>
                </c:pt>
                <c:pt idx="3885">
                  <c:v>388.5</c:v>
                </c:pt>
                <c:pt idx="3886">
                  <c:v>388.6</c:v>
                </c:pt>
                <c:pt idx="3887">
                  <c:v>388.7</c:v>
                </c:pt>
                <c:pt idx="3888">
                  <c:v>388.8</c:v>
                </c:pt>
                <c:pt idx="3889">
                  <c:v>388.9</c:v>
                </c:pt>
                <c:pt idx="3890">
                  <c:v>389</c:v>
                </c:pt>
                <c:pt idx="3891">
                  <c:v>389.1</c:v>
                </c:pt>
                <c:pt idx="3892">
                  <c:v>389.2</c:v>
                </c:pt>
                <c:pt idx="3893">
                  <c:v>389.3</c:v>
                </c:pt>
                <c:pt idx="3894">
                  <c:v>389.4</c:v>
                </c:pt>
                <c:pt idx="3895">
                  <c:v>389.5</c:v>
                </c:pt>
                <c:pt idx="3896">
                  <c:v>389.6</c:v>
                </c:pt>
                <c:pt idx="3897">
                  <c:v>389.7</c:v>
                </c:pt>
                <c:pt idx="3898">
                  <c:v>389.8</c:v>
                </c:pt>
                <c:pt idx="3899">
                  <c:v>389.9</c:v>
                </c:pt>
                <c:pt idx="3900">
                  <c:v>390</c:v>
                </c:pt>
                <c:pt idx="3901">
                  <c:v>390.1</c:v>
                </c:pt>
                <c:pt idx="3902">
                  <c:v>390.2</c:v>
                </c:pt>
                <c:pt idx="3903">
                  <c:v>390.3</c:v>
                </c:pt>
                <c:pt idx="3904">
                  <c:v>390.4</c:v>
                </c:pt>
                <c:pt idx="3905">
                  <c:v>390.5</c:v>
                </c:pt>
                <c:pt idx="3906">
                  <c:v>390.6</c:v>
                </c:pt>
                <c:pt idx="3907">
                  <c:v>390.7</c:v>
                </c:pt>
                <c:pt idx="3908">
                  <c:v>390.8</c:v>
                </c:pt>
                <c:pt idx="3909">
                  <c:v>390.9</c:v>
                </c:pt>
                <c:pt idx="3910">
                  <c:v>391</c:v>
                </c:pt>
                <c:pt idx="3911">
                  <c:v>391.1</c:v>
                </c:pt>
                <c:pt idx="3912">
                  <c:v>391.2</c:v>
                </c:pt>
                <c:pt idx="3913">
                  <c:v>391.3</c:v>
                </c:pt>
                <c:pt idx="3914">
                  <c:v>391.4</c:v>
                </c:pt>
                <c:pt idx="3915">
                  <c:v>391.5</c:v>
                </c:pt>
                <c:pt idx="3916">
                  <c:v>391.6</c:v>
                </c:pt>
                <c:pt idx="3917">
                  <c:v>391.7</c:v>
                </c:pt>
                <c:pt idx="3918">
                  <c:v>391.8</c:v>
                </c:pt>
                <c:pt idx="3919">
                  <c:v>391.9</c:v>
                </c:pt>
                <c:pt idx="3920">
                  <c:v>392</c:v>
                </c:pt>
                <c:pt idx="3921">
                  <c:v>392.1</c:v>
                </c:pt>
                <c:pt idx="3922">
                  <c:v>392.2</c:v>
                </c:pt>
                <c:pt idx="3923">
                  <c:v>392.3</c:v>
                </c:pt>
                <c:pt idx="3924">
                  <c:v>392.4</c:v>
                </c:pt>
                <c:pt idx="3925">
                  <c:v>392.5</c:v>
                </c:pt>
                <c:pt idx="3926">
                  <c:v>392.6</c:v>
                </c:pt>
                <c:pt idx="3927">
                  <c:v>392.7</c:v>
                </c:pt>
                <c:pt idx="3928">
                  <c:v>392.8</c:v>
                </c:pt>
                <c:pt idx="3929">
                  <c:v>392.9</c:v>
                </c:pt>
                <c:pt idx="3930">
                  <c:v>393</c:v>
                </c:pt>
                <c:pt idx="3931">
                  <c:v>393.1</c:v>
                </c:pt>
                <c:pt idx="3932">
                  <c:v>393.2</c:v>
                </c:pt>
                <c:pt idx="3933">
                  <c:v>393.3</c:v>
                </c:pt>
                <c:pt idx="3934">
                  <c:v>393.4</c:v>
                </c:pt>
                <c:pt idx="3935">
                  <c:v>393.5</c:v>
                </c:pt>
                <c:pt idx="3936">
                  <c:v>393.6</c:v>
                </c:pt>
                <c:pt idx="3937">
                  <c:v>393.7</c:v>
                </c:pt>
                <c:pt idx="3938">
                  <c:v>393.8</c:v>
                </c:pt>
                <c:pt idx="3939">
                  <c:v>393.9</c:v>
                </c:pt>
                <c:pt idx="3940">
                  <c:v>394</c:v>
                </c:pt>
                <c:pt idx="3941">
                  <c:v>394.1</c:v>
                </c:pt>
                <c:pt idx="3942">
                  <c:v>394.2</c:v>
                </c:pt>
                <c:pt idx="3943">
                  <c:v>394.3</c:v>
                </c:pt>
                <c:pt idx="3944">
                  <c:v>394.4</c:v>
                </c:pt>
                <c:pt idx="3945">
                  <c:v>394.5</c:v>
                </c:pt>
                <c:pt idx="3946">
                  <c:v>394.6</c:v>
                </c:pt>
                <c:pt idx="3947">
                  <c:v>394.7</c:v>
                </c:pt>
                <c:pt idx="3948">
                  <c:v>394.8</c:v>
                </c:pt>
                <c:pt idx="3949">
                  <c:v>394.9</c:v>
                </c:pt>
                <c:pt idx="3950">
                  <c:v>395</c:v>
                </c:pt>
                <c:pt idx="3951">
                  <c:v>395.1</c:v>
                </c:pt>
                <c:pt idx="3952">
                  <c:v>395.2</c:v>
                </c:pt>
                <c:pt idx="3953">
                  <c:v>395.3</c:v>
                </c:pt>
                <c:pt idx="3954">
                  <c:v>395.4</c:v>
                </c:pt>
                <c:pt idx="3955">
                  <c:v>395.5</c:v>
                </c:pt>
                <c:pt idx="3956">
                  <c:v>395.6</c:v>
                </c:pt>
                <c:pt idx="3957">
                  <c:v>395.7</c:v>
                </c:pt>
                <c:pt idx="3958">
                  <c:v>395.8</c:v>
                </c:pt>
                <c:pt idx="3959">
                  <c:v>395.9</c:v>
                </c:pt>
                <c:pt idx="3960">
                  <c:v>396</c:v>
                </c:pt>
                <c:pt idx="3961">
                  <c:v>396.1</c:v>
                </c:pt>
                <c:pt idx="3962">
                  <c:v>396.2</c:v>
                </c:pt>
                <c:pt idx="3963">
                  <c:v>396.3</c:v>
                </c:pt>
                <c:pt idx="3964">
                  <c:v>396.4</c:v>
                </c:pt>
                <c:pt idx="3965">
                  <c:v>396.5</c:v>
                </c:pt>
                <c:pt idx="3966">
                  <c:v>396.6</c:v>
                </c:pt>
                <c:pt idx="3967">
                  <c:v>396.7</c:v>
                </c:pt>
                <c:pt idx="3968">
                  <c:v>396.8</c:v>
                </c:pt>
                <c:pt idx="3969">
                  <c:v>396.9</c:v>
                </c:pt>
                <c:pt idx="3970">
                  <c:v>397</c:v>
                </c:pt>
                <c:pt idx="3971">
                  <c:v>397.1</c:v>
                </c:pt>
                <c:pt idx="3972">
                  <c:v>397.2</c:v>
                </c:pt>
                <c:pt idx="3973">
                  <c:v>397.3</c:v>
                </c:pt>
                <c:pt idx="3974">
                  <c:v>397.4</c:v>
                </c:pt>
                <c:pt idx="3975">
                  <c:v>397.5</c:v>
                </c:pt>
                <c:pt idx="3976">
                  <c:v>397.6</c:v>
                </c:pt>
                <c:pt idx="3977">
                  <c:v>397.7</c:v>
                </c:pt>
                <c:pt idx="3978">
                  <c:v>397.8</c:v>
                </c:pt>
                <c:pt idx="3979">
                  <c:v>397.9</c:v>
                </c:pt>
                <c:pt idx="3980">
                  <c:v>398</c:v>
                </c:pt>
                <c:pt idx="3981">
                  <c:v>398.1</c:v>
                </c:pt>
                <c:pt idx="3982">
                  <c:v>398.2</c:v>
                </c:pt>
                <c:pt idx="3983">
                  <c:v>398.3</c:v>
                </c:pt>
                <c:pt idx="3984">
                  <c:v>398.4</c:v>
                </c:pt>
                <c:pt idx="3985">
                  <c:v>398.5</c:v>
                </c:pt>
                <c:pt idx="3986">
                  <c:v>398.6</c:v>
                </c:pt>
                <c:pt idx="3987">
                  <c:v>398.7</c:v>
                </c:pt>
                <c:pt idx="3988">
                  <c:v>398.8</c:v>
                </c:pt>
                <c:pt idx="3989">
                  <c:v>398.9</c:v>
                </c:pt>
                <c:pt idx="3990">
                  <c:v>399</c:v>
                </c:pt>
                <c:pt idx="3991">
                  <c:v>399.1</c:v>
                </c:pt>
                <c:pt idx="3992">
                  <c:v>399.2</c:v>
                </c:pt>
                <c:pt idx="3993">
                  <c:v>399.3</c:v>
                </c:pt>
                <c:pt idx="3994">
                  <c:v>399.4</c:v>
                </c:pt>
                <c:pt idx="3995">
                  <c:v>399.5</c:v>
                </c:pt>
                <c:pt idx="3996">
                  <c:v>399.6</c:v>
                </c:pt>
                <c:pt idx="3997">
                  <c:v>399.7</c:v>
                </c:pt>
                <c:pt idx="3998">
                  <c:v>399.8</c:v>
                </c:pt>
                <c:pt idx="3999">
                  <c:v>399.9</c:v>
                </c:pt>
              </c:numCache>
            </c:numRef>
          </c:xVal>
          <c:yVal>
            <c:numRef>
              <c:f>Thorax!$C$2:$C$4001</c:f>
              <c:numCache>
                <c:formatCode>General</c:formatCode>
                <c:ptCount val="4000"/>
                <c:pt idx="0">
                  <c:v>1.3602371407148213E-3</c:v>
                </c:pt>
                <c:pt idx="1">
                  <c:v>2.7620854286428392E-3</c:v>
                </c:pt>
                <c:pt idx="2">
                  <c:v>4.1657587103224192E-3</c:v>
                </c:pt>
                <c:pt idx="3">
                  <c:v>5.5268251437140719E-3</c:v>
                </c:pt>
                <c:pt idx="4">
                  <c:v>6.8033771057235699E-3</c:v>
                </c:pt>
                <c:pt idx="5">
                  <c:v>7.9619608097975508E-3</c:v>
                </c:pt>
                <c:pt idx="6">
                  <c:v>8.9806560859785074E-3</c:v>
                </c:pt>
                <c:pt idx="7">
                  <c:v>9.8494915271182225E-3</c:v>
                </c:pt>
                <c:pt idx="8">
                  <c:v>1.0569286828292928E-2</c:v>
                </c:pt>
                <c:pt idx="9">
                  <c:v>1.1149941114721321E-2</c:v>
                </c:pt>
                <c:pt idx="10">
                  <c:v>1.1608727618095477E-2</c:v>
                </c:pt>
                <c:pt idx="11">
                  <c:v>1.1968513071732068E-2</c:v>
                </c:pt>
                <c:pt idx="12">
                  <c:v>1.225511262184454E-2</c:v>
                </c:pt>
                <c:pt idx="13">
                  <c:v>1.2493486778305425E-2</c:v>
                </c:pt>
                <c:pt idx="14">
                  <c:v>1.270424763809048E-2</c:v>
                </c:pt>
                <c:pt idx="15">
                  <c:v>1.2902315771057238E-2</c:v>
                </c:pt>
                <c:pt idx="16">
                  <c:v>1.309765498625344E-2</c:v>
                </c:pt>
                <c:pt idx="17">
                  <c:v>1.3296490627343166E-2</c:v>
                </c:pt>
                <c:pt idx="18">
                  <c:v>1.3501911572106976E-2</c:v>
                </c:pt>
                <c:pt idx="19">
                  <c:v>1.3714132166958265E-2</c:v>
                </c:pt>
                <c:pt idx="20">
                  <c:v>1.3931632791802054E-2</c:v>
                </c:pt>
                <c:pt idx="21">
                  <c:v>1.4153791102224448E-2</c:v>
                </c:pt>
                <c:pt idx="22">
                  <c:v>1.4383366208447892E-2</c:v>
                </c:pt>
                <c:pt idx="23">
                  <c:v>1.4626230442389409E-2</c:v>
                </c:pt>
                <c:pt idx="24">
                  <c:v>1.4888410997250693E-2</c:v>
                </c:pt>
                <c:pt idx="25">
                  <c:v>1.5173774806298432E-2</c:v>
                </c:pt>
                <c:pt idx="26">
                  <c:v>1.5484733916520875E-2</c:v>
                </c:pt>
                <c:pt idx="27">
                  <c:v>1.5824082879280187E-2</c:v>
                </c:pt>
                <c:pt idx="28">
                  <c:v>1.6194649187703081E-2</c:v>
                </c:pt>
                <c:pt idx="29">
                  <c:v>1.6596947563109227E-2</c:v>
                </c:pt>
                <c:pt idx="30">
                  <c:v>1.7028104223944018E-2</c:v>
                </c:pt>
                <c:pt idx="31">
                  <c:v>1.7483803299175212E-2</c:v>
                </c:pt>
                <c:pt idx="32">
                  <c:v>1.7961676480879787E-2</c:v>
                </c:pt>
                <c:pt idx="33">
                  <c:v>1.8463486878280436E-2</c:v>
                </c:pt>
                <c:pt idx="34">
                  <c:v>1.8994753361659591E-2</c:v>
                </c:pt>
                <c:pt idx="35">
                  <c:v>1.9562144263934021E-2</c:v>
                </c:pt>
                <c:pt idx="36">
                  <c:v>2.0170077130717324E-2</c:v>
                </c:pt>
                <c:pt idx="37">
                  <c:v>2.0818309522619351E-2</c:v>
                </c:pt>
                <c:pt idx="38">
                  <c:v>2.1501394351412149E-2</c:v>
                </c:pt>
                <c:pt idx="39">
                  <c:v>2.2209160759810054E-2</c:v>
                </c:pt>
                <c:pt idx="40">
                  <c:v>2.2926921869532622E-2</c:v>
                </c:pt>
                <c:pt idx="41">
                  <c:v>2.3635596650837296E-2</c:v>
                </c:pt>
                <c:pt idx="42">
                  <c:v>2.4313165658585358E-2</c:v>
                </c:pt>
                <c:pt idx="43">
                  <c:v>2.4938153661584611E-2</c:v>
                </c:pt>
                <c:pt idx="44">
                  <c:v>2.5494253636590858E-2</c:v>
                </c:pt>
                <c:pt idx="45">
                  <c:v>2.5974265133716572E-2</c:v>
                </c:pt>
                <c:pt idx="46">
                  <c:v>2.6381456685828544E-2</c:v>
                </c:pt>
                <c:pt idx="47">
                  <c:v>2.6727585853536618E-2</c:v>
                </c:pt>
                <c:pt idx="48">
                  <c:v>2.7029003149212701E-2</c:v>
                </c:pt>
                <c:pt idx="49">
                  <c:v>2.7303385753561615E-2</c:v>
                </c:pt>
                <c:pt idx="50">
                  <c:v>2.7568100874781312E-2</c:v>
                </c:pt>
                <c:pt idx="51">
                  <c:v>2.7839116970757315E-2</c:v>
                </c:pt>
                <c:pt idx="52">
                  <c:v>2.8129548262934269E-2</c:v>
                </c:pt>
                <c:pt idx="53">
                  <c:v>2.844844283929018E-2</c:v>
                </c:pt>
                <c:pt idx="54">
                  <c:v>2.8800627093226696E-2</c:v>
                </c:pt>
                <c:pt idx="55">
                  <c:v>2.9187287528117969E-2</c:v>
                </c:pt>
                <c:pt idx="56">
                  <c:v>2.9606605848537863E-2</c:v>
                </c:pt>
                <c:pt idx="57">
                  <c:v>3.0054253836540864E-2</c:v>
                </c:pt>
                <c:pt idx="58">
                  <c:v>3.0523483629092726E-2</c:v>
                </c:pt>
                <c:pt idx="59">
                  <c:v>3.1004454736315922E-2</c:v>
                </c:pt>
                <c:pt idx="60">
                  <c:v>3.1483326518370408E-2</c:v>
                </c:pt>
                <c:pt idx="61">
                  <c:v>3.1942338965258686E-2</c:v>
                </c:pt>
                <c:pt idx="62">
                  <c:v>3.236137720569858E-2</c:v>
                </c:pt>
                <c:pt idx="63">
                  <c:v>3.2720280629842544E-2</c:v>
                </c:pt>
                <c:pt idx="64">
                  <c:v>3.3000877330667339E-2</c:v>
                </c:pt>
                <c:pt idx="65">
                  <c:v>3.3188431342164468E-2</c:v>
                </c:pt>
                <c:pt idx="66">
                  <c:v>3.3272885578605353E-2</c:v>
                </c:pt>
                <c:pt idx="67">
                  <c:v>3.3250257085728568E-2</c:v>
                </c:pt>
                <c:pt idx="68">
                  <c:v>3.3123922469382658E-2</c:v>
                </c:pt>
                <c:pt idx="69">
                  <c:v>3.2905259585103735E-2</c:v>
                </c:pt>
                <c:pt idx="70">
                  <c:v>3.2613704073981509E-2</c:v>
                </c:pt>
                <c:pt idx="71">
                  <c:v>3.2276373856535874E-2</c:v>
                </c:pt>
                <c:pt idx="72">
                  <c:v>3.1926264233941522E-2</c:v>
                </c:pt>
                <c:pt idx="73">
                  <c:v>3.1598042839290186E-2</c:v>
                </c:pt>
                <c:pt idx="74">
                  <c:v>3.1322696125968517E-2</c:v>
                </c:pt>
                <c:pt idx="75">
                  <c:v>3.1123509372656843E-2</c:v>
                </c:pt>
                <c:pt idx="76">
                  <c:v>3.1014675581104736E-2</c:v>
                </c:pt>
                <c:pt idx="77">
                  <c:v>3.1002425193701583E-2</c:v>
                </c:pt>
                <c:pt idx="78">
                  <c:v>3.1087709372656844E-2</c:v>
                </c:pt>
                <c:pt idx="79">
                  <c:v>3.1268737415646099E-2</c:v>
                </c:pt>
                <c:pt idx="80">
                  <c:v>3.1541792601849548E-2</c:v>
                </c:pt>
                <c:pt idx="81">
                  <c:v>3.1899797550612355E-2</c:v>
                </c:pt>
                <c:pt idx="82">
                  <c:v>3.2329726118470389E-2</c:v>
                </c:pt>
                <c:pt idx="83">
                  <c:v>3.2811350812296934E-2</c:v>
                </c:pt>
                <c:pt idx="84">
                  <c:v>3.3318753011747068E-2</c:v>
                </c:pt>
                <c:pt idx="85">
                  <c:v>3.3823400699825049E-2</c:v>
                </c:pt>
                <c:pt idx="86">
                  <c:v>3.42973983004249E-2</c:v>
                </c:pt>
                <c:pt idx="87">
                  <c:v>3.4717293776555871E-2</c:v>
                </c:pt>
                <c:pt idx="88">
                  <c:v>3.5068345863534127E-2</c:v>
                </c:pt>
                <c:pt idx="89">
                  <c:v>3.5346709022744324E-2</c:v>
                </c:pt>
                <c:pt idx="90">
                  <c:v>3.5557341964508882E-2</c:v>
                </c:pt>
                <c:pt idx="91">
                  <c:v>3.5708894376405911E-2</c:v>
                </c:pt>
                <c:pt idx="92">
                  <c:v>3.5808679730067489E-2</c:v>
                </c:pt>
                <c:pt idx="93">
                  <c:v>3.5859838340414903E-2</c:v>
                </c:pt>
                <c:pt idx="94">
                  <c:v>3.586161554611348E-2</c:v>
                </c:pt>
                <c:pt idx="95">
                  <c:v>3.581264263934017E-2</c:v>
                </c:pt>
                <c:pt idx="96">
                  <c:v>3.5714873081729569E-2</c:v>
                </c:pt>
                <c:pt idx="97">
                  <c:v>3.557473936515871E-2</c:v>
                </c:pt>
                <c:pt idx="98">
                  <c:v>3.5401269132716823E-2</c:v>
                </c:pt>
                <c:pt idx="99">
                  <c:v>3.5204770657335668E-2</c:v>
                </c:pt>
                <c:pt idx="100">
                  <c:v>3.4998303974006502E-2</c:v>
                </c:pt>
                <c:pt idx="101">
                  <c:v>3.4799348362909273E-2</c:v>
                </c:pt>
                <c:pt idx="102">
                  <c:v>3.4627979905023747E-2</c:v>
                </c:pt>
                <c:pt idx="103">
                  <c:v>3.4502192501874529E-2</c:v>
                </c:pt>
                <c:pt idx="104">
                  <c:v>3.4434586153461635E-2</c:v>
                </c:pt>
                <c:pt idx="105">
                  <c:v>3.4432457485628593E-2</c:v>
                </c:pt>
                <c:pt idx="106">
                  <c:v>3.4499334866283433E-2</c:v>
                </c:pt>
                <c:pt idx="107">
                  <c:v>3.4636224593851538E-2</c:v>
                </c:pt>
                <c:pt idx="108">
                  <c:v>3.4843067033241693E-2</c:v>
                </c:pt>
                <c:pt idx="109">
                  <c:v>3.5120564558860284E-2</c:v>
                </c:pt>
                <c:pt idx="110">
                  <c:v>3.5471236190952264E-2</c:v>
                </c:pt>
                <c:pt idx="111">
                  <c:v>3.5898918870282431E-2</c:v>
                </c:pt>
                <c:pt idx="112">
                  <c:v>3.640689687578106E-2</c:v>
                </c:pt>
                <c:pt idx="113">
                  <c:v>3.6995518370407397E-2</c:v>
                </c:pt>
                <c:pt idx="114">
                  <c:v>3.7660785253686581E-2</c:v>
                </c:pt>
                <c:pt idx="115">
                  <c:v>3.8395065283679079E-2</c:v>
                </c:pt>
                <c:pt idx="116">
                  <c:v>3.9189506923269189E-2</c:v>
                </c:pt>
                <c:pt idx="117">
                  <c:v>4.0036678330417401E-2</c:v>
                </c:pt>
                <c:pt idx="118">
                  <c:v>4.0932489277680589E-2</c:v>
                </c:pt>
                <c:pt idx="119">
                  <c:v>4.1877286728317926E-2</c:v>
                </c:pt>
                <c:pt idx="120">
                  <c:v>4.2876054136465891E-2</c:v>
                </c:pt>
                <c:pt idx="121">
                  <c:v>4.3937982554361411E-2</c:v>
                </c:pt>
                <c:pt idx="122">
                  <c:v>4.5076061884528874E-2</c:v>
                </c:pt>
                <c:pt idx="123">
                  <c:v>4.6306087478130475E-2</c:v>
                </c:pt>
                <c:pt idx="124">
                  <c:v>4.7643668932766815E-2</c:v>
                </c:pt>
                <c:pt idx="125">
                  <c:v>4.9099682129467644E-2</c:v>
                </c:pt>
                <c:pt idx="126">
                  <c:v>5.0676240639840046E-2</c:v>
                </c:pt>
                <c:pt idx="127">
                  <c:v>5.2364619995001263E-2</c:v>
                </c:pt>
                <c:pt idx="128">
                  <c:v>5.4145460034991266E-2</c:v>
                </c:pt>
                <c:pt idx="129">
                  <c:v>5.59911965508623E-2</c:v>
                </c:pt>
                <c:pt idx="130">
                  <c:v>5.7870622544363925E-2</c:v>
                </c:pt>
                <c:pt idx="131">
                  <c:v>5.9754600899775072E-2</c:v>
                </c:pt>
                <c:pt idx="132">
                  <c:v>6.1620316670832315E-2</c:v>
                </c:pt>
                <c:pt idx="133">
                  <c:v>6.3451916020994772E-2</c:v>
                </c:pt>
                <c:pt idx="134">
                  <c:v>6.523817280679832E-2</c:v>
                </c:pt>
                <c:pt idx="135">
                  <c:v>6.6969316320919792E-2</c:v>
                </c:pt>
                <c:pt idx="136">
                  <c:v>6.8634757310672354E-2</c:v>
                </c:pt>
                <c:pt idx="137">
                  <c:v>7.0222732466883306E-2</c:v>
                </c:pt>
                <c:pt idx="138">
                  <c:v>7.1721561459635125E-2</c:v>
                </c:pt>
                <c:pt idx="139">
                  <c:v>7.3121052586853322E-2</c:v>
                </c:pt>
                <c:pt idx="140">
                  <c:v>7.441309952511875E-2</c:v>
                </c:pt>
                <c:pt idx="141">
                  <c:v>7.5591898675331198E-2</c:v>
                </c:pt>
                <c:pt idx="142">
                  <c:v>7.6654949212696846E-2</c:v>
                </c:pt>
                <c:pt idx="143">
                  <c:v>7.7605278080479914E-2</c:v>
                </c:pt>
                <c:pt idx="144">
                  <c:v>7.8453826893276707E-2</c:v>
                </c:pt>
                <c:pt idx="145">
                  <c:v>7.92204572356911E-2</c:v>
                </c:pt>
                <c:pt idx="146">
                  <c:v>7.9932897525618621E-2</c:v>
                </c:pt>
                <c:pt idx="147">
                  <c:v>8.0624282679330195E-2</c:v>
                </c:pt>
                <c:pt idx="148">
                  <c:v>8.1330713521619635E-2</c:v>
                </c:pt>
                <c:pt idx="149">
                  <c:v>8.2089006248437929E-2</c:v>
                </c:pt>
                <c:pt idx="150">
                  <c:v>8.2932814996250978E-2</c:v>
                </c:pt>
                <c:pt idx="151">
                  <c:v>8.3886076030992296E-2</c:v>
                </c:pt>
                <c:pt idx="152">
                  <c:v>8.4955630442389449E-2</c:v>
                </c:pt>
                <c:pt idx="153">
                  <c:v>8.6126837190702368E-2</c:v>
                </c:pt>
                <c:pt idx="154">
                  <c:v>8.7365617045738614E-2</c:v>
                </c:pt>
                <c:pt idx="155">
                  <c:v>8.8626991052236981E-2</c:v>
                </c:pt>
                <c:pt idx="156">
                  <c:v>8.9865678830292478E-2</c:v>
                </c:pt>
                <c:pt idx="157">
                  <c:v>9.1043399200199993E-2</c:v>
                </c:pt>
                <c:pt idx="158">
                  <c:v>9.2131352761809587E-2</c:v>
                </c:pt>
                <c:pt idx="159">
                  <c:v>9.3110496775806101E-2</c:v>
                </c:pt>
                <c:pt idx="160">
                  <c:v>9.3972234541364705E-2</c:v>
                </c:pt>
                <c:pt idx="161">
                  <c:v>9.4719216145963556E-2</c:v>
                </c:pt>
                <c:pt idx="162">
                  <c:v>9.5364551262184502E-2</c:v>
                </c:pt>
                <c:pt idx="163">
                  <c:v>9.59289528617846E-2</c:v>
                </c:pt>
                <c:pt idx="164">
                  <c:v>9.643691272181959E-2</c:v>
                </c:pt>
                <c:pt idx="165">
                  <c:v>9.691374211447143E-2</c:v>
                </c:pt>
                <c:pt idx="166">
                  <c:v>9.7384828842789359E-2</c:v>
                </c:pt>
                <c:pt idx="167">
                  <c:v>9.7876462284428936E-2</c:v>
                </c:pt>
                <c:pt idx="168">
                  <c:v>9.8415699375156263E-2</c:v>
                </c:pt>
                <c:pt idx="169">
                  <c:v>9.9027546213446699E-2</c:v>
                </c:pt>
                <c:pt idx="170">
                  <c:v>9.9730879530117528E-2</c:v>
                </c:pt>
                <c:pt idx="171">
                  <c:v>0.10053634046488384</c:v>
                </c:pt>
                <c:pt idx="172">
                  <c:v>0.10144750342414402</c:v>
                </c:pt>
                <c:pt idx="173">
                  <c:v>0.1024635604598851</c:v>
                </c:pt>
                <c:pt idx="174">
                  <c:v>0.10358129092726824</c:v>
                </c:pt>
                <c:pt idx="175">
                  <c:v>0.10479563694076487</c:v>
                </c:pt>
                <c:pt idx="176">
                  <c:v>0.10609937315671089</c:v>
                </c:pt>
                <c:pt idx="177">
                  <c:v>0.10748292201949519</c:v>
                </c:pt>
                <c:pt idx="178">
                  <c:v>0.10893536640839796</c:v>
                </c:pt>
                <c:pt idx="179">
                  <c:v>0.11044644013996506</c:v>
                </c:pt>
                <c:pt idx="180">
                  <c:v>0.11200794801299681</c:v>
                </c:pt>
                <c:pt idx="181">
                  <c:v>0.11361385783554118</c:v>
                </c:pt>
                <c:pt idx="182">
                  <c:v>0.1152602758310423</c:v>
                </c:pt>
                <c:pt idx="183">
                  <c:v>0.11694642884278937</c:v>
                </c:pt>
                <c:pt idx="184">
                  <c:v>0.11867563989002756</c:v>
                </c:pt>
                <c:pt idx="185">
                  <c:v>0.12045468127968015</c:v>
                </c:pt>
                <c:pt idx="186">
                  <c:v>0.12229159275181212</c:v>
                </c:pt>
                <c:pt idx="187">
                  <c:v>0.12419314881279687</c:v>
                </c:pt>
                <c:pt idx="188">
                  <c:v>0.12616273606598358</c:v>
                </c:pt>
                <c:pt idx="189">
                  <c:v>0.12819895136215956</c:v>
                </c:pt>
                <c:pt idx="190">
                  <c:v>0.13029502019495134</c:v>
                </c:pt>
                <c:pt idx="191">
                  <c:v>0.13243888422894284</c:v>
                </c:pt>
                <c:pt idx="192">
                  <c:v>0.1346141406648339</c:v>
                </c:pt>
                <c:pt idx="193">
                  <c:v>0.13680213356660845</c:v>
                </c:pt>
                <c:pt idx="194">
                  <c:v>0.13898414516370916</c:v>
                </c:pt>
                <c:pt idx="195">
                  <c:v>0.14114223804048998</c:v>
                </c:pt>
                <c:pt idx="196">
                  <c:v>0.14325962444388912</c:v>
                </c:pt>
                <c:pt idx="197">
                  <c:v>0.14532226663334177</c:v>
                </c:pt>
                <c:pt idx="198">
                  <c:v>0.1473205021744565</c:v>
                </c:pt>
                <c:pt idx="199">
                  <c:v>0.14924832656835801</c:v>
                </c:pt>
                <c:pt idx="200">
                  <c:v>0.15110143629092737</c:v>
                </c:pt>
                <c:pt idx="201">
                  <c:v>0.1528773040239941</c:v>
                </c:pt>
                <c:pt idx="202">
                  <c:v>0.15457736950762321</c:v>
                </c:pt>
                <c:pt idx="203">
                  <c:v>0.15620806248437902</c:v>
                </c:pt>
                <c:pt idx="204">
                  <c:v>0.15777909442639351</c:v>
                </c:pt>
                <c:pt idx="205">
                  <c:v>0.15930129782554373</c:v>
                </c:pt>
                <c:pt idx="206">
                  <c:v>0.16078664823794064</c:v>
                </c:pt>
                <c:pt idx="207">
                  <c:v>0.16224964858785315</c:v>
                </c:pt>
                <c:pt idx="208">
                  <c:v>0.16370680314921279</c:v>
                </c:pt>
                <c:pt idx="209">
                  <c:v>0.16517313956510885</c:v>
                </c:pt>
                <c:pt idx="210">
                  <c:v>0.16665855196200963</c:v>
                </c:pt>
                <c:pt idx="211">
                  <c:v>0.16816639245188714</c:v>
                </c:pt>
                <c:pt idx="212">
                  <c:v>0.16969333931517133</c:v>
                </c:pt>
                <c:pt idx="213">
                  <c:v>0.17122920074981265</c:v>
                </c:pt>
                <c:pt idx="214">
                  <c:v>0.17275795246188463</c:v>
                </c:pt>
                <c:pt idx="215">
                  <c:v>0.17426107948013006</c:v>
                </c:pt>
                <c:pt idx="216">
                  <c:v>0.17572111112221955</c:v>
                </c:pt>
                <c:pt idx="217">
                  <c:v>0.17712273846538376</c:v>
                </c:pt>
                <c:pt idx="218">
                  <c:v>0.17845162089477642</c:v>
                </c:pt>
                <c:pt idx="219">
                  <c:v>0.1796929034241441</c:v>
                </c:pt>
                <c:pt idx="220">
                  <c:v>0.18083137810547376</c:v>
                </c:pt>
                <c:pt idx="221">
                  <c:v>0.18185407908023007</c:v>
                </c:pt>
                <c:pt idx="222">
                  <c:v>0.1827542602349414</c:v>
                </c:pt>
                <c:pt idx="223">
                  <c:v>0.18353417055736079</c:v>
                </c:pt>
                <c:pt idx="224">
                  <c:v>0.18420476810797312</c:v>
                </c:pt>
                <c:pt idx="225">
                  <c:v>0.18478324983754074</c:v>
                </c:pt>
                <c:pt idx="226">
                  <c:v>0.18529042599350176</c:v>
                </c:pt>
                <c:pt idx="227">
                  <c:v>0.18574818645338678</c:v>
                </c:pt>
                <c:pt idx="228">
                  <c:v>0.18617651807048249</c:v>
                </c:pt>
                <c:pt idx="229">
                  <c:v>0.18659163779055249</c:v>
                </c:pt>
                <c:pt idx="230">
                  <c:v>0.18700759695076244</c:v>
                </c:pt>
                <c:pt idx="231">
                  <c:v>0.18744065133716586</c:v>
                </c:pt>
                <c:pt idx="232">
                  <c:v>0.18791266063484144</c:v>
                </c:pt>
                <c:pt idx="233">
                  <c:v>0.18845048652836804</c:v>
                </c:pt>
                <c:pt idx="234">
                  <c:v>0.18908159720069995</c:v>
                </c:pt>
                <c:pt idx="235">
                  <c:v>0.18982884663834054</c:v>
                </c:pt>
                <c:pt idx="236">
                  <c:v>0.1907071114721321</c:v>
                </c:pt>
                <c:pt idx="237">
                  <c:v>0.19172143899025257</c:v>
                </c:pt>
                <c:pt idx="238">
                  <c:v>0.19286543414146476</c:v>
                </c:pt>
                <c:pt idx="239">
                  <c:v>0.19412100999750076</c:v>
                </c:pt>
                <c:pt idx="240">
                  <c:v>0.19546082554361424</c:v>
                </c:pt>
                <c:pt idx="241">
                  <c:v>0.19685207323169224</c:v>
                </c:pt>
                <c:pt idx="242">
                  <c:v>0.1982598842789304</c:v>
                </c:pt>
                <c:pt idx="243">
                  <c:v>0.19965039395151227</c:v>
                </c:pt>
                <c:pt idx="244">
                  <c:v>0.20099391582104487</c:v>
                </c:pt>
                <c:pt idx="245">
                  <c:v>0.20226783444138979</c:v>
                </c:pt>
                <c:pt idx="246">
                  <c:v>0.20345840409897539</c:v>
                </c:pt>
                <c:pt idx="247">
                  <c:v>0.20456094971257199</c:v>
                </c:pt>
                <c:pt idx="248">
                  <c:v>0.20557842064483894</c:v>
                </c:pt>
                <c:pt idx="249">
                  <c:v>0.20651840599850052</c:v>
                </c:pt>
                <c:pt idx="250">
                  <c:v>0.20738922629342679</c:v>
                </c:pt>
                <c:pt idx="251">
                  <c:v>0.20819676575856053</c:v>
                </c:pt>
                <c:pt idx="252">
                  <c:v>0.20894382989252705</c:v>
                </c:pt>
                <c:pt idx="253">
                  <c:v>0.20963243654086497</c:v>
                </c:pt>
                <c:pt idx="254">
                  <c:v>0.21026767563109239</c:v>
                </c:pt>
                <c:pt idx="255">
                  <c:v>0.21086055996001013</c:v>
                </c:pt>
                <c:pt idx="256">
                  <c:v>0.21142793891527131</c:v>
                </c:pt>
                <c:pt idx="257">
                  <c:v>0.21199043259185213</c:v>
                </c:pt>
                <c:pt idx="258">
                  <c:v>0.21257113996500884</c:v>
                </c:pt>
                <c:pt idx="259">
                  <c:v>0.21319575421144724</c:v>
                </c:pt>
                <c:pt idx="260">
                  <c:v>0.21389191132216956</c:v>
                </c:pt>
                <c:pt idx="261">
                  <c:v>0.21468643799050247</c:v>
                </c:pt>
                <c:pt idx="262">
                  <c:v>0.21560150532366915</c:v>
                </c:pt>
                <c:pt idx="263">
                  <c:v>0.21665078080479888</c:v>
                </c:pt>
                <c:pt idx="264">
                  <c:v>0.21783650232441895</c:v>
                </c:pt>
                <c:pt idx="265">
                  <c:v>0.21914942994251441</c:v>
                </c:pt>
                <c:pt idx="266">
                  <c:v>0.22057218600349915</c:v>
                </c:pt>
                <c:pt idx="267">
                  <c:v>0.22208327508122971</c:v>
                </c:pt>
                <c:pt idx="268">
                  <c:v>0.22365970217445638</c:v>
                </c:pt>
                <c:pt idx="269">
                  <c:v>0.22527894701324666</c:v>
                </c:pt>
                <c:pt idx="270">
                  <c:v>0.22692058410397398</c:v>
                </c:pt>
                <c:pt idx="271">
                  <c:v>0.22856637615596101</c:v>
                </c:pt>
                <c:pt idx="272">
                  <c:v>0.23019913046738316</c:v>
                </c:pt>
                <c:pt idx="273">
                  <c:v>0.23180225743564109</c:v>
                </c:pt>
                <c:pt idx="274">
                  <c:v>0.23336117425643593</c:v>
                </c:pt>
                <c:pt idx="275">
                  <c:v>0.23486610167458138</c:v>
                </c:pt>
                <c:pt idx="276">
                  <c:v>0.23631485023744067</c:v>
                </c:pt>
                <c:pt idx="277">
                  <c:v>0.23771377925518622</c:v>
                </c:pt>
                <c:pt idx="278">
                  <c:v>0.2390755160209948</c:v>
                </c:pt>
                <c:pt idx="279">
                  <c:v>0.24041392031992004</c:v>
                </c:pt>
                <c:pt idx="280">
                  <c:v>0.24173906558360414</c:v>
                </c:pt>
                <c:pt idx="281">
                  <c:v>0.24305487443139218</c:v>
                </c:pt>
                <c:pt idx="282">
                  <c:v>0.24435956430892278</c:v>
                </c:pt>
                <c:pt idx="283">
                  <c:v>0.24564759700074984</c:v>
                </c:pt>
                <c:pt idx="284">
                  <c:v>0.24691216955761061</c:v>
                </c:pt>
                <c:pt idx="285">
                  <c:v>0.24814758115471131</c:v>
                </c:pt>
                <c:pt idx="286">
                  <c:v>0.24935113736565859</c:v>
                </c:pt>
                <c:pt idx="287">
                  <c:v>0.25052491942014499</c:v>
                </c:pt>
                <c:pt idx="288">
                  <c:v>0.25167739160209951</c:v>
                </c:pt>
                <c:pt idx="289">
                  <c:v>0.25282383544113973</c:v>
                </c:pt>
                <c:pt idx="290">
                  <c:v>0.25398485068732818</c:v>
                </c:pt>
                <c:pt idx="291">
                  <c:v>0.25518339005248686</c:v>
                </c:pt>
                <c:pt idx="292">
                  <c:v>0.25644148107973008</c:v>
                </c:pt>
                <c:pt idx="293">
                  <c:v>0.25777764668832792</c:v>
                </c:pt>
                <c:pt idx="294">
                  <c:v>0.25920555296175957</c:v>
                </c:pt>
                <c:pt idx="295">
                  <c:v>0.26073369412646841</c:v>
                </c:pt>
                <c:pt idx="296">
                  <c:v>0.26236523729067734</c:v>
                </c:pt>
                <c:pt idx="297">
                  <c:v>0.26409741874531367</c:v>
                </c:pt>
                <c:pt idx="298">
                  <c:v>0.26592096285928518</c:v>
                </c:pt>
                <c:pt idx="299">
                  <c:v>0.26782026023494127</c:v>
                </c:pt>
                <c:pt idx="300">
                  <c:v>0.2697745818545364</c:v>
                </c:pt>
                <c:pt idx="301">
                  <c:v>0.27176079610097476</c:v>
                </c:pt>
                <c:pt idx="302">
                  <c:v>0.27375754086478382</c:v>
                </c:pt>
                <c:pt idx="303">
                  <c:v>0.27574858240439892</c:v>
                </c:pt>
                <c:pt idx="304">
                  <c:v>0.27772286768307924</c:v>
                </c:pt>
                <c:pt idx="305">
                  <c:v>0.2796721289177706</c:v>
                </c:pt>
                <c:pt idx="306">
                  <c:v>0.28158876725818544</c:v>
                </c:pt>
                <c:pt idx="307">
                  <c:v>0.28346475646088481</c:v>
                </c:pt>
                <c:pt idx="308">
                  <c:v>0.28529076700824796</c:v>
                </c:pt>
                <c:pt idx="309">
                  <c:v>0.28705545608597849</c:v>
                </c:pt>
                <c:pt idx="310">
                  <c:v>0.28874527698075481</c:v>
                </c:pt>
                <c:pt idx="311">
                  <c:v>0.2903448001499625</c:v>
                </c:pt>
                <c:pt idx="312">
                  <c:v>0.29183771697075733</c:v>
                </c:pt>
                <c:pt idx="313">
                  <c:v>0.29320908987753058</c:v>
                </c:pt>
                <c:pt idx="314">
                  <c:v>0.29444924083979002</c:v>
                </c:pt>
                <c:pt idx="315">
                  <c:v>0.2955584507873032</c:v>
                </c:pt>
                <c:pt idx="316">
                  <c:v>0.29654988452886777</c:v>
                </c:pt>
                <c:pt idx="317">
                  <c:v>0.29744842864283927</c:v>
                </c:pt>
                <c:pt idx="318">
                  <c:v>0.29828621204698824</c:v>
                </c:pt>
                <c:pt idx="319">
                  <c:v>0.29909769767558109</c:v>
                </c:pt>
                <c:pt idx="320">
                  <c:v>0.29991589137715569</c:v>
                </c:pt>
                <c:pt idx="321">
                  <c:v>0.30076905508622842</c:v>
                </c:pt>
                <c:pt idx="322">
                  <c:v>0.30167720174956258</c:v>
                </c:pt>
                <c:pt idx="323">
                  <c:v>0.30264938935266184</c:v>
                </c:pt>
                <c:pt idx="324">
                  <c:v>0.30368415936015997</c:v>
                </c:pt>
                <c:pt idx="325">
                  <c:v>0.30477361389652585</c:v>
                </c:pt>
                <c:pt idx="326">
                  <c:v>0.30590809562609345</c:v>
                </c:pt>
                <c:pt idx="327">
                  <c:v>0.30707859320169956</c:v>
                </c:pt>
                <c:pt idx="328">
                  <c:v>0.30827747013246687</c:v>
                </c:pt>
                <c:pt idx="329">
                  <c:v>0.30949906348412892</c:v>
                </c:pt>
                <c:pt idx="330">
                  <c:v>0.31073977095726063</c:v>
                </c:pt>
                <c:pt idx="331">
                  <c:v>0.31199711042239436</c:v>
                </c:pt>
                <c:pt idx="332">
                  <c:v>0.31326896640839785</c:v>
                </c:pt>
                <c:pt idx="333">
                  <c:v>0.31455405068732811</c:v>
                </c:pt>
                <c:pt idx="334">
                  <c:v>0.31585256985753557</c:v>
                </c:pt>
                <c:pt idx="335">
                  <c:v>0.31716528147963002</c:v>
                </c:pt>
                <c:pt idx="336">
                  <c:v>0.31849034626343409</c:v>
                </c:pt>
                <c:pt idx="337">
                  <c:v>0.31981945028742814</c:v>
                </c:pt>
                <c:pt idx="338">
                  <c:v>0.32113596330917266</c:v>
                </c:pt>
                <c:pt idx="339">
                  <c:v>0.32241674606348408</c:v>
                </c:pt>
                <c:pt idx="340">
                  <c:v>0.32363629177705572</c:v>
                </c:pt>
                <c:pt idx="341">
                  <c:v>0.32477064273931516</c:v>
                </c:pt>
                <c:pt idx="342">
                  <c:v>0.32580010947263183</c:v>
                </c:pt>
                <c:pt idx="343">
                  <c:v>0.32671128842789299</c:v>
                </c:pt>
                <c:pt idx="344">
                  <c:v>0.32749870562359407</c:v>
                </c:pt>
                <c:pt idx="345">
                  <c:v>0.32816578565358656</c:v>
                </c:pt>
                <c:pt idx="346">
                  <c:v>0.32872423474131462</c:v>
                </c:pt>
                <c:pt idx="347">
                  <c:v>0.3291911545113721</c:v>
                </c:pt>
                <c:pt idx="348">
                  <c:v>0.32958492671832035</c:v>
                </c:pt>
                <c:pt idx="349">
                  <c:v>0.32992185998500367</c:v>
                </c:pt>
                <c:pt idx="350">
                  <c:v>0.33021439255186197</c:v>
                </c:pt>
                <c:pt idx="351">
                  <c:v>0.33047070082479374</c:v>
                </c:pt>
                <c:pt idx="352">
                  <c:v>0.33069609622594343</c:v>
                </c:pt>
                <c:pt idx="353">
                  <c:v>0.33089629572606843</c:v>
                </c:pt>
                <c:pt idx="354">
                  <c:v>0.33108079325168699</c:v>
                </c:pt>
                <c:pt idx="355">
                  <c:v>0.33126410982254428</c:v>
                </c:pt>
                <c:pt idx="356">
                  <c:v>0.33146478335416135</c:v>
                </c:pt>
                <c:pt idx="357">
                  <c:v>0.33170351522119457</c:v>
                </c:pt>
                <c:pt idx="358">
                  <c:v>0.33200117325668571</c:v>
                </c:pt>
                <c:pt idx="359">
                  <c:v>0.33237643924018984</c:v>
                </c:pt>
                <c:pt idx="360">
                  <c:v>0.33284315831042227</c:v>
                </c:pt>
                <c:pt idx="361">
                  <c:v>0.33340774601349649</c:v>
                </c:pt>
                <c:pt idx="362">
                  <c:v>0.33406704533866516</c:v>
                </c:pt>
                <c:pt idx="363">
                  <c:v>0.33480743074231428</c:v>
                </c:pt>
                <c:pt idx="364">
                  <c:v>0.3356060757310671</c:v>
                </c:pt>
                <c:pt idx="365">
                  <c:v>0.33643481809547598</c:v>
                </c:pt>
                <c:pt idx="366">
                  <c:v>0.33726642324418882</c:v>
                </c:pt>
                <c:pt idx="367">
                  <c:v>0.33808150182454372</c:v>
                </c:pt>
                <c:pt idx="368">
                  <c:v>0.33887255001249672</c:v>
                </c:pt>
                <c:pt idx="369">
                  <c:v>0.33964290782304413</c:v>
                </c:pt>
                <c:pt idx="370">
                  <c:v>0.34040241234691315</c:v>
                </c:pt>
                <c:pt idx="371">
                  <c:v>0.34116322364408891</c:v>
                </c:pt>
                <c:pt idx="372">
                  <c:v>0.34193755616095967</c:v>
                </c:pt>
                <c:pt idx="373">
                  <c:v>0.34273708222944255</c:v>
                </c:pt>
                <c:pt idx="374">
                  <c:v>0.34357317295676071</c:v>
                </c:pt>
                <c:pt idx="375">
                  <c:v>0.34445714756310913</c:v>
                </c:pt>
                <c:pt idx="376">
                  <c:v>0.34539981099725059</c:v>
                </c:pt>
                <c:pt idx="377">
                  <c:v>0.34641018630342407</c:v>
                </c:pt>
                <c:pt idx="378">
                  <c:v>0.34749431007248177</c:v>
                </c:pt>
                <c:pt idx="379">
                  <c:v>0.34865487868032979</c:v>
                </c:pt>
                <c:pt idx="380">
                  <c:v>0.3498914308422893</c:v>
                </c:pt>
                <c:pt idx="381">
                  <c:v>0.35120034616345902</c:v>
                </c:pt>
                <c:pt idx="382">
                  <c:v>0.35257456965758549</c:v>
                </c:pt>
                <c:pt idx="383">
                  <c:v>0.35400364513871518</c:v>
                </c:pt>
                <c:pt idx="384">
                  <c:v>0.35547467758060469</c:v>
                </c:pt>
                <c:pt idx="385">
                  <c:v>0.35697422314421379</c:v>
                </c:pt>
                <c:pt idx="386">
                  <c:v>0.35849049707573089</c:v>
                </c:pt>
                <c:pt idx="387">
                  <c:v>0.36001497315671066</c:v>
                </c:pt>
                <c:pt idx="388">
                  <c:v>0.36154249797550597</c:v>
                </c:pt>
                <c:pt idx="389">
                  <c:v>0.36307013486628326</c:v>
                </c:pt>
                <c:pt idx="390">
                  <c:v>0.36459614056485862</c:v>
                </c:pt>
                <c:pt idx="391">
                  <c:v>0.36611974806298409</c:v>
                </c:pt>
                <c:pt idx="392">
                  <c:v>0.36764088287928004</c:v>
                </c:pt>
                <c:pt idx="393">
                  <c:v>0.36915897495626077</c:v>
                </c:pt>
                <c:pt idx="394">
                  <c:v>0.37067106758310409</c:v>
                </c:pt>
                <c:pt idx="395">
                  <c:v>0.37217024658835274</c:v>
                </c:pt>
                <c:pt idx="396">
                  <c:v>0.37364585668582839</c:v>
                </c:pt>
                <c:pt idx="397">
                  <c:v>0.37508573091727054</c:v>
                </c:pt>
                <c:pt idx="398">
                  <c:v>0.37647813991502105</c:v>
                </c:pt>
                <c:pt idx="399">
                  <c:v>0.37781145833541596</c:v>
                </c:pt>
                <c:pt idx="400">
                  <c:v>0.37907289522619325</c:v>
                </c:pt>
                <c:pt idx="401">
                  <c:v>0.38024854161459615</c:v>
                </c:pt>
                <c:pt idx="402">
                  <c:v>0.3813244510372405</c:v>
                </c:pt>
                <c:pt idx="403">
                  <c:v>0.38228750152461866</c:v>
                </c:pt>
                <c:pt idx="404">
                  <c:v>0.38312629107723051</c:v>
                </c:pt>
                <c:pt idx="405">
                  <c:v>0.38383265013746543</c:v>
                </c:pt>
                <c:pt idx="406">
                  <c:v>0.38440316825793536</c:v>
                </c:pt>
                <c:pt idx="407">
                  <c:v>0.3848398525868531</c:v>
                </c:pt>
                <c:pt idx="408">
                  <c:v>0.38514988457885513</c:v>
                </c:pt>
                <c:pt idx="409">
                  <c:v>0.38534494856285911</c:v>
                </c:pt>
                <c:pt idx="410">
                  <c:v>0.3854404076980753</c:v>
                </c:pt>
                <c:pt idx="411">
                  <c:v>0.38545452911772038</c:v>
                </c:pt>
                <c:pt idx="412">
                  <c:v>0.38540811072231929</c:v>
                </c:pt>
                <c:pt idx="413">
                  <c:v>0.3853244051987002</c:v>
                </c:pt>
                <c:pt idx="414">
                  <c:v>0.38522851112221934</c:v>
                </c:pt>
                <c:pt idx="415">
                  <c:v>0.3851456158460384</c:v>
                </c:pt>
                <c:pt idx="416">
                  <c:v>0.38509852166958247</c:v>
                </c:pt>
                <c:pt idx="417">
                  <c:v>0.38510570122469373</c:v>
                </c:pt>
                <c:pt idx="418">
                  <c:v>0.38518081669582593</c:v>
                </c:pt>
                <c:pt idx="419">
                  <c:v>0.38533322069482617</c:v>
                </c:pt>
                <c:pt idx="420">
                  <c:v>0.38556819365158701</c:v>
                </c:pt>
                <c:pt idx="421">
                  <c:v>0.38588669972506862</c:v>
                </c:pt>
                <c:pt idx="422">
                  <c:v>0.3862855020244938</c:v>
                </c:pt>
                <c:pt idx="423">
                  <c:v>0.38675803844038981</c:v>
                </c:pt>
                <c:pt idx="424">
                  <c:v>0.38729567323169201</c:v>
                </c:pt>
                <c:pt idx="425">
                  <c:v>0.38788911612096966</c:v>
                </c:pt>
                <c:pt idx="426">
                  <c:v>0.38853009872531857</c:v>
                </c:pt>
                <c:pt idx="427">
                  <c:v>0.38921263359160196</c:v>
                </c:pt>
                <c:pt idx="428">
                  <c:v>0.38993278010497368</c:v>
                </c:pt>
                <c:pt idx="429">
                  <c:v>0.3906874536365908</c:v>
                </c:pt>
                <c:pt idx="430">
                  <c:v>0.39147407058235434</c:v>
                </c:pt>
                <c:pt idx="431">
                  <c:v>0.39229129822544362</c:v>
                </c:pt>
                <c:pt idx="432">
                  <c:v>0.3931395901524618</c:v>
                </c:pt>
                <c:pt idx="433">
                  <c:v>0.39402113341664574</c:v>
                </c:pt>
                <c:pt idx="434">
                  <c:v>0.39493992306923259</c:v>
                </c:pt>
                <c:pt idx="435">
                  <c:v>0.39590197320669823</c:v>
                </c:pt>
                <c:pt idx="436">
                  <c:v>0.39691503734066474</c:v>
                </c:pt>
                <c:pt idx="437">
                  <c:v>0.39798788452886769</c:v>
                </c:pt>
                <c:pt idx="438">
                  <c:v>0.39912959360159955</c:v>
                </c:pt>
                <c:pt idx="439">
                  <c:v>0.40034840799800042</c:v>
                </c:pt>
                <c:pt idx="440">
                  <c:v>0.40164952106973251</c:v>
                </c:pt>
                <c:pt idx="441">
                  <c:v>0.40303304203949003</c:v>
                </c:pt>
                <c:pt idx="442">
                  <c:v>0.40449399935016239</c:v>
                </c:pt>
                <c:pt idx="443">
                  <c:v>0.40602408482879271</c:v>
                </c:pt>
                <c:pt idx="444">
                  <c:v>0.40761374481379647</c:v>
                </c:pt>
                <c:pt idx="445">
                  <c:v>0.40925395086228439</c:v>
                </c:pt>
                <c:pt idx="446">
                  <c:v>0.41093659895026241</c:v>
                </c:pt>
                <c:pt idx="447">
                  <c:v>0.41265235211197193</c:v>
                </c:pt>
                <c:pt idx="448">
                  <c:v>0.41438724303924018</c:v>
                </c:pt>
                <c:pt idx="449">
                  <c:v>0.41612122904273929</c:v>
                </c:pt>
                <c:pt idx="450">
                  <c:v>0.41783014646338418</c:v>
                </c:pt>
                <c:pt idx="451">
                  <c:v>0.41948985133716571</c:v>
                </c:pt>
                <c:pt idx="452">
                  <c:v>0.42108041644588845</c:v>
                </c:pt>
                <c:pt idx="453">
                  <c:v>0.42258863689077725</c:v>
                </c:pt>
                <c:pt idx="454">
                  <c:v>0.42400855691077222</c:v>
                </c:pt>
                <c:pt idx="455">
                  <c:v>0.42534105538615341</c:v>
                </c:pt>
                <c:pt idx="456">
                  <c:v>0.42659237455636084</c:v>
                </c:pt>
                <c:pt idx="457">
                  <c:v>0.42777011977005741</c:v>
                </c:pt>
                <c:pt idx="458">
                  <c:v>0.42887778465383647</c:v>
                </c:pt>
                <c:pt idx="459">
                  <c:v>0.42991212501874526</c:v>
                </c:pt>
                <c:pt idx="460">
                  <c:v>0.43086570252436884</c:v>
                </c:pt>
                <c:pt idx="461">
                  <c:v>0.43173181839540109</c:v>
                </c:pt>
                <c:pt idx="462">
                  <c:v>0.43250777825543607</c:v>
                </c:pt>
                <c:pt idx="463">
                  <c:v>0.43319546308422885</c:v>
                </c:pt>
                <c:pt idx="464">
                  <c:v>0.43380057765558605</c:v>
                </c:pt>
                <c:pt idx="465">
                  <c:v>0.43433177390652328</c:v>
                </c:pt>
                <c:pt idx="466">
                  <c:v>0.43479983169207692</c:v>
                </c:pt>
                <c:pt idx="467">
                  <c:v>0.43521630577355652</c:v>
                </c:pt>
                <c:pt idx="468">
                  <c:v>0.4355909881029742</c:v>
                </c:pt>
                <c:pt idx="469">
                  <c:v>0.43592888607848035</c:v>
                </c:pt>
                <c:pt idx="470">
                  <c:v>0.43622880924768803</c:v>
                </c:pt>
                <c:pt idx="471">
                  <c:v>0.43648513566608343</c:v>
                </c:pt>
                <c:pt idx="472">
                  <c:v>0.43669256470882273</c:v>
                </c:pt>
                <c:pt idx="473">
                  <c:v>0.43685178090477372</c:v>
                </c:pt>
                <c:pt idx="474">
                  <c:v>0.43697268947763052</c:v>
                </c:pt>
                <c:pt idx="475">
                  <c:v>0.43707288812796796</c:v>
                </c:pt>
                <c:pt idx="476">
                  <c:v>0.43717237625593597</c:v>
                </c:pt>
                <c:pt idx="477">
                  <c:v>0.43728823844038989</c:v>
                </c:pt>
                <c:pt idx="478">
                  <c:v>0.43743248202949264</c:v>
                </c:pt>
                <c:pt idx="479">
                  <c:v>0.43761344283929021</c:v>
                </c:pt>
                <c:pt idx="480">
                  <c:v>0.43783915646088478</c:v>
                </c:pt>
                <c:pt idx="481">
                  <c:v>0.43812017395651093</c:v>
                </c:pt>
                <c:pt idx="482">
                  <c:v>0.43846934616345917</c:v>
                </c:pt>
                <c:pt idx="483">
                  <c:v>0.43889866258435395</c:v>
                </c:pt>
                <c:pt idx="484">
                  <c:v>0.43941639730067489</c:v>
                </c:pt>
                <c:pt idx="485">
                  <c:v>0.44002707333166718</c:v>
                </c:pt>
                <c:pt idx="486">
                  <c:v>0.44073321704573865</c:v>
                </c:pt>
                <c:pt idx="487">
                  <c:v>0.44153665463634095</c:v>
                </c:pt>
                <c:pt idx="488">
                  <c:v>0.44243874806298428</c:v>
                </c:pt>
                <c:pt idx="489">
                  <c:v>0.44344001734566363</c:v>
                </c:pt>
                <c:pt idx="490">
                  <c:v>0.44453925293676583</c:v>
                </c:pt>
                <c:pt idx="491">
                  <c:v>0.44573242004498881</c:v>
                </c:pt>
                <c:pt idx="492">
                  <c:v>0.44701237890527373</c:v>
                </c:pt>
                <c:pt idx="493">
                  <c:v>0.44837006428392906</c:v>
                </c:pt>
                <c:pt idx="494">
                  <c:v>0.44979655771057242</c:v>
                </c:pt>
                <c:pt idx="495">
                  <c:v>0.45128474006498381</c:v>
                </c:pt>
                <c:pt idx="496">
                  <c:v>0.45282906788302935</c:v>
                </c:pt>
                <c:pt idx="497">
                  <c:v>0.45442293001749579</c:v>
                </c:pt>
                <c:pt idx="498">
                  <c:v>0.45605533031742079</c:v>
                </c:pt>
                <c:pt idx="499">
                  <c:v>0.45770970857285692</c:v>
                </c:pt>
                <c:pt idx="500">
                  <c:v>0.45936557700574865</c:v>
                </c:pt>
                <c:pt idx="501">
                  <c:v>0.46100115636090988</c:v>
                </c:pt>
                <c:pt idx="502">
                  <c:v>0.46259530852286934</c:v>
                </c:pt>
                <c:pt idx="503">
                  <c:v>0.46412858275431146</c:v>
                </c:pt>
                <c:pt idx="504">
                  <c:v>0.46558410237440639</c:v>
                </c:pt>
                <c:pt idx="505">
                  <c:v>0.46694920209947516</c:v>
                </c:pt>
                <c:pt idx="506">
                  <c:v>0.46821839420144962</c:v>
                </c:pt>
                <c:pt idx="507">
                  <c:v>0.46939685768557854</c:v>
                </c:pt>
                <c:pt idx="508">
                  <c:v>0.47050171322169454</c:v>
                </c:pt>
                <c:pt idx="509">
                  <c:v>0.47155869437640585</c:v>
                </c:pt>
                <c:pt idx="510">
                  <c:v>0.47259552011996991</c:v>
                </c:pt>
                <c:pt idx="511">
                  <c:v>0.47363601104723813</c:v>
                </c:pt>
                <c:pt idx="512">
                  <c:v>0.47469711987003238</c:v>
                </c:pt>
                <c:pt idx="513">
                  <c:v>0.47578771277180693</c:v>
                </c:pt>
                <c:pt idx="514">
                  <c:v>0.4769076334416395</c:v>
                </c:pt>
                <c:pt idx="515">
                  <c:v>0.4780473578105473</c:v>
                </c:pt>
                <c:pt idx="516">
                  <c:v>0.47918904373906518</c:v>
                </c:pt>
                <c:pt idx="517">
                  <c:v>0.48030882549362652</c:v>
                </c:pt>
                <c:pt idx="518">
                  <c:v>0.48137981764558851</c:v>
                </c:pt>
                <c:pt idx="519">
                  <c:v>0.48237572511872023</c:v>
                </c:pt>
                <c:pt idx="520">
                  <c:v>0.48327502404398892</c:v>
                </c:pt>
                <c:pt idx="521">
                  <c:v>0.4840651744563858</c:v>
                </c:pt>
                <c:pt idx="522">
                  <c:v>0.48474574446388397</c:v>
                </c:pt>
                <c:pt idx="523">
                  <c:v>0.48532898175456129</c:v>
                </c:pt>
                <c:pt idx="524">
                  <c:v>0.48583688462884272</c:v>
                </c:pt>
                <c:pt idx="525">
                  <c:v>0.48629545018745313</c:v>
                </c:pt>
                <c:pt idx="526">
                  <c:v>0.48672799680079981</c:v>
                </c:pt>
                <c:pt idx="527">
                  <c:v>0.48714917205698577</c:v>
                </c:pt>
                <c:pt idx="528">
                  <c:v>0.48756108127968012</c:v>
                </c:pt>
                <c:pt idx="529">
                  <c:v>0.48795338375406155</c:v>
                </c:pt>
                <c:pt idx="530">
                  <c:v>0.48830771072231949</c:v>
                </c:pt>
                <c:pt idx="531">
                  <c:v>0.48860380574856288</c:v>
                </c:pt>
                <c:pt idx="532">
                  <c:v>0.4888243848537866</c:v>
                </c:pt>
                <c:pt idx="533">
                  <c:v>0.48895823249187709</c:v>
                </c:pt>
                <c:pt idx="534">
                  <c:v>0.48900251462134464</c:v>
                </c:pt>
                <c:pt idx="535">
                  <c:v>0.48896397375656087</c:v>
                </c:pt>
                <c:pt idx="536">
                  <c:v>0.48885744438890277</c:v>
                </c:pt>
                <c:pt idx="537">
                  <c:v>0.48870169202699326</c:v>
                </c:pt>
                <c:pt idx="538">
                  <c:v>0.48851508517870534</c:v>
                </c:pt>
                <c:pt idx="539">
                  <c:v>0.48831332851787057</c:v>
                </c:pt>
                <c:pt idx="540">
                  <c:v>0.48810883214196454</c:v>
                </c:pt>
                <c:pt idx="541">
                  <c:v>0.48791015436140972</c:v>
                </c:pt>
                <c:pt idx="542">
                  <c:v>0.48772119500124972</c:v>
                </c:pt>
                <c:pt idx="543">
                  <c:v>0.48754073351662092</c:v>
                </c:pt>
                <c:pt idx="544">
                  <c:v>0.48736241904523875</c:v>
                </c:pt>
                <c:pt idx="545">
                  <c:v>0.48717482319420152</c:v>
                </c:pt>
                <c:pt idx="546">
                  <c:v>0.48696161774556368</c:v>
                </c:pt>
                <c:pt idx="547">
                  <c:v>0.48670266183454142</c:v>
                </c:pt>
                <c:pt idx="548">
                  <c:v>0.48637650597350668</c:v>
                </c:pt>
                <c:pt idx="549">
                  <c:v>0.48596363279180205</c:v>
                </c:pt>
                <c:pt idx="550">
                  <c:v>0.4854492403899025</c:v>
                </c:pt>
                <c:pt idx="551">
                  <c:v>0.48482492411897021</c:v>
                </c:pt>
                <c:pt idx="552">
                  <c:v>0.48408899820044982</c:v>
                </c:pt>
                <c:pt idx="553">
                  <c:v>0.48324547193201689</c:v>
                </c:pt>
                <c:pt idx="554">
                  <c:v>0.48230265208697809</c:v>
                </c:pt>
                <c:pt idx="555">
                  <c:v>0.48127267623094211</c:v>
                </c:pt>
                <c:pt idx="556">
                  <c:v>0.48017189272681815</c:v>
                </c:pt>
                <c:pt idx="557">
                  <c:v>0.47902096570857272</c:v>
                </c:pt>
                <c:pt idx="558">
                  <c:v>0.47784436300924754</c:v>
                </c:pt>
                <c:pt idx="559">
                  <c:v>0.47666957910522351</c:v>
                </c:pt>
                <c:pt idx="560">
                  <c:v>0.47552579700074965</c:v>
                </c:pt>
                <c:pt idx="561">
                  <c:v>0.47444127523119206</c:v>
                </c:pt>
                <c:pt idx="562">
                  <c:v>0.47343986408397887</c:v>
                </c:pt>
                <c:pt idx="563">
                  <c:v>0.47253842269432628</c:v>
                </c:pt>
                <c:pt idx="564">
                  <c:v>0.47174643029242669</c:v>
                </c:pt>
                <c:pt idx="565">
                  <c:v>0.47106696390902253</c:v>
                </c:pt>
                <c:pt idx="566">
                  <c:v>0.47049697460634815</c:v>
                </c:pt>
                <c:pt idx="567">
                  <c:v>0.47002626998250419</c:v>
                </c:pt>
                <c:pt idx="568">
                  <c:v>0.46963699785053714</c:v>
                </c:pt>
                <c:pt idx="569">
                  <c:v>0.4693051888527866</c:v>
                </c:pt>
                <c:pt idx="570">
                  <c:v>0.46900379655086211</c:v>
                </c:pt>
                <c:pt idx="571">
                  <c:v>0.46870637240689805</c:v>
                </c:pt>
                <c:pt idx="572">
                  <c:v>0.46839134081479605</c:v>
                </c:pt>
                <c:pt idx="573">
                  <c:v>0.46804581199700052</c:v>
                </c:pt>
                <c:pt idx="574">
                  <c:v>0.46766678465383632</c:v>
                </c:pt>
                <c:pt idx="575">
                  <c:v>0.4672594637840537</c:v>
                </c:pt>
                <c:pt idx="576">
                  <c:v>0.46683484503874006</c:v>
                </c:pt>
                <c:pt idx="577">
                  <c:v>0.46640817565608567</c:v>
                </c:pt>
                <c:pt idx="578">
                  <c:v>0.46599797970507345</c:v>
                </c:pt>
                <c:pt idx="579">
                  <c:v>0.46562491767058212</c:v>
                </c:pt>
                <c:pt idx="580">
                  <c:v>0.46531002574356378</c:v>
                </c:pt>
                <c:pt idx="581">
                  <c:v>0.46507178285428608</c:v>
                </c:pt>
                <c:pt idx="582">
                  <c:v>0.46492260219944981</c:v>
                </c:pt>
                <c:pt idx="583">
                  <c:v>0.46486700769807521</c:v>
                </c:pt>
                <c:pt idx="584">
                  <c:v>0.46490260744813766</c:v>
                </c:pt>
                <c:pt idx="585">
                  <c:v>0.46502260899775028</c:v>
                </c:pt>
                <c:pt idx="586">
                  <c:v>0.46521860269932486</c:v>
                </c:pt>
                <c:pt idx="587">
                  <c:v>0.4654826976255933</c:v>
                </c:pt>
                <c:pt idx="588">
                  <c:v>0.46580745913521587</c:v>
                </c:pt>
                <c:pt idx="589">
                  <c:v>0.46618378545363631</c:v>
                </c:pt>
                <c:pt idx="590">
                  <c:v>0.4665998384403896</c:v>
                </c:pt>
                <c:pt idx="591">
                  <c:v>0.46704293896525839</c:v>
                </c:pt>
                <c:pt idx="592">
                  <c:v>0.46750213776555838</c:v>
                </c:pt>
                <c:pt idx="593">
                  <c:v>0.46796841474631318</c:v>
                </c:pt>
                <c:pt idx="594">
                  <c:v>0.46843273406648311</c:v>
                </c:pt>
                <c:pt idx="595">
                  <c:v>0.46888448697825513</c:v>
                </c:pt>
                <c:pt idx="596">
                  <c:v>0.46931175931017216</c:v>
                </c:pt>
                <c:pt idx="597">
                  <c:v>0.46970229762559329</c:v>
                </c:pt>
                <c:pt idx="598">
                  <c:v>0.47004337695576076</c:v>
                </c:pt>
                <c:pt idx="599">
                  <c:v>0.47032089927518089</c:v>
                </c:pt>
                <c:pt idx="600">
                  <c:v>0.47051952626843258</c:v>
                </c:pt>
                <c:pt idx="601">
                  <c:v>0.47062428857785527</c:v>
                </c:pt>
                <c:pt idx="602">
                  <c:v>0.47062261179705045</c:v>
                </c:pt>
                <c:pt idx="603">
                  <c:v>0.47050599410147431</c:v>
                </c:pt>
                <c:pt idx="604">
                  <c:v>0.47027124268932741</c:v>
                </c:pt>
                <c:pt idx="605">
                  <c:v>0.46992095921019716</c:v>
                </c:pt>
                <c:pt idx="606">
                  <c:v>0.46946243734066456</c:v>
                </c:pt>
                <c:pt idx="607">
                  <c:v>0.46890505783554082</c:v>
                </c:pt>
                <c:pt idx="608">
                  <c:v>0.46825838800299896</c:v>
                </c:pt>
                <c:pt idx="609">
                  <c:v>0.4675327866033489</c:v>
                </c:pt>
                <c:pt idx="610">
                  <c:v>0.46674092616845764</c:v>
                </c:pt>
                <c:pt idx="611">
                  <c:v>0.4658975463134214</c:v>
                </c:pt>
                <c:pt idx="612">
                  <c:v>0.46501744243938992</c:v>
                </c:pt>
                <c:pt idx="613">
                  <c:v>0.46411351192201927</c:v>
                </c:pt>
                <c:pt idx="614">
                  <c:v>0.46319571467133192</c:v>
                </c:pt>
                <c:pt idx="615">
                  <c:v>0.46227047338165428</c:v>
                </c:pt>
                <c:pt idx="616">
                  <c:v>0.46133982069482599</c:v>
                </c:pt>
                <c:pt idx="617">
                  <c:v>0.46040040364908746</c:v>
                </c:pt>
                <c:pt idx="618">
                  <c:v>0.4594435479130215</c:v>
                </c:pt>
                <c:pt idx="619">
                  <c:v>0.45845735721069703</c:v>
                </c:pt>
                <c:pt idx="620">
                  <c:v>0.45742994976255902</c:v>
                </c:pt>
                <c:pt idx="621">
                  <c:v>0.4563518908772804</c:v>
                </c:pt>
                <c:pt idx="622">
                  <c:v>0.45521708997750537</c:v>
                </c:pt>
                <c:pt idx="623">
                  <c:v>0.45402243209197679</c:v>
                </c:pt>
                <c:pt idx="624">
                  <c:v>0.45276606103474104</c:v>
                </c:pt>
                <c:pt idx="625">
                  <c:v>0.45144503809047709</c:v>
                </c:pt>
                <c:pt idx="626">
                  <c:v>0.45005442259435113</c:v>
                </c:pt>
                <c:pt idx="627">
                  <c:v>0.44858817860534839</c:v>
                </c:pt>
                <c:pt idx="628">
                  <c:v>0.44703976575856003</c:v>
                </c:pt>
                <c:pt idx="629">
                  <c:v>0.44540137025743531</c:v>
                </c:pt>
                <c:pt idx="630">
                  <c:v>0.44366344678830266</c:v>
                </c:pt>
                <c:pt idx="631">
                  <c:v>0.44181600854786274</c:v>
                </c:pt>
                <c:pt idx="632">
                  <c:v>0.43985123449137692</c:v>
                </c:pt>
                <c:pt idx="633">
                  <c:v>0.43776662334416366</c:v>
                </c:pt>
                <c:pt idx="634">
                  <c:v>0.43556782999250165</c:v>
                </c:pt>
                <c:pt idx="635">
                  <c:v>0.43326941434641314</c:v>
                </c:pt>
                <c:pt idx="636">
                  <c:v>0.43089262694326391</c:v>
                </c:pt>
                <c:pt idx="637">
                  <c:v>0.42846227538115444</c:v>
                </c:pt>
                <c:pt idx="638">
                  <c:v>0.42600541319670054</c:v>
                </c:pt>
                <c:pt idx="639">
                  <c:v>0.42355137165708545</c:v>
                </c:pt>
                <c:pt idx="640">
                  <c:v>0.4211300054486376</c:v>
                </c:pt>
                <c:pt idx="641">
                  <c:v>0.41876712646838271</c:v>
                </c:pt>
                <c:pt idx="642">
                  <c:v>0.41648005248687803</c:v>
                </c:pt>
                <c:pt idx="643">
                  <c:v>0.41427626443389126</c:v>
                </c:pt>
                <c:pt idx="644">
                  <c:v>0.41215471612096954</c:v>
                </c:pt>
                <c:pt idx="645">
                  <c:v>0.41010743759060214</c:v>
                </c:pt>
                <c:pt idx="646">
                  <c:v>0.40812012881779536</c:v>
                </c:pt>
                <c:pt idx="647">
                  <c:v>0.40617228452886756</c:v>
                </c:pt>
                <c:pt idx="648">
                  <c:v>0.40423886198450365</c:v>
                </c:pt>
                <c:pt idx="649">
                  <c:v>0.40229508307922995</c:v>
                </c:pt>
                <c:pt idx="650">
                  <c:v>0.40032268942764287</c:v>
                </c:pt>
                <c:pt idx="651">
                  <c:v>0.39831355726068457</c:v>
                </c:pt>
                <c:pt idx="652">
                  <c:v>0.39626859950012472</c:v>
                </c:pt>
                <c:pt idx="653">
                  <c:v>0.39419386288427866</c:v>
                </c:pt>
                <c:pt idx="654">
                  <c:v>0.39209745053736544</c:v>
                </c:pt>
                <c:pt idx="655">
                  <c:v>0.3899892770307421</c:v>
                </c:pt>
                <c:pt idx="656">
                  <c:v>0.38788241854536343</c:v>
                </c:pt>
                <c:pt idx="657">
                  <c:v>0.38579316330917252</c:v>
                </c:pt>
                <c:pt idx="658">
                  <c:v>0.38373856860784783</c:v>
                </c:pt>
                <c:pt idx="659">
                  <c:v>0.38173322894276407</c:v>
                </c:pt>
                <c:pt idx="660">
                  <c:v>0.3797873684578853</c:v>
                </c:pt>
                <c:pt idx="661">
                  <c:v>0.37790581689577585</c:v>
                </c:pt>
                <c:pt idx="662">
                  <c:v>0.37608572056985734</c:v>
                </c:pt>
                <c:pt idx="663">
                  <c:v>0.37431300384903754</c:v>
                </c:pt>
                <c:pt idx="664">
                  <c:v>0.37256091552111953</c:v>
                </c:pt>
                <c:pt idx="665">
                  <c:v>0.37079344923769042</c:v>
                </c:pt>
                <c:pt idx="666">
                  <c:v>0.36897231977005729</c:v>
                </c:pt>
                <c:pt idx="667">
                  <c:v>0.36706374256435875</c:v>
                </c:pt>
                <c:pt idx="668">
                  <c:v>0.36504254366408384</c:v>
                </c:pt>
                <c:pt idx="669">
                  <c:v>0.36289323444138949</c:v>
                </c:pt>
                <c:pt idx="670">
                  <c:v>0.36060889877530605</c:v>
                </c:pt>
                <c:pt idx="671">
                  <c:v>0.35818948362909259</c:v>
                </c:pt>
                <c:pt idx="672">
                  <c:v>0.35564092921769541</c:v>
                </c:pt>
                <c:pt idx="673">
                  <c:v>0.35297517820544849</c:v>
                </c:pt>
                <c:pt idx="674">
                  <c:v>0.35020956290927252</c:v>
                </c:pt>
                <c:pt idx="675">
                  <c:v>0.34736407433141697</c:v>
                </c:pt>
                <c:pt idx="676">
                  <c:v>0.34445712621844521</c:v>
                </c:pt>
                <c:pt idx="677">
                  <c:v>0.34150223229192683</c:v>
                </c:pt>
                <c:pt idx="678">
                  <c:v>0.3385069406148461</c:v>
                </c:pt>
                <c:pt idx="679">
                  <c:v>0.33547334891277159</c:v>
                </c:pt>
                <c:pt idx="680">
                  <c:v>0.33239939510122452</c:v>
                </c:pt>
                <c:pt idx="681">
                  <c:v>0.3292805263184202</c:v>
                </c:pt>
                <c:pt idx="682">
                  <c:v>0.32611092046988233</c:v>
                </c:pt>
                <c:pt idx="683">
                  <c:v>0.32288392241939495</c:v>
                </c:pt>
                <c:pt idx="684">
                  <c:v>0.31959274106473362</c:v>
                </c:pt>
                <c:pt idx="685">
                  <c:v>0.31623218710322398</c:v>
                </c:pt>
                <c:pt idx="686">
                  <c:v>0.31280060764808776</c:v>
                </c:pt>
                <c:pt idx="687">
                  <c:v>0.30930055391152189</c:v>
                </c:pt>
                <c:pt idx="688">
                  <c:v>0.30573732926768288</c:v>
                </c:pt>
                <c:pt idx="689">
                  <c:v>0.30211579980004982</c:v>
                </c:pt>
                <c:pt idx="690">
                  <c:v>0.29843739095226174</c:v>
                </c:pt>
                <c:pt idx="691">
                  <c:v>0.29469955566108452</c:v>
                </c:pt>
                <c:pt idx="692">
                  <c:v>0.29089833546613325</c:v>
                </c:pt>
                <c:pt idx="693">
                  <c:v>0.28703256335916005</c:v>
                </c:pt>
                <c:pt idx="694">
                  <c:v>0.28310736980754792</c:v>
                </c:pt>
                <c:pt idx="695">
                  <c:v>0.279134915271182</c:v>
                </c:pt>
                <c:pt idx="696">
                  <c:v>0.27513189527618076</c:v>
                </c:pt>
                <c:pt idx="697">
                  <c:v>0.27111597270682308</c:v>
                </c:pt>
                <c:pt idx="698">
                  <c:v>0.2671038017995499</c:v>
                </c:pt>
                <c:pt idx="699">
                  <c:v>0.26311065108722803</c:v>
                </c:pt>
                <c:pt idx="700">
                  <c:v>0.25914976360909753</c:v>
                </c:pt>
                <c:pt idx="701">
                  <c:v>0.2552309391652085</c:v>
                </c:pt>
                <c:pt idx="702">
                  <c:v>0.25135962529367639</c:v>
                </c:pt>
                <c:pt idx="703">
                  <c:v>0.24753712936765793</c:v>
                </c:pt>
                <c:pt idx="704">
                  <c:v>0.2437608459885027</c:v>
                </c:pt>
                <c:pt idx="705">
                  <c:v>0.24002380544863769</c:v>
                </c:pt>
                <c:pt idx="706">
                  <c:v>0.23631475911022226</c:v>
                </c:pt>
                <c:pt idx="707">
                  <c:v>0.23262005748562842</c:v>
                </c:pt>
                <c:pt idx="708">
                  <c:v>0.22892640984753793</c:v>
                </c:pt>
                <c:pt idx="709">
                  <c:v>0.22522247248187938</c:v>
                </c:pt>
                <c:pt idx="710">
                  <c:v>0.22149854966258417</c:v>
                </c:pt>
                <c:pt idx="711">
                  <c:v>0.2177451004748811</c:v>
                </c:pt>
                <c:pt idx="712">
                  <c:v>0.21395092496875764</c:v>
                </c:pt>
                <c:pt idx="713">
                  <c:v>0.21010234456385887</c:v>
                </c:pt>
                <c:pt idx="714">
                  <c:v>0.20618483004248925</c:v>
                </c:pt>
                <c:pt idx="715">
                  <c:v>0.2021866214446387</c:v>
                </c:pt>
                <c:pt idx="716">
                  <c:v>0.19810188927768044</c:v>
                </c:pt>
                <c:pt idx="717">
                  <c:v>0.19393165793551598</c:v>
                </c:pt>
                <c:pt idx="718">
                  <c:v>0.18968276655836028</c:v>
                </c:pt>
                <c:pt idx="719">
                  <c:v>0.18536577655586089</c:v>
                </c:pt>
                <c:pt idx="720">
                  <c:v>0.18099201814546351</c:v>
                </c:pt>
                <c:pt idx="721">
                  <c:v>0.17656997385653575</c:v>
                </c:pt>
                <c:pt idx="722">
                  <c:v>0.17210226853286664</c:v>
                </c:pt>
                <c:pt idx="723">
                  <c:v>0.16758496325918507</c:v>
                </c:pt>
                <c:pt idx="724">
                  <c:v>0.16300974986253422</c:v>
                </c:pt>
                <c:pt idx="725">
                  <c:v>0.15836794991252173</c:v>
                </c:pt>
                <c:pt idx="726">
                  <c:v>0.15365442444388888</c:v>
                </c:pt>
                <c:pt idx="727">
                  <c:v>0.14887004658835276</c:v>
                </c:pt>
                <c:pt idx="728">
                  <c:v>0.14402214561359644</c:v>
                </c:pt>
                <c:pt idx="729">
                  <c:v>0.13912261674581339</c:v>
                </c:pt>
                <c:pt idx="730">
                  <c:v>0.13418390927268167</c:v>
                </c:pt>
                <c:pt idx="731">
                  <c:v>0.1292140905773555</c:v>
                </c:pt>
                <c:pt idx="732">
                  <c:v>0.12421298180454872</c:v>
                </c:pt>
                <c:pt idx="733">
                  <c:v>0.1191709737065732</c:v>
                </c:pt>
                <c:pt idx="734">
                  <c:v>0.11407057335666068</c:v>
                </c:pt>
                <c:pt idx="735">
                  <c:v>0.10888997115721054</c:v>
                </c:pt>
                <c:pt idx="736">
                  <c:v>0.10360825623594085</c:v>
                </c:pt>
                <c:pt idx="737">
                  <c:v>9.8210960209947351E-2</c:v>
                </c:pt>
                <c:pt idx="738">
                  <c:v>9.2692897525618434E-2</c:v>
                </c:pt>
                <c:pt idx="739">
                  <c:v>8.7056440339914873E-2</c:v>
                </c:pt>
                <c:pt idx="740">
                  <c:v>8.1307278530367247E-2</c:v>
                </c:pt>
                <c:pt idx="741">
                  <c:v>7.5451619945013593E-2</c:v>
                </c:pt>
                <c:pt idx="742">
                  <c:v>6.9496353561609436E-2</c:v>
                </c:pt>
                <c:pt idx="743">
                  <c:v>6.3450334466383249E-2</c:v>
                </c:pt>
                <c:pt idx="744">
                  <c:v>5.7324816045988339E-2</c:v>
                </c:pt>
                <c:pt idx="745">
                  <c:v>5.1133384153961348E-2</c:v>
                </c:pt>
                <c:pt idx="746">
                  <c:v>4.4892447088227774E-2</c:v>
                </c:pt>
                <c:pt idx="747">
                  <c:v>3.8621807098225276E-2</c:v>
                </c:pt>
                <c:pt idx="748">
                  <c:v>3.2344394101474459E-2</c:v>
                </c:pt>
                <c:pt idx="749">
                  <c:v>2.6085202799300003E-2</c:v>
                </c:pt>
                <c:pt idx="750">
                  <c:v>1.9869412146963087E-2</c:v>
                </c:pt>
                <c:pt idx="751">
                  <c:v>1.371919250187436E-2</c:v>
                </c:pt>
                <c:pt idx="752">
                  <c:v>7.6494610347411438E-3</c:v>
                </c:pt>
                <c:pt idx="753">
                  <c:v>1.6639944013994792E-3</c:v>
                </c:pt>
                <c:pt idx="754">
                  <c:v>-4.2461525618597059E-3</c:v>
                </c:pt>
                <c:pt idx="755">
                  <c:v>-1.0100449237690748E-2</c:v>
                </c:pt>
                <c:pt idx="756">
                  <c:v>-1.5923492376905945E-2</c:v>
                </c:pt>
                <c:pt idx="757">
                  <c:v>-2.1739397450637511E-2</c:v>
                </c:pt>
                <c:pt idx="758">
                  <c:v>-2.7568820544863957E-2</c:v>
                </c:pt>
                <c:pt idx="759">
                  <c:v>-3.3428465533616773E-2</c:v>
                </c:pt>
                <c:pt idx="760">
                  <c:v>-3.9331002799300345E-2</c:v>
                </c:pt>
                <c:pt idx="761">
                  <c:v>-4.528465773556628E-2</c:v>
                </c:pt>
                <c:pt idx="762">
                  <c:v>-5.1293125868533039E-2</c:v>
                </c:pt>
                <c:pt idx="763">
                  <c:v>-5.7355810447388321E-2</c:v>
                </c:pt>
                <c:pt idx="764">
                  <c:v>-6.3467864333916685E-2</c:v>
                </c:pt>
                <c:pt idx="765">
                  <c:v>-6.9619973306673494E-2</c:v>
                </c:pt>
                <c:pt idx="766">
                  <c:v>-7.579823539115238E-2</c:v>
                </c:pt>
                <c:pt idx="767">
                  <c:v>-8.1985060234941426E-2</c:v>
                </c:pt>
                <c:pt idx="768">
                  <c:v>-8.8161895476131139E-2</c:v>
                </c:pt>
                <c:pt idx="769">
                  <c:v>-9.4313022144464048E-2</c:v>
                </c:pt>
                <c:pt idx="770">
                  <c:v>-0.10042893466633358</c:v>
                </c:pt>
                <c:pt idx="771">
                  <c:v>-0.10650883719070248</c:v>
                </c:pt>
                <c:pt idx="772">
                  <c:v>-0.11256227633091742</c:v>
                </c:pt>
                <c:pt idx="773">
                  <c:v>-0.11860961379655101</c:v>
                </c:pt>
                <c:pt idx="774">
                  <c:v>-0.12468134111472146</c:v>
                </c:pt>
                <c:pt idx="775">
                  <c:v>-0.13081634111472146</c:v>
                </c:pt>
                <c:pt idx="776">
                  <c:v>-0.13705835226193464</c:v>
                </c:pt>
                <c:pt idx="777">
                  <c:v>-0.14345000334916283</c:v>
                </c:pt>
                <c:pt idx="778">
                  <c:v>-0.15002579540114985</c:v>
                </c:pt>
                <c:pt idx="779">
                  <c:v>-0.15680692231942028</c:v>
                </c:pt>
                <c:pt idx="780">
                  <c:v>-0.16379977140714835</c:v>
                </c:pt>
                <c:pt idx="781">
                  <c:v>-0.17099753886528382</c:v>
                </c:pt>
                <c:pt idx="782">
                  <c:v>-0.17838311117220707</c:v>
                </c:pt>
                <c:pt idx="783">
                  <c:v>-0.18593191392151975</c:v>
                </c:pt>
                <c:pt idx="784">
                  <c:v>-0.1936147066733318</c:v>
                </c:pt>
                <c:pt idx="785">
                  <c:v>-0.20140103159210213</c:v>
                </c:pt>
                <c:pt idx="786">
                  <c:v>-0.2092634986253438</c:v>
                </c:pt>
                <c:pt idx="787">
                  <c:v>-0.21718171217195714</c:v>
                </c:pt>
                <c:pt idx="788">
                  <c:v>-0.22514414506373417</c:v>
                </c:pt>
                <c:pt idx="789">
                  <c:v>-0.23314738440389915</c:v>
                </c:pt>
                <c:pt idx="790">
                  <c:v>-0.24119354046488389</c:v>
                </c:pt>
                <c:pt idx="791">
                  <c:v>-0.2492872402899276</c:v>
                </c:pt>
                <c:pt idx="792">
                  <c:v>-0.2574336914771308</c:v>
                </c:pt>
                <c:pt idx="793">
                  <c:v>-0.26563882859285187</c:v>
                </c:pt>
                <c:pt idx="794">
                  <c:v>-0.27391121329667589</c:v>
                </c:pt>
                <c:pt idx="795">
                  <c:v>-0.28226346278430403</c:v>
                </c:pt>
                <c:pt idx="796">
                  <c:v>-0.29071076290927278</c:v>
                </c:pt>
                <c:pt idx="797">
                  <c:v>-0.29926693066733323</c:v>
                </c:pt>
                <c:pt idx="798">
                  <c:v>-0.30794133171707083</c:v>
                </c:pt>
                <c:pt idx="799">
                  <c:v>-0.31673904533866537</c:v>
                </c:pt>
                <c:pt idx="800">
                  <c:v>-0.32566346648337924</c:v>
                </c:pt>
                <c:pt idx="801">
                  <c:v>-0.33471876990752314</c:v>
                </c:pt>
                <c:pt idx="802">
                  <c:v>-0.34391053556610851</c:v>
                </c:pt>
                <c:pt idx="803">
                  <c:v>-0.35324481764558863</c:v>
                </c:pt>
                <c:pt idx="804">
                  <c:v>-0.36272678925268687</c:v>
                </c:pt>
                <c:pt idx="805">
                  <c:v>-0.37235936655836044</c:v>
                </c:pt>
                <c:pt idx="806">
                  <c:v>-0.38214167433141721</c:v>
                </c:pt>
                <c:pt idx="807">
                  <c:v>-0.39206782609347668</c:v>
                </c:pt>
                <c:pt idx="808">
                  <c:v>-0.40212705278680339</c:v>
                </c:pt>
                <c:pt idx="809">
                  <c:v>-0.41230554276430903</c:v>
                </c:pt>
                <c:pt idx="810">
                  <c:v>-0.42258910227443147</c:v>
                </c:pt>
                <c:pt idx="811">
                  <c:v>-0.43296532806798316</c:v>
                </c:pt>
                <c:pt idx="812">
                  <c:v>-0.44342445923519136</c:v>
                </c:pt>
                <c:pt idx="813">
                  <c:v>-0.45395883229192713</c:v>
                </c:pt>
                <c:pt idx="814">
                  <c:v>-0.46456183879030249</c:v>
                </c:pt>
                <c:pt idx="815">
                  <c:v>-0.47522780114971264</c:v>
                </c:pt>
                <c:pt idx="816">
                  <c:v>-0.485953406948263</c:v>
                </c:pt>
                <c:pt idx="817">
                  <c:v>-0.49673967723069234</c:v>
                </c:pt>
                <c:pt idx="818">
                  <c:v>-0.50759233081729571</c:v>
                </c:pt>
                <c:pt idx="819">
                  <c:v>-0.51851944163959018</c:v>
                </c:pt>
                <c:pt idx="820">
                  <c:v>-0.52952750127468129</c:v>
                </c:pt>
                <c:pt idx="821">
                  <c:v>-0.54061754911272186</c:v>
                </c:pt>
                <c:pt idx="822">
                  <c:v>-0.55178257980504875</c:v>
                </c:pt>
                <c:pt idx="823">
                  <c:v>-0.5630078181954512</c:v>
                </c:pt>
                <c:pt idx="824">
                  <c:v>-0.57427442769307679</c:v>
                </c:pt>
                <c:pt idx="825">
                  <c:v>-0.58556430472381915</c:v>
                </c:pt>
                <c:pt idx="826">
                  <c:v>-0.5968631158210449</c:v>
                </c:pt>
                <c:pt idx="827">
                  <c:v>-0.6081611170707325</c:v>
                </c:pt>
                <c:pt idx="828">
                  <c:v>-0.61945274771307191</c:v>
                </c:pt>
                <c:pt idx="829">
                  <c:v>-0.63073613351662106</c:v>
                </c:pt>
                <c:pt idx="830">
                  <c:v>-0.64201341799550138</c:v>
                </c:pt>
                <c:pt idx="831">
                  <c:v>-0.65329154416395918</c:v>
                </c:pt>
                <c:pt idx="832">
                  <c:v>-0.66458221774556392</c:v>
                </c:pt>
                <c:pt idx="833">
                  <c:v>-0.67590075011247219</c:v>
                </c:pt>
                <c:pt idx="834">
                  <c:v>-0.68726437180704847</c:v>
                </c:pt>
                <c:pt idx="835">
                  <c:v>-0.69869050497375684</c:v>
                </c:pt>
                <c:pt idx="836">
                  <c:v>-0.71019551537115744</c:v>
                </c:pt>
                <c:pt idx="837">
                  <c:v>-0.72179459785053768</c:v>
                </c:pt>
                <c:pt idx="838">
                  <c:v>-0.73350295466133497</c:v>
                </c:pt>
                <c:pt idx="839">
                  <c:v>-0.74533716700824826</c:v>
                </c:pt>
                <c:pt idx="840">
                  <c:v>-0.75731452751812078</c:v>
                </c:pt>
                <c:pt idx="841">
                  <c:v>-0.76944900049987541</c:v>
                </c:pt>
                <c:pt idx="842">
                  <c:v>-0.78174581084728856</c:v>
                </c:pt>
                <c:pt idx="843">
                  <c:v>-0.79419895411147245</c:v>
                </c:pt>
                <c:pt idx="844">
                  <c:v>-0.80679320534866306</c:v>
                </c:pt>
                <c:pt idx="845">
                  <c:v>-0.81950724158960297</c:v>
                </c:pt>
                <c:pt idx="846">
                  <c:v>-0.83231466503374196</c:v>
                </c:pt>
                <c:pt idx="847">
                  <c:v>-0.84518446288427929</c:v>
                </c:pt>
                <c:pt idx="848">
                  <c:v>-0.85808356125968543</c:v>
                </c:pt>
                <c:pt idx="849">
                  <c:v>-0.87098090252436922</c:v>
                </c:pt>
                <c:pt idx="850">
                  <c:v>-0.88385145013746591</c:v>
                </c:pt>
                <c:pt idx="851">
                  <c:v>-0.89668008182954295</c:v>
                </c:pt>
                <c:pt idx="852">
                  <c:v>-0.90946527023244217</c:v>
                </c:pt>
                <c:pt idx="853">
                  <c:v>-0.92222127723069258</c:v>
                </c:pt>
                <c:pt idx="854">
                  <c:v>-0.93497786638340441</c:v>
                </c:pt>
                <c:pt idx="855">
                  <c:v>-0.94777731177205715</c:v>
                </c:pt>
                <c:pt idx="856">
                  <c:v>-0.96066854531367174</c:v>
                </c:pt>
                <c:pt idx="857">
                  <c:v>-0.97369929582604364</c:v>
                </c:pt>
                <c:pt idx="858">
                  <c:v>-0.9869088721319671</c:v>
                </c:pt>
                <c:pt idx="859">
                  <c:v>-1.0003237762559363</c:v>
                </c:pt>
                <c:pt idx="860">
                  <c:v>-1.0139560417395652</c:v>
                </c:pt>
                <c:pt idx="861">
                  <c:v>-1.0278034686328419</c:v>
                </c:pt>
                <c:pt idx="862">
                  <c:v>-1.0418516852786806</c:v>
                </c:pt>
                <c:pt idx="863">
                  <c:v>-1.0560778998750313</c:v>
                </c:pt>
                <c:pt idx="864">
                  <c:v>-1.0704555134216447</c:v>
                </c:pt>
                <c:pt idx="865">
                  <c:v>-1.0849588488877782</c:v>
                </c:pt>
                <c:pt idx="866">
                  <c:v>-1.0995675598600352</c:v>
                </c:pt>
                <c:pt idx="867">
                  <c:v>-1.1142696653836544</c:v>
                </c:pt>
                <c:pt idx="868">
                  <c:v>-1.1290618193451638</c:v>
                </c:pt>
                <c:pt idx="869">
                  <c:v>-1.1439471100224945</c:v>
                </c:pt>
                <c:pt idx="870">
                  <c:v>-1.1589324570357411</c:v>
                </c:pt>
                <c:pt idx="871">
                  <c:v>-1.1740266564358912</c:v>
                </c:pt>
                <c:pt idx="872">
                  <c:v>-1.1892385703074233</c:v>
                </c:pt>
                <c:pt idx="873">
                  <c:v>-1.2045759215696079</c:v>
                </c:pt>
                <c:pt idx="874">
                  <c:v>-1.2200457031742067</c:v>
                </c:pt>
                <c:pt idx="875">
                  <c:v>-1.2356551638590356</c:v>
                </c:pt>
                <c:pt idx="876">
                  <c:v>-1.2514117409647592</c:v>
                </c:pt>
                <c:pt idx="877">
                  <c:v>-1.2673221498125473</c:v>
                </c:pt>
                <c:pt idx="878">
                  <c:v>-1.2833909369157714</c:v>
                </c:pt>
                <c:pt idx="879">
                  <c:v>-1.2996180576855789</c:v>
                </c:pt>
                <c:pt idx="880">
                  <c:v>-1.3159967942514375</c:v>
                </c:pt>
                <c:pt idx="881">
                  <c:v>-1.3325144313421649</c:v>
                </c:pt>
                <c:pt idx="882">
                  <c:v>-1.3491554511872035</c:v>
                </c:pt>
                <c:pt idx="883">
                  <c:v>-1.3659046034991256</c:v>
                </c:pt>
                <c:pt idx="884">
                  <c:v>-1.3827484817295679</c:v>
                </c:pt>
                <c:pt idx="885">
                  <c:v>-1.3996763567108226</c:v>
                </c:pt>
                <c:pt idx="886">
                  <c:v>-1.4166809062234444</c:v>
                </c:pt>
                <c:pt idx="887">
                  <c:v>-1.4337583981004751</c:v>
                </c:pt>
                <c:pt idx="888">
                  <c:v>-1.4509081341164711</c:v>
                </c:pt>
                <c:pt idx="889">
                  <c:v>-1.4681318081979506</c:v>
                </c:pt>
                <c:pt idx="890">
                  <c:v>-1.4854327821544615</c:v>
                </c:pt>
                <c:pt idx="891">
                  <c:v>-1.5028142456385905</c:v>
                </c:pt>
                <c:pt idx="892">
                  <c:v>-1.5202763224193954</c:v>
                </c:pt>
                <c:pt idx="893">
                  <c:v>-1.5378139773056738</c:v>
                </c:pt>
                <c:pt idx="894">
                  <c:v>-1.5554171868032993</c:v>
                </c:pt>
                <c:pt idx="895">
                  <c:v>-1.5730733352161963</c:v>
                </c:pt>
                <c:pt idx="896">
                  <c:v>-1.5907715132716822</c:v>
                </c:pt>
                <c:pt idx="897">
                  <c:v>-1.6085083148712824</c:v>
                </c:pt>
                <c:pt idx="898">
                  <c:v>-1.6262932925268685</c:v>
                </c:pt>
                <c:pt idx="899">
                  <c:v>-1.6441512493376655</c:v>
                </c:pt>
                <c:pt idx="900">
                  <c:v>-1.6621198466383404</c:v>
                </c:pt>
                <c:pt idx="901">
                  <c:v>-1.6802431549612595</c:v>
                </c:pt>
                <c:pt idx="902">
                  <c:v>-1.6985633533616593</c:v>
                </c:pt>
                <c:pt idx="903">
                  <c:v>-1.7171136436890775</c:v>
                </c:pt>
                <c:pt idx="904">
                  <c:v>-1.7359149547113217</c:v>
                </c:pt>
                <c:pt idx="905">
                  <c:v>-1.7549773728567857</c:v>
                </c:pt>
                <c:pt idx="906">
                  <c:v>-1.7743049984003996</c:v>
                </c:pt>
                <c:pt idx="907">
                  <c:v>-1.7939005176705822</c:v>
                </c:pt>
                <c:pt idx="908">
                  <c:v>-1.8137661464633839</c:v>
                </c:pt>
                <c:pt idx="909">
                  <c:v>-1.833901619295176</c:v>
                </c:pt>
                <c:pt idx="910">
                  <c:v>-1.8543025134716318</c:v>
                </c:pt>
                <c:pt idx="911">
                  <c:v>-1.8749608733816541</c:v>
                </c:pt>
                <c:pt idx="912">
                  <c:v>-1.8958677975006246</c:v>
                </c:pt>
                <c:pt idx="913">
                  <c:v>-1.9170158635341161</c:v>
                </c:pt>
                <c:pt idx="914">
                  <c:v>-1.9383987263184201</c:v>
                </c:pt>
                <c:pt idx="915">
                  <c:v>-1.9600077345163707</c:v>
                </c:pt>
                <c:pt idx="916">
                  <c:v>-1.9818286304423891</c:v>
                </c:pt>
                <c:pt idx="917">
                  <c:v>-2.0038408388402895</c:v>
                </c:pt>
                <c:pt idx="918">
                  <c:v>-2.0260186514871279</c:v>
                </c:pt>
                <c:pt idx="919">
                  <c:v>-2.0483324243439136</c:v>
                </c:pt>
                <c:pt idx="920">
                  <c:v>-2.0707494878280426</c:v>
                </c:pt>
                <c:pt idx="921">
                  <c:v>-2.0932357442639336</c:v>
                </c:pt>
                <c:pt idx="922">
                  <c:v>-2.1157583269682574</c:v>
                </c:pt>
                <c:pt idx="923">
                  <c:v>-2.1382886623844035</c:v>
                </c:pt>
                <c:pt idx="924">
                  <c:v>-2.1608051432641835</c:v>
                </c:pt>
                <c:pt idx="925">
                  <c:v>-2.1832950286928261</c:v>
                </c:pt>
                <c:pt idx="926">
                  <c:v>-2.2057554245938511</c:v>
                </c:pt>
                <c:pt idx="927">
                  <c:v>-2.2281931946513365</c:v>
                </c:pt>
                <c:pt idx="928">
                  <c:v>-2.2506236540364903</c:v>
                </c:pt>
                <c:pt idx="929">
                  <c:v>-2.2730680050987249</c:v>
                </c:pt>
                <c:pt idx="930">
                  <c:v>-2.2955496333416643</c:v>
                </c:pt>
                <c:pt idx="931">
                  <c:v>-2.3180897479130214</c:v>
                </c:pt>
                <c:pt idx="932">
                  <c:v>-2.3407037398150461</c:v>
                </c:pt>
                <c:pt idx="933">
                  <c:v>-2.3634001807048235</c:v>
                </c:pt>
                <c:pt idx="934">
                  <c:v>-2.3861829877030742</c:v>
                </c:pt>
                <c:pt idx="935">
                  <c:v>-2.4090552797300671</c:v>
                </c:pt>
                <c:pt idx="936">
                  <c:v>-2.4320233386653332</c:v>
                </c:pt>
                <c:pt idx="937">
                  <c:v>-2.4550995390152459</c:v>
                </c:pt>
                <c:pt idx="938">
                  <c:v>-2.4783030143464133</c:v>
                </c:pt>
                <c:pt idx="939">
                  <c:v>-2.5016577246188452</c:v>
                </c:pt>
                <c:pt idx="940">
                  <c:v>-2.5251888116970758</c:v>
                </c:pt>
                <c:pt idx="941">
                  <c:v>-2.5489187475131216</c:v>
                </c:pt>
                <c:pt idx="942">
                  <c:v>-2.5728653694576353</c:v>
                </c:pt>
                <c:pt idx="943">
                  <c:v>-2.597042943764059</c:v>
                </c:pt>
                <c:pt idx="944">
                  <c:v>-2.6214648901274678</c:v>
                </c:pt>
                <c:pt idx="945">
                  <c:v>-2.6461458876780801</c:v>
                </c:pt>
                <c:pt idx="946">
                  <c:v>-2.6711019648087975</c:v>
                </c:pt>
                <c:pt idx="947">
                  <c:v>-2.6963482954761306</c:v>
                </c:pt>
                <c:pt idx="948">
                  <c:v>-2.7218961644088977</c:v>
                </c:pt>
                <c:pt idx="949">
                  <c:v>-2.7477519638590353</c:v>
                </c:pt>
                <c:pt idx="950">
                  <c:v>-2.7739195414146463</c:v>
                </c:pt>
                <c:pt idx="951">
                  <c:v>-2.8004035953511623</c:v>
                </c:pt>
                <c:pt idx="952">
                  <c:v>-2.8272107050737314</c:v>
                </c:pt>
                <c:pt idx="953">
                  <c:v>-2.8543476032991753</c:v>
                </c:pt>
                <c:pt idx="954">
                  <c:v>-2.8818188923769057</c:v>
                </c:pt>
                <c:pt idx="955">
                  <c:v>-2.9096254435391149</c:v>
                </c:pt>
                <c:pt idx="956">
                  <c:v>-2.9377634616345913</c:v>
                </c:pt>
                <c:pt idx="957">
                  <c:v>-2.9662244998750311</c:v>
                </c:pt>
                <c:pt idx="958">
                  <c:v>-2.9949960966258438</c:v>
                </c:pt>
                <c:pt idx="959">
                  <c:v>-3.0240615991502127</c:v>
                </c:pt>
                <c:pt idx="960">
                  <c:v>-3.0533984693826546</c:v>
                </c:pt>
                <c:pt idx="961">
                  <c:v>-3.0829762307923021</c:v>
                </c:pt>
                <c:pt idx="962">
                  <c:v>-3.1127565227693079</c:v>
                </c:pt>
                <c:pt idx="963">
                  <c:v>-3.1426970866283432</c:v>
                </c:pt>
                <c:pt idx="964">
                  <c:v>-3.1727585406148466</c:v>
                </c:pt>
                <c:pt idx="965">
                  <c:v>-3.2029103727068233</c:v>
                </c:pt>
                <c:pt idx="966">
                  <c:v>-3.2331334454386407</c:v>
                </c:pt>
                <c:pt idx="967">
                  <c:v>-3.2634191306673337</c:v>
                </c:pt>
                <c:pt idx="968">
                  <c:v>-3.2937670427393155</c:v>
                </c:pt>
                <c:pt idx="969">
                  <c:v>-3.3241831249687581</c:v>
                </c:pt>
                <c:pt idx="970">
                  <c:v>-3.3546785410147466</c:v>
                </c:pt>
                <c:pt idx="971">
                  <c:v>-3.3852690903774061</c:v>
                </c:pt>
                <c:pt idx="972">
                  <c:v>-3.415975329717571</c:v>
                </c:pt>
                <c:pt idx="973">
                  <c:v>-3.4468238142464389</c:v>
                </c:pt>
                <c:pt idx="974">
                  <c:v>-3.4778483696575857</c:v>
                </c:pt>
                <c:pt idx="975">
                  <c:v>-3.509088820094977</c:v>
                </c:pt>
                <c:pt idx="976">
                  <c:v>-3.540586066833292</c:v>
                </c:pt>
                <c:pt idx="977">
                  <c:v>-3.5723757028242944</c:v>
                </c:pt>
                <c:pt idx="978">
                  <c:v>-3.6044836193451641</c:v>
                </c:pt>
                <c:pt idx="979">
                  <c:v>-3.6369252474381413</c:v>
                </c:pt>
                <c:pt idx="980">
                  <c:v>-3.6697075355161219</c:v>
                </c:pt>
                <c:pt idx="981">
                  <c:v>-3.7028318445888537</c:v>
                </c:pt>
                <c:pt idx="982">
                  <c:v>-3.7362967701574612</c:v>
                </c:pt>
                <c:pt idx="983">
                  <c:v>-3.7701007854036499</c:v>
                </c:pt>
                <c:pt idx="984">
                  <c:v>-3.8042442854786311</c:v>
                </c:pt>
                <c:pt idx="985">
                  <c:v>-3.8387300910272439</c:v>
                </c:pt>
                <c:pt idx="986">
                  <c:v>-3.8735621615096236</c:v>
                </c:pt>
                <c:pt idx="987">
                  <c:v>-3.9087432225943521</c:v>
                </c:pt>
                <c:pt idx="988">
                  <c:v>-3.9442719566108475</c:v>
                </c:pt>
                <c:pt idx="989">
                  <c:v>-3.9801404743314177</c:v>
                </c:pt>
                <c:pt idx="990">
                  <c:v>-4.0163334285928523</c:v>
                </c:pt>
                <c:pt idx="991">
                  <c:v>-4.0528294370907272</c:v>
                </c:pt>
                <c:pt idx="992">
                  <c:v>-4.0896037927018245</c:v>
                </c:pt>
                <c:pt idx="993">
                  <c:v>-4.1266314292926767</c:v>
                </c:pt>
                <c:pt idx="994">
                  <c:v>-4.1638901183204204</c:v>
                </c:pt>
                <c:pt idx="995">
                  <c:v>-4.2013633705573605</c:v>
                </c:pt>
                <c:pt idx="996">
                  <c:v>-4.2390417925518626</c:v>
                </c:pt>
                <c:pt idx="997">
                  <c:v>-4.2769227692576859</c:v>
                </c:pt>
                <c:pt idx="998">
                  <c:v>-4.3150092188452893</c:v>
                </c:pt>
                <c:pt idx="999">
                  <c:v>-4.3533075054236452</c:v>
                </c:pt>
                <c:pt idx="1000">
                  <c:v>-4.3918252801299689</c:v>
                </c:pt>
                <c:pt idx="1001">
                  <c:v>-4.4305715297175716</c:v>
                </c:pt>
                <c:pt idx="1002">
                  <c:v>-4.4695591160709833</c:v>
                </c:pt>
                <c:pt idx="1003">
                  <c:v>-4.5088065578105478</c:v>
                </c:pt>
                <c:pt idx="1004">
                  <c:v>-4.5483363967008259</c:v>
                </c:pt>
                <c:pt idx="1005">
                  <c:v>-4.5881710050987259</c:v>
                </c:pt>
                <c:pt idx="1006">
                  <c:v>-4.6283283473631602</c:v>
                </c:pt>
                <c:pt idx="1007">
                  <c:v>-4.6688193888027998</c:v>
                </c:pt>
                <c:pt idx="1008">
                  <c:v>-4.7096476019995013</c:v>
                </c:pt>
                <c:pt idx="1009">
                  <c:v>-4.7508104670332427</c:v>
                </c:pt>
                <c:pt idx="1010">
                  <c:v>-4.7923023868032999</c:v>
                </c:pt>
                <c:pt idx="1011">
                  <c:v>-4.8341174305923529</c:v>
                </c:pt>
                <c:pt idx="1012">
                  <c:v>-4.8762502752811807</c:v>
                </c:pt>
                <c:pt idx="1013">
                  <c:v>-4.9186955446638345</c:v>
                </c:pt>
                <c:pt idx="1014">
                  <c:v>-4.9614471376655844</c:v>
                </c:pt>
                <c:pt idx="1015">
                  <c:v>-5.0044980809797552</c:v>
                </c:pt>
                <c:pt idx="1016">
                  <c:v>-5.0478396801799557</c:v>
                </c:pt>
                <c:pt idx="1017">
                  <c:v>-5.0914593615096235</c:v>
                </c:pt>
                <c:pt idx="1018">
                  <c:v>-5.1353389813046748</c:v>
                </c:pt>
                <c:pt idx="1019">
                  <c:v>-5.1794555792551877</c:v>
                </c:pt>
                <c:pt idx="1020">
                  <c:v>-5.223784080679831</c:v>
                </c:pt>
                <c:pt idx="1021">
                  <c:v>-5.2683002044988765</c:v>
                </c:pt>
                <c:pt idx="1022">
                  <c:v>-5.3129826853286692</c:v>
                </c:pt>
                <c:pt idx="1023">
                  <c:v>-5.3578142993751579</c:v>
                </c:pt>
                <c:pt idx="1024">
                  <c:v>-5.402781381654588</c:v>
                </c:pt>
                <c:pt idx="1025">
                  <c:v>-5.4478731925018762</c:v>
                </c:pt>
                <c:pt idx="1026">
                  <c:v>-5.4930835377655605</c:v>
                </c:pt>
                <c:pt idx="1027">
                  <c:v>-5.5384146627343176</c:v>
                </c:pt>
                <c:pt idx="1028">
                  <c:v>-5.5838801125218716</c:v>
                </c:pt>
                <c:pt idx="1029">
                  <c:v>-5.6295039666583371</c:v>
                </c:pt>
                <c:pt idx="1030">
                  <c:v>-5.6753177919020255</c:v>
                </c:pt>
                <c:pt idx="1031">
                  <c:v>-5.7213579052736829</c:v>
                </c:pt>
                <c:pt idx="1032">
                  <c:v>-5.7676626169457652</c:v>
                </c:pt>
                <c:pt idx="1033">
                  <c:v>-5.8142679268182968</c:v>
                </c:pt>
                <c:pt idx="1034">
                  <c:v>-5.8612035514121485</c:v>
                </c:pt>
                <c:pt idx="1035">
                  <c:v>-5.9084921827543129</c:v>
                </c:pt>
                <c:pt idx="1036">
                  <c:v>-5.9561506807798059</c:v>
                </c:pt>
                <c:pt idx="1037">
                  <c:v>-6.0041903949012756</c:v>
                </c:pt>
                <c:pt idx="1038">
                  <c:v>-6.0526160333916534</c:v>
                </c:pt>
                <c:pt idx="1039">
                  <c:v>-6.1014237101224706</c:v>
                </c:pt>
                <c:pt idx="1040">
                  <c:v>-6.1506014823794057</c:v>
                </c:pt>
                <c:pt idx="1041">
                  <c:v>-6.2001364869282689</c:v>
                </c:pt>
                <c:pt idx="1042">
                  <c:v>-6.2500255099725077</c:v>
                </c:pt>
                <c:pt idx="1043">
                  <c:v>-6.3002810539865042</c:v>
                </c:pt>
                <c:pt idx="1044">
                  <c:v>-6.3509300025493634</c:v>
                </c:pt>
                <c:pt idx="1045">
                  <c:v>-6.4020074228942772</c:v>
                </c:pt>
                <c:pt idx="1046">
                  <c:v>-6.4535495764058997</c:v>
                </c:pt>
                <c:pt idx="1047">
                  <c:v>-6.5055886315921034</c:v>
                </c:pt>
                <c:pt idx="1048">
                  <c:v>-6.5581475633091744</c:v>
                </c:pt>
                <c:pt idx="1049">
                  <c:v>-6.6112342137465649</c:v>
                </c:pt>
                <c:pt idx="1050">
                  <c:v>-6.6648373416145974</c:v>
                </c:pt>
                <c:pt idx="1051">
                  <c:v>-6.718926975456136</c:v>
                </c:pt>
                <c:pt idx="1052">
                  <c:v>-6.7734602476380914</c:v>
                </c:pt>
                <c:pt idx="1053">
                  <c:v>-6.828392550462385</c:v>
                </c:pt>
                <c:pt idx="1054">
                  <c:v>-6.8836878678830296</c:v>
                </c:pt>
                <c:pt idx="1055">
                  <c:v>-6.939321646588354</c:v>
                </c:pt>
                <c:pt idx="1056">
                  <c:v>-6.9952779037240704</c:v>
                </c:pt>
                <c:pt idx="1057">
                  <c:v>-7.0515450174456404</c:v>
                </c:pt>
                <c:pt idx="1058">
                  <c:v>-7.1081115232191969</c:v>
                </c:pt>
                <c:pt idx="1059">
                  <c:v>-7.164963531767059</c:v>
                </c:pt>
                <c:pt idx="1060">
                  <c:v>-7.2220852364908774</c:v>
                </c:pt>
                <c:pt idx="1061">
                  <c:v>-7.2794612002999246</c:v>
                </c:pt>
                <c:pt idx="1062">
                  <c:v>-7.3370781443639093</c:v>
                </c:pt>
                <c:pt idx="1063">
                  <c:v>-7.3949246236440889</c:v>
                </c:pt>
                <c:pt idx="1064">
                  <c:v>-7.4529901781554608</c:v>
                </c:pt>
                <c:pt idx="1065">
                  <c:v>-7.5112689656085978</c:v>
                </c:pt>
                <c:pt idx="1066">
                  <c:v>-7.569767681329667</c:v>
                </c:pt>
                <c:pt idx="1067">
                  <c:v>-7.6285096010497364</c:v>
                </c:pt>
                <c:pt idx="1068">
                  <c:v>-7.6875301004248922</c:v>
                </c:pt>
                <c:pt idx="1069">
                  <c:v>-7.7468681351162187</c:v>
                </c:pt>
                <c:pt idx="1070">
                  <c:v>-7.8065597014746295</c:v>
                </c:pt>
                <c:pt idx="1071">
                  <c:v>-7.8666354092976736</c:v>
                </c:pt>
                <c:pt idx="1072">
                  <c:v>-7.9271210293926506</c:v>
                </c:pt>
                <c:pt idx="1073">
                  <c:v>-7.9880384945263661</c:v>
                </c:pt>
                <c:pt idx="1074">
                  <c:v>-8.0494062430392379</c:v>
                </c:pt>
                <c:pt idx="1075">
                  <c:v>-8.1112394025493604</c:v>
                </c:pt>
                <c:pt idx="1076">
                  <c:v>-8.1735496804298897</c:v>
                </c:pt>
                <c:pt idx="1077">
                  <c:v>-8.236344962959258</c:v>
                </c:pt>
                <c:pt idx="1078">
                  <c:v>-8.2996292019994975</c:v>
                </c:pt>
                <c:pt idx="1079">
                  <c:v>-8.3634016914771276</c:v>
                </c:pt>
                <c:pt idx="1080">
                  <c:v>-8.4276551029242661</c:v>
                </c:pt>
                <c:pt idx="1081">
                  <c:v>-8.492374301024741</c:v>
                </c:pt>
                <c:pt idx="1082">
                  <c:v>-8.5575370575856002</c:v>
                </c:pt>
                <c:pt idx="1083">
                  <c:v>-8.6231149046238418</c:v>
                </c:pt>
                <c:pt idx="1084">
                  <c:v>-8.689073725168706</c:v>
                </c:pt>
                <c:pt idx="1085">
                  <c:v>-8.7553761686578326</c:v>
                </c:pt>
                <c:pt idx="1086">
                  <c:v>-8.8219862251437124</c:v>
                </c:pt>
                <c:pt idx="1087">
                  <c:v>-8.8888735390652318</c:v>
                </c:pt>
                <c:pt idx="1088">
                  <c:v>-8.9560154444388882</c:v>
                </c:pt>
                <c:pt idx="1089">
                  <c:v>-9.023396435341164</c:v>
                </c:pt>
                <c:pt idx="1090">
                  <c:v>-9.0910058001999481</c:v>
                </c:pt>
                <c:pt idx="1091">
                  <c:v>-9.1588348946763283</c:v>
                </c:pt>
                <c:pt idx="1092">
                  <c:v>-9.226875518720318</c:v>
                </c:pt>
                <c:pt idx="1093">
                  <c:v>-9.2951195617595577</c:v>
                </c:pt>
                <c:pt idx="1094">
                  <c:v>-9.3635592254936224</c:v>
                </c:pt>
                <c:pt idx="1095">
                  <c:v>-9.4321877358160418</c:v>
                </c:pt>
                <c:pt idx="1096">
                  <c:v>-9.5010007556110931</c:v>
                </c:pt>
                <c:pt idx="1097">
                  <c:v>-9.5699979458635287</c:v>
                </c:pt>
                <c:pt idx="1098">
                  <c:v>-9.6391840449387605</c:v>
                </c:pt>
                <c:pt idx="1099">
                  <c:v>-9.708569729517615</c:v>
                </c:pt>
                <c:pt idx="1100">
                  <c:v>-9.7781724294926207</c:v>
                </c:pt>
                <c:pt idx="1101">
                  <c:v>-9.8480163837040688</c:v>
                </c:pt>
                <c:pt idx="1102">
                  <c:v>-9.9181319737565552</c:v>
                </c:pt>
                <c:pt idx="1103">
                  <c:v>-9.9885559323669035</c:v>
                </c:pt>
                <c:pt idx="1104">
                  <c:v>-10.059332887028237</c:v>
                </c:pt>
                <c:pt idx="1105">
                  <c:v>-10.130515750912267</c:v>
                </c:pt>
                <c:pt idx="1106">
                  <c:v>-10.202162208147959</c:v>
                </c:pt>
                <c:pt idx="1107">
                  <c:v>-10.274327414946258</c:v>
                </c:pt>
                <c:pt idx="1108">
                  <c:v>-10.347055653686573</c:v>
                </c:pt>
                <c:pt idx="1109">
                  <c:v>-10.420374263434136</c:v>
                </c:pt>
                <c:pt idx="1110">
                  <c:v>-10.494291508022988</c:v>
                </c:pt>
                <c:pt idx="1111">
                  <c:v>-10.568796699625087</c:v>
                </c:pt>
                <c:pt idx="1112">
                  <c:v>-10.643859167208193</c:v>
                </c:pt>
                <c:pt idx="1113">
                  <c:v>-10.719425064633835</c:v>
                </c:pt>
                <c:pt idx="1114">
                  <c:v>-10.795414118120464</c:v>
                </c:pt>
                <c:pt idx="1115">
                  <c:v>-10.871717940064977</c:v>
                </c:pt>
                <c:pt idx="1116">
                  <c:v>-10.948199692426888</c:v>
                </c:pt>
                <c:pt idx="1117">
                  <c:v>-11.024695382804294</c:v>
                </c:pt>
                <c:pt idx="1118">
                  <c:v>-11.10101797005748</c:v>
                </c:pt>
                <c:pt idx="1119">
                  <c:v>-11.176963774556357</c:v>
                </c:pt>
                <c:pt idx="1120">
                  <c:v>-11.252319101224689</c:v>
                </c:pt>
                <c:pt idx="1121">
                  <c:v>-11.326867498025491</c:v>
                </c:pt>
                <c:pt idx="1122">
                  <c:v>-11.400401502974253</c:v>
                </c:pt>
                <c:pt idx="1123">
                  <c:v>-11.472740438890273</c:v>
                </c:pt>
                <c:pt idx="1124">
                  <c:v>-11.543749525918516</c:v>
                </c:pt>
                <c:pt idx="1125">
                  <c:v>-11.613353173656581</c:v>
                </c:pt>
                <c:pt idx="1126">
                  <c:v>-11.681539250487372</c:v>
                </c:pt>
                <c:pt idx="1127">
                  <c:v>-11.748360297825538</c:v>
                </c:pt>
                <c:pt idx="1128">
                  <c:v>-11.813949930867278</c:v>
                </c:pt>
                <c:pt idx="1129">
                  <c:v>-11.87856845433641</c:v>
                </c:pt>
                <c:pt idx="1130">
                  <c:v>-11.94265060009997</c:v>
                </c:pt>
                <c:pt idx="1131">
                  <c:v>-12.006792639340159</c:v>
                </c:pt>
                <c:pt idx="1132">
                  <c:v>-12.071655717720564</c:v>
                </c:pt>
                <c:pt idx="1133">
                  <c:v>-12.137841051187197</c:v>
                </c:pt>
                <c:pt idx="1134">
                  <c:v>-12.205803209247682</c:v>
                </c:pt>
                <c:pt idx="1135">
                  <c:v>-12.275811912321913</c:v>
                </c:pt>
                <c:pt idx="1136">
                  <c:v>-12.347943141914515</c:v>
                </c:pt>
                <c:pt idx="1137">
                  <c:v>-12.422094310222437</c:v>
                </c:pt>
                <c:pt idx="1138">
                  <c:v>-12.498025654636335</c:v>
                </c:pt>
                <c:pt idx="1139">
                  <c:v>-12.575414180004993</c:v>
                </c:pt>
                <c:pt idx="1140">
                  <c:v>-12.653893694676325</c:v>
                </c:pt>
                <c:pt idx="1141">
                  <c:v>-12.733072432741809</c:v>
                </c:pt>
                <c:pt idx="1142">
                  <c:v>-12.812550676780798</c:v>
                </c:pt>
                <c:pt idx="1143">
                  <c:v>-12.891959305523612</c:v>
                </c:pt>
                <c:pt idx="1144">
                  <c:v>-12.971007588102969</c:v>
                </c:pt>
                <c:pt idx="1145">
                  <c:v>-13.049510113371651</c:v>
                </c:pt>
                <c:pt idx="1146">
                  <c:v>-13.127379895926014</c:v>
                </c:pt>
                <c:pt idx="1147">
                  <c:v>-13.204601643489124</c:v>
                </c:pt>
                <c:pt idx="1148">
                  <c:v>-13.281203524818793</c:v>
                </c:pt>
                <c:pt idx="1149">
                  <c:v>-13.357232530617342</c:v>
                </c:pt>
                <c:pt idx="1150">
                  <c:v>-13.432733028142961</c:v>
                </c:pt>
                <c:pt idx="1151">
                  <c:v>-13.50773254146463</c:v>
                </c:pt>
                <c:pt idx="1152">
                  <c:v>-13.582239777705571</c:v>
                </c:pt>
                <c:pt idx="1153">
                  <c:v>-13.656255097275679</c:v>
                </c:pt>
                <c:pt idx="1154">
                  <c:v>-13.729787364758808</c:v>
                </c:pt>
                <c:pt idx="1155">
                  <c:v>-13.802868540764807</c:v>
                </c:pt>
                <c:pt idx="1156">
                  <c:v>-13.875560295076228</c:v>
                </c:pt>
                <c:pt idx="1157">
                  <c:v>-13.947949648087976</c:v>
                </c:pt>
                <c:pt idx="1158">
                  <c:v>-14.020132943914019</c:v>
                </c:pt>
                <c:pt idx="1159">
                  <c:v>-14.092193703824041</c:v>
                </c:pt>
                <c:pt idx="1160">
                  <c:v>-14.164185154161457</c:v>
                </c:pt>
                <c:pt idx="1161">
                  <c:v>-14.236126881479626</c:v>
                </c:pt>
                <c:pt idx="1162">
                  <c:v>-14.308018144563857</c:v>
                </c:pt>
                <c:pt idx="1163">
                  <c:v>-14.379860518170453</c:v>
                </c:pt>
                <c:pt idx="1164">
                  <c:v>-14.451676997850532</c:v>
                </c:pt>
                <c:pt idx="1165">
                  <c:v>-14.523519248187949</c:v>
                </c:pt>
                <c:pt idx="1166">
                  <c:v>-14.595463051537113</c:v>
                </c:pt>
                <c:pt idx="1167">
                  <c:v>-14.667595905473627</c:v>
                </c:pt>
                <c:pt idx="1168">
                  <c:v>-14.740001139565104</c:v>
                </c:pt>
                <c:pt idx="1169">
                  <c:v>-14.812744237840533</c:v>
                </c:pt>
                <c:pt idx="1170">
                  <c:v>-14.885867743064228</c:v>
                </c:pt>
                <c:pt idx="1171">
                  <c:v>-14.959396756660828</c:v>
                </c:pt>
                <c:pt idx="1172">
                  <c:v>-15.033350264183946</c:v>
                </c:pt>
                <c:pt idx="1173">
                  <c:v>-15.107751163309166</c:v>
                </c:pt>
                <c:pt idx="1174">
                  <c:v>-15.182630532566851</c:v>
                </c:pt>
                <c:pt idx="1175">
                  <c:v>-15.258025454136458</c:v>
                </c:pt>
                <c:pt idx="1176">
                  <c:v>-15.33397227033241</c:v>
                </c:pt>
                <c:pt idx="1177">
                  <c:v>-15.410498046988247</c:v>
                </c:pt>
                <c:pt idx="1178">
                  <c:v>-15.487613490827286</c:v>
                </c:pt>
                <c:pt idx="1179">
                  <c:v>-15.565311031742056</c:v>
                </c:pt>
                <c:pt idx="1180">
                  <c:v>-15.643570092576846</c:v>
                </c:pt>
                <c:pt idx="1181">
                  <c:v>-15.722367923519112</c:v>
                </c:pt>
                <c:pt idx="1182">
                  <c:v>-15.801691580454877</c:v>
                </c:pt>
                <c:pt idx="1183">
                  <c:v>-15.881545574806291</c:v>
                </c:pt>
                <c:pt idx="1184">
                  <c:v>-15.961951256885769</c:v>
                </c:pt>
                <c:pt idx="1185">
                  <c:v>-16.042938873381644</c:v>
                </c:pt>
                <c:pt idx="1186">
                  <c:v>-16.124537354311414</c:v>
                </c:pt>
                <c:pt idx="1187">
                  <c:v>-16.206766154661327</c:v>
                </c:pt>
                <c:pt idx="1188">
                  <c:v>-16.289630824993743</c:v>
                </c:pt>
                <c:pt idx="1189">
                  <c:v>-16.37312307688077</c:v>
                </c:pt>
                <c:pt idx="1190">
                  <c:v>-16.457225649087718</c:v>
                </c:pt>
                <c:pt idx="1191">
                  <c:v>-16.541920666983245</c:v>
                </c:pt>
                <c:pt idx="1192">
                  <c:v>-16.627198253486618</c:v>
                </c:pt>
                <c:pt idx="1193">
                  <c:v>-16.713061725618587</c:v>
                </c:pt>
                <c:pt idx="1194">
                  <c:v>-16.799527847438132</c:v>
                </c:pt>
                <c:pt idx="1195">
                  <c:v>-16.886623017795539</c:v>
                </c:pt>
                <c:pt idx="1196">
                  <c:v>-16.97437653216695</c:v>
                </c:pt>
                <c:pt idx="1197">
                  <c:v>-17.062812669082721</c:v>
                </c:pt>
                <c:pt idx="1198">
                  <c:v>-17.151945359760052</c:v>
                </c:pt>
                <c:pt idx="1199">
                  <c:v>-17.241777992901763</c:v>
                </c:pt>
                <c:pt idx="1200">
                  <c:v>-17.33230660344913</c:v>
                </c:pt>
                <c:pt idx="1201">
                  <c:v>-17.423523481729561</c:v>
                </c:pt>
                <c:pt idx="1202">
                  <c:v>-17.51542011577105</c:v>
                </c:pt>
                <c:pt idx="1203">
                  <c:v>-17.607988860734807</c:v>
                </c:pt>
                <c:pt idx="1204">
                  <c:v>-17.701222696525861</c:v>
                </c:pt>
                <c:pt idx="1205">
                  <c:v>-17.795113685128708</c:v>
                </c:pt>
                <c:pt idx="1206">
                  <c:v>-17.889651240639832</c:v>
                </c:pt>
                <c:pt idx="1207">
                  <c:v>-17.984821144563849</c:v>
                </c:pt>
                <c:pt idx="1208">
                  <c:v>-18.080606731167201</c:v>
                </c:pt>
                <c:pt idx="1209">
                  <c:v>-18.176992598200442</c:v>
                </c:pt>
                <c:pt idx="1210">
                  <c:v>-18.273968188302913</c:v>
                </c:pt>
                <c:pt idx="1211">
                  <c:v>-18.371527591902016</c:v>
                </c:pt>
                <c:pt idx="1212">
                  <c:v>-18.469664699125207</c:v>
                </c:pt>
                <c:pt idx="1213">
                  <c:v>-18.568367030492368</c:v>
                </c:pt>
                <c:pt idx="1214">
                  <c:v>-18.667613265333657</c:v>
                </c:pt>
                <c:pt idx="1215">
                  <c:v>-18.767376709472622</c:v>
                </c:pt>
                <c:pt idx="1216">
                  <c:v>-18.867632742014486</c:v>
                </c:pt>
                <c:pt idx="1217">
                  <c:v>-18.968366421194691</c:v>
                </c:pt>
                <c:pt idx="1218">
                  <c:v>-19.069576843389143</c:v>
                </c:pt>
                <c:pt idx="1219">
                  <c:v>-19.17127662384403</c:v>
                </c:pt>
                <c:pt idx="1220">
                  <c:v>-19.27348788792801</c:v>
                </c:pt>
                <c:pt idx="1221">
                  <c:v>-19.376237908972747</c:v>
                </c:pt>
                <c:pt idx="1222">
                  <c:v>-19.479555134066473</c:v>
                </c:pt>
                <c:pt idx="1223">
                  <c:v>-19.583463616395889</c:v>
                </c:pt>
                <c:pt idx="1224">
                  <c:v>-19.687976437690565</c:v>
                </c:pt>
                <c:pt idx="1225">
                  <c:v>-19.793092313921505</c:v>
                </c:pt>
                <c:pt idx="1226">
                  <c:v>-19.898797267483115</c:v>
                </c:pt>
                <c:pt idx="1227">
                  <c:v>-20.005068866733303</c:v>
                </c:pt>
                <c:pt idx="1228">
                  <c:v>-20.111880681829529</c:v>
                </c:pt>
                <c:pt idx="1229">
                  <c:v>-20.219206669682567</c:v>
                </c:pt>
                <c:pt idx="1230">
                  <c:v>-20.32702475451136</c:v>
                </c:pt>
                <c:pt idx="1231">
                  <c:v>-20.435318035591092</c:v>
                </c:pt>
                <c:pt idx="1232">
                  <c:v>-20.54407354891276</c:v>
                </c:pt>
                <c:pt idx="1233">
                  <c:v>-20.653280533816535</c:v>
                </c:pt>
                <c:pt idx="1234">
                  <c:v>-20.762930155661074</c:v>
                </c:pt>
                <c:pt idx="1235">
                  <c:v>-20.873016723819035</c:v>
                </c:pt>
                <c:pt idx="1236">
                  <c:v>-20.983538684228929</c:v>
                </c:pt>
                <c:pt idx="1237">
                  <c:v>-21.094497850387388</c:v>
                </c:pt>
                <c:pt idx="1238">
                  <c:v>-21.205896808797789</c:v>
                </c:pt>
                <c:pt idx="1239">
                  <c:v>-21.317735370507361</c:v>
                </c:pt>
                <c:pt idx="1240">
                  <c:v>-21.430007246288412</c:v>
                </c:pt>
                <c:pt idx="1241">
                  <c:v>-21.542698099325154</c:v>
                </c:pt>
                <c:pt idx="1242">
                  <c:v>-21.655785466733303</c:v>
                </c:pt>
                <c:pt idx="1243">
                  <c:v>-21.76924034111471</c:v>
                </c:pt>
                <c:pt idx="1244">
                  <c:v>-21.883029752211936</c:v>
                </c:pt>
                <c:pt idx="1245">
                  <c:v>-21.997118946913261</c:v>
                </c:pt>
                <c:pt idx="1246">
                  <c:v>-22.111471611947003</c:v>
                </c:pt>
                <c:pt idx="1247">
                  <c:v>-22.226048290127459</c:v>
                </c:pt>
                <c:pt idx="1248">
                  <c:v>-22.340805137065722</c:v>
                </c:pt>
                <c:pt idx="1249">
                  <c:v>-22.455694527718059</c:v>
                </c:pt>
                <c:pt idx="1250">
                  <c:v>-22.570666607798039</c:v>
                </c:pt>
                <c:pt idx="1251">
                  <c:v>-22.685670518220434</c:v>
                </c:pt>
                <c:pt idx="1252">
                  <c:v>-22.800655860234929</c:v>
                </c:pt>
                <c:pt idx="1253">
                  <c:v>-22.915575532316911</c:v>
                </c:pt>
                <c:pt idx="1254">
                  <c:v>-23.030389498175449</c:v>
                </c:pt>
                <c:pt idx="1255">
                  <c:v>-23.145067745013737</c:v>
                </c:pt>
                <c:pt idx="1256">
                  <c:v>-23.259591210047482</c:v>
                </c:pt>
                <c:pt idx="1257">
                  <c:v>-23.373951284278924</c:v>
                </c:pt>
                <c:pt idx="1258">
                  <c:v>-23.488149958210442</c:v>
                </c:pt>
                <c:pt idx="1259">
                  <c:v>-23.602201563159205</c:v>
                </c:pt>
                <c:pt idx="1260">
                  <c:v>-23.716133808747806</c:v>
                </c:pt>
                <c:pt idx="1261">
                  <c:v>-23.829985073931514</c:v>
                </c:pt>
                <c:pt idx="1262">
                  <c:v>-23.943798726518366</c:v>
                </c:pt>
                <c:pt idx="1263">
                  <c:v>-24.057618370807294</c:v>
                </c:pt>
                <c:pt idx="1264">
                  <c:v>-24.171486143564103</c:v>
                </c:pt>
                <c:pt idx="1265">
                  <c:v>-24.285442734366402</c:v>
                </c:pt>
                <c:pt idx="1266">
                  <c:v>-24.399526881629587</c:v>
                </c:pt>
                <c:pt idx="1267">
                  <c:v>-24.513773458785298</c:v>
                </c:pt>
                <c:pt idx="1268">
                  <c:v>-24.628210841639586</c:v>
                </c:pt>
                <c:pt idx="1269">
                  <c:v>-24.742858644138959</c:v>
                </c:pt>
                <c:pt idx="1270">
                  <c:v>-24.857726071932014</c:v>
                </c:pt>
                <c:pt idx="1271">
                  <c:v>-24.972810296375901</c:v>
                </c:pt>
                <c:pt idx="1272">
                  <c:v>-25.08809445658585</c:v>
                </c:pt>
                <c:pt idx="1273">
                  <c:v>-25.203546250037483</c:v>
                </c:pt>
                <c:pt idx="1274">
                  <c:v>-25.319119343364154</c:v>
                </c:pt>
                <c:pt idx="1275">
                  <c:v>-25.434758725418639</c:v>
                </c:pt>
                <c:pt idx="1276">
                  <c:v>-25.550408058085473</c:v>
                </c:pt>
                <c:pt idx="1277">
                  <c:v>-25.666016111922012</c:v>
                </c:pt>
                <c:pt idx="1278">
                  <c:v>-25.781541610697321</c:v>
                </c:pt>
                <c:pt idx="1279">
                  <c:v>-25.896957466683322</c:v>
                </c:pt>
                <c:pt idx="1280">
                  <c:v>-26.012254150462379</c:v>
                </c:pt>
                <c:pt idx="1281">
                  <c:v>-26.127439838390394</c:v>
                </c:pt>
                <c:pt idx="1282">
                  <c:v>-26.24253543769057</c:v>
                </c:pt>
                <c:pt idx="1283">
                  <c:v>-26.357566093526611</c:v>
                </c:pt>
                <c:pt idx="1284">
                  <c:v>-26.472553152411891</c:v>
                </c:pt>
                <c:pt idx="1285">
                  <c:v>-26.587508919969999</c:v>
                </c:pt>
                <c:pt idx="1286">
                  <c:v>-26.702434435341157</c:v>
                </c:pt>
                <c:pt idx="1287">
                  <c:v>-26.817320739265178</c:v>
                </c:pt>
                <c:pt idx="1288">
                  <c:v>-26.932153646988247</c:v>
                </c:pt>
                <c:pt idx="1289">
                  <c:v>-27.046919567208189</c:v>
                </c:pt>
                <c:pt idx="1290">
                  <c:v>-27.161609200649831</c:v>
                </c:pt>
                <c:pt idx="1291">
                  <c:v>-27.276218033891521</c:v>
                </c:pt>
                <c:pt idx="1292">
                  <c:v>-27.390744432341908</c:v>
                </c:pt>
                <c:pt idx="1293">
                  <c:v>-27.505186718570346</c:v>
                </c:pt>
                <c:pt idx="1294">
                  <c:v>-27.619540576505866</c:v>
                </c:pt>
                <c:pt idx="1295">
                  <c:v>-27.733797583154203</c:v>
                </c:pt>
                <c:pt idx="1296">
                  <c:v>-27.847945163759054</c:v>
                </c:pt>
                <c:pt idx="1297">
                  <c:v>-27.961968055786048</c:v>
                </c:pt>
                <c:pt idx="1298">
                  <c:v>-28.075850650487368</c:v>
                </c:pt>
                <c:pt idx="1299">
                  <c:v>-28.189578649287672</c:v>
                </c:pt>
                <c:pt idx="1300">
                  <c:v>-28.303138836190943</c:v>
                </c:pt>
                <c:pt idx="1301">
                  <c:v>-28.416517253586591</c:v>
                </c:pt>
                <c:pt idx="1302">
                  <c:v>-28.529696746463376</c:v>
                </c:pt>
                <c:pt idx="1303">
                  <c:v>-28.642654445438634</c:v>
                </c:pt>
                <c:pt idx="1304">
                  <c:v>-28.755360043139209</c:v>
                </c:pt>
                <c:pt idx="1305">
                  <c:v>-28.867776742914266</c:v>
                </c:pt>
                <c:pt idx="1306">
                  <c:v>-28.979866471182198</c:v>
                </c:pt>
                <c:pt idx="1307">
                  <c:v>-29.091598537465629</c:v>
                </c:pt>
                <c:pt idx="1308">
                  <c:v>-29.202958069082722</c:v>
                </c:pt>
                <c:pt idx="1309">
                  <c:v>-29.313950126018486</c:v>
                </c:pt>
                <c:pt idx="1310">
                  <c:v>-29.424598484378897</c:v>
                </c:pt>
                <c:pt idx="1311">
                  <c:v>-29.534941386953253</c:v>
                </c:pt>
                <c:pt idx="1312">
                  <c:v>-29.645026570557349</c:v>
                </c:pt>
                <c:pt idx="1313">
                  <c:v>-29.754906062384393</c:v>
                </c:pt>
                <c:pt idx="1314">
                  <c:v>-29.864630735016235</c:v>
                </c:pt>
                <c:pt idx="1315">
                  <c:v>-29.974245339964998</c:v>
                </c:pt>
                <c:pt idx="1316">
                  <c:v>-30.083785292326908</c:v>
                </c:pt>
                <c:pt idx="1317">
                  <c:v>-30.193276619545102</c:v>
                </c:pt>
                <c:pt idx="1318">
                  <c:v>-30.302739648737806</c:v>
                </c:pt>
                <c:pt idx="1319">
                  <c:v>-30.412194422244426</c:v>
                </c:pt>
                <c:pt idx="1320">
                  <c:v>-30.521663587503113</c:v>
                </c:pt>
                <c:pt idx="1321">
                  <c:v>-30.63117009137714</c:v>
                </c:pt>
                <c:pt idx="1322">
                  <c:v>-30.740731601349648</c:v>
                </c:pt>
                <c:pt idx="1323">
                  <c:v>-30.850356273981493</c:v>
                </c:pt>
                <c:pt idx="1324">
                  <c:v>-30.960042754411383</c:v>
                </c:pt>
                <c:pt idx="1325">
                  <c:v>-31.06978360024992</c:v>
                </c:pt>
                <c:pt idx="1326">
                  <c:v>-31.17956950372405</c:v>
                </c:pt>
                <c:pt idx="1327">
                  <c:v>-31.289392281029723</c:v>
                </c:pt>
                <c:pt idx="1328">
                  <c:v>-31.399245521219676</c:v>
                </c:pt>
                <c:pt idx="1329">
                  <c:v>-31.509122859535093</c:v>
                </c:pt>
                <c:pt idx="1330">
                  <c:v>-31.619015547263164</c:v>
                </c:pt>
                <c:pt idx="1331">
                  <c:v>-31.728911276230921</c:v>
                </c:pt>
                <c:pt idx="1332">
                  <c:v>-31.838794518770282</c:v>
                </c:pt>
                <c:pt idx="1333">
                  <c:v>-31.948647542314401</c:v>
                </c:pt>
                <c:pt idx="1334">
                  <c:v>-32.058451649337648</c:v>
                </c:pt>
                <c:pt idx="1335">
                  <c:v>-32.168188679680057</c:v>
                </c:pt>
                <c:pt idx="1336">
                  <c:v>-32.277842647738048</c:v>
                </c:pt>
                <c:pt idx="1337">
                  <c:v>-32.387400824693806</c:v>
                </c:pt>
                <c:pt idx="1338">
                  <c:v>-32.496853267733051</c:v>
                </c:pt>
                <c:pt idx="1339">
                  <c:v>-32.606190810097459</c:v>
                </c:pt>
                <c:pt idx="1340">
                  <c:v>-32.715403625993481</c:v>
                </c:pt>
                <c:pt idx="1341">
                  <c:v>-32.8244824867283</c:v>
                </c:pt>
                <c:pt idx="1342">
                  <c:v>-32.933421260084963</c:v>
                </c:pt>
                <c:pt idx="1343">
                  <c:v>-33.042216953261665</c:v>
                </c:pt>
                <c:pt idx="1344">
                  <c:v>-33.150866553561592</c:v>
                </c:pt>
                <c:pt idx="1345">
                  <c:v>-33.259363574706306</c:v>
                </c:pt>
                <c:pt idx="1346">
                  <c:v>-33.367696522519353</c:v>
                </c:pt>
                <c:pt idx="1347">
                  <c:v>-33.475849016995731</c:v>
                </c:pt>
                <c:pt idx="1348">
                  <c:v>-33.583800819045223</c:v>
                </c:pt>
                <c:pt idx="1349">
                  <c:v>-33.691529256485865</c:v>
                </c:pt>
                <c:pt idx="1350">
                  <c:v>-33.799010435891013</c:v>
                </c:pt>
                <c:pt idx="1351">
                  <c:v>-33.906220583704055</c:v>
                </c:pt>
                <c:pt idx="1352">
                  <c:v>-34.013138569707557</c:v>
                </c:pt>
                <c:pt idx="1353">
                  <c:v>-34.119749321419633</c:v>
                </c:pt>
                <c:pt idx="1354">
                  <c:v>-34.226046988002985</c:v>
                </c:pt>
                <c:pt idx="1355">
                  <c:v>-34.332037426843272</c:v>
                </c:pt>
                <c:pt idx="1356">
                  <c:v>-34.437739191352144</c:v>
                </c:pt>
                <c:pt idx="1357">
                  <c:v>-34.543181270332404</c:v>
                </c:pt>
                <c:pt idx="1358">
                  <c:v>-34.648396900124951</c:v>
                </c:pt>
                <c:pt idx="1359">
                  <c:v>-34.753414721269664</c:v>
                </c:pt>
                <c:pt idx="1360">
                  <c:v>-34.85824984228941</c:v>
                </c:pt>
                <c:pt idx="1361">
                  <c:v>-34.962898384003978</c:v>
                </c:pt>
                <c:pt idx="1362">
                  <c:v>-35.067338570357393</c:v>
                </c:pt>
                <c:pt idx="1363">
                  <c:v>-35.171537993651569</c:v>
                </c:pt>
                <c:pt idx="1364">
                  <c:v>-35.27546293841538</c:v>
                </c:pt>
                <c:pt idx="1365">
                  <c:v>-35.379085523119208</c:v>
                </c:pt>
                <c:pt idx="1366">
                  <c:v>-35.482387755911013</c:v>
                </c:pt>
                <c:pt idx="1367">
                  <c:v>-35.58536418490376</c:v>
                </c:pt>
                <c:pt idx="1368">
                  <c:v>-35.688023799000241</c:v>
                </c:pt>
                <c:pt idx="1369">
                  <c:v>-35.790389538365396</c:v>
                </c:pt>
                <c:pt idx="1370">
                  <c:v>-35.892494120769797</c:v>
                </c:pt>
                <c:pt idx="1371">
                  <c:v>-35.994373601399644</c:v>
                </c:pt>
                <c:pt idx="1372">
                  <c:v>-36.096061457835532</c:v>
                </c:pt>
                <c:pt idx="1373">
                  <c:v>-36.197584784403894</c:v>
                </c:pt>
                <c:pt idx="1374">
                  <c:v>-36.2989629235691</c:v>
                </c:pt>
                <c:pt idx="1375">
                  <c:v>-36.400208549412639</c:v>
                </c:pt>
                <c:pt idx="1376">
                  <c:v>-36.501329869682571</c:v>
                </c:pt>
                <c:pt idx="1377">
                  <c:v>-36.602330815496117</c:v>
                </c:pt>
                <c:pt idx="1378">
                  <c:v>-36.703207770007488</c:v>
                </c:pt>
                <c:pt idx="1379">
                  <c:v>-36.8039461811547</c:v>
                </c:pt>
                <c:pt idx="1380">
                  <c:v>-36.904521887878019</c:v>
                </c:pt>
                <c:pt idx="1381">
                  <c:v>-37.00490754771306</c:v>
                </c:pt>
                <c:pt idx="1382">
                  <c:v>-37.10507990842288</c:v>
                </c:pt>
                <c:pt idx="1383">
                  <c:v>-37.20502401459634</c:v>
                </c:pt>
                <c:pt idx="1384">
                  <c:v>-37.304733892026981</c:v>
                </c:pt>
                <c:pt idx="1385">
                  <c:v>-37.404211258785296</c:v>
                </c:pt>
                <c:pt idx="1386">
                  <c:v>-37.503463151262174</c:v>
                </c:pt>
                <c:pt idx="1387">
                  <c:v>-37.602498436690816</c:v>
                </c:pt>
                <c:pt idx="1388">
                  <c:v>-37.701324009397638</c:v>
                </c:pt>
                <c:pt idx="1389">
                  <c:v>-37.799942665033733</c:v>
                </c:pt>
                <c:pt idx="1390">
                  <c:v>-37.89835421349661</c:v>
                </c:pt>
                <c:pt idx="1391">
                  <c:v>-37.996559669332655</c:v>
                </c:pt>
                <c:pt idx="1392">
                  <c:v>-38.094566121019731</c:v>
                </c:pt>
                <c:pt idx="1393">
                  <c:v>-38.192388554711307</c:v>
                </c:pt>
                <c:pt idx="1394">
                  <c:v>-38.290047206648325</c:v>
                </c:pt>
                <c:pt idx="1395">
                  <c:v>-38.387563161159697</c:v>
                </c:pt>
                <c:pt idx="1396">
                  <c:v>-38.484955215596088</c:v>
                </c:pt>
                <c:pt idx="1397">
                  <c:v>-38.582237940814785</c:v>
                </c:pt>
                <c:pt idx="1398">
                  <c:v>-38.679420078930256</c:v>
                </c:pt>
                <c:pt idx="1399">
                  <c:v>-38.776504475181191</c:v>
                </c:pt>
                <c:pt idx="1400">
                  <c:v>-38.873491176705805</c:v>
                </c:pt>
                <c:pt idx="1401">
                  <c:v>-38.970382908722804</c:v>
                </c:pt>
                <c:pt idx="1402">
                  <c:v>-39.067189868832777</c:v>
                </c:pt>
                <c:pt idx="1403">
                  <c:v>-39.16393087543112</c:v>
                </c:pt>
                <c:pt idx="1404">
                  <c:v>-39.260630201249668</c:v>
                </c:pt>
                <c:pt idx="1405">
                  <c:v>-39.35731250662333</c:v>
                </c:pt>
                <c:pt idx="1406">
                  <c:v>-39.453999421144694</c:v>
                </c:pt>
                <c:pt idx="1407">
                  <c:v>-39.55070888317919</c:v>
                </c:pt>
                <c:pt idx="1408">
                  <c:v>-39.647455494726302</c:v>
                </c:pt>
                <c:pt idx="1409">
                  <c:v>-39.744250450337397</c:v>
                </c:pt>
                <c:pt idx="1410">
                  <c:v>-39.841100741714556</c:v>
                </c:pt>
                <c:pt idx="1411">
                  <c:v>-39.938006790502357</c:v>
                </c:pt>
                <c:pt idx="1412">
                  <c:v>-40.034958151762041</c:v>
                </c:pt>
                <c:pt idx="1413">
                  <c:v>-40.131929384603829</c:v>
                </c:pt>
                <c:pt idx="1414">
                  <c:v>-40.228879335616078</c:v>
                </c:pt>
                <c:pt idx="1415">
                  <c:v>-40.325755919969986</c:v>
                </c:pt>
                <c:pt idx="1416">
                  <c:v>-40.422506073131693</c:v>
                </c:pt>
                <c:pt idx="1417">
                  <c:v>-40.519087721019723</c:v>
                </c:pt>
                <c:pt idx="1418">
                  <c:v>-40.615479387903001</c:v>
                </c:pt>
                <c:pt idx="1419">
                  <c:v>-40.711684523119196</c:v>
                </c:pt>
                <c:pt idx="1420">
                  <c:v>-40.807730466533343</c:v>
                </c:pt>
                <c:pt idx="1421">
                  <c:v>-40.903664641539592</c:v>
                </c:pt>
                <c:pt idx="1422">
                  <c:v>-40.999551404898746</c:v>
                </c:pt>
                <c:pt idx="1423">
                  <c:v>-41.095471011946984</c:v>
                </c:pt>
                <c:pt idx="1424">
                  <c:v>-41.191519227043216</c:v>
                </c:pt>
                <c:pt idx="1425">
                  <c:v>-41.287805018695302</c:v>
                </c:pt>
                <c:pt idx="1426">
                  <c:v>-41.384445183404125</c:v>
                </c:pt>
                <c:pt idx="1427">
                  <c:v>-41.48155695886026</c:v>
                </c:pt>
                <c:pt idx="1428">
                  <c:v>-41.579250301824516</c:v>
                </c:pt>
                <c:pt idx="1429">
                  <c:v>-41.677620346463357</c:v>
                </c:pt>
                <c:pt idx="1430">
                  <c:v>-41.776740414146431</c:v>
                </c:pt>
                <c:pt idx="1431">
                  <c:v>-41.87665716590849</c:v>
                </c:pt>
                <c:pt idx="1432">
                  <c:v>-41.977387693526587</c:v>
                </c:pt>
                <c:pt idx="1433">
                  <c:v>-42.078914512521841</c:v>
                </c:pt>
                <c:pt idx="1434">
                  <c:v>-42.181178018295398</c:v>
                </c:pt>
                <c:pt idx="1435">
                  <c:v>-42.284075789552581</c:v>
                </c:pt>
                <c:pt idx="1436">
                  <c:v>-42.387475479030215</c:v>
                </c:pt>
                <c:pt idx="1437">
                  <c:v>-42.491228573656556</c:v>
                </c:pt>
                <c:pt idx="1438">
                  <c:v>-42.595167116270908</c:v>
                </c:pt>
                <c:pt idx="1439">
                  <c:v>-42.699092597000728</c:v>
                </c:pt>
                <c:pt idx="1440">
                  <c:v>-42.802785378505348</c:v>
                </c:pt>
                <c:pt idx="1441">
                  <c:v>-42.906041427193173</c:v>
                </c:pt>
                <c:pt idx="1442">
                  <c:v>-43.008714841039712</c:v>
                </c:pt>
                <c:pt idx="1443">
                  <c:v>-43.110743755261154</c:v>
                </c:pt>
                <c:pt idx="1444">
                  <c:v>-43.2121516738815</c:v>
                </c:pt>
                <c:pt idx="1445">
                  <c:v>-43.313028825793523</c:v>
                </c:pt>
                <c:pt idx="1446">
                  <c:v>-43.413503736015961</c:v>
                </c:pt>
                <c:pt idx="1447">
                  <c:v>-43.513714094426362</c:v>
                </c:pt>
                <c:pt idx="1448">
                  <c:v>-43.613783326518337</c:v>
                </c:pt>
                <c:pt idx="1449">
                  <c:v>-43.713806436690795</c:v>
                </c:pt>
                <c:pt idx="1450">
                  <c:v>-43.813844897425611</c:v>
                </c:pt>
                <c:pt idx="1451">
                  <c:v>-43.913928368157926</c:v>
                </c:pt>
                <c:pt idx="1452">
                  <c:v>-44.014061190852253</c:v>
                </c:pt>
                <c:pt idx="1453">
                  <c:v>-44.114231889427607</c:v>
                </c:pt>
                <c:pt idx="1454">
                  <c:v>-44.214423850337383</c:v>
                </c:pt>
                <c:pt idx="1455">
                  <c:v>-44.314624664733778</c:v>
                </c:pt>
                <c:pt idx="1456">
                  <c:v>-44.414830660684792</c:v>
                </c:pt>
                <c:pt idx="1457">
                  <c:v>-44.515044167158173</c:v>
                </c:pt>
                <c:pt idx="1458">
                  <c:v>-44.615265470982216</c:v>
                </c:pt>
                <c:pt idx="1459">
                  <c:v>-44.715486451237155</c:v>
                </c:pt>
                <c:pt idx="1460">
                  <c:v>-44.815692017295639</c:v>
                </c:pt>
                <c:pt idx="1461">
                  <c:v>-44.915867233791509</c:v>
                </c:pt>
                <c:pt idx="1462">
                  <c:v>-45.016001669032704</c:v>
                </c:pt>
                <c:pt idx="1463">
                  <c:v>-45.116085989002706</c:v>
                </c:pt>
                <c:pt idx="1464">
                  <c:v>-45.216103373106684</c:v>
                </c:pt>
                <c:pt idx="1465">
                  <c:v>-45.316021134666293</c:v>
                </c:pt>
                <c:pt idx="1466">
                  <c:v>-45.415786809947477</c:v>
                </c:pt>
                <c:pt idx="1467">
                  <c:v>-45.515331119270144</c:v>
                </c:pt>
                <c:pt idx="1468">
                  <c:v>-45.61457682089474</c:v>
                </c:pt>
                <c:pt idx="1469">
                  <c:v>-45.713449002849252</c:v>
                </c:pt>
                <c:pt idx="1470">
                  <c:v>-45.81188242294423</c:v>
                </c:pt>
                <c:pt idx="1471">
                  <c:v>-45.909824813896485</c:v>
                </c:pt>
                <c:pt idx="1472">
                  <c:v>-46.007238080879745</c:v>
                </c:pt>
                <c:pt idx="1473">
                  <c:v>-46.104099131067194</c:v>
                </c:pt>
                <c:pt idx="1474">
                  <c:v>-46.200399304273894</c:v>
                </c:pt>
                <c:pt idx="1475">
                  <c:v>-46.29614018645335</c:v>
                </c:pt>
                <c:pt idx="1476">
                  <c:v>-46.391326071332131</c:v>
                </c:pt>
                <c:pt idx="1477">
                  <c:v>-46.485956752661799</c:v>
                </c:pt>
                <c:pt idx="1478">
                  <c:v>-46.580025225893486</c:v>
                </c:pt>
                <c:pt idx="1479">
                  <c:v>-46.673522060284888</c:v>
                </c:pt>
                <c:pt idx="1480">
                  <c:v>-46.766443266183416</c:v>
                </c:pt>
                <c:pt idx="1481">
                  <c:v>-46.858795347013206</c:v>
                </c:pt>
                <c:pt idx="1482">
                  <c:v>-46.950593309922482</c:v>
                </c:pt>
                <c:pt idx="1483">
                  <c:v>-47.041853450437351</c:v>
                </c:pt>
                <c:pt idx="1484">
                  <c:v>-47.132586491527078</c:v>
                </c:pt>
                <c:pt idx="1485">
                  <c:v>-47.222794766608303</c:v>
                </c:pt>
                <c:pt idx="1486">
                  <c:v>-47.312473519969963</c:v>
                </c:pt>
                <c:pt idx="1487">
                  <c:v>-47.401614682379368</c:v>
                </c:pt>
                <c:pt idx="1488">
                  <c:v>-47.490211007398109</c:v>
                </c:pt>
                <c:pt idx="1489">
                  <c:v>-47.578259056335874</c:v>
                </c:pt>
                <c:pt idx="1490">
                  <c:v>-47.665761071282134</c:v>
                </c:pt>
                <c:pt idx="1491">
                  <c:v>-47.752725927218151</c:v>
                </c:pt>
                <c:pt idx="1492">
                  <c:v>-47.839168184603807</c:v>
                </c:pt>
                <c:pt idx="1493">
                  <c:v>-47.925105065833506</c:v>
                </c:pt>
                <c:pt idx="1494">
                  <c:v>-48.010553308472844</c:v>
                </c:pt>
                <c:pt idx="1495">
                  <c:v>-48.095527404848752</c:v>
                </c:pt>
                <c:pt idx="1496">
                  <c:v>-48.180038833741527</c:v>
                </c:pt>
                <c:pt idx="1497">
                  <c:v>-48.26409599750059</c:v>
                </c:pt>
                <c:pt idx="1498">
                  <c:v>-48.34770521209694</c:v>
                </c:pt>
                <c:pt idx="1499">
                  <c:v>-48.43087223199197</c:v>
                </c:pt>
                <c:pt idx="1500">
                  <c:v>-48.513603317620557</c:v>
                </c:pt>
                <c:pt idx="1501">
                  <c:v>-48.595905621244654</c:v>
                </c:pt>
                <c:pt idx="1502">
                  <c:v>-48.67778673096722</c:v>
                </c:pt>
                <c:pt idx="1503">
                  <c:v>-48.759252898725286</c:v>
                </c:pt>
                <c:pt idx="1504">
                  <c:v>-48.840307025693541</c:v>
                </c:pt>
                <c:pt idx="1505">
                  <c:v>-48.920948997050701</c:v>
                </c:pt>
                <c:pt idx="1506">
                  <c:v>-49.001179024893744</c:v>
                </c:pt>
                <c:pt idx="1507">
                  <c:v>-49.081001440089949</c:v>
                </c:pt>
                <c:pt idx="1508">
                  <c:v>-49.160425924468846</c:v>
                </c:pt>
                <c:pt idx="1509">
                  <c:v>-49.239465337915483</c:v>
                </c:pt>
                <c:pt idx="1510">
                  <c:v>-49.318131892426862</c:v>
                </c:pt>
                <c:pt idx="1511">
                  <c:v>-49.396434371457104</c:v>
                </c:pt>
                <c:pt idx="1512">
                  <c:v>-49.474377352511844</c:v>
                </c:pt>
                <c:pt idx="1513">
                  <c:v>-49.55196148572854</c:v>
                </c:pt>
                <c:pt idx="1514">
                  <c:v>-49.629184236740784</c:v>
                </c:pt>
                <c:pt idx="1515">
                  <c:v>-49.70604105843536</c:v>
                </c:pt>
                <c:pt idx="1516">
                  <c:v>-49.782526351012216</c:v>
                </c:pt>
                <c:pt idx="1517">
                  <c:v>-49.858633996450855</c:v>
                </c:pt>
                <c:pt idx="1518">
                  <c:v>-49.934358341164675</c:v>
                </c:pt>
                <c:pt idx="1519">
                  <c:v>-50.009695649187677</c:v>
                </c:pt>
                <c:pt idx="1520">
                  <c:v>-50.084644748212916</c:v>
                </c:pt>
                <c:pt idx="1521">
                  <c:v>-50.159206253636562</c:v>
                </c:pt>
                <c:pt idx="1522">
                  <c:v>-50.233380957610571</c:v>
                </c:pt>
                <c:pt idx="1523">
                  <c:v>-50.30716849392649</c:v>
                </c:pt>
                <c:pt idx="1524">
                  <c:v>-50.380567614696297</c:v>
                </c:pt>
                <c:pt idx="1525">
                  <c:v>-50.453578284728792</c:v>
                </c:pt>
                <c:pt idx="1526">
                  <c:v>-50.526203529767528</c:v>
                </c:pt>
                <c:pt idx="1527">
                  <c:v>-50.598448890977224</c:v>
                </c:pt>
                <c:pt idx="1528">
                  <c:v>-50.670320010547336</c:v>
                </c:pt>
                <c:pt idx="1529">
                  <c:v>-50.741820555561084</c:v>
                </c:pt>
                <c:pt idx="1530">
                  <c:v>-50.812951899475102</c:v>
                </c:pt>
                <c:pt idx="1531">
                  <c:v>-50.883715002799271</c:v>
                </c:pt>
                <c:pt idx="1532">
                  <c:v>-50.954114518270401</c:v>
                </c:pt>
                <c:pt idx="1533">
                  <c:v>-51.024163871682049</c:v>
                </c:pt>
                <c:pt idx="1534">
                  <c:v>-51.09388847178203</c:v>
                </c:pt>
                <c:pt idx="1535">
                  <c:v>-51.163324717620569</c:v>
                </c:pt>
                <c:pt idx="1536">
                  <c:v>-51.232515281079706</c:v>
                </c:pt>
                <c:pt idx="1537">
                  <c:v>-51.301503162059461</c:v>
                </c:pt>
                <c:pt idx="1538">
                  <c:v>-51.370326311572086</c:v>
                </c:pt>
                <c:pt idx="1539">
                  <c:v>-51.439013457735541</c:v>
                </c:pt>
                <c:pt idx="1540">
                  <c:v>-51.507582203699052</c:v>
                </c:pt>
                <c:pt idx="1541">
                  <c:v>-51.576040512771783</c:v>
                </c:pt>
                <c:pt idx="1542">
                  <c:v>-51.644390882929244</c:v>
                </c:pt>
                <c:pt idx="1543">
                  <c:v>-51.712635017895508</c:v>
                </c:pt>
                <c:pt idx="1544">
                  <c:v>-51.780777363309156</c:v>
                </c:pt>
                <c:pt idx="1545">
                  <c:v>-51.848827367708054</c:v>
                </c:pt>
                <c:pt idx="1546">
                  <c:v>-51.916800774206422</c:v>
                </c:pt>
                <c:pt idx="1547">
                  <c:v>-51.984719297625574</c:v>
                </c:pt>
                <c:pt idx="1548">
                  <c:v>-52.052607862184438</c:v>
                </c:pt>
                <c:pt idx="1549">
                  <c:v>-52.120490436090961</c:v>
                </c:pt>
                <c:pt idx="1550">
                  <c:v>-52.188386785353643</c:v>
                </c:pt>
                <c:pt idx="1551">
                  <c:v>-52.256311311572091</c:v>
                </c:pt>
                <c:pt idx="1552">
                  <c:v>-52.324273773656572</c:v>
                </c:pt>
                <c:pt idx="1553">
                  <c:v>-52.39228155171206</c:v>
                </c:pt>
                <c:pt idx="1554">
                  <c:v>-52.460342529867518</c:v>
                </c:pt>
                <c:pt idx="1555">
                  <c:v>-52.52846645248686</c:v>
                </c:pt>
                <c:pt idx="1556">
                  <c:v>-52.596663255936001</c:v>
                </c:pt>
                <c:pt idx="1557">
                  <c:v>-52.664939620194936</c:v>
                </c:pt>
                <c:pt idx="1558">
                  <c:v>-52.733296339615073</c:v>
                </c:pt>
                <c:pt idx="1559">
                  <c:v>-52.801727654486356</c:v>
                </c:pt>
                <c:pt idx="1560">
                  <c:v>-52.87022202514369</c:v>
                </c:pt>
                <c:pt idx="1561">
                  <c:v>-52.938763642739296</c:v>
                </c:pt>
                <c:pt idx="1562">
                  <c:v>-53.00733444603847</c:v>
                </c:pt>
                <c:pt idx="1563">
                  <c:v>-53.075916776605823</c:v>
                </c:pt>
                <c:pt idx="1564">
                  <c:v>-53.144496352461864</c:v>
                </c:pt>
                <c:pt idx="1565">
                  <c:v>-53.213063891027225</c:v>
                </c:pt>
                <c:pt idx="1566">
                  <c:v>-53.281613833241678</c:v>
                </c:pt>
                <c:pt idx="1567">
                  <c:v>-53.350141315571094</c:v>
                </c:pt>
                <c:pt idx="1568">
                  <c:v>-53.418640197800528</c:v>
                </c:pt>
                <c:pt idx="1569">
                  <c:v>-53.487103140414881</c:v>
                </c:pt>
                <c:pt idx="1570">
                  <c:v>-53.555522629742548</c:v>
                </c:pt>
                <c:pt idx="1571">
                  <c:v>-53.623892206448375</c:v>
                </c:pt>
                <c:pt idx="1572">
                  <c:v>-53.692207757110708</c:v>
                </c:pt>
                <c:pt idx="1573">
                  <c:v>-53.76046773371656</c:v>
                </c:pt>
                <c:pt idx="1574">
                  <c:v>-53.828670820744804</c:v>
                </c:pt>
                <c:pt idx="1575">
                  <c:v>-53.896811699225182</c:v>
                </c:pt>
                <c:pt idx="1576">
                  <c:v>-53.964877931467115</c:v>
                </c:pt>
                <c:pt idx="1577">
                  <c:v>-54.032850256635832</c:v>
                </c:pt>
                <c:pt idx="1578">
                  <c:v>-54.100705392151951</c:v>
                </c:pt>
                <c:pt idx="1579">
                  <c:v>-54.168419240639835</c:v>
                </c:pt>
                <c:pt idx="1580">
                  <c:v>-54.23597024088977</c:v>
                </c:pt>
                <c:pt idx="1581">
                  <c:v>-54.303343207348149</c:v>
                </c:pt>
                <c:pt idx="1582">
                  <c:v>-54.370532258485362</c:v>
                </c:pt>
                <c:pt idx="1583">
                  <c:v>-54.437541082029476</c:v>
                </c:pt>
                <c:pt idx="1584">
                  <c:v>-54.504380603349148</c:v>
                </c:pt>
                <c:pt idx="1585">
                  <c:v>-54.571065418095465</c:v>
                </c:pt>
                <c:pt idx="1586">
                  <c:v>-54.637610162559348</c:v>
                </c:pt>
                <c:pt idx="1587">
                  <c:v>-54.704026418245434</c:v>
                </c:pt>
                <c:pt idx="1588">
                  <c:v>-54.770321112071976</c:v>
                </c:pt>
                <c:pt idx="1589">
                  <c:v>-54.836498108872782</c:v>
                </c:pt>
                <c:pt idx="1590">
                  <c:v>-54.902563004948767</c:v>
                </c:pt>
                <c:pt idx="1591">
                  <c:v>-54.96852784753812</c:v>
                </c:pt>
                <c:pt idx="1592">
                  <c:v>-55.034412705173715</c:v>
                </c:pt>
                <c:pt idx="1593">
                  <c:v>-55.100244534416404</c:v>
                </c:pt>
                <c:pt idx="1594">
                  <c:v>-55.166055087528122</c:v>
                </c:pt>
                <c:pt idx="1595">
                  <c:v>-55.231878185153718</c:v>
                </c:pt>
                <c:pt idx="1596">
                  <c:v>-55.297746281079739</c:v>
                </c:pt>
                <c:pt idx="1597">
                  <c:v>-55.363686839290182</c:v>
                </c:pt>
                <c:pt idx="1598">
                  <c:v>-55.429718913321672</c:v>
                </c:pt>
                <c:pt idx="1599">
                  <c:v>-55.495850332816794</c:v>
                </c:pt>
                <c:pt idx="1600">
                  <c:v>-55.562076563759057</c:v>
                </c:pt>
                <c:pt idx="1601">
                  <c:v>-55.628382038840279</c:v>
                </c:pt>
                <c:pt idx="1602">
                  <c:v>-55.694743102374396</c:v>
                </c:pt>
                <c:pt idx="1603">
                  <c:v>-55.761131185453621</c:v>
                </c:pt>
                <c:pt idx="1604">
                  <c:v>-55.82751666748311</c:v>
                </c:pt>
                <c:pt idx="1605">
                  <c:v>-55.89387427783052</c:v>
                </c:pt>
                <c:pt idx="1606">
                  <c:v>-55.960188002949245</c:v>
                </c:pt>
                <c:pt idx="1607">
                  <c:v>-56.026452664983736</c:v>
                </c:pt>
                <c:pt idx="1608">
                  <c:v>-56.092672784803781</c:v>
                </c:pt>
                <c:pt idx="1609">
                  <c:v>-56.15886117265682</c:v>
                </c:pt>
                <c:pt idx="1610">
                  <c:v>-56.225037612046975</c:v>
                </c:pt>
                <c:pt idx="1611">
                  <c:v>-56.291226483179202</c:v>
                </c:pt>
                <c:pt idx="1612">
                  <c:v>-56.357453031242187</c:v>
                </c:pt>
                <c:pt idx="1613">
                  <c:v>-56.423738797250678</c:v>
                </c:pt>
                <c:pt idx="1614">
                  <c:v>-56.490096759760057</c:v>
                </c:pt>
                <c:pt idx="1615">
                  <c:v>-56.556527313921521</c:v>
                </c:pt>
                <c:pt idx="1616">
                  <c:v>-56.623016907823036</c:v>
                </c:pt>
                <c:pt idx="1617">
                  <c:v>-56.689540371557101</c:v>
                </c:pt>
                <c:pt idx="1618">
                  <c:v>-56.756066174806293</c:v>
                </c:pt>
                <c:pt idx="1619">
                  <c:v>-56.822562591452126</c:v>
                </c:pt>
                <c:pt idx="1620">
                  <c:v>-56.889002709372647</c:v>
                </c:pt>
                <c:pt idx="1621">
                  <c:v>-56.955367589202687</c:v>
                </c:pt>
                <c:pt idx="1622">
                  <c:v>-57.021648345763552</c:v>
                </c:pt>
                <c:pt idx="1623">
                  <c:v>-57.087847315721064</c:v>
                </c:pt>
                <c:pt idx="1624">
                  <c:v>-57.153977102924266</c:v>
                </c:pt>
                <c:pt idx="1625">
                  <c:v>-57.220057366458384</c:v>
                </c:pt>
                <c:pt idx="1626">
                  <c:v>-57.286111171057236</c:v>
                </c:pt>
                <c:pt idx="1627">
                  <c:v>-57.352161911622098</c:v>
                </c:pt>
                <c:pt idx="1628">
                  <c:v>-57.418230152461888</c:v>
                </c:pt>
                <c:pt idx="1629">
                  <c:v>-57.484330631242194</c:v>
                </c:pt>
                <c:pt idx="1630">
                  <c:v>-57.550471033891533</c:v>
                </c:pt>
                <c:pt idx="1631">
                  <c:v>-57.616653024843799</c:v>
                </c:pt>
                <c:pt idx="1632">
                  <c:v>-57.682874003399164</c:v>
                </c:pt>
                <c:pt idx="1633">
                  <c:v>-57.749127525068751</c:v>
                </c:pt>
                <c:pt idx="1634">
                  <c:v>-57.815401462884296</c:v>
                </c:pt>
                <c:pt idx="1635">
                  <c:v>-57.881674960809818</c:v>
                </c:pt>
                <c:pt idx="1636">
                  <c:v>-57.947916770957285</c:v>
                </c:pt>
                <c:pt idx="1637">
                  <c:v>-58.014087402499399</c:v>
                </c:pt>
                <c:pt idx="1638">
                  <c:v>-58.080145644688848</c:v>
                </c:pt>
                <c:pt idx="1639">
                  <c:v>-58.14605766338417</c:v>
                </c:pt>
                <c:pt idx="1640">
                  <c:v>-58.211805195451156</c:v>
                </c:pt>
                <c:pt idx="1641">
                  <c:v>-58.277389058135483</c:v>
                </c:pt>
                <c:pt idx="1642">
                  <c:v>-58.34282585283681</c:v>
                </c:pt>
                <c:pt idx="1643">
                  <c:v>-58.408139439690089</c:v>
                </c:pt>
                <c:pt idx="1644">
                  <c:v>-58.473352102774321</c:v>
                </c:pt>
                <c:pt idx="1645">
                  <c:v>-58.538479689627607</c:v>
                </c:pt>
                <c:pt idx="1646">
                  <c:v>-58.603530943514137</c:v>
                </c:pt>
                <c:pt idx="1647">
                  <c:v>-58.668508867833062</c:v>
                </c:pt>
                <c:pt idx="1648">
                  <c:v>-58.733413295676108</c:v>
                </c:pt>
                <c:pt idx="1649">
                  <c:v>-58.798244963809069</c:v>
                </c:pt>
                <c:pt idx="1650">
                  <c:v>-58.863010018245454</c:v>
                </c:pt>
                <c:pt idx="1651">
                  <c:v>-58.927722802249455</c:v>
                </c:pt>
                <c:pt idx="1652">
                  <c:v>-58.992405642689349</c:v>
                </c:pt>
                <c:pt idx="1653">
                  <c:v>-59.057085681779576</c:v>
                </c:pt>
                <c:pt idx="1654">
                  <c:v>-59.121789945713594</c:v>
                </c:pt>
                <c:pt idx="1655">
                  <c:v>-59.186540702524383</c:v>
                </c:pt>
                <c:pt idx="1656">
                  <c:v>-59.251352729867548</c:v>
                </c:pt>
                <c:pt idx="1657">
                  <c:v>-59.316232460534884</c:v>
                </c:pt>
                <c:pt idx="1658">
                  <c:v>-59.381177850737345</c:v>
                </c:pt>
                <c:pt idx="1659">
                  <c:v>-59.446178035341191</c:v>
                </c:pt>
                <c:pt idx="1660">
                  <c:v>-59.51121209757563</c:v>
                </c:pt>
                <c:pt idx="1661">
                  <c:v>-59.576246148312954</c:v>
                </c:pt>
                <c:pt idx="1662">
                  <c:v>-59.641228973156736</c:v>
                </c:pt>
                <c:pt idx="1663">
                  <c:v>-59.70608851452139</c:v>
                </c:pt>
                <c:pt idx="1664">
                  <c:v>-59.770731714321442</c:v>
                </c:pt>
                <c:pt idx="1665">
                  <c:v>-59.83504816190954</c:v>
                </c:pt>
                <c:pt idx="1666">
                  <c:v>-59.898916143264202</c:v>
                </c:pt>
                <c:pt idx="1667">
                  <c:v>-59.962209835341191</c:v>
                </c:pt>
                <c:pt idx="1668">
                  <c:v>-60.024807338165481</c:v>
                </c:pt>
                <c:pt idx="1669">
                  <c:v>-60.086599394701352</c:v>
                </c:pt>
                <c:pt idx="1670">
                  <c:v>-60.147498419695104</c:v>
                </c:pt>
                <c:pt idx="1671">
                  <c:v>-60.207447779755086</c:v>
                </c:pt>
                <c:pt idx="1672">
                  <c:v>-60.266431576755828</c:v>
                </c:pt>
                <c:pt idx="1673">
                  <c:v>-60.324484205998516</c:v>
                </c:pt>
                <c:pt idx="1674">
                  <c:v>-60.38169678120471</c:v>
                </c:pt>
                <c:pt idx="1675">
                  <c:v>-60.438215997550628</c:v>
                </c:pt>
                <c:pt idx="1676">
                  <c:v>-60.494232063834055</c:v>
                </c:pt>
                <c:pt idx="1677">
                  <c:v>-60.549956032591858</c:v>
                </c:pt>
                <c:pt idx="1678">
                  <c:v>-60.605590904073985</c:v>
                </c:pt>
                <c:pt idx="1679">
                  <c:v>-60.661303412296938</c:v>
                </c:pt>
                <c:pt idx="1680">
                  <c:v>-60.717204950262442</c:v>
                </c:pt>
                <c:pt idx="1681">
                  <c:v>-60.773349402949272</c:v>
                </c:pt>
                <c:pt idx="1682">
                  <c:v>-60.829749901224709</c:v>
                </c:pt>
                <c:pt idx="1683">
                  <c:v>-60.886408229242704</c:v>
                </c:pt>
                <c:pt idx="1684">
                  <c:v>-60.943345211547133</c:v>
                </c:pt>
                <c:pt idx="1685">
                  <c:v>-61.000619642539391</c:v>
                </c:pt>
                <c:pt idx="1686">
                  <c:v>-61.058327493526647</c:v>
                </c:pt>
                <c:pt idx="1687">
                  <c:v>-61.116581609797585</c:v>
                </c:pt>
                <c:pt idx="1688">
                  <c:v>-61.175480572456912</c:v>
                </c:pt>
                <c:pt idx="1689">
                  <c:v>-61.235080505273714</c:v>
                </c:pt>
                <c:pt idx="1690">
                  <c:v>-61.295385129667608</c:v>
                </c:pt>
                <c:pt idx="1691">
                  <c:v>-61.356363351112243</c:v>
                </c:pt>
                <c:pt idx="1692">
                  <c:v>-61.417987590202465</c:v>
                </c:pt>
                <c:pt idx="1693">
                  <c:v>-61.480271203449156</c:v>
                </c:pt>
                <c:pt idx="1694">
                  <c:v>-61.543283905123744</c:v>
                </c:pt>
                <c:pt idx="1695">
                  <c:v>-61.607137972856812</c:v>
                </c:pt>
                <c:pt idx="1696">
                  <c:v>-61.67195200019998</c:v>
                </c:pt>
                <c:pt idx="1697">
                  <c:v>-61.737806244938795</c:v>
                </c:pt>
                <c:pt idx="1698">
                  <c:v>-61.804706083879061</c:v>
                </c:pt>
                <c:pt idx="1699">
                  <c:v>-61.872569049387678</c:v>
                </c:pt>
                <c:pt idx="1700">
                  <c:v>-61.941243507873054</c:v>
                </c:pt>
                <c:pt idx="1701">
                  <c:v>-62.010552723669107</c:v>
                </c:pt>
                <c:pt idx="1702">
                  <c:v>-62.080344861684601</c:v>
                </c:pt>
                <c:pt idx="1703">
                  <c:v>-62.150527852386922</c:v>
                </c:pt>
                <c:pt idx="1704">
                  <c:v>-62.221079129267707</c:v>
                </c:pt>
                <c:pt idx="1705">
                  <c:v>-62.292033894226471</c:v>
                </c:pt>
                <c:pt idx="1706">
                  <c:v>-62.363460950912291</c:v>
                </c:pt>
                <c:pt idx="1707">
                  <c:v>-62.435433433891539</c:v>
                </c:pt>
                <c:pt idx="1708">
                  <c:v>-62.508002446788318</c:v>
                </c:pt>
                <c:pt idx="1709">
                  <c:v>-62.581185625043759</c:v>
                </c:pt>
                <c:pt idx="1710">
                  <c:v>-62.6549798816296</c:v>
                </c:pt>
                <c:pt idx="1711">
                  <c:v>-62.729393502224461</c:v>
                </c:pt>
                <c:pt idx="1712">
                  <c:v>-62.804478422444404</c:v>
                </c:pt>
                <c:pt idx="1713">
                  <c:v>-62.8803433981005</c:v>
                </c:pt>
                <c:pt idx="1714">
                  <c:v>-62.957141958310444</c:v>
                </c:pt>
                <c:pt idx="1715">
                  <c:v>-63.035042114471402</c:v>
                </c:pt>
                <c:pt idx="1716">
                  <c:v>-63.114189872381921</c:v>
                </c:pt>
                <c:pt idx="1717">
                  <c:v>-63.194677626543374</c:v>
                </c:pt>
                <c:pt idx="1718">
                  <c:v>-63.276524340764816</c:v>
                </c:pt>
                <c:pt idx="1719">
                  <c:v>-63.359669609047749</c:v>
                </c:pt>
                <c:pt idx="1720">
                  <c:v>-63.443982802349424</c:v>
                </c:pt>
                <c:pt idx="1721">
                  <c:v>-63.52928891382156</c:v>
                </c:pt>
                <c:pt idx="1722">
                  <c:v>-63.615405992351924</c:v>
                </c:pt>
                <c:pt idx="1723">
                  <c:v>-63.702177866433409</c:v>
                </c:pt>
                <c:pt idx="1724">
                  <c:v>-63.789483696225957</c:v>
                </c:pt>
                <c:pt idx="1725">
                  <c:v>-63.877219671432165</c:v>
                </c:pt>
                <c:pt idx="1726">
                  <c:v>-63.965267109322689</c:v>
                </c:pt>
                <c:pt idx="1727">
                  <c:v>-64.05346973931519</c:v>
                </c:pt>
                <c:pt idx="1728">
                  <c:v>-64.141636827093251</c:v>
                </c:pt>
                <c:pt idx="1729">
                  <c:v>-64.229569460085003</c:v>
                </c:pt>
                <c:pt idx="1730">
                  <c:v>-64.317089979405168</c:v>
                </c:pt>
                <c:pt idx="1731">
                  <c:v>-64.404061343814064</c:v>
                </c:pt>
                <c:pt idx="1732">
                  <c:v>-64.490399501624609</c:v>
                </c:pt>
                <c:pt idx="1733">
                  <c:v>-64.576078239040257</c:v>
                </c:pt>
                <c:pt idx="1734">
                  <c:v>-64.661117111222197</c:v>
                </c:pt>
                <c:pt idx="1735">
                  <c:v>-64.745554366808307</c:v>
                </c:pt>
                <c:pt idx="1736">
                  <c:v>-64.829421586953274</c:v>
                </c:pt>
                <c:pt idx="1737">
                  <c:v>-64.912733271632092</c:v>
                </c:pt>
                <c:pt idx="1738">
                  <c:v>-64.995493004848797</c:v>
                </c:pt>
                <c:pt idx="1739">
                  <c:v>-65.077709003499137</c:v>
                </c:pt>
                <c:pt idx="1740">
                  <c:v>-65.15940576185956</c:v>
                </c:pt>
                <c:pt idx="1741">
                  <c:v>-65.240622440339934</c:v>
                </c:pt>
                <c:pt idx="1742">
                  <c:v>-65.321401622444412</c:v>
                </c:pt>
                <c:pt idx="1743">
                  <c:v>-65.401777476180982</c:v>
                </c:pt>
                <c:pt idx="1744">
                  <c:v>-65.481767458335455</c:v>
                </c:pt>
                <c:pt idx="1745">
                  <c:v>-65.561368740564888</c:v>
                </c:pt>
                <c:pt idx="1746">
                  <c:v>-65.640560057635611</c:v>
                </c:pt>
                <c:pt idx="1747">
                  <c:v>-65.719307302224479</c:v>
                </c:pt>
                <c:pt idx="1748">
                  <c:v>-65.797571958810323</c:v>
                </c:pt>
                <c:pt idx="1749">
                  <c:v>-65.87532326188456</c:v>
                </c:pt>
                <c:pt idx="1750">
                  <c:v>-65.952549754411422</c:v>
                </c:pt>
                <c:pt idx="1751">
                  <c:v>-66.029262218095496</c:v>
                </c:pt>
                <c:pt idx="1752">
                  <c:v>-66.105487068932788</c:v>
                </c:pt>
                <c:pt idx="1753">
                  <c:v>-66.181256478930294</c:v>
                </c:pt>
                <c:pt idx="1754">
                  <c:v>-66.25660035801053</c:v>
                </c:pt>
                <c:pt idx="1755">
                  <c:v>-66.331542372506902</c:v>
                </c:pt>
                <c:pt idx="1756">
                  <c:v>-66.406100597650621</c:v>
                </c:pt>
                <c:pt idx="1757">
                  <c:v>-66.480291215446172</c:v>
                </c:pt>
                <c:pt idx="1758">
                  <c:v>-66.554132302074521</c:v>
                </c:pt>
                <c:pt idx="1759">
                  <c:v>-66.627645465633634</c:v>
                </c:pt>
                <c:pt idx="1760">
                  <c:v>-66.700854602049532</c:v>
                </c:pt>
                <c:pt idx="1761">
                  <c:v>-66.773782771157258</c:v>
                </c:pt>
                <c:pt idx="1762">
                  <c:v>-66.846449936965811</c:v>
                </c:pt>
                <c:pt idx="1763">
                  <c:v>-66.918874031642133</c:v>
                </c:pt>
                <c:pt idx="1764">
                  <c:v>-66.991074390252479</c:v>
                </c:pt>
                <c:pt idx="1765">
                  <c:v>-67.063073609597637</c:v>
                </c:pt>
                <c:pt idx="1766">
                  <c:v>-67.134895682479424</c:v>
                </c:pt>
                <c:pt idx="1767">
                  <c:v>-67.206562953961551</c:v>
                </c:pt>
                <c:pt idx="1768">
                  <c:v>-67.278095602699352</c:v>
                </c:pt>
                <c:pt idx="1769">
                  <c:v>-67.349513713321713</c:v>
                </c:pt>
                <c:pt idx="1770">
                  <c:v>-67.420839093076765</c:v>
                </c:pt>
                <c:pt idx="1771">
                  <c:v>-67.492095113221737</c:v>
                </c:pt>
                <c:pt idx="1772">
                  <c:v>-67.563305531417186</c:v>
                </c:pt>
                <c:pt idx="1773">
                  <c:v>-67.634493766058526</c:v>
                </c:pt>
                <c:pt idx="1774">
                  <c:v>-67.705682684528909</c:v>
                </c:pt>
                <c:pt idx="1775">
                  <c:v>-67.776894682029535</c:v>
                </c:pt>
                <c:pt idx="1776">
                  <c:v>-67.84815187228196</c:v>
                </c:pt>
                <c:pt idx="1777">
                  <c:v>-67.919475064483919</c:v>
                </c:pt>
                <c:pt idx="1778">
                  <c:v>-67.990881297725608</c:v>
                </c:pt>
                <c:pt idx="1779">
                  <c:v>-68.062382690877314</c:v>
                </c:pt>
                <c:pt idx="1780">
                  <c:v>-68.133988270582392</c:v>
                </c:pt>
                <c:pt idx="1781">
                  <c:v>-68.205706150062525</c:v>
                </c:pt>
                <c:pt idx="1782">
                  <c:v>-68.277542497225738</c:v>
                </c:pt>
                <c:pt idx="1783">
                  <c:v>-68.349497365408695</c:v>
                </c:pt>
                <c:pt idx="1784">
                  <c:v>-68.421561421794593</c:v>
                </c:pt>
                <c:pt idx="1785">
                  <c:v>-68.493717431542166</c:v>
                </c:pt>
                <c:pt idx="1786">
                  <c:v>-68.565945662284477</c:v>
                </c:pt>
                <c:pt idx="1787">
                  <c:v>-68.638228716021047</c:v>
                </c:pt>
                <c:pt idx="1788">
                  <c:v>-68.710553454686377</c:v>
                </c:pt>
                <c:pt idx="1789">
                  <c:v>-68.782911902674385</c:v>
                </c:pt>
                <c:pt idx="1790">
                  <c:v>-68.855302518720364</c:v>
                </c:pt>
                <c:pt idx="1791">
                  <c:v>-68.927729569307715</c:v>
                </c:pt>
                <c:pt idx="1792">
                  <c:v>-69.000198415596145</c:v>
                </c:pt>
                <c:pt idx="1793">
                  <c:v>-69.072708750812339</c:v>
                </c:pt>
                <c:pt idx="1794">
                  <c:v>-69.145250433091775</c:v>
                </c:pt>
                <c:pt idx="1795">
                  <c:v>-69.217804588852829</c:v>
                </c:pt>
                <c:pt idx="1796">
                  <c:v>-69.290348701374697</c:v>
                </c:pt>
                <c:pt idx="1797">
                  <c:v>-69.362862641839584</c:v>
                </c:pt>
                <c:pt idx="1798">
                  <c:v>-69.435333531417186</c:v>
                </c:pt>
                <c:pt idx="1799">
                  <c:v>-69.507758276580887</c:v>
                </c:pt>
                <c:pt idx="1800">
                  <c:v>-69.580143312671879</c:v>
                </c:pt>
                <c:pt idx="1801">
                  <c:v>-69.652502379305218</c:v>
                </c:pt>
                <c:pt idx="1802">
                  <c:v>-69.724853335266218</c:v>
                </c:pt>
                <c:pt idx="1803">
                  <c:v>-69.7972141529618</c:v>
                </c:pt>
                <c:pt idx="1804">
                  <c:v>-69.869599126418436</c:v>
                </c:pt>
                <c:pt idx="1805">
                  <c:v>-69.942017587503159</c:v>
                </c:pt>
                <c:pt idx="1806">
                  <c:v>-70.014475233441672</c:v>
                </c:pt>
                <c:pt idx="1807">
                  <c:v>-70.086975097325706</c:v>
                </c:pt>
                <c:pt idx="1808">
                  <c:v>-70.159516563259217</c:v>
                </c:pt>
                <c:pt idx="1809">
                  <c:v>-70.232094401699612</c:v>
                </c:pt>
                <c:pt idx="1810">
                  <c:v>-70.3046997469133</c:v>
                </c:pt>
                <c:pt idx="1811">
                  <c:v>-70.377322147613128</c:v>
                </c:pt>
                <c:pt idx="1812">
                  <c:v>-70.449950790902292</c:v>
                </c:pt>
                <c:pt idx="1813">
                  <c:v>-70.52257417005751</c:v>
                </c:pt>
                <c:pt idx="1814">
                  <c:v>-70.595179001099751</c:v>
                </c:pt>
                <c:pt idx="1815">
                  <c:v>-70.667750236490889</c:v>
                </c:pt>
                <c:pt idx="1816">
                  <c:v>-70.740273709722587</c:v>
                </c:pt>
                <c:pt idx="1817">
                  <c:v>-70.812740839290186</c:v>
                </c:pt>
                <c:pt idx="1818">
                  <c:v>-70.885152480529882</c:v>
                </c:pt>
                <c:pt idx="1819">
                  <c:v>-70.957518884828801</c:v>
                </c:pt>
                <c:pt idx="1820">
                  <c:v>-71.02985523554112</c:v>
                </c:pt>
                <c:pt idx="1821">
                  <c:v>-71.102174778155472</c:v>
                </c:pt>
                <c:pt idx="1822">
                  <c:v>-71.17448213836542</c:v>
                </c:pt>
                <c:pt idx="1823">
                  <c:v>-71.246769007048243</c:v>
                </c:pt>
                <c:pt idx="1824">
                  <c:v>-71.31901372026995</c:v>
                </c:pt>
                <c:pt idx="1825">
                  <c:v>-71.391184992851791</c:v>
                </c:pt>
                <c:pt idx="1826">
                  <c:v>-71.46324868097976</c:v>
                </c:pt>
                <c:pt idx="1827">
                  <c:v>-71.535175159810052</c:v>
                </c:pt>
                <c:pt idx="1828">
                  <c:v>-71.606943912921778</c:v>
                </c:pt>
                <c:pt idx="1829">
                  <c:v>-71.678543397400659</c:v>
                </c:pt>
                <c:pt idx="1830">
                  <c:v>-71.749968328767821</c:v>
                </c:pt>
                <c:pt idx="1831">
                  <c:v>-71.821218543164221</c:v>
                </c:pt>
                <c:pt idx="1832">
                  <c:v>-71.892300861984509</c:v>
                </c:pt>
                <c:pt idx="1833">
                  <c:v>-71.96323175181206</c:v>
                </c:pt>
                <c:pt idx="1834">
                  <c:v>-72.034037957560614</c:v>
                </c:pt>
                <c:pt idx="1835">
                  <c:v>-72.104753941164731</c:v>
                </c:pt>
                <c:pt idx="1836">
                  <c:v>-72.175416962659341</c:v>
                </c:pt>
                <c:pt idx="1837">
                  <c:v>-72.246062124468892</c:v>
                </c:pt>
                <c:pt idx="1838">
                  <c:v>-72.316719690727339</c:v>
                </c:pt>
                <c:pt idx="1839">
                  <c:v>-72.387415180304941</c:v>
                </c:pt>
                <c:pt idx="1840">
                  <c:v>-72.458170587553127</c:v>
                </c:pt>
                <c:pt idx="1841">
                  <c:v>-72.529004536815819</c:v>
                </c:pt>
                <c:pt idx="1842">
                  <c:v>-72.599930607098244</c:v>
                </c:pt>
                <c:pt idx="1843">
                  <c:v>-72.670955016495896</c:v>
                </c:pt>
                <c:pt idx="1844">
                  <c:v>-72.742075783704095</c:v>
                </c:pt>
                <c:pt idx="1845">
                  <c:v>-72.813284846888294</c:v>
                </c:pt>
                <c:pt idx="1846">
                  <c:v>-72.884572479730082</c:v>
                </c:pt>
                <c:pt idx="1847">
                  <c:v>-72.955931306773337</c:v>
                </c:pt>
                <c:pt idx="1848">
                  <c:v>-73.027357969357695</c:v>
                </c:pt>
                <c:pt idx="1849">
                  <c:v>-73.09885292586857</c:v>
                </c:pt>
                <c:pt idx="1850">
                  <c:v>-73.170419227143256</c:v>
                </c:pt>
                <c:pt idx="1851">
                  <c:v>-73.242060353661614</c:v>
                </c:pt>
                <c:pt idx="1852">
                  <c:v>-73.313777717520651</c:v>
                </c:pt>
                <c:pt idx="1853">
                  <c:v>-73.385568328667873</c:v>
                </c:pt>
                <c:pt idx="1854">
                  <c:v>-73.457422581754599</c:v>
                </c:pt>
                <c:pt idx="1855">
                  <c:v>-73.529323496675872</c:v>
                </c:pt>
                <c:pt idx="1856">
                  <c:v>-73.601249044189004</c:v>
                </c:pt>
                <c:pt idx="1857">
                  <c:v>-73.673176242639386</c:v>
                </c:pt>
                <c:pt idx="1858">
                  <c:v>-73.745084274181494</c:v>
                </c:pt>
                <c:pt idx="1859">
                  <c:v>-73.816955991852069</c:v>
                </c:pt>
                <c:pt idx="1860">
                  <c:v>-73.888778779855073</c:v>
                </c:pt>
                <c:pt idx="1861">
                  <c:v>-73.96054516910776</c:v>
                </c:pt>
                <c:pt idx="1862">
                  <c:v>-74.032252756011033</c:v>
                </c:pt>
                <c:pt idx="1863">
                  <c:v>-74.103902747013279</c:v>
                </c:pt>
                <c:pt idx="1864">
                  <c:v>-74.175497365058774</c:v>
                </c:pt>
                <c:pt idx="1865">
                  <c:v>-74.247037858985294</c:v>
                </c:pt>
                <c:pt idx="1866">
                  <c:v>-74.318524378655368</c:v>
                </c:pt>
                <c:pt idx="1867">
                  <c:v>-74.389956731067272</c:v>
                </c:pt>
                <c:pt idx="1868">
                  <c:v>-74.461334663234226</c:v>
                </c:pt>
                <c:pt idx="1869">
                  <c:v>-74.532657919970049</c:v>
                </c:pt>
                <c:pt idx="1870">
                  <c:v>-74.603926761509669</c:v>
                </c:pt>
                <c:pt idx="1871">
                  <c:v>-74.675142919570149</c:v>
                </c:pt>
                <c:pt idx="1872">
                  <c:v>-74.746310509672625</c:v>
                </c:pt>
                <c:pt idx="1873">
                  <c:v>-74.817435896275967</c:v>
                </c:pt>
                <c:pt idx="1874">
                  <c:v>-74.888525905023783</c:v>
                </c:pt>
                <c:pt idx="1875">
                  <c:v>-74.959585604648879</c:v>
                </c:pt>
                <c:pt idx="1876">
                  <c:v>-75.030617327968045</c:v>
                </c:pt>
                <c:pt idx="1877">
                  <c:v>-75.10162102534369</c:v>
                </c:pt>
                <c:pt idx="1878">
                  <c:v>-75.172595139765093</c:v>
                </c:pt>
                <c:pt idx="1879">
                  <c:v>-75.243537366508406</c:v>
                </c:pt>
                <c:pt idx="1880">
                  <c:v>-75.314444880629864</c:v>
                </c:pt>
                <c:pt idx="1881">
                  <c:v>-75.385314076680856</c:v>
                </c:pt>
                <c:pt idx="1882">
                  <c:v>-75.456140487578125</c:v>
                </c:pt>
                <c:pt idx="1883">
                  <c:v>-75.526919610547381</c:v>
                </c:pt>
                <c:pt idx="1884">
                  <c:v>-75.597648108472896</c:v>
                </c:pt>
                <c:pt idx="1885">
                  <c:v>-75.668323215946032</c:v>
                </c:pt>
                <c:pt idx="1886">
                  <c:v>-75.738939434441406</c:v>
                </c:pt>
                <c:pt idx="1887">
                  <c:v>-75.809485397450658</c:v>
                </c:pt>
                <c:pt idx="1888">
                  <c:v>-75.879944365908543</c:v>
                </c:pt>
                <c:pt idx="1889">
                  <c:v>-75.950297779555129</c:v>
                </c:pt>
                <c:pt idx="1890">
                  <c:v>-76.020528671532134</c:v>
                </c:pt>
                <c:pt idx="1891">
                  <c:v>-76.090623516420919</c:v>
                </c:pt>
                <c:pt idx="1892">
                  <c:v>-76.160573224443908</c:v>
                </c:pt>
                <c:pt idx="1893">
                  <c:v>-76.230373532516893</c:v>
                </c:pt>
                <c:pt idx="1894">
                  <c:v>-76.300023941114745</c:v>
                </c:pt>
                <c:pt idx="1895">
                  <c:v>-76.369525050237456</c:v>
                </c:pt>
                <c:pt idx="1896">
                  <c:v>-76.438875825543633</c:v>
                </c:pt>
                <c:pt idx="1897">
                  <c:v>-76.508072629092752</c:v>
                </c:pt>
                <c:pt idx="1898">
                  <c:v>-76.577110510172488</c:v>
                </c:pt>
                <c:pt idx="1899">
                  <c:v>-76.645986054036527</c:v>
                </c:pt>
                <c:pt idx="1900">
                  <c:v>-76.714700796700853</c:v>
                </c:pt>
                <c:pt idx="1901">
                  <c:v>-76.783263831892057</c:v>
                </c:pt>
                <c:pt idx="1902">
                  <c:v>-76.851691628692848</c:v>
                </c:pt>
                <c:pt idx="1903">
                  <c:v>-76.920003986103495</c:v>
                </c:pt>
                <c:pt idx="1904">
                  <c:v>-76.988218014746337</c:v>
                </c:pt>
                <c:pt idx="1905">
                  <c:v>-77.056344286428413</c:v>
                </c:pt>
                <c:pt idx="1906">
                  <c:v>-77.124388052686854</c:v>
                </c:pt>
                <c:pt idx="1907">
                  <c:v>-77.192354737615617</c:v>
                </c:pt>
                <c:pt idx="1908">
                  <c:v>-77.2602559341165</c:v>
                </c:pt>
                <c:pt idx="1909">
                  <c:v>-77.328111749712605</c:v>
                </c:pt>
                <c:pt idx="1910">
                  <c:v>-77.395947705023772</c:v>
                </c:pt>
                <c:pt idx="1911">
                  <c:v>-77.463788078130491</c:v>
                </c:pt>
                <c:pt idx="1912">
                  <c:v>-77.531649641439671</c:v>
                </c:pt>
                <c:pt idx="1913">
                  <c:v>-77.599538258285463</c:v>
                </c:pt>
                <c:pt idx="1914">
                  <c:v>-77.667447683429174</c:v>
                </c:pt>
                <c:pt idx="1915">
                  <c:v>-77.735358837290704</c:v>
                </c:pt>
                <c:pt idx="1916">
                  <c:v>-77.803239666033519</c:v>
                </c:pt>
                <c:pt idx="1917">
                  <c:v>-77.871047565808567</c:v>
                </c:pt>
                <c:pt idx="1918">
                  <c:v>-77.93873551757062</c:v>
                </c:pt>
                <c:pt idx="1919">
                  <c:v>-78.006260217395663</c:v>
                </c:pt>
                <c:pt idx="1920">
                  <c:v>-78.073588622344431</c:v>
                </c:pt>
                <c:pt idx="1921">
                  <c:v>-78.140700551662107</c:v>
                </c:pt>
                <c:pt idx="1922">
                  <c:v>-78.207588050837316</c:v>
                </c:pt>
                <c:pt idx="1923">
                  <c:v>-78.274253764808819</c:v>
                </c:pt>
                <c:pt idx="1924">
                  <c:v>-78.340709220494901</c:v>
                </c:pt>
                <c:pt idx="1925">
                  <c:v>-78.406972124118994</c:v>
                </c:pt>
                <c:pt idx="1926">
                  <c:v>-78.473062156560886</c:v>
                </c:pt>
                <c:pt idx="1927">
                  <c:v>-78.538996398500402</c:v>
                </c:pt>
                <c:pt idx="1928">
                  <c:v>-78.604786002349428</c:v>
                </c:pt>
                <c:pt idx="1929">
                  <c:v>-78.670434881979531</c:v>
                </c:pt>
                <c:pt idx="1930">
                  <c:v>-78.735940328617872</c:v>
                </c:pt>
                <c:pt idx="1931">
                  <c:v>-78.801294893076758</c:v>
                </c:pt>
                <c:pt idx="1932">
                  <c:v>-78.866488569557646</c:v>
                </c:pt>
                <c:pt idx="1933">
                  <c:v>-78.931510767358191</c:v>
                </c:pt>
                <c:pt idx="1934">
                  <c:v>-78.99635220069986</c:v>
                </c:pt>
                <c:pt idx="1935">
                  <c:v>-79.061006565158749</c:v>
                </c:pt>
                <c:pt idx="1936">
                  <c:v>-79.125471595551147</c:v>
                </c:pt>
                <c:pt idx="1937">
                  <c:v>-79.189749507173232</c:v>
                </c:pt>
                <c:pt idx="1938">
                  <c:v>-79.25384667038243</c:v>
                </c:pt>
                <c:pt idx="1939">
                  <c:v>-79.31777212946767</c:v>
                </c:pt>
                <c:pt idx="1940">
                  <c:v>-79.381535465883559</c:v>
                </c:pt>
                <c:pt idx="1941">
                  <c:v>-79.445145290477413</c:v>
                </c:pt>
                <c:pt idx="1942">
                  <c:v>-79.508609350812335</c:v>
                </c:pt>
                <c:pt idx="1943">
                  <c:v>-79.571936253336702</c:v>
                </c:pt>
                <c:pt idx="1944">
                  <c:v>-79.635137507373187</c:v>
                </c:pt>
                <c:pt idx="1945">
                  <c:v>-79.698228098675358</c:v>
                </c:pt>
                <c:pt idx="1946">
                  <c:v>-79.761224903724099</c:v>
                </c:pt>
                <c:pt idx="1947">
                  <c:v>-79.824143892376938</c:v>
                </c:pt>
                <c:pt idx="1948">
                  <c:v>-79.886997817095761</c:v>
                </c:pt>
                <c:pt idx="1949">
                  <c:v>-79.949795485278713</c:v>
                </c:pt>
                <c:pt idx="1950">
                  <c:v>-80.012542123569148</c:v>
                </c:pt>
                <c:pt idx="1951">
                  <c:v>-80.075239243239238</c:v>
                </c:pt>
                <c:pt idx="1952">
                  <c:v>-80.13788335461139</c:v>
                </c:pt>
                <c:pt idx="1953">
                  <c:v>-80.20046490777311</c:v>
                </c:pt>
                <c:pt idx="1954">
                  <c:v>-80.262969277280732</c:v>
                </c:pt>
                <c:pt idx="1955">
                  <c:v>-80.325379943014298</c:v>
                </c:pt>
                <c:pt idx="1956">
                  <c:v>-80.387682139865092</c:v>
                </c:pt>
                <c:pt idx="1957">
                  <c:v>-80.449864763859082</c:v>
                </c:pt>
                <c:pt idx="1958">
                  <c:v>-80.511919650387455</c:v>
                </c:pt>
                <c:pt idx="1959">
                  <c:v>-80.573839445738628</c:v>
                </c:pt>
                <c:pt idx="1960">
                  <c:v>-80.635616100424954</c:v>
                </c:pt>
                <c:pt idx="1961">
                  <c:v>-80.697240677580652</c:v>
                </c:pt>
                <c:pt idx="1962">
                  <c:v>-80.758703315771101</c:v>
                </c:pt>
                <c:pt idx="1963">
                  <c:v>-80.819992269482668</c:v>
                </c:pt>
                <c:pt idx="1964">
                  <c:v>-80.881093148113024</c:v>
                </c:pt>
                <c:pt idx="1965">
                  <c:v>-80.941990799950062</c:v>
                </c:pt>
                <c:pt idx="1966">
                  <c:v>-81.002674200949812</c:v>
                </c:pt>
                <c:pt idx="1967">
                  <c:v>-81.063141143314226</c:v>
                </c:pt>
                <c:pt idx="1968">
                  <c:v>-81.123399360909829</c:v>
                </c:pt>
                <c:pt idx="1969">
                  <c:v>-81.183464662434446</c:v>
                </c:pt>
                <c:pt idx="1970">
                  <c:v>-81.243358950712363</c:v>
                </c:pt>
                <c:pt idx="1971">
                  <c:v>-81.303108739765108</c:v>
                </c:pt>
                <c:pt idx="1972">
                  <c:v>-81.362742761959552</c:v>
                </c:pt>
                <c:pt idx="1973">
                  <c:v>-81.422288883079275</c:v>
                </c:pt>
                <c:pt idx="1974">
                  <c:v>-81.48177210552366</c:v>
                </c:pt>
                <c:pt idx="1975">
                  <c:v>-81.5412138781805</c:v>
                </c:pt>
                <c:pt idx="1976">
                  <c:v>-81.600631025193749</c:v>
                </c:pt>
                <c:pt idx="1977">
                  <c:v>-81.660033258135513</c:v>
                </c:pt>
                <c:pt idx="1978">
                  <c:v>-81.719420285278716</c:v>
                </c:pt>
                <c:pt idx="1979">
                  <c:v>-81.77878069672586</c:v>
                </c:pt>
                <c:pt idx="1980">
                  <c:v>-81.83809392111975</c:v>
                </c:pt>
                <c:pt idx="1981">
                  <c:v>-81.897334133116757</c:v>
                </c:pt>
                <c:pt idx="1982">
                  <c:v>-81.956473728118013</c:v>
                </c:pt>
                <c:pt idx="1983">
                  <c:v>-82.015485371857082</c:v>
                </c:pt>
                <c:pt idx="1984">
                  <c:v>-82.074343413246723</c:v>
                </c:pt>
                <c:pt idx="1985">
                  <c:v>-82.133025465483655</c:v>
                </c:pt>
                <c:pt idx="1986">
                  <c:v>-82.191514108422922</c:v>
                </c:pt>
                <c:pt idx="1987">
                  <c:v>-82.249798283429172</c:v>
                </c:pt>
                <c:pt idx="1988">
                  <c:v>-82.307874044588885</c:v>
                </c:pt>
                <c:pt idx="1989">
                  <c:v>-82.365744693726597</c:v>
                </c:pt>
                <c:pt idx="1990">
                  <c:v>-82.423420500324951</c:v>
                </c:pt>
                <c:pt idx="1991">
                  <c:v>-82.480917710572399</c:v>
                </c:pt>
                <c:pt idx="1992">
                  <c:v>-82.538256341114774</c:v>
                </c:pt>
                <c:pt idx="1993">
                  <c:v>-82.59545711472137</c:v>
                </c:pt>
                <c:pt idx="1994">
                  <c:v>-82.652538736016041</c:v>
                </c:pt>
                <c:pt idx="1995">
                  <c:v>-82.709516492976803</c:v>
                </c:pt>
                <c:pt idx="1996">
                  <c:v>-82.766401993401701</c:v>
                </c:pt>
                <c:pt idx="1997">
                  <c:v>-82.823202685178757</c:v>
                </c:pt>
                <c:pt idx="1998">
                  <c:v>-82.879920052686884</c:v>
                </c:pt>
                <c:pt idx="1999">
                  <c:v>-82.936547061434695</c:v>
                </c:pt>
                <c:pt idx="2000">
                  <c:v>-82.993067092676881</c:v>
                </c:pt>
                <c:pt idx="2001">
                  <c:v>-83.049456315571149</c:v>
                </c:pt>
                <c:pt idx="2002">
                  <c:v>-83.105688606548398</c:v>
                </c:pt>
                <c:pt idx="2003">
                  <c:v>-83.161740064683869</c:v>
                </c:pt>
                <c:pt idx="2004">
                  <c:v>-83.217591881829577</c:v>
                </c:pt>
                <c:pt idx="2005">
                  <c:v>-83.273232806798333</c:v>
                </c:pt>
                <c:pt idx="2006">
                  <c:v>-83.328661705423684</c:v>
                </c:pt>
                <c:pt idx="2007">
                  <c:v>-83.383888307423177</c:v>
                </c:pt>
                <c:pt idx="2008">
                  <c:v>-83.438930067333203</c:v>
                </c:pt>
                <c:pt idx="2009">
                  <c:v>-83.493806170507412</c:v>
                </c:pt>
                <c:pt idx="2010">
                  <c:v>-83.54853280005004</c:v>
                </c:pt>
                <c:pt idx="2011">
                  <c:v>-83.603122274781356</c:v>
                </c:pt>
                <c:pt idx="2012">
                  <c:v>-83.657584031592151</c:v>
                </c:pt>
                <c:pt idx="2013">
                  <c:v>-83.711924464084035</c:v>
                </c:pt>
                <c:pt idx="2014">
                  <c:v>-83.766146343264239</c:v>
                </c:pt>
                <c:pt idx="2015">
                  <c:v>-83.820250619895077</c:v>
                </c:pt>
                <c:pt idx="2016">
                  <c:v>-83.874240726568416</c:v>
                </c:pt>
                <c:pt idx="2017">
                  <c:v>-83.928126141364714</c:v>
                </c:pt>
                <c:pt idx="2018">
                  <c:v>-83.981922534716375</c:v>
                </c:pt>
                <c:pt idx="2019">
                  <c:v>-84.035649095076295</c:v>
                </c:pt>
                <c:pt idx="2020">
                  <c:v>-84.08932544073987</c:v>
                </c:pt>
                <c:pt idx="2021">
                  <c:v>-84.142969895826099</c:v>
                </c:pt>
                <c:pt idx="2022">
                  <c:v>-84.196599438740378</c:v>
                </c:pt>
                <c:pt idx="2023">
                  <c:v>-84.250230592251995</c:v>
                </c:pt>
                <c:pt idx="2024">
                  <c:v>-84.303880613746614</c:v>
                </c:pt>
                <c:pt idx="2025">
                  <c:v>-84.357568803649144</c:v>
                </c:pt>
                <c:pt idx="2026">
                  <c:v>-84.41131708897781</c:v>
                </c:pt>
                <c:pt idx="2027">
                  <c:v>-84.465148366358463</c:v>
                </c:pt>
                <c:pt idx="2028">
                  <c:v>-84.519082797600646</c:v>
                </c:pt>
                <c:pt idx="2029">
                  <c:v>-84.573134568757851</c:v>
                </c:pt>
                <c:pt idx="2030">
                  <c:v>-84.627310698875334</c:v>
                </c:pt>
                <c:pt idx="2031">
                  <c:v>-84.681611015446194</c:v>
                </c:pt>
                <c:pt idx="2032">
                  <c:v>-84.736028655086287</c:v>
                </c:pt>
                <c:pt idx="2033">
                  <c:v>-84.790551994551421</c:v>
                </c:pt>
                <c:pt idx="2034">
                  <c:v>-84.845167998150515</c:v>
                </c:pt>
                <c:pt idx="2035">
                  <c:v>-84.899864657235739</c:v>
                </c:pt>
                <c:pt idx="2036">
                  <c:v>-84.954630402649386</c:v>
                </c:pt>
                <c:pt idx="2037">
                  <c:v>-85.009450970057529</c:v>
                </c:pt>
                <c:pt idx="2038">
                  <c:v>-85.064305139115262</c:v>
                </c:pt>
                <c:pt idx="2039">
                  <c:v>-85.119160339965049</c:v>
                </c:pt>
                <c:pt idx="2040">
                  <c:v>-85.173970787003299</c:v>
                </c:pt>
                <c:pt idx="2041">
                  <c:v>-85.228681359060289</c:v>
                </c:pt>
                <c:pt idx="2042">
                  <c:v>-85.283236278580404</c:v>
                </c:pt>
                <c:pt idx="2043">
                  <c:v>-85.337588031742115</c:v>
                </c:pt>
                <c:pt idx="2044">
                  <c:v>-85.391703212646902</c:v>
                </c:pt>
                <c:pt idx="2045">
                  <c:v>-85.445564853236746</c:v>
                </c:pt>
                <c:pt idx="2046">
                  <c:v>-85.499172023694129</c:v>
                </c:pt>
                <c:pt idx="2047">
                  <c:v>-85.552537268332969</c:v>
                </c:pt>
                <c:pt idx="2048">
                  <c:v>-85.605682401299717</c:v>
                </c:pt>
                <c:pt idx="2049">
                  <c:v>-85.658633519020299</c:v>
                </c:pt>
                <c:pt idx="2050">
                  <c:v>-85.711415659785089</c:v>
                </c:pt>
                <c:pt idx="2051">
                  <c:v>-85.764047442189494</c:v>
                </c:pt>
                <c:pt idx="2052">
                  <c:v>-85.816537148562901</c:v>
                </c:pt>
                <c:pt idx="2053">
                  <c:v>-85.868881479380192</c:v>
                </c:pt>
                <c:pt idx="2054">
                  <c:v>-85.921066146413438</c:v>
                </c:pt>
                <c:pt idx="2055">
                  <c:v>-85.973067214296464</c:v>
                </c:pt>
                <c:pt idx="2056">
                  <c:v>-86.024853723369205</c:v>
                </c:pt>
                <c:pt idx="2057">
                  <c:v>-86.076391884978804</c:v>
                </c:pt>
                <c:pt idx="2058">
                  <c:v>-86.127649284278974</c:v>
                </c:pt>
                <c:pt idx="2059">
                  <c:v>-86.178597685028791</c:v>
                </c:pt>
                <c:pt idx="2060">
                  <c:v>-86.229215131167251</c:v>
                </c:pt>
                <c:pt idx="2061">
                  <c:v>-86.279488394151514</c:v>
                </c:pt>
                <c:pt idx="2062">
                  <c:v>-86.329414687678124</c:v>
                </c:pt>
                <c:pt idx="2063">
                  <c:v>-86.37900073741568</c:v>
                </c:pt>
                <c:pt idx="2064">
                  <c:v>-86.428259452936814</c:v>
                </c:pt>
                <c:pt idx="2065">
                  <c:v>-86.477206180155008</c:v>
                </c:pt>
                <c:pt idx="2066">
                  <c:v>-86.525855518770356</c:v>
                </c:pt>
                <c:pt idx="2067">
                  <c:v>-86.574218505473681</c:v>
                </c:pt>
                <c:pt idx="2068">
                  <c:v>-86.622300666533405</c:v>
                </c:pt>
                <c:pt idx="2069">
                  <c:v>-86.670101916320959</c:v>
                </c:pt>
                <c:pt idx="2070">
                  <c:v>-86.71761805288682</c:v>
                </c:pt>
                <c:pt idx="2071">
                  <c:v>-86.764843121269735</c:v>
                </c:pt>
                <c:pt idx="2072">
                  <c:v>-86.811773025393691</c:v>
                </c:pt>
                <c:pt idx="2073">
                  <c:v>-86.858410412446929</c:v>
                </c:pt>
                <c:pt idx="2074">
                  <c:v>-86.904768603549158</c:v>
                </c:pt>
                <c:pt idx="2075">
                  <c:v>-86.950871683979045</c:v>
                </c:pt>
                <c:pt idx="2076">
                  <c:v>-86.996749865183745</c:v>
                </c:pt>
                <c:pt idx="2077">
                  <c:v>-87.042431824094024</c:v>
                </c:pt>
                <c:pt idx="2078">
                  <c:v>-87.087937273981552</c:v>
                </c:pt>
                <c:pt idx="2079">
                  <c:v>-87.1332725890028</c:v>
                </c:pt>
                <c:pt idx="2080">
                  <c:v>-87.178430155561159</c:v>
                </c:pt>
                <c:pt idx="2081">
                  <c:v>-87.223390364458922</c:v>
                </c:pt>
                <c:pt idx="2082">
                  <c:v>-87.26812493871536</c:v>
                </c:pt>
                <c:pt idx="2083">
                  <c:v>-87.312600752711873</c:v>
                </c:pt>
                <c:pt idx="2084">
                  <c:v>-87.356783734066525</c:v>
                </c:pt>
                <c:pt idx="2085">
                  <c:v>-87.400642448937816</c:v>
                </c:pt>
                <c:pt idx="2086">
                  <c:v>-87.444150404248987</c:v>
                </c:pt>
                <c:pt idx="2087">
                  <c:v>-87.487286422294474</c:v>
                </c:pt>
                <c:pt idx="2088">
                  <c:v>-87.530034441039774</c:v>
                </c:pt>
                <c:pt idx="2089">
                  <c:v>-87.572384886828331</c:v>
                </c:pt>
                <c:pt idx="2090">
                  <c:v>-87.614337462384441</c:v>
                </c:pt>
                <c:pt idx="2091">
                  <c:v>-87.655903138615372</c:v>
                </c:pt>
                <c:pt idx="2092">
                  <c:v>-87.697103855336195</c:v>
                </c:pt>
                <c:pt idx="2093">
                  <c:v>-87.73797000539868</c:v>
                </c:pt>
                <c:pt idx="2094">
                  <c:v>-87.778536920169998</c:v>
                </c:pt>
                <c:pt idx="2095">
                  <c:v>-87.818842159460175</c:v>
                </c:pt>
                <c:pt idx="2096">
                  <c:v>-87.858924395251222</c:v>
                </c:pt>
                <c:pt idx="2097">
                  <c:v>-87.898822917170747</c:v>
                </c:pt>
                <c:pt idx="2098">
                  <c:v>-87.938576514121522</c:v>
                </c:pt>
                <c:pt idx="2099">
                  <c:v>-87.978221471832086</c:v>
                </c:pt>
                <c:pt idx="2100">
                  <c:v>-88.017788800749855</c:v>
                </c:pt>
                <c:pt idx="2101">
                  <c:v>-88.057300348712872</c:v>
                </c:pt>
                <c:pt idx="2102">
                  <c:v>-88.096763821444682</c:v>
                </c:pt>
                <c:pt idx="2103">
                  <c:v>-88.13616852086983</c:v>
                </c:pt>
                <c:pt idx="2104">
                  <c:v>-88.175484775256223</c:v>
                </c:pt>
                <c:pt idx="2105">
                  <c:v>-88.214668356260972</c:v>
                </c:pt>
                <c:pt idx="2106">
                  <c:v>-88.253667564358949</c:v>
                </c:pt>
                <c:pt idx="2107">
                  <c:v>-88.292429158560395</c:v>
                </c:pt>
                <c:pt idx="2108">
                  <c:v>-88.330902209247725</c:v>
                </c:pt>
                <c:pt idx="2109">
                  <c:v>-88.369042313071759</c:v>
                </c:pt>
                <c:pt idx="2110">
                  <c:v>-88.406817431692104</c:v>
                </c:pt>
                <c:pt idx="2111">
                  <c:v>-88.444213510572382</c:v>
                </c:pt>
                <c:pt idx="2112">
                  <c:v>-88.4812377965509</c:v>
                </c:pt>
                <c:pt idx="2113">
                  <c:v>-88.517918340614884</c:v>
                </c:pt>
                <c:pt idx="2114">
                  <c:v>-88.554297896425922</c:v>
                </c:pt>
                <c:pt idx="2115">
                  <c:v>-88.590422999050276</c:v>
                </c:pt>
                <c:pt idx="2116">
                  <c:v>-88.626333417045771</c:v>
                </c:pt>
                <c:pt idx="2117">
                  <c:v>-88.662057417195726</c:v>
                </c:pt>
                <c:pt idx="2118">
                  <c:v>-88.697614051237224</c:v>
                </c:pt>
                <c:pt idx="2119">
                  <c:v>-88.733019312321957</c:v>
                </c:pt>
                <c:pt idx="2120">
                  <c:v>-88.768290875581144</c:v>
                </c:pt>
                <c:pt idx="2121">
                  <c:v>-88.803447533766587</c:v>
                </c:pt>
                <c:pt idx="2122">
                  <c:v>-88.838504314221481</c:v>
                </c:pt>
                <c:pt idx="2123">
                  <c:v>-88.873467866783329</c:v>
                </c:pt>
                <c:pt idx="2124">
                  <c:v>-88.908335133466665</c:v>
                </c:pt>
                <c:pt idx="2125">
                  <c:v>-88.943094699225227</c:v>
                </c:pt>
                <c:pt idx="2126">
                  <c:v>-88.977728363059256</c:v>
                </c:pt>
                <c:pt idx="2127">
                  <c:v>-89.012210795801082</c:v>
                </c:pt>
                <c:pt idx="2128">
                  <c:v>-89.046507939615125</c:v>
                </c:pt>
                <c:pt idx="2129">
                  <c:v>-89.080577372756835</c:v>
                </c:pt>
                <c:pt idx="2130">
                  <c:v>-89.114372673831568</c:v>
                </c:pt>
                <c:pt idx="2131">
                  <c:v>-89.147851306873306</c:v>
                </c:pt>
                <c:pt idx="2132">
                  <c:v>-89.180983734166489</c:v>
                </c:pt>
                <c:pt idx="2133">
                  <c:v>-89.21375899680082</c:v>
                </c:pt>
                <c:pt idx="2134">
                  <c:v>-89.246182335166225</c:v>
                </c:pt>
                <c:pt idx="2135">
                  <c:v>-89.278266391052256</c:v>
                </c:pt>
                <c:pt idx="2136">
                  <c:v>-89.310022692776826</c:v>
                </c:pt>
                <c:pt idx="2137">
                  <c:v>-89.341458608997783</c:v>
                </c:pt>
                <c:pt idx="2138">
                  <c:v>-89.372579907523146</c:v>
                </c:pt>
                <c:pt idx="2139">
                  <c:v>-89.403395706823318</c:v>
                </c:pt>
                <c:pt idx="2140">
                  <c:v>-89.433922329467649</c:v>
                </c:pt>
                <c:pt idx="2141">
                  <c:v>-89.464184432941778</c:v>
                </c:pt>
                <c:pt idx="2142">
                  <c:v>-89.494214012546877</c:v>
                </c:pt>
                <c:pt idx="2143">
                  <c:v>-89.524048333066744</c:v>
                </c:pt>
                <c:pt idx="2144">
                  <c:v>-89.553726574406411</c:v>
                </c:pt>
                <c:pt idx="2145">
                  <c:v>-89.583284730617365</c:v>
                </c:pt>
                <c:pt idx="2146">
                  <c:v>-89.612750319120238</c:v>
                </c:pt>
                <c:pt idx="2147">
                  <c:v>-89.642139615546128</c:v>
                </c:pt>
                <c:pt idx="2148">
                  <c:v>-89.671458022744332</c:v>
                </c:pt>
                <c:pt idx="2149">
                  <c:v>-89.700701965458663</c:v>
                </c:pt>
                <c:pt idx="2150">
                  <c:v>-89.729861299075253</c:v>
                </c:pt>
                <c:pt idx="2151">
                  <c:v>-89.758922073031769</c:v>
                </c:pt>
                <c:pt idx="2152">
                  <c:v>-89.787868791952036</c:v>
                </c:pt>
                <c:pt idx="2153">
                  <c:v>-89.81668541134718</c:v>
                </c:pt>
                <c:pt idx="2154">
                  <c:v>-89.845355459585122</c:v>
                </c:pt>
                <c:pt idx="2155">
                  <c:v>-89.873861588602864</c:v>
                </c:pt>
                <c:pt idx="2156">
                  <c:v>-89.90218429302675</c:v>
                </c:pt>
                <c:pt idx="2157">
                  <c:v>-89.930300591602119</c:v>
                </c:pt>
                <c:pt idx="2158">
                  <c:v>-89.958184738565379</c:v>
                </c:pt>
                <c:pt idx="2159">
                  <c:v>-89.985812080579862</c:v>
                </c:pt>
                <c:pt idx="2160">
                  <c:v>-90.01316468357912</c:v>
                </c:pt>
                <c:pt idx="2161">
                  <c:v>-90.040236032441896</c:v>
                </c:pt>
                <c:pt idx="2162">
                  <c:v>-90.06703287383155</c:v>
                </c:pt>
                <c:pt idx="2163">
                  <c:v>-90.093573308972765</c:v>
                </c:pt>
                <c:pt idx="2164">
                  <c:v>-90.119880929517635</c:v>
                </c:pt>
                <c:pt idx="2165">
                  <c:v>-90.145976814396406</c:v>
                </c:pt>
                <c:pt idx="2166">
                  <c:v>-90.171873309422651</c:v>
                </c:pt>
                <c:pt idx="2167">
                  <c:v>-90.197572056335929</c:v>
                </c:pt>
                <c:pt idx="2168">
                  <c:v>-90.223065260334934</c:v>
                </c:pt>
                <c:pt idx="2169">
                  <c:v>-90.248338588502889</c:v>
                </c:pt>
                <c:pt idx="2170">
                  <c:v>-90.273375535766064</c:v>
                </c:pt>
                <c:pt idx="2171">
                  <c:v>-90.298162541164729</c:v>
                </c:pt>
                <c:pt idx="2172">
                  <c:v>-90.32269277990504</c:v>
                </c:pt>
                <c:pt idx="2173">
                  <c:v>-90.34696731997002</c:v>
                </c:pt>
                <c:pt idx="2174">
                  <c:v>-90.370994261034753</c:v>
                </c:pt>
                <c:pt idx="2175">
                  <c:v>-90.394787605198715</c:v>
                </c:pt>
                <c:pt idx="2176">
                  <c:v>-90.418366870782322</c:v>
                </c:pt>
                <c:pt idx="2177">
                  <c:v>-90.441756339515138</c:v>
                </c:pt>
                <c:pt idx="2178">
                  <c:v>-90.464982222894307</c:v>
                </c:pt>
                <c:pt idx="2179">
                  <c:v>-90.48806786533369</c:v>
                </c:pt>
                <c:pt idx="2180">
                  <c:v>-90.511028748212979</c:v>
                </c:pt>
                <c:pt idx="2181">
                  <c:v>-90.533869030192477</c:v>
                </c:pt>
                <c:pt idx="2182">
                  <c:v>-90.556580405398677</c:v>
                </c:pt>
                <c:pt idx="2183">
                  <c:v>-90.57914314466386</c:v>
                </c:pt>
                <c:pt idx="2184">
                  <c:v>-90.601528810397426</c:v>
                </c:pt>
                <c:pt idx="2185">
                  <c:v>-90.623704367908061</c:v>
                </c:pt>
                <c:pt idx="2186">
                  <c:v>-90.645637656435923</c:v>
                </c:pt>
                <c:pt idx="2187">
                  <c:v>-90.667303333166743</c:v>
                </c:pt>
                <c:pt idx="2188">
                  <c:v>-90.688686912521902</c:v>
                </c:pt>
                <c:pt idx="2189">
                  <c:v>-90.709784617595645</c:v>
                </c:pt>
                <c:pt idx="2190">
                  <c:v>-90.730599358860317</c:v>
                </c:pt>
                <c:pt idx="2191">
                  <c:v>-90.751136307023273</c:v>
                </c:pt>
                <c:pt idx="2192">
                  <c:v>-90.771401437140739</c:v>
                </c:pt>
                <c:pt idx="2193">
                  <c:v>-90.791402270482408</c:v>
                </c:pt>
                <c:pt idx="2194">
                  <c:v>-90.81114749567611</c:v>
                </c:pt>
                <c:pt idx="2195">
                  <c:v>-90.830644994051525</c:v>
                </c:pt>
                <c:pt idx="2196">
                  <c:v>-90.849900735116265</c:v>
                </c:pt>
                <c:pt idx="2197">
                  <c:v>-90.868919268382939</c:v>
                </c:pt>
                <c:pt idx="2198">
                  <c:v>-90.887704154061524</c:v>
                </c:pt>
                <c:pt idx="2199">
                  <c:v>-90.906258005198737</c:v>
                </c:pt>
                <c:pt idx="2200">
                  <c:v>-90.92458352586857</c:v>
                </c:pt>
                <c:pt idx="2201">
                  <c:v>-90.942685180154996</c:v>
                </c:pt>
                <c:pt idx="2202">
                  <c:v>-90.960569131117254</c:v>
                </c:pt>
                <c:pt idx="2203">
                  <c:v>-90.978240805248717</c:v>
                </c:pt>
                <c:pt idx="2204">
                  <c:v>-90.99570231482133</c:v>
                </c:pt>
                <c:pt idx="2205">
                  <c:v>-91.012951718970299</c:v>
                </c:pt>
                <c:pt idx="2206">
                  <c:v>-91.029983622544393</c:v>
                </c:pt>
                <c:pt idx="2207">
                  <c:v>-91.046789705823585</c:v>
                </c:pt>
                <c:pt idx="2208">
                  <c:v>-91.063359076680868</c:v>
                </c:pt>
                <c:pt idx="2209">
                  <c:v>-91.079679489527649</c:v>
                </c:pt>
                <c:pt idx="2210">
                  <c:v>-91.095740211847072</c:v>
                </c:pt>
                <c:pt idx="2211">
                  <c:v>-91.111535968407935</c:v>
                </c:pt>
                <c:pt idx="2212">
                  <c:v>-91.127070023094262</c:v>
                </c:pt>
                <c:pt idx="2213">
                  <c:v>-91.142354518120499</c:v>
                </c:pt>
                <c:pt idx="2214">
                  <c:v>-91.157407704423932</c:v>
                </c:pt>
                <c:pt idx="2215">
                  <c:v>-91.172249409747607</c:v>
                </c:pt>
                <c:pt idx="2216">
                  <c:v>-91.186897313771595</c:v>
                </c:pt>
                <c:pt idx="2217">
                  <c:v>-91.20136657210702</c:v>
                </c:pt>
                <c:pt idx="2218">
                  <c:v>-91.215673209597639</c:v>
                </c:pt>
                <c:pt idx="2219">
                  <c:v>-91.229838778105503</c:v>
                </c:pt>
                <c:pt idx="2220">
                  <c:v>-91.243892928917802</c:v>
                </c:pt>
                <c:pt idx="2221">
                  <c:v>-91.257872891177243</c:v>
                </c:pt>
                <c:pt idx="2222">
                  <c:v>-91.271821742964292</c:v>
                </c:pt>
                <c:pt idx="2223">
                  <c:v>-91.285786935866071</c:v>
                </c:pt>
                <c:pt idx="2224">
                  <c:v>-91.299817826093516</c:v>
                </c:pt>
                <c:pt idx="2225">
                  <c:v>-91.31396105548616</c:v>
                </c:pt>
                <c:pt idx="2226">
                  <c:v>-91.328255366208481</c:v>
                </c:pt>
                <c:pt idx="2227">
                  <c:v>-91.342728056985777</c:v>
                </c:pt>
                <c:pt idx="2228">
                  <c:v>-91.357393855436172</c:v>
                </c:pt>
                <c:pt idx="2229">
                  <c:v>-91.372256462884309</c:v>
                </c:pt>
                <c:pt idx="2230">
                  <c:v>-91.387312621144744</c:v>
                </c:pt>
                <c:pt idx="2231">
                  <c:v>-91.402557363259206</c:v>
                </c:pt>
                <c:pt idx="2232">
                  <c:v>-91.417988693076751</c:v>
                </c:pt>
                <c:pt idx="2233">
                  <c:v>-91.433609971757079</c:v>
                </c:pt>
                <c:pt idx="2234">
                  <c:v>-91.449428165158736</c:v>
                </c:pt>
                <c:pt idx="2235">
                  <c:v>-91.465447745013776</c:v>
                </c:pt>
                <c:pt idx="2236">
                  <c:v>-91.481663077330694</c:v>
                </c:pt>
                <c:pt idx="2237">
                  <c:v>-91.498053219495148</c:v>
                </c:pt>
                <c:pt idx="2238">
                  <c:v>-91.514581474581391</c:v>
                </c:pt>
                <c:pt idx="2239">
                  <c:v>-91.531199762909296</c:v>
                </c:pt>
                <c:pt idx="2240">
                  <c:v>-91.547856091127244</c:v>
                </c:pt>
                <c:pt idx="2241">
                  <c:v>-91.56450271282182</c:v>
                </c:pt>
                <c:pt idx="2242">
                  <c:v>-91.58110312941767</c:v>
                </c:pt>
                <c:pt idx="2243">
                  <c:v>-91.597636613996528</c:v>
                </c:pt>
                <c:pt idx="2244">
                  <c:v>-91.61409870957263</c:v>
                </c:pt>
                <c:pt idx="2245">
                  <c:v>-91.630497237140744</c:v>
                </c:pt>
                <c:pt idx="2246">
                  <c:v>-91.646846345113758</c:v>
                </c:pt>
                <c:pt idx="2247">
                  <c:v>-91.663161651637125</c:v>
                </c:pt>
                <c:pt idx="2248">
                  <c:v>-91.679456378905314</c:v>
                </c:pt>
                <c:pt idx="2249">
                  <c:v>-91.695737272581894</c:v>
                </c:pt>
                <c:pt idx="2250">
                  <c:v>-91.712001328168</c:v>
                </c:pt>
                <c:pt idx="2251">
                  <c:v>-91.728234833691616</c:v>
                </c:pt>
                <c:pt idx="2252">
                  <c:v>-91.744414345913569</c:v>
                </c:pt>
                <c:pt idx="2253">
                  <c:v>-91.760508487928064</c:v>
                </c:pt>
                <c:pt idx="2254">
                  <c:v>-91.7764803794052</c:v>
                </c:pt>
                <c:pt idx="2255">
                  <c:v>-91.792290782204503</c:v>
                </c:pt>
                <c:pt idx="2256">
                  <c:v>-91.807900847788105</c:v>
                </c:pt>
                <c:pt idx="2257">
                  <c:v>-91.823272891327221</c:v>
                </c:pt>
                <c:pt idx="2258">
                  <c:v>-91.838369231292234</c:v>
                </c:pt>
                <c:pt idx="2259">
                  <c:v>-91.853150533766609</c:v>
                </c:pt>
                <c:pt idx="2260">
                  <c:v>-91.867575020244999</c:v>
                </c:pt>
                <c:pt idx="2261">
                  <c:v>-91.881599907623155</c:v>
                </c:pt>
                <c:pt idx="2262">
                  <c:v>-91.895185962109522</c:v>
                </c:pt>
                <c:pt idx="2263">
                  <c:v>-91.908303293226737</c:v>
                </c:pt>
                <c:pt idx="2264">
                  <c:v>-91.92093415156215</c:v>
                </c:pt>
                <c:pt idx="2265">
                  <c:v>-91.933070501224734</c:v>
                </c:pt>
                <c:pt idx="2266">
                  <c:v>-91.94470847918025</c:v>
                </c:pt>
                <c:pt idx="2267">
                  <c:v>-91.955843175756101</c:v>
                </c:pt>
                <c:pt idx="2268">
                  <c:v>-91.966465389502659</c:v>
                </c:pt>
                <c:pt idx="2269">
                  <c:v>-91.976560926218482</c:v>
                </c:pt>
                <c:pt idx="2270">
                  <c:v>-91.986112585103754</c:v>
                </c:pt>
                <c:pt idx="2271">
                  <c:v>-91.99510327788056</c:v>
                </c:pt>
                <c:pt idx="2272">
                  <c:v>-92.00351765598603</c:v>
                </c:pt>
                <c:pt idx="2273">
                  <c:v>-92.01134140174959</c:v>
                </c:pt>
                <c:pt idx="2274">
                  <c:v>-92.018560075681108</c:v>
                </c:pt>
                <c:pt idx="2275">
                  <c:v>-92.025159942714353</c:v>
                </c:pt>
                <c:pt idx="2276">
                  <c:v>-92.031131154961273</c:v>
                </c:pt>
                <c:pt idx="2277">
                  <c:v>-92.036471690577372</c:v>
                </c:pt>
                <c:pt idx="2278">
                  <c:v>-92.041190671782061</c:v>
                </c:pt>
                <c:pt idx="2279">
                  <c:v>-92.045310723419163</c:v>
                </c:pt>
                <c:pt idx="2280">
                  <c:v>-92.048868666783321</c:v>
                </c:pt>
                <c:pt idx="2281">
                  <c:v>-92.051913162159479</c:v>
                </c:pt>
                <c:pt idx="2282">
                  <c:v>-92.054499345663601</c:v>
                </c:pt>
                <c:pt idx="2283">
                  <c:v>-92.056682824044003</c:v>
                </c:pt>
                <c:pt idx="2284">
                  <c:v>-92.05851512896777</c:v>
                </c:pt>
                <c:pt idx="2285">
                  <c:v>-92.060040454436404</c:v>
                </c:pt>
                <c:pt idx="2286">
                  <c:v>-92.061292881329678</c:v>
                </c:pt>
                <c:pt idx="2287">
                  <c:v>-92.062294602799312</c:v>
                </c:pt>
                <c:pt idx="2288">
                  <c:v>-92.063056227743076</c:v>
                </c:pt>
                <c:pt idx="2289">
                  <c:v>-92.063579200799808</c:v>
                </c:pt>
                <c:pt idx="2290">
                  <c:v>-92.063858922519387</c:v>
                </c:pt>
                <c:pt idx="2291">
                  <c:v>-92.063886706573371</c:v>
                </c:pt>
                <c:pt idx="2292">
                  <c:v>-92.063650105323674</c:v>
                </c:pt>
                <c:pt idx="2293">
                  <c:v>-92.063133419445151</c:v>
                </c:pt>
                <c:pt idx="2294">
                  <c:v>-92.062320790302422</c:v>
                </c:pt>
                <c:pt idx="2295">
                  <c:v>-92.06120171417146</c:v>
                </c:pt>
                <c:pt idx="2296">
                  <c:v>-92.05977527313172</c:v>
                </c:pt>
                <c:pt idx="2297">
                  <c:v>-92.05804905588603</c:v>
                </c:pt>
                <c:pt idx="2298">
                  <c:v>-92.056032546713325</c:v>
                </c:pt>
                <c:pt idx="2299">
                  <c:v>-92.053728833391659</c:v>
                </c:pt>
                <c:pt idx="2300">
                  <c:v>-92.051129721519629</c:v>
                </c:pt>
                <c:pt idx="2301">
                  <c:v>-92.048217637540617</c:v>
                </c:pt>
                <c:pt idx="2302">
                  <c:v>-92.044973524018999</c:v>
                </c:pt>
                <c:pt idx="2303">
                  <c:v>-92.041385568507891</c:v>
                </c:pt>
                <c:pt idx="2304">
                  <c:v>-92.037453389802565</c:v>
                </c:pt>
                <c:pt idx="2305">
                  <c:v>-92.033186833291694</c:v>
                </c:pt>
                <c:pt idx="2306">
                  <c:v>-92.028602369657605</c:v>
                </c:pt>
                <c:pt idx="2307">
                  <c:v>-92.023719087678103</c:v>
                </c:pt>
                <c:pt idx="2308">
                  <c:v>-92.01855381014748</c:v>
                </c:pt>
                <c:pt idx="2309">
                  <c:v>-92.013115604948794</c:v>
                </c:pt>
                <c:pt idx="2310">
                  <c:v>-92.007401965008768</c:v>
                </c:pt>
                <c:pt idx="2311">
                  <c:v>-92.001398278380435</c:v>
                </c:pt>
                <c:pt idx="2312">
                  <c:v>-91.995080020694857</c:v>
                </c:pt>
                <c:pt idx="2313">
                  <c:v>-91.988416811997027</c:v>
                </c:pt>
                <c:pt idx="2314">
                  <c:v>-91.981378498975275</c:v>
                </c:pt>
                <c:pt idx="2315">
                  <c:v>-91.973942463934037</c:v>
                </c:pt>
                <c:pt idx="2316">
                  <c:v>-91.96609941324671</c:v>
                </c:pt>
                <c:pt idx="2317">
                  <c:v>-91.957855561309685</c:v>
                </c:pt>
                <c:pt idx="2318">
                  <c:v>-91.949231505223707</c:v>
                </c:pt>
                <c:pt idx="2319">
                  <c:v>-91.940259195201222</c:v>
                </c:pt>
                <c:pt idx="2320">
                  <c:v>-91.930978191952022</c:v>
                </c:pt>
                <c:pt idx="2321">
                  <c:v>-91.921432050087489</c:v>
                </c:pt>
                <c:pt idx="2322">
                  <c:v>-91.911665394851298</c:v>
                </c:pt>
                <c:pt idx="2323">
                  <c:v>-91.901721620594856</c:v>
                </c:pt>
                <c:pt idx="2324">
                  <c:v>-91.891640434891286</c:v>
                </c:pt>
                <c:pt idx="2325">
                  <c:v>-91.881454891177214</c:v>
                </c:pt>
                <c:pt idx="2326">
                  <c:v>-91.871188572356914</c:v>
                </c:pt>
                <c:pt idx="2327">
                  <c:v>-91.860853501124723</c:v>
                </c:pt>
                <c:pt idx="2328">
                  <c:v>-91.850449041339672</c:v>
                </c:pt>
                <c:pt idx="2329">
                  <c:v>-91.839962870032508</c:v>
                </c:pt>
                <c:pt idx="2330">
                  <c:v>-91.82937479680082</c:v>
                </c:pt>
                <c:pt idx="2331">
                  <c:v>-91.818661668332936</c:v>
                </c:pt>
                <c:pt idx="2332">
                  <c:v>-91.807800599750081</c:v>
                </c:pt>
                <c:pt idx="2333">
                  <c:v>-91.796770238390422</c:v>
                </c:pt>
                <c:pt idx="2334">
                  <c:v>-91.785552398150486</c:v>
                </c:pt>
                <c:pt idx="2335">
                  <c:v>-91.774136079330177</c:v>
                </c:pt>
                <c:pt idx="2336">
                  <c:v>-91.762522813646598</c:v>
                </c:pt>
                <c:pt idx="2337">
                  <c:v>-91.750729431342165</c:v>
                </c:pt>
                <c:pt idx="2338">
                  <c:v>-91.738785234341421</c:v>
                </c:pt>
                <c:pt idx="2339">
                  <c:v>-91.726724826293434</c:v>
                </c:pt>
                <c:pt idx="2340">
                  <c:v>-91.714580787853052</c:v>
                </c:pt>
                <c:pt idx="2341">
                  <c:v>-91.702379189802556</c:v>
                </c:pt>
                <c:pt idx="2342">
                  <c:v>-91.690137854886288</c:v>
                </c:pt>
                <c:pt idx="2343">
                  <c:v>-91.677865334016502</c:v>
                </c:pt>
                <c:pt idx="2344">
                  <c:v>-91.665559211697087</c:v>
                </c:pt>
                <c:pt idx="2345">
                  <c:v>-91.653205225743562</c:v>
                </c:pt>
                <c:pt idx="2346">
                  <c:v>-91.640779905323669</c:v>
                </c:pt>
                <c:pt idx="2347">
                  <c:v>-91.628256077230702</c:v>
                </c:pt>
                <c:pt idx="2348">
                  <c:v>-91.615607251837048</c:v>
                </c:pt>
                <c:pt idx="2349">
                  <c:v>-91.602809338915279</c:v>
                </c:pt>
                <c:pt idx="2350">
                  <c:v>-91.589842289627597</c:v>
                </c:pt>
                <c:pt idx="2351">
                  <c:v>-91.57669317040741</c:v>
                </c:pt>
                <c:pt idx="2352">
                  <c:v>-91.563358942314423</c:v>
                </c:pt>
                <c:pt idx="2353">
                  <c:v>-91.549847397400654</c:v>
                </c:pt>
                <c:pt idx="2354">
                  <c:v>-91.53617620054986</c:v>
                </c:pt>
                <c:pt idx="2355">
                  <c:v>-91.522370531417153</c:v>
                </c:pt>
                <c:pt idx="2356">
                  <c:v>-91.508460714671344</c:v>
                </c:pt>
                <c:pt idx="2357">
                  <c:v>-91.494481434441411</c:v>
                </c:pt>
                <c:pt idx="2358">
                  <c:v>-91.480472348362923</c:v>
                </c:pt>
                <c:pt idx="2359">
                  <c:v>-91.466478316920785</c:v>
                </c:pt>
                <c:pt idx="2360">
                  <c:v>-91.452547733866552</c:v>
                </c:pt>
                <c:pt idx="2361">
                  <c:v>-91.438728767108245</c:v>
                </c:pt>
                <c:pt idx="2362">
                  <c:v>-91.42506437365661</c:v>
                </c:pt>
                <c:pt idx="2363">
                  <c:v>-91.41158710562361</c:v>
                </c:pt>
                <c:pt idx="2364">
                  <c:v>-91.398314670582366</c:v>
                </c:pt>
                <c:pt idx="2365">
                  <c:v>-91.385247596500889</c:v>
                </c:pt>
                <c:pt idx="2366">
                  <c:v>-91.372370389002768</c:v>
                </c:pt>
                <c:pt idx="2367">
                  <c:v>-91.359656608447906</c:v>
                </c:pt>
                <c:pt idx="2368">
                  <c:v>-91.347076603099254</c:v>
                </c:pt>
                <c:pt idx="2369">
                  <c:v>-91.334605084928782</c:v>
                </c:pt>
                <c:pt idx="2370">
                  <c:v>-91.322225664133981</c:v>
                </c:pt>
                <c:pt idx="2371">
                  <c:v>-91.309931082629362</c:v>
                </c:pt>
                <c:pt idx="2372">
                  <c:v>-91.297720026943281</c:v>
                </c:pt>
                <c:pt idx="2373">
                  <c:v>-91.285592978855306</c:v>
                </c:pt>
                <c:pt idx="2374">
                  <c:v>-91.273549620144976</c:v>
                </c:pt>
                <c:pt idx="2375">
                  <c:v>-91.261588467783071</c:v>
                </c:pt>
                <c:pt idx="2376">
                  <c:v>-91.249707269732582</c:v>
                </c:pt>
                <c:pt idx="2377">
                  <c:v>-91.237902521619603</c:v>
                </c:pt>
                <c:pt idx="2378">
                  <c:v>-91.226168478580362</c:v>
                </c:pt>
                <c:pt idx="2379">
                  <c:v>-91.214497700924781</c:v>
                </c:pt>
                <c:pt idx="2380">
                  <c:v>-91.202883878330425</c:v>
                </c:pt>
                <c:pt idx="2381">
                  <c:v>-91.191324854736322</c:v>
                </c:pt>
                <c:pt idx="2382">
                  <c:v>-91.179823443489141</c:v>
                </c:pt>
                <c:pt idx="2383">
                  <c:v>-91.168385682629349</c:v>
                </c:pt>
                <c:pt idx="2384">
                  <c:v>-91.157017181754568</c:v>
                </c:pt>
                <c:pt idx="2385">
                  <c:v>-91.1457184096476</c:v>
                </c:pt>
                <c:pt idx="2386">
                  <c:v>-91.134481116820808</c:v>
                </c:pt>
                <c:pt idx="2387">
                  <c:v>-91.123288268532875</c:v>
                </c:pt>
                <c:pt idx="2388">
                  <c:v>-91.112116931967023</c:v>
                </c:pt>
                <c:pt idx="2389">
                  <c:v>-91.100941298475391</c:v>
                </c:pt>
                <c:pt idx="2390">
                  <c:v>-91.089734533516634</c:v>
                </c:pt>
                <c:pt idx="2391">
                  <c:v>-91.078470280379918</c:v>
                </c:pt>
                <c:pt idx="2392">
                  <c:v>-91.067124227343172</c:v>
                </c:pt>
                <c:pt idx="2393">
                  <c:v>-91.055675020244948</c:v>
                </c:pt>
                <c:pt idx="2394">
                  <c:v>-91.044104195451155</c:v>
                </c:pt>
                <c:pt idx="2395">
                  <c:v>-91.032395943614119</c:v>
                </c:pt>
                <c:pt idx="2396">
                  <c:v>-91.02053788807801</c:v>
                </c:pt>
                <c:pt idx="2397">
                  <c:v>-91.00852322759313</c:v>
                </c:pt>
                <c:pt idx="2398">
                  <c:v>-90.996353260035022</c:v>
                </c:pt>
                <c:pt idx="2399">
                  <c:v>-90.984038741114745</c:v>
                </c:pt>
                <c:pt idx="2400">
                  <c:v>-90.971599188302946</c:v>
                </c:pt>
                <c:pt idx="2401">
                  <c:v>-90.959060604198982</c:v>
                </c:pt>
                <c:pt idx="2402">
                  <c:v>-90.946453076480893</c:v>
                </c:pt>
                <c:pt idx="2403">
                  <c:v>-90.933808867833065</c:v>
                </c:pt>
                <c:pt idx="2404">
                  <c:v>-90.92115984868785</c:v>
                </c:pt>
                <c:pt idx="2405">
                  <c:v>-90.9085336052987</c:v>
                </c:pt>
                <c:pt idx="2406">
                  <c:v>-90.895949855236225</c:v>
                </c:pt>
                <c:pt idx="2407">
                  <c:v>-90.883419191852056</c:v>
                </c:pt>
                <c:pt idx="2408">
                  <c:v>-90.870944184653851</c:v>
                </c:pt>
                <c:pt idx="2409">
                  <c:v>-90.858521232941783</c:v>
                </c:pt>
                <c:pt idx="2410">
                  <c:v>-90.846141938315441</c:v>
                </c:pt>
                <c:pt idx="2411">
                  <c:v>-90.833794446838311</c:v>
                </c:pt>
                <c:pt idx="2412">
                  <c:v>-90.821465771407162</c:v>
                </c:pt>
                <c:pt idx="2413">
                  <c:v>-90.809144259685098</c:v>
                </c:pt>
                <c:pt idx="2414">
                  <c:v>-90.796820007398182</c:v>
                </c:pt>
                <c:pt idx="2415">
                  <c:v>-90.784483085578628</c:v>
                </c:pt>
                <c:pt idx="2416">
                  <c:v>-90.772122212846824</c:v>
                </c:pt>
                <c:pt idx="2417">
                  <c:v>-90.759725592651876</c:v>
                </c:pt>
                <c:pt idx="2418">
                  <c:v>-90.747282849587634</c:v>
                </c:pt>
                <c:pt idx="2419">
                  <c:v>-90.734786734866319</c:v>
                </c:pt>
                <c:pt idx="2420">
                  <c:v>-90.722234269582628</c:v>
                </c:pt>
                <c:pt idx="2421">
                  <c:v>-90.709626554011521</c:v>
                </c:pt>
                <c:pt idx="2422">
                  <c:v>-90.696966686828318</c:v>
                </c:pt>
                <c:pt idx="2423">
                  <c:v>-90.684256941864561</c:v>
                </c:pt>
                <c:pt idx="2424">
                  <c:v>-90.67149663074234</c:v>
                </c:pt>
                <c:pt idx="2425">
                  <c:v>-90.65868122444391</c:v>
                </c:pt>
                <c:pt idx="2426">
                  <c:v>-90.645803453986531</c:v>
                </c:pt>
                <c:pt idx="2427">
                  <c:v>-90.632856607498155</c:v>
                </c:pt>
                <c:pt idx="2428">
                  <c:v>-90.619838014396436</c:v>
                </c:pt>
                <c:pt idx="2429">
                  <c:v>-90.606750010847321</c:v>
                </c:pt>
                <c:pt idx="2430">
                  <c:v>-90.593598010397429</c:v>
                </c:pt>
                <c:pt idx="2431">
                  <c:v>-90.580387389302714</c:v>
                </c:pt>
                <c:pt idx="2432">
                  <c:v>-90.567120576056027</c:v>
                </c:pt>
                <c:pt idx="2433">
                  <c:v>-90.553794742314466</c:v>
                </c:pt>
                <c:pt idx="2434">
                  <c:v>-90.54040025328672</c:v>
                </c:pt>
                <c:pt idx="2435">
                  <c:v>-90.526920163159247</c:v>
                </c:pt>
                <c:pt idx="2436">
                  <c:v>-90.513331568058021</c:v>
                </c:pt>
                <c:pt idx="2437">
                  <c:v>-90.499610020444933</c:v>
                </c:pt>
                <c:pt idx="2438">
                  <c:v>-90.485736513721605</c:v>
                </c:pt>
                <c:pt idx="2439">
                  <c:v>-90.471703475181243</c:v>
                </c:pt>
                <c:pt idx="2440">
                  <c:v>-90.457516265583649</c:v>
                </c:pt>
                <c:pt idx="2441">
                  <c:v>-90.443190901474665</c:v>
                </c:pt>
                <c:pt idx="2442">
                  <c:v>-90.428751204548888</c:v>
                </c:pt>
                <c:pt idx="2443">
                  <c:v>-90.414226093076763</c:v>
                </c:pt>
                <c:pt idx="2444">
                  <c:v>-90.399645711122261</c:v>
                </c:pt>
                <c:pt idx="2445">
                  <c:v>-90.385037400549891</c:v>
                </c:pt>
                <c:pt idx="2446">
                  <c:v>-90.370424279830075</c:v>
                </c:pt>
                <c:pt idx="2447">
                  <c:v>-90.355826545913558</c:v>
                </c:pt>
                <c:pt idx="2448">
                  <c:v>-90.341262682379437</c:v>
                </c:pt>
                <c:pt idx="2449">
                  <c:v>-90.326748671682111</c:v>
                </c:pt>
                <c:pt idx="2450">
                  <c:v>-90.312296011897061</c:v>
                </c:pt>
                <c:pt idx="2451">
                  <c:v>-90.297910227143248</c:v>
                </c:pt>
                <c:pt idx="2452">
                  <c:v>-90.283590102274474</c:v>
                </c:pt>
                <c:pt idx="2453">
                  <c:v>-90.269326359310213</c:v>
                </c:pt>
                <c:pt idx="2454">
                  <c:v>-90.255099576755839</c:v>
                </c:pt>
                <c:pt idx="2455">
                  <c:v>-90.240879517870567</c:v>
                </c:pt>
                <c:pt idx="2456">
                  <c:v>-90.226627605598637</c:v>
                </c:pt>
                <c:pt idx="2457">
                  <c:v>-90.212301663884062</c:v>
                </c:pt>
                <c:pt idx="2458">
                  <c:v>-90.197861113621627</c:v>
                </c:pt>
                <c:pt idx="2459">
                  <c:v>-90.183271436790847</c:v>
                </c:pt>
                <c:pt idx="2460">
                  <c:v>-90.1685068309923</c:v>
                </c:pt>
                <c:pt idx="2461">
                  <c:v>-90.153550122769346</c:v>
                </c:pt>
                <c:pt idx="2462">
                  <c:v>-90.138390300324971</c:v>
                </c:pt>
                <c:pt idx="2463">
                  <c:v>-90.123019673531672</c:v>
                </c:pt>
                <c:pt idx="2464">
                  <c:v>-90.107432963459189</c:v>
                </c:pt>
                <c:pt idx="2465">
                  <c:v>-90.091628928767861</c:v>
                </c:pt>
                <c:pt idx="2466">
                  <c:v>-90.075612715971047</c:v>
                </c:pt>
                <c:pt idx="2467">
                  <c:v>-90.059396233341701</c:v>
                </c:pt>
                <c:pt idx="2468">
                  <c:v>-90.042995675231225</c:v>
                </c:pt>
                <c:pt idx="2469">
                  <c:v>-90.026428109122762</c:v>
                </c:pt>
                <c:pt idx="2470">
                  <c:v>-90.009709678280473</c:v>
                </c:pt>
                <c:pt idx="2471">
                  <c:v>-89.992855919520167</c:v>
                </c:pt>
                <c:pt idx="2472">
                  <c:v>-89.975882582454432</c:v>
                </c:pt>
                <c:pt idx="2473">
                  <c:v>-89.95880551047243</c:v>
                </c:pt>
                <c:pt idx="2474">
                  <c:v>-89.941639609747597</c:v>
                </c:pt>
                <c:pt idx="2475">
                  <c:v>-89.924397317270731</c:v>
                </c:pt>
                <c:pt idx="2476">
                  <c:v>-89.907086626343457</c:v>
                </c:pt>
                <c:pt idx="2477">
                  <c:v>-89.889709452986793</c:v>
                </c:pt>
                <c:pt idx="2478">
                  <c:v>-89.872262024094013</c:v>
                </c:pt>
                <c:pt idx="2479">
                  <c:v>-89.854737722819337</c:v>
                </c:pt>
                <c:pt idx="2480">
                  <c:v>-89.837130328967788</c:v>
                </c:pt>
                <c:pt idx="2481">
                  <c:v>-89.819434985903555</c:v>
                </c:pt>
                <c:pt idx="2482">
                  <c:v>-89.801646281129749</c:v>
                </c:pt>
                <c:pt idx="2483">
                  <c:v>-89.783755528217966</c:v>
                </c:pt>
                <c:pt idx="2484">
                  <c:v>-89.765750159810082</c:v>
                </c:pt>
                <c:pt idx="2485">
                  <c:v>-89.74761604663837</c:v>
                </c:pt>
                <c:pt idx="2486">
                  <c:v>-89.72934087528121</c:v>
                </c:pt>
                <c:pt idx="2487">
                  <c:v>-89.710916580654867</c:v>
                </c:pt>
                <c:pt idx="2488">
                  <c:v>-89.69234035051241</c:v>
                </c:pt>
                <c:pt idx="2489">
                  <c:v>-89.67361421974509</c:v>
                </c:pt>
                <c:pt idx="2490">
                  <c:v>-89.654743151012283</c:v>
                </c:pt>
                <c:pt idx="2491">
                  <c:v>-89.635732358010529</c:v>
                </c:pt>
                <c:pt idx="2492">
                  <c:v>-89.616585665633622</c:v>
                </c:pt>
                <c:pt idx="2493">
                  <c:v>-89.59730614381408</c:v>
                </c:pt>
                <c:pt idx="2494">
                  <c:v>-89.577898333816577</c:v>
                </c:pt>
                <c:pt idx="2495">
                  <c:v>-89.558370167808079</c:v>
                </c:pt>
                <c:pt idx="2496">
                  <c:v>-89.53873343279183</c:v>
                </c:pt>
                <c:pt idx="2497">
                  <c:v>-89.519003222344438</c:v>
                </c:pt>
                <c:pt idx="2498">
                  <c:v>-89.499197353811567</c:v>
                </c:pt>
                <c:pt idx="2499">
                  <c:v>-89.479335925868554</c:v>
                </c:pt>
                <c:pt idx="2500">
                  <c:v>-89.459440174906305</c:v>
                </c:pt>
                <c:pt idx="2501">
                  <c:v>-89.439529745313706</c:v>
                </c:pt>
                <c:pt idx="2502">
                  <c:v>-89.419618850687357</c:v>
                </c:pt>
                <c:pt idx="2503">
                  <c:v>-89.399713480579891</c:v>
                </c:pt>
                <c:pt idx="2504">
                  <c:v>-89.379811828292958</c:v>
                </c:pt>
                <c:pt idx="2505">
                  <c:v>-89.359907683179244</c:v>
                </c:pt>
                <c:pt idx="2506">
                  <c:v>-89.339993613496674</c:v>
                </c:pt>
                <c:pt idx="2507">
                  <c:v>-89.320061135316209</c:v>
                </c:pt>
                <c:pt idx="2508">
                  <c:v>-89.300099135366196</c:v>
                </c:pt>
                <c:pt idx="2509">
                  <c:v>-89.280094424743851</c:v>
                </c:pt>
                <c:pt idx="2510">
                  <c:v>-89.26003591742068</c:v>
                </c:pt>
                <c:pt idx="2511">
                  <c:v>-89.239919800449925</c:v>
                </c:pt>
                <c:pt idx="2512">
                  <c:v>-89.219751836440935</c:v>
                </c:pt>
                <c:pt idx="2513">
                  <c:v>-89.199545324268968</c:v>
                </c:pt>
                <c:pt idx="2514">
                  <c:v>-89.179316713771598</c:v>
                </c:pt>
                <c:pt idx="2515">
                  <c:v>-89.159081960459929</c:v>
                </c:pt>
                <c:pt idx="2516">
                  <c:v>-89.13885446928272</c:v>
                </c:pt>
                <c:pt idx="2517">
                  <c:v>-89.118643492676867</c:v>
                </c:pt>
                <c:pt idx="2518">
                  <c:v>-89.098452916570892</c:v>
                </c:pt>
                <c:pt idx="2519">
                  <c:v>-89.078281550362448</c:v>
                </c:pt>
                <c:pt idx="2520">
                  <c:v>-89.058124536465925</c:v>
                </c:pt>
                <c:pt idx="2521">
                  <c:v>-89.037974236790845</c:v>
                </c:pt>
                <c:pt idx="2522">
                  <c:v>-89.017820254436444</c:v>
                </c:pt>
                <c:pt idx="2523">
                  <c:v>-88.997649460634889</c:v>
                </c:pt>
                <c:pt idx="2524">
                  <c:v>-88.977446484478932</c:v>
                </c:pt>
                <c:pt idx="2525">
                  <c:v>-88.957194619345216</c:v>
                </c:pt>
                <c:pt idx="2526">
                  <c:v>-88.936877068582916</c:v>
                </c:pt>
                <c:pt idx="2527">
                  <c:v>-88.916478628642892</c:v>
                </c:pt>
                <c:pt idx="2528">
                  <c:v>-88.895987891677137</c:v>
                </c:pt>
                <c:pt idx="2529">
                  <c:v>-88.87539914886284</c:v>
                </c:pt>
                <c:pt idx="2530">
                  <c:v>-88.854712507273248</c:v>
                </c:pt>
                <c:pt idx="2531">
                  <c:v>-88.8339320598851</c:v>
                </c:pt>
                <c:pt idx="2532">
                  <c:v>-88.813064024493954</c:v>
                </c:pt>
                <c:pt idx="2533">
                  <c:v>-88.792116501774629</c:v>
                </c:pt>
                <c:pt idx="2534">
                  <c:v>-88.771099938765374</c:v>
                </c:pt>
                <c:pt idx="2535">
                  <c:v>-88.750026552761881</c:v>
                </c:pt>
                <c:pt idx="2536">
                  <c:v>-88.728909039740131</c:v>
                </c:pt>
                <c:pt idx="2537">
                  <c:v>-88.707759593151792</c:v>
                </c:pt>
                <c:pt idx="2538">
                  <c:v>-88.686588650887359</c:v>
                </c:pt>
                <c:pt idx="2539">
                  <c:v>-88.665403054236521</c:v>
                </c:pt>
                <c:pt idx="2540">
                  <c:v>-88.644205012097046</c:v>
                </c:pt>
                <c:pt idx="2541">
                  <c:v>-88.622992373606664</c:v>
                </c:pt>
                <c:pt idx="2542">
                  <c:v>-88.601759194101547</c:v>
                </c:pt>
                <c:pt idx="2543">
                  <c:v>-88.580496880429962</c:v>
                </c:pt>
                <c:pt idx="2544">
                  <c:v>-88.559196708372966</c:v>
                </c:pt>
                <c:pt idx="2545">
                  <c:v>-88.5378519510123</c:v>
                </c:pt>
                <c:pt idx="2546">
                  <c:v>-88.516457545413701</c:v>
                </c:pt>
                <c:pt idx="2547">
                  <c:v>-88.495008542214507</c:v>
                </c:pt>
                <c:pt idx="2548">
                  <c:v>-88.473499593201751</c:v>
                </c:pt>
                <c:pt idx="2549">
                  <c:v>-88.451924980804861</c:v>
                </c:pt>
                <c:pt idx="2550">
                  <c:v>-88.430277050137533</c:v>
                </c:pt>
                <c:pt idx="2551">
                  <c:v>-88.408542541414704</c:v>
                </c:pt>
                <c:pt idx="2552">
                  <c:v>-88.386698673531683</c:v>
                </c:pt>
                <c:pt idx="2553">
                  <c:v>-88.364711478130531</c:v>
                </c:pt>
                <c:pt idx="2554">
                  <c:v>-88.34253780514878</c:v>
                </c:pt>
                <c:pt idx="2555">
                  <c:v>-88.320130385203768</c:v>
                </c:pt>
                <c:pt idx="2556">
                  <c:v>-88.297443471682143</c:v>
                </c:pt>
                <c:pt idx="2557">
                  <c:v>-88.274436743114279</c:v>
                </c:pt>
                <c:pt idx="2558">
                  <c:v>-88.251077741714639</c:v>
                </c:pt>
                <c:pt idx="2559">
                  <c:v>-88.227346224843856</c:v>
                </c:pt>
                <c:pt idx="2560">
                  <c:v>-88.20324330962265</c:v>
                </c:pt>
                <c:pt idx="2561">
                  <c:v>-88.178801864583917</c:v>
                </c:pt>
                <c:pt idx="2562">
                  <c:v>-88.154090486578426</c:v>
                </c:pt>
                <c:pt idx="2563">
                  <c:v>-88.12920861554619</c:v>
                </c:pt>
                <c:pt idx="2564">
                  <c:v>-88.104274204448956</c:v>
                </c:pt>
                <c:pt idx="2565">
                  <c:v>-88.079403169407712</c:v>
                </c:pt>
                <c:pt idx="2566">
                  <c:v>-88.05468384818802</c:v>
                </c:pt>
                <c:pt idx="2567">
                  <c:v>-88.030156500574932</c:v>
                </c:pt>
                <c:pt idx="2568">
                  <c:v>-88.005805201349744</c:v>
                </c:pt>
                <c:pt idx="2569">
                  <c:v>-87.98156508037998</c:v>
                </c:pt>
                <c:pt idx="2570">
                  <c:v>-87.957345395451213</c:v>
                </c:pt>
                <c:pt idx="2571">
                  <c:v>-87.933059139215274</c:v>
                </c:pt>
                <c:pt idx="2572">
                  <c:v>-87.908643107823124</c:v>
                </c:pt>
                <c:pt idx="2573">
                  <c:v>-87.88406179295184</c:v>
                </c:pt>
                <c:pt idx="2574">
                  <c:v>-87.859300251037311</c:v>
                </c:pt>
                <c:pt idx="2575">
                  <c:v>-87.834353751262256</c:v>
                </c:pt>
                <c:pt idx="2576">
                  <c:v>-87.809221658735382</c:v>
                </c:pt>
                <c:pt idx="2577">
                  <c:v>-87.783908439040317</c:v>
                </c:pt>
                <c:pt idx="2578">
                  <c:v>-87.758426222544429</c:v>
                </c:pt>
                <c:pt idx="2579">
                  <c:v>-87.732794378205512</c:v>
                </c:pt>
                <c:pt idx="2580">
                  <c:v>-87.707038894576428</c:v>
                </c:pt>
                <c:pt idx="2581">
                  <c:v>-87.681193018045562</c:v>
                </c:pt>
                <c:pt idx="2582">
                  <c:v>-87.655296355811117</c:v>
                </c:pt>
                <c:pt idx="2583">
                  <c:v>-87.629392115121291</c:v>
                </c:pt>
                <c:pt idx="2584">
                  <c:v>-87.603524289927591</c:v>
                </c:pt>
                <c:pt idx="2585">
                  <c:v>-87.577735020694888</c:v>
                </c:pt>
                <c:pt idx="2586">
                  <c:v>-87.552061892626909</c:v>
                </c:pt>
                <c:pt idx="2587">
                  <c:v>-87.526535093976563</c:v>
                </c:pt>
                <c:pt idx="2588">
                  <c:v>-87.501174446438455</c:v>
                </c:pt>
                <c:pt idx="2589">
                  <c:v>-87.475988287928089</c:v>
                </c:pt>
                <c:pt idx="2590">
                  <c:v>-87.450976416995815</c:v>
                </c:pt>
                <c:pt idx="2591">
                  <c:v>-87.426134594551428</c:v>
                </c:pt>
                <c:pt idx="2592">
                  <c:v>-87.401455126268502</c:v>
                </c:pt>
                <c:pt idx="2593">
                  <c:v>-87.37692293446645</c:v>
                </c:pt>
                <c:pt idx="2594">
                  <c:v>-87.352512797300733</c:v>
                </c:pt>
                <c:pt idx="2595">
                  <c:v>-87.328192231492181</c:v>
                </c:pt>
                <c:pt idx="2596">
                  <c:v>-87.303928178705377</c:v>
                </c:pt>
                <c:pt idx="2597">
                  <c:v>-87.279692471732119</c:v>
                </c:pt>
                <c:pt idx="2598">
                  <c:v>-87.25546391097231</c:v>
                </c:pt>
                <c:pt idx="2599">
                  <c:v>-87.231229158760357</c:v>
                </c:pt>
                <c:pt idx="2600">
                  <c:v>-87.20698451557115</c:v>
                </c:pt>
                <c:pt idx="2601">
                  <c:v>-87.182736778855329</c:v>
                </c:pt>
                <c:pt idx="2602">
                  <c:v>-87.15850038150468</c:v>
                </c:pt>
                <c:pt idx="2603">
                  <c:v>-87.134291412846835</c:v>
                </c:pt>
                <c:pt idx="2604">
                  <c:v>-87.110122011497168</c:v>
                </c:pt>
                <c:pt idx="2605">
                  <c:v>-87.085997988302964</c:v>
                </c:pt>
                <c:pt idx="2606">
                  <c:v>-87.061919521569664</c:v>
                </c:pt>
                <c:pt idx="2607">
                  <c:v>-87.037882485378702</c:v>
                </c:pt>
                <c:pt idx="2608">
                  <c:v>-87.013879174306481</c:v>
                </c:pt>
                <c:pt idx="2609">
                  <c:v>-86.989899632741867</c:v>
                </c:pt>
                <c:pt idx="2610">
                  <c:v>-86.965934203349221</c:v>
                </c:pt>
                <c:pt idx="2611">
                  <c:v>-86.941976028342964</c:v>
                </c:pt>
                <c:pt idx="2612">
                  <c:v>-86.918022607898067</c:v>
                </c:pt>
                <c:pt idx="2613">
                  <c:v>-86.894076251337211</c:v>
                </c:pt>
                <c:pt idx="2614">
                  <c:v>-86.870142910872332</c:v>
                </c:pt>
                <c:pt idx="2615">
                  <c:v>-86.846229920719864</c:v>
                </c:pt>
                <c:pt idx="2616">
                  <c:v>-86.822344523619137</c:v>
                </c:pt>
                <c:pt idx="2617">
                  <c:v>-86.798493525268725</c:v>
                </c:pt>
                <c:pt idx="2618">
                  <c:v>-86.77468244893781</c:v>
                </c:pt>
                <c:pt idx="2619">
                  <c:v>-86.750913701474673</c:v>
                </c:pt>
                <c:pt idx="2620">
                  <c:v>-86.727185342264477</c:v>
                </c:pt>
                <c:pt idx="2621">
                  <c:v>-86.703491678580392</c:v>
                </c:pt>
                <c:pt idx="2622">
                  <c:v>-86.679824711522159</c:v>
                </c:pt>
                <c:pt idx="2623">
                  <c:v>-86.656174723419184</c:v>
                </c:pt>
                <c:pt idx="2624">
                  <c:v>-86.632530289127757</c:v>
                </c:pt>
                <c:pt idx="2625">
                  <c:v>-86.608879536016047</c:v>
                </c:pt>
                <c:pt idx="2626">
                  <c:v>-86.58521284808802</c:v>
                </c:pt>
                <c:pt idx="2627">
                  <c:v>-86.561524810097524</c:v>
                </c:pt>
                <c:pt idx="2628">
                  <c:v>-86.537813338165492</c:v>
                </c:pt>
                <c:pt idx="2629">
                  <c:v>-86.514076176905803</c:v>
                </c:pt>
                <c:pt idx="2630">
                  <c:v>-86.490307124468913</c:v>
                </c:pt>
                <c:pt idx="2631">
                  <c:v>-86.466494892676863</c:v>
                </c:pt>
                <c:pt idx="2632">
                  <c:v>-86.442625426293461</c:v>
                </c:pt>
                <c:pt idx="2633">
                  <c:v>-86.418685422444412</c:v>
                </c:pt>
                <c:pt idx="2634">
                  <c:v>-86.394664140114998</c:v>
                </c:pt>
                <c:pt idx="2635">
                  <c:v>-86.370552719020267</c:v>
                </c:pt>
                <c:pt idx="2636">
                  <c:v>-86.346342653936532</c:v>
                </c:pt>
                <c:pt idx="2637">
                  <c:v>-86.322025701574617</c:v>
                </c:pt>
                <c:pt idx="2638">
                  <c:v>-86.297595418995272</c:v>
                </c:pt>
                <c:pt idx="2639">
                  <c:v>-86.273048200949788</c:v>
                </c:pt>
                <c:pt idx="2640">
                  <c:v>-86.248382956210961</c:v>
                </c:pt>
                <c:pt idx="2641">
                  <c:v>-86.223601558010515</c:v>
                </c:pt>
                <c:pt idx="2642">
                  <c:v>-86.198711979005267</c:v>
                </c:pt>
                <c:pt idx="2643">
                  <c:v>-86.173732607248198</c:v>
                </c:pt>
                <c:pt idx="2644">
                  <c:v>-86.148693766608375</c:v>
                </c:pt>
                <c:pt idx="2645">
                  <c:v>-86.12363412431894</c:v>
                </c:pt>
                <c:pt idx="2646">
                  <c:v>-86.098593917770586</c:v>
                </c:pt>
                <c:pt idx="2647">
                  <c:v>-86.073608755311199</c:v>
                </c:pt>
                <c:pt idx="2648">
                  <c:v>-86.048705767958026</c:v>
                </c:pt>
                <c:pt idx="2649">
                  <c:v>-86.023901467833056</c:v>
                </c:pt>
                <c:pt idx="2650">
                  <c:v>-85.999200375856049</c:v>
                </c:pt>
                <c:pt idx="2651">
                  <c:v>-85.974594827943022</c:v>
                </c:pt>
                <c:pt idx="2652">
                  <c:v>-85.950066797000758</c:v>
                </c:pt>
                <c:pt idx="2653">
                  <c:v>-85.925591062034499</c:v>
                </c:pt>
                <c:pt idx="2654">
                  <c:v>-85.901138579105236</c:v>
                </c:pt>
                <c:pt idx="2655">
                  <c:v>-85.876680590452409</c:v>
                </c:pt>
                <c:pt idx="2656">
                  <c:v>-85.85219400844791</c:v>
                </c:pt>
                <c:pt idx="2657">
                  <c:v>-85.827666150262445</c:v>
                </c:pt>
                <c:pt idx="2658">
                  <c:v>-85.803096381504631</c:v>
                </c:pt>
                <c:pt idx="2659">
                  <c:v>-85.778494700374921</c:v>
                </c:pt>
                <c:pt idx="2660">
                  <c:v>-85.753879120269943</c:v>
                </c:pt>
                <c:pt idx="2661">
                  <c:v>-85.729273289977513</c:v>
                </c:pt>
                <c:pt idx="2662">
                  <c:v>-85.704704795051256</c:v>
                </c:pt>
                <c:pt idx="2663">
                  <c:v>-85.680203896925789</c:v>
                </c:pt>
                <c:pt idx="2664">
                  <c:v>-85.655801634691343</c:v>
                </c:pt>
                <c:pt idx="2665">
                  <c:v>-85.631526050537389</c:v>
                </c:pt>
                <c:pt idx="2666">
                  <c:v>-85.607396911872044</c:v>
                </c:pt>
                <c:pt idx="2667">
                  <c:v>-85.583421103974018</c:v>
                </c:pt>
                <c:pt idx="2668">
                  <c:v>-85.55959061684581</c:v>
                </c:pt>
                <c:pt idx="2669">
                  <c:v>-85.535883501824557</c:v>
                </c:pt>
                <c:pt idx="2670">
                  <c:v>-85.512267098675352</c:v>
                </c:pt>
                <c:pt idx="2671">
                  <c:v>-85.488702486228462</c:v>
                </c:pt>
                <c:pt idx="2672">
                  <c:v>-85.465149432042011</c:v>
                </c:pt>
                <c:pt idx="2673">
                  <c:v>-85.44157149052738</c:v>
                </c:pt>
                <c:pt idx="2674">
                  <c:v>-85.417940175256206</c:v>
                </c:pt>
                <c:pt idx="2675">
                  <c:v>-85.394236539315187</c:v>
                </c:pt>
                <c:pt idx="2676">
                  <c:v>-85.370449910072495</c:v>
                </c:pt>
                <c:pt idx="2677">
                  <c:v>-85.34657542869283</c:v>
                </c:pt>
                <c:pt idx="2678">
                  <c:v>-85.322612398850296</c:v>
                </c:pt>
                <c:pt idx="2679">
                  <c:v>-85.298564642589355</c:v>
                </c:pt>
                <c:pt idx="2680">
                  <c:v>-85.274442535916023</c:v>
                </c:pt>
                <c:pt idx="2681">
                  <c:v>-85.250264666533369</c:v>
                </c:pt>
                <c:pt idx="2682">
                  <c:v>-85.226056810347416</c:v>
                </c:pt>
                <c:pt idx="2683">
                  <c:v>-85.201847496475878</c:v>
                </c:pt>
                <c:pt idx="2684">
                  <c:v>-85.177661521569604</c:v>
                </c:pt>
                <c:pt idx="2685">
                  <c:v>-85.153514288227939</c:v>
                </c:pt>
                <c:pt idx="2686">
                  <c:v>-85.129409470032485</c:v>
                </c:pt>
                <c:pt idx="2687">
                  <c:v>-85.105340061634578</c:v>
                </c:pt>
                <c:pt idx="2688">
                  <c:v>-85.081291243189185</c:v>
                </c:pt>
                <c:pt idx="2689">
                  <c:v>-85.057244585853525</c:v>
                </c:pt>
                <c:pt idx="2690">
                  <c:v>-85.033183805148695</c:v>
                </c:pt>
                <c:pt idx="2691">
                  <c:v>-85.009099803699058</c:v>
                </c:pt>
                <c:pt idx="2692">
                  <c:v>-84.984991289427626</c:v>
                </c:pt>
                <c:pt idx="2693">
                  <c:v>-84.960861029142706</c:v>
                </c:pt>
                <c:pt idx="2694">
                  <c:v>-84.936712085478618</c:v>
                </c:pt>
                <c:pt idx="2695">
                  <c:v>-84.912547187653061</c:v>
                </c:pt>
                <c:pt idx="2696">
                  <c:v>-84.888370661384641</c:v>
                </c:pt>
                <c:pt idx="2697">
                  <c:v>-84.86419124653834</c:v>
                </c:pt>
                <c:pt idx="2698">
                  <c:v>-84.840024383704048</c:v>
                </c:pt>
                <c:pt idx="2699">
                  <c:v>-84.815891885178672</c:v>
                </c:pt>
                <c:pt idx="2700">
                  <c:v>-84.791817687678048</c:v>
                </c:pt>
                <c:pt idx="2701">
                  <c:v>-84.767821937465598</c:v>
                </c:pt>
                <c:pt idx="2702">
                  <c:v>-84.743917600549821</c:v>
                </c:pt>
                <c:pt idx="2703">
                  <c:v>-84.720110747863004</c:v>
                </c:pt>
                <c:pt idx="2704">
                  <c:v>-84.696401957810522</c:v>
                </c:pt>
                <c:pt idx="2705">
                  <c:v>-84.672787290227419</c:v>
                </c:pt>
                <c:pt idx="2706">
                  <c:v>-84.649260240089959</c:v>
                </c:pt>
                <c:pt idx="2707">
                  <c:v>-84.62581523544111</c:v>
                </c:pt>
                <c:pt idx="2708">
                  <c:v>-84.602450026693305</c:v>
                </c:pt>
                <c:pt idx="2709">
                  <c:v>-84.579164280679805</c:v>
                </c:pt>
                <c:pt idx="2710">
                  <c:v>-84.555955412346876</c:v>
                </c:pt>
                <c:pt idx="2711">
                  <c:v>-84.53281542379402</c:v>
                </c:pt>
                <c:pt idx="2712">
                  <c:v>-84.509730962309391</c:v>
                </c:pt>
                <c:pt idx="2713">
                  <c:v>-84.486685684428863</c:v>
                </c:pt>
                <c:pt idx="2714">
                  <c:v>-84.463663562509353</c:v>
                </c:pt>
                <c:pt idx="2715">
                  <c:v>-84.440652645788532</c:v>
                </c:pt>
                <c:pt idx="2716">
                  <c:v>-84.417648150562329</c:v>
                </c:pt>
                <c:pt idx="2717">
                  <c:v>-84.394653149062705</c:v>
                </c:pt>
                <c:pt idx="2718">
                  <c:v>-84.371676149012714</c:v>
                </c:pt>
                <c:pt idx="2719">
                  <c:v>-84.348726317770542</c:v>
                </c:pt>
                <c:pt idx="2720">
                  <c:v>-84.325808008097951</c:v>
                </c:pt>
                <c:pt idx="2721">
                  <c:v>-84.302916500724791</c:v>
                </c:pt>
                <c:pt idx="2722">
                  <c:v>-84.280036427892995</c:v>
                </c:pt>
                <c:pt idx="2723">
                  <c:v>-84.257143008097941</c:v>
                </c:pt>
                <c:pt idx="2724">
                  <c:v>-84.234204736815769</c:v>
                </c:pt>
                <c:pt idx="2725">
                  <c:v>-84.211186398450351</c:v>
                </c:pt>
                <c:pt idx="2726">
                  <c:v>-84.188052665083688</c:v>
                </c:pt>
                <c:pt idx="2727">
                  <c:v>-84.164772440089934</c:v>
                </c:pt>
                <c:pt idx="2728">
                  <c:v>-84.141323035741024</c:v>
                </c:pt>
                <c:pt idx="2729">
                  <c:v>-84.117693299425099</c:v>
                </c:pt>
                <c:pt idx="2730">
                  <c:v>-84.093885010797266</c:v>
                </c:pt>
                <c:pt idx="2731">
                  <c:v>-84.069911681779516</c:v>
                </c:pt>
                <c:pt idx="2732">
                  <c:v>-84.045794863534084</c:v>
                </c:pt>
                <c:pt idx="2733">
                  <c:v>-84.021559816345871</c:v>
                </c:pt>
                <c:pt idx="2734">
                  <c:v>-83.997232384203912</c:v>
                </c:pt>
                <c:pt idx="2735">
                  <c:v>-83.972836925368611</c:v>
                </c:pt>
                <c:pt idx="2736">
                  <c:v>-83.94839424643834</c:v>
                </c:pt>
                <c:pt idx="2737">
                  <c:v>-83.923920065483586</c:v>
                </c:pt>
                <c:pt idx="2738">
                  <c:v>-83.89942564008993</c:v>
                </c:pt>
                <c:pt idx="2739">
                  <c:v>-83.874920580304874</c:v>
                </c:pt>
                <c:pt idx="2740">
                  <c:v>-83.850415840239876</c:v>
                </c:pt>
                <c:pt idx="2741">
                  <c:v>-83.825925177605541</c:v>
                </c:pt>
                <c:pt idx="2742">
                  <c:v>-83.801464926368354</c:v>
                </c:pt>
                <c:pt idx="2743">
                  <c:v>-83.777052514571295</c:v>
                </c:pt>
                <c:pt idx="2744">
                  <c:v>-83.75270422309417</c:v>
                </c:pt>
                <c:pt idx="2745">
                  <c:v>-83.728433482229377</c:v>
                </c:pt>
                <c:pt idx="2746">
                  <c:v>-83.704251177755495</c:v>
                </c:pt>
                <c:pt idx="2747">
                  <c:v>-83.680167466633279</c:v>
                </c:pt>
                <c:pt idx="2748">
                  <c:v>-83.656192753511561</c:v>
                </c:pt>
                <c:pt idx="2749">
                  <c:v>-83.632336549662526</c:v>
                </c:pt>
                <c:pt idx="2750">
                  <c:v>-83.608605396900714</c:v>
                </c:pt>
                <c:pt idx="2751">
                  <c:v>-83.585001695026179</c:v>
                </c:pt>
                <c:pt idx="2752">
                  <c:v>-83.56152387183198</c:v>
                </c:pt>
                <c:pt idx="2753">
                  <c:v>-83.538167155461068</c:v>
                </c:pt>
                <c:pt idx="2754">
                  <c:v>-83.514924645588536</c:v>
                </c:pt>
                <c:pt idx="2755">
                  <c:v>-83.491788938815233</c:v>
                </c:pt>
                <c:pt idx="2756">
                  <c:v>-83.468753572906706</c:v>
                </c:pt>
                <c:pt idx="2757">
                  <c:v>-83.44581257510616</c:v>
                </c:pt>
                <c:pt idx="2758">
                  <c:v>-83.42295766113466</c:v>
                </c:pt>
                <c:pt idx="2759">
                  <c:v>-83.400175026093407</c:v>
                </c:pt>
                <c:pt idx="2760">
                  <c:v>-83.377444431492052</c:v>
                </c:pt>
                <c:pt idx="2761">
                  <c:v>-83.354741758860214</c:v>
                </c:pt>
                <c:pt idx="2762">
                  <c:v>-83.332043757610521</c:v>
                </c:pt>
                <c:pt idx="2763">
                  <c:v>-83.309332203848967</c:v>
                </c:pt>
                <c:pt idx="2764">
                  <c:v>-83.286595611397075</c:v>
                </c:pt>
                <c:pt idx="2765">
                  <c:v>-83.263828985853465</c:v>
                </c:pt>
                <c:pt idx="2766">
                  <c:v>-83.241032875581027</c:v>
                </c:pt>
                <c:pt idx="2767">
                  <c:v>-83.218212232391821</c:v>
                </c:pt>
                <c:pt idx="2768">
                  <c:v>-83.195375815096142</c:v>
                </c:pt>
                <c:pt idx="2769">
                  <c:v>-83.17253726933258</c:v>
                </c:pt>
                <c:pt idx="2770">
                  <c:v>-83.149717800949674</c:v>
                </c:pt>
                <c:pt idx="2771">
                  <c:v>-83.126949183703999</c:v>
                </c:pt>
                <c:pt idx="2772">
                  <c:v>-83.104276012396824</c:v>
                </c:pt>
                <c:pt idx="2773">
                  <c:v>-83.081756053636511</c:v>
                </c:pt>
                <c:pt idx="2774">
                  <c:v>-83.059456938265356</c:v>
                </c:pt>
                <c:pt idx="2775">
                  <c:v>-83.037446634141389</c:v>
                </c:pt>
                <c:pt idx="2776">
                  <c:v>-83.015774491277099</c:v>
                </c:pt>
                <c:pt idx="2777">
                  <c:v>-82.994446380004931</c:v>
                </c:pt>
                <c:pt idx="2778">
                  <c:v>-82.973411399300105</c:v>
                </c:pt>
                <c:pt idx="2779">
                  <c:v>-82.952575253236617</c:v>
                </c:pt>
                <c:pt idx="2780">
                  <c:v>-82.93183037595594</c:v>
                </c:pt>
                <c:pt idx="2781">
                  <c:v>-82.911079321519551</c:v>
                </c:pt>
                <c:pt idx="2782">
                  <c:v>-82.890241918270362</c:v>
                </c:pt>
                <c:pt idx="2783">
                  <c:v>-82.869253415196127</c:v>
                </c:pt>
                <c:pt idx="2784">
                  <c:v>-82.848063152461819</c:v>
                </c:pt>
                <c:pt idx="2785">
                  <c:v>-82.826636858885209</c:v>
                </c:pt>
                <c:pt idx="2786">
                  <c:v>-82.804959356260866</c:v>
                </c:pt>
                <c:pt idx="2787">
                  <c:v>-82.78303381689571</c:v>
                </c:pt>
                <c:pt idx="2788">
                  <c:v>-82.760877536065919</c:v>
                </c:pt>
                <c:pt idx="2789">
                  <c:v>-82.738516668682763</c:v>
                </c:pt>
                <c:pt idx="2790">
                  <c:v>-82.715982029442586</c:v>
                </c:pt>
                <c:pt idx="2791">
                  <c:v>-82.693306620144895</c:v>
                </c:pt>
                <c:pt idx="2792">
                  <c:v>-82.670524377605545</c:v>
                </c:pt>
                <c:pt idx="2793">
                  <c:v>-82.647669518570297</c:v>
                </c:pt>
                <c:pt idx="2794">
                  <c:v>-82.624776463784002</c:v>
                </c:pt>
                <c:pt idx="2795">
                  <c:v>-82.601879733866483</c:v>
                </c:pt>
                <c:pt idx="2796">
                  <c:v>-82.5790112149962</c:v>
                </c:pt>
                <c:pt idx="2797">
                  <c:v>-82.556193608047934</c:v>
                </c:pt>
                <c:pt idx="2798">
                  <c:v>-82.533434661384604</c:v>
                </c:pt>
                <c:pt idx="2799">
                  <c:v>-82.510727887228143</c:v>
                </c:pt>
                <c:pt idx="2800">
                  <c:v>-82.488058690577304</c:v>
                </c:pt>
                <c:pt idx="2801">
                  <c:v>-82.465410445788507</c:v>
                </c:pt>
                <c:pt idx="2802">
                  <c:v>-82.442768287778009</c:v>
                </c:pt>
                <c:pt idx="2803">
                  <c:v>-82.420122194151418</c:v>
                </c:pt>
                <c:pt idx="2804">
                  <c:v>-82.397469986953212</c:v>
                </c:pt>
                <c:pt idx="2805">
                  <c:v>-82.374818157160661</c:v>
                </c:pt>
                <c:pt idx="2806">
                  <c:v>-82.352178975905986</c:v>
                </c:pt>
                <c:pt idx="2807">
                  <c:v>-82.32956602734312</c:v>
                </c:pt>
                <c:pt idx="2808">
                  <c:v>-82.306991608047952</c:v>
                </c:pt>
                <c:pt idx="2809">
                  <c:v>-82.284466294276385</c:v>
                </c:pt>
                <c:pt idx="2810">
                  <c:v>-82.261998052936718</c:v>
                </c:pt>
                <c:pt idx="2811">
                  <c:v>-82.239589333966464</c:v>
                </c:pt>
                <c:pt idx="2812">
                  <c:v>-82.217233708522826</c:v>
                </c:pt>
                <c:pt idx="2813">
                  <c:v>-82.194914971507089</c:v>
                </c:pt>
                <c:pt idx="2814">
                  <c:v>-82.172610131317128</c:v>
                </c:pt>
                <c:pt idx="2815">
                  <c:v>-82.150295200649794</c:v>
                </c:pt>
                <c:pt idx="2816">
                  <c:v>-82.127951220194916</c:v>
                </c:pt>
                <c:pt idx="2817">
                  <c:v>-82.105568430692301</c:v>
                </c:pt>
                <c:pt idx="2818">
                  <c:v>-82.083148386503339</c:v>
                </c:pt>
                <c:pt idx="2819">
                  <c:v>-82.060704803049205</c:v>
                </c:pt>
                <c:pt idx="2820">
                  <c:v>-82.03826291682077</c:v>
                </c:pt>
                <c:pt idx="2821">
                  <c:v>-82.015856140964729</c:v>
                </c:pt>
                <c:pt idx="2822">
                  <c:v>-81.993519943364134</c:v>
                </c:pt>
                <c:pt idx="2823">
                  <c:v>-81.971285354161424</c:v>
                </c:pt>
                <c:pt idx="2824">
                  <c:v>-81.949175085078693</c:v>
                </c:pt>
                <c:pt idx="2825">
                  <c:v>-81.927202450437349</c:v>
                </c:pt>
                <c:pt idx="2826">
                  <c:v>-81.905371259035206</c:v>
                </c:pt>
                <c:pt idx="2827">
                  <c:v>-81.883676802599311</c:v>
                </c:pt>
                <c:pt idx="2828">
                  <c:v>-81.862109247838006</c:v>
                </c:pt>
                <c:pt idx="2829">
                  <c:v>-81.84065779765055</c:v>
                </c:pt>
                <c:pt idx="2830">
                  <c:v>-81.819312509122682</c:v>
                </c:pt>
                <c:pt idx="2831">
                  <c:v>-81.798063852586807</c:v>
                </c:pt>
                <c:pt idx="2832">
                  <c:v>-81.776902269382617</c:v>
                </c:pt>
                <c:pt idx="2833">
                  <c:v>-81.755818162659281</c:v>
                </c:pt>
                <c:pt idx="2834">
                  <c:v>-81.734801768807756</c:v>
                </c:pt>
                <c:pt idx="2835">
                  <c:v>-81.713843769757517</c:v>
                </c:pt>
                <c:pt idx="2836">
                  <c:v>-81.692936928367871</c:v>
                </c:pt>
                <c:pt idx="2837">
                  <c:v>-81.672076757860495</c:v>
                </c:pt>
                <c:pt idx="2838">
                  <c:v>-81.651260072081939</c:v>
                </c:pt>
                <c:pt idx="2839">
                  <c:v>-81.630483097625557</c:v>
                </c:pt>
                <c:pt idx="2840">
                  <c:v>-81.609740502824266</c:v>
                </c:pt>
                <c:pt idx="2841">
                  <c:v>-81.589024095925993</c:v>
                </c:pt>
                <c:pt idx="2842">
                  <c:v>-81.568320262034462</c:v>
                </c:pt>
                <c:pt idx="2843">
                  <c:v>-81.547608254236408</c:v>
                </c:pt>
                <c:pt idx="2844">
                  <c:v>-81.526862121719546</c:v>
                </c:pt>
                <c:pt idx="2845">
                  <c:v>-81.506056120419856</c:v>
                </c:pt>
                <c:pt idx="2846">
                  <c:v>-81.48517055811044</c:v>
                </c:pt>
                <c:pt idx="2847">
                  <c:v>-81.464194830192412</c:v>
                </c:pt>
                <c:pt idx="2848">
                  <c:v>-81.443126791652048</c:v>
                </c:pt>
                <c:pt idx="2849">
                  <c:v>-81.421970380154931</c:v>
                </c:pt>
                <c:pt idx="2850">
                  <c:v>-81.400733748112927</c:v>
                </c:pt>
                <c:pt idx="2851">
                  <c:v>-81.379428395251153</c:v>
                </c:pt>
                <c:pt idx="2852">
                  <c:v>-81.358068539565068</c:v>
                </c:pt>
                <c:pt idx="2853">
                  <c:v>-81.336669883878997</c:v>
                </c:pt>
                <c:pt idx="2854">
                  <c:v>-81.31524731477127</c:v>
                </c:pt>
                <c:pt idx="2855">
                  <c:v>-81.293811866333385</c:v>
                </c:pt>
                <c:pt idx="2856">
                  <c:v>-81.27236831942011</c:v>
                </c:pt>
                <c:pt idx="2857">
                  <c:v>-81.250915049237648</c:v>
                </c:pt>
                <c:pt idx="2858">
                  <c:v>-81.229446198700288</c:v>
                </c:pt>
                <c:pt idx="2859">
                  <c:v>-81.2079540770807</c:v>
                </c:pt>
                <c:pt idx="2860">
                  <c:v>-81.186429895975976</c:v>
                </c:pt>
                <c:pt idx="2861">
                  <c:v>-81.164863760159932</c:v>
                </c:pt>
                <c:pt idx="2862">
                  <c:v>-81.143245945313637</c:v>
                </c:pt>
                <c:pt idx="2863">
                  <c:v>-81.12156913011745</c:v>
                </c:pt>
                <c:pt idx="2864">
                  <c:v>-81.099829669582576</c:v>
                </c:pt>
                <c:pt idx="2865">
                  <c:v>-81.078027515171172</c:v>
                </c:pt>
                <c:pt idx="2866">
                  <c:v>-81.056165833291644</c:v>
                </c:pt>
                <c:pt idx="2867">
                  <c:v>-81.034251120669808</c:v>
                </c:pt>
                <c:pt idx="2868">
                  <c:v>-81.012293844188918</c:v>
                </c:pt>
                <c:pt idx="2869">
                  <c:v>-80.990308597850515</c:v>
                </c:pt>
                <c:pt idx="2870">
                  <c:v>-80.968312693126691</c:v>
                </c:pt>
                <c:pt idx="2871">
                  <c:v>-80.946324319870001</c:v>
                </c:pt>
                <c:pt idx="2872">
                  <c:v>-80.924362603849005</c:v>
                </c:pt>
                <c:pt idx="2873">
                  <c:v>-80.902449040589815</c:v>
                </c:pt>
                <c:pt idx="2874">
                  <c:v>-80.880607306823265</c:v>
                </c:pt>
                <c:pt idx="2875">
                  <c:v>-80.858860477730545</c:v>
                </c:pt>
                <c:pt idx="2876">
                  <c:v>-80.837227267433107</c:v>
                </c:pt>
                <c:pt idx="2877">
                  <c:v>-80.815718493976476</c:v>
                </c:pt>
                <c:pt idx="2878">
                  <c:v>-80.79433427088226</c:v>
                </c:pt>
                <c:pt idx="2879">
                  <c:v>-80.773063070982232</c:v>
                </c:pt>
                <c:pt idx="2880">
                  <c:v>-80.751883644738797</c:v>
                </c:pt>
                <c:pt idx="2881">
                  <c:v>-80.73076938385401</c:v>
                </c:pt>
                <c:pt idx="2882">
                  <c:v>-80.709694041189678</c:v>
                </c:pt>
                <c:pt idx="2883">
                  <c:v>-80.688637916220927</c:v>
                </c:pt>
                <c:pt idx="2884">
                  <c:v>-80.667593111922002</c:v>
                </c:pt>
                <c:pt idx="2885">
                  <c:v>-80.646565814096462</c:v>
                </c:pt>
                <c:pt idx="2886">
                  <c:v>-80.625574557910497</c:v>
                </c:pt>
                <c:pt idx="2887">
                  <c:v>-80.60464525198698</c:v>
                </c:pt>
                <c:pt idx="2888">
                  <c:v>-80.58380453226691</c:v>
                </c:pt>
                <c:pt idx="2889">
                  <c:v>-80.563073170357384</c:v>
                </c:pt>
                <c:pt idx="2890">
                  <c:v>-80.542461280429862</c:v>
                </c:pt>
                <c:pt idx="2891">
                  <c:v>-80.521966398900247</c:v>
                </c:pt>
                <c:pt idx="2892">
                  <c:v>-80.501574441139695</c:v>
                </c:pt>
                <c:pt idx="2893">
                  <c:v>-80.481262856985737</c:v>
                </c:pt>
                <c:pt idx="2894">
                  <c:v>-80.461004784053969</c:v>
                </c:pt>
                <c:pt idx="2895">
                  <c:v>-80.440772985303653</c:v>
                </c:pt>
                <c:pt idx="2896">
                  <c:v>-80.420543394551345</c:v>
                </c:pt>
                <c:pt idx="2897">
                  <c:v>-80.40029821999498</c:v>
                </c:pt>
                <c:pt idx="2898">
                  <c:v>-80.380027123319152</c:v>
                </c:pt>
                <c:pt idx="2899">
                  <c:v>-80.359725320269916</c:v>
                </c:pt>
                <c:pt idx="2900">
                  <c:v>-80.339390104073956</c:v>
                </c:pt>
                <c:pt idx="2901">
                  <c:v>-80.319018511872017</c:v>
                </c:pt>
                <c:pt idx="2902">
                  <c:v>-80.298607224093956</c:v>
                </c:pt>
                <c:pt idx="2903">
                  <c:v>-80.278153536515859</c:v>
                </c:pt>
                <c:pt idx="2904">
                  <c:v>-80.257655818745292</c:v>
                </c:pt>
                <c:pt idx="2905">
                  <c:v>-80.237113585203673</c:v>
                </c:pt>
                <c:pt idx="2906">
                  <c:v>-80.216528697925497</c:v>
                </c:pt>
                <c:pt idx="2907">
                  <c:v>-80.195908100074945</c:v>
                </c:pt>
                <c:pt idx="2908">
                  <c:v>-80.175266253286651</c:v>
                </c:pt>
                <c:pt idx="2909">
                  <c:v>-80.154625173556582</c:v>
                </c:pt>
                <c:pt idx="2910">
                  <c:v>-80.134011983054208</c:v>
                </c:pt>
                <c:pt idx="2911">
                  <c:v>-80.11345560524866</c:v>
                </c:pt>
                <c:pt idx="2912">
                  <c:v>-80.092983796650813</c:v>
                </c:pt>
                <c:pt idx="2913">
                  <c:v>-80.072620230342395</c:v>
                </c:pt>
                <c:pt idx="2914">
                  <c:v>-80.052381086128435</c:v>
                </c:pt>
                <c:pt idx="2915">
                  <c:v>-80.032271920069945</c:v>
                </c:pt>
                <c:pt idx="2916">
                  <c:v>-80.012286454736284</c:v>
                </c:pt>
                <c:pt idx="2917">
                  <c:v>-79.992407964808763</c:v>
                </c:pt>
                <c:pt idx="2918">
                  <c:v>-79.97261235371154</c:v>
                </c:pt>
                <c:pt idx="2919">
                  <c:v>-79.952871642539336</c:v>
                </c:pt>
                <c:pt idx="2920">
                  <c:v>-79.933157073081702</c:v>
                </c:pt>
                <c:pt idx="2921">
                  <c:v>-79.913441136215923</c:v>
                </c:pt>
                <c:pt idx="2922">
                  <c:v>-79.893698390902244</c:v>
                </c:pt>
                <c:pt idx="2923">
                  <c:v>-79.873906170907247</c:v>
                </c:pt>
                <c:pt idx="2924">
                  <c:v>-79.854046017245651</c:v>
                </c:pt>
                <c:pt idx="2925">
                  <c:v>-79.834105214496347</c:v>
                </c:pt>
                <c:pt idx="2926">
                  <c:v>-79.814077736865755</c:v>
                </c:pt>
                <c:pt idx="2927">
                  <c:v>-79.793964846688297</c:v>
                </c:pt>
                <c:pt idx="2928">
                  <c:v>-79.773775691877006</c:v>
                </c:pt>
                <c:pt idx="2929">
                  <c:v>-79.753527671532083</c:v>
                </c:pt>
                <c:pt idx="2930">
                  <c:v>-79.733245855586077</c:v>
                </c:pt>
                <c:pt idx="2931">
                  <c:v>-79.712960802199419</c:v>
                </c:pt>
                <c:pt idx="2932">
                  <c:v>-79.692704946463351</c:v>
                </c:pt>
                <c:pt idx="2933">
                  <c:v>-79.672508349412624</c:v>
                </c:pt>
                <c:pt idx="2934">
                  <c:v>-79.652394457185679</c:v>
                </c:pt>
                <c:pt idx="2935">
                  <c:v>-79.632376877430616</c:v>
                </c:pt>
                <c:pt idx="2936">
                  <c:v>-79.612458555161183</c:v>
                </c:pt>
                <c:pt idx="2937">
                  <c:v>-79.59263307538113</c:v>
                </c:pt>
                <c:pt idx="2938">
                  <c:v>-79.572885925418618</c:v>
                </c:pt>
                <c:pt idx="2939">
                  <c:v>-79.5531950450887</c:v>
                </c:pt>
                <c:pt idx="2940">
                  <c:v>-79.533532751512098</c:v>
                </c:pt>
                <c:pt idx="2941">
                  <c:v>-79.513870192651808</c:v>
                </c:pt>
                <c:pt idx="2942">
                  <c:v>-79.494182441689546</c:v>
                </c:pt>
                <c:pt idx="2943">
                  <c:v>-79.474452093076707</c:v>
                </c:pt>
                <c:pt idx="2944">
                  <c:v>-79.454670877130695</c:v>
                </c:pt>
                <c:pt idx="2945">
                  <c:v>-79.434839080779781</c:v>
                </c:pt>
                <c:pt idx="2946">
                  <c:v>-79.4149624826793</c:v>
                </c:pt>
                <c:pt idx="2947">
                  <c:v>-79.395047906223411</c:v>
                </c:pt>
                <c:pt idx="2948">
                  <c:v>-79.37509981544612</c:v>
                </c:pt>
                <c:pt idx="2949">
                  <c:v>-79.355119764958744</c:v>
                </c:pt>
                <c:pt idx="2950">
                  <c:v>-79.335108469882513</c:v>
                </c:pt>
                <c:pt idx="2951">
                  <c:v>-79.315068622994232</c:v>
                </c:pt>
                <c:pt idx="2952">
                  <c:v>-79.295006641689554</c:v>
                </c:pt>
                <c:pt idx="2953">
                  <c:v>-79.274932509072713</c:v>
                </c:pt>
                <c:pt idx="2954">
                  <c:v>-79.25485766793301</c:v>
                </c:pt>
                <c:pt idx="2955">
                  <c:v>-79.234792120169956</c:v>
                </c:pt>
                <c:pt idx="2956">
                  <c:v>-79.214742764908777</c:v>
                </c:pt>
                <c:pt idx="2957">
                  <c:v>-79.194713539665088</c:v>
                </c:pt>
                <c:pt idx="2958">
                  <c:v>-79.174705876730826</c:v>
                </c:pt>
                <c:pt idx="2959">
                  <c:v>-79.154718443589104</c:v>
                </c:pt>
                <c:pt idx="2960">
                  <c:v>-79.134746702224447</c:v>
                </c:pt>
                <c:pt idx="2961">
                  <c:v>-79.114783127168224</c:v>
                </c:pt>
                <c:pt idx="2962">
                  <c:v>-79.094818419845055</c:v>
                </c:pt>
                <c:pt idx="2963">
                  <c:v>-79.074843303824053</c:v>
                </c:pt>
                <c:pt idx="2964">
                  <c:v>-79.054849892476895</c:v>
                </c:pt>
                <c:pt idx="2965">
                  <c:v>-79.034832299875035</c:v>
                </c:pt>
                <c:pt idx="2966">
                  <c:v>-79.014787364658844</c:v>
                </c:pt>
                <c:pt idx="2967">
                  <c:v>-78.994715924418898</c:v>
                </c:pt>
                <c:pt idx="2968">
                  <c:v>-78.974623284828809</c:v>
                </c:pt>
                <c:pt idx="2969">
                  <c:v>-78.95451705868534</c:v>
                </c:pt>
                <c:pt idx="2970">
                  <c:v>-78.934402695626105</c:v>
                </c:pt>
                <c:pt idx="2971">
                  <c:v>-78.914279612796818</c:v>
                </c:pt>
                <c:pt idx="2972">
                  <c:v>-78.894140685178712</c:v>
                </c:pt>
                <c:pt idx="2973">
                  <c:v>-78.873975022994259</c:v>
                </c:pt>
                <c:pt idx="2974">
                  <c:v>-78.853771661134729</c:v>
                </c:pt>
                <c:pt idx="2975">
                  <c:v>-78.833521801099735</c:v>
                </c:pt>
                <c:pt idx="2976">
                  <c:v>-78.813218595851055</c:v>
                </c:pt>
                <c:pt idx="2977">
                  <c:v>-78.792855108522886</c:v>
                </c:pt>
                <c:pt idx="2978">
                  <c:v>-78.772422334816312</c:v>
                </c:pt>
                <c:pt idx="2979">
                  <c:v>-78.751908865383669</c:v>
                </c:pt>
                <c:pt idx="2980">
                  <c:v>-78.731301882429392</c:v>
                </c:pt>
                <c:pt idx="2981">
                  <c:v>-78.710587967258192</c:v>
                </c:pt>
                <c:pt idx="2982">
                  <c:v>-78.689753385053734</c:v>
                </c:pt>
                <c:pt idx="2983">
                  <c:v>-78.668785510572363</c:v>
                </c:pt>
                <c:pt idx="2984">
                  <c:v>-78.647676539865046</c:v>
                </c:pt>
                <c:pt idx="2985">
                  <c:v>-78.626427586703329</c:v>
                </c:pt>
                <c:pt idx="2986">
                  <c:v>-78.605049780754811</c:v>
                </c:pt>
                <c:pt idx="2987">
                  <c:v>-78.5835612575856</c:v>
                </c:pt>
                <c:pt idx="2988">
                  <c:v>-78.561982193451641</c:v>
                </c:pt>
                <c:pt idx="2989">
                  <c:v>-78.540330999600101</c:v>
                </c:pt>
                <c:pt idx="2990">
                  <c:v>-78.518623355011258</c:v>
                </c:pt>
                <c:pt idx="2991">
                  <c:v>-78.496873736165966</c:v>
                </c:pt>
                <c:pt idx="2992">
                  <c:v>-78.475097997150726</c:v>
                </c:pt>
                <c:pt idx="2993">
                  <c:v>-78.453315646588365</c:v>
                </c:pt>
                <c:pt idx="2994">
                  <c:v>-78.431550766408407</c:v>
                </c:pt>
                <c:pt idx="2995">
                  <c:v>-78.409830535116228</c:v>
                </c:pt>
                <c:pt idx="2996">
                  <c:v>-78.388181228742823</c:v>
                </c:pt>
                <c:pt idx="2997">
                  <c:v>-78.366623535066253</c:v>
                </c:pt>
                <c:pt idx="2998">
                  <c:v>-78.345169887728076</c:v>
                </c:pt>
                <c:pt idx="2999">
                  <c:v>-78.323825096375913</c:v>
                </c:pt>
                <c:pt idx="3000">
                  <c:v>-78.302589301274693</c:v>
                </c:pt>
                <c:pt idx="3001">
                  <c:v>-78.28146096370908</c:v>
                </c:pt>
                <c:pt idx="3002">
                  <c:v>-78.260437704473887</c:v>
                </c:pt>
                <c:pt idx="3003">
                  <c:v>-78.2395144980255</c:v>
                </c:pt>
                <c:pt idx="3004">
                  <c:v>-78.218681178055476</c:v>
                </c:pt>
                <c:pt idx="3005">
                  <c:v>-78.197921985053739</c:v>
                </c:pt>
                <c:pt idx="3006">
                  <c:v>-78.177217861534615</c:v>
                </c:pt>
                <c:pt idx="3007">
                  <c:v>-78.156549513971513</c:v>
                </c:pt>
                <c:pt idx="3008">
                  <c:v>-78.135899080729828</c:v>
                </c:pt>
                <c:pt idx="3009">
                  <c:v>-78.115250722119484</c:v>
                </c:pt>
                <c:pt idx="3010">
                  <c:v>-78.094591798350422</c:v>
                </c:pt>
                <c:pt idx="3011">
                  <c:v>-78.073914391802063</c:v>
                </c:pt>
                <c:pt idx="3012">
                  <c:v>-78.053215275631118</c:v>
                </c:pt>
                <c:pt idx="3013">
                  <c:v>-78.032493803749077</c:v>
                </c:pt>
                <c:pt idx="3014">
                  <c:v>-78.011748829342679</c:v>
                </c:pt>
                <c:pt idx="3015">
                  <c:v>-77.990975698775316</c:v>
                </c:pt>
                <c:pt idx="3016">
                  <c:v>-77.970164261934528</c:v>
                </c:pt>
                <c:pt idx="3017">
                  <c:v>-77.94929862749315</c:v>
                </c:pt>
                <c:pt idx="3018">
                  <c:v>-77.92835798915273</c:v>
                </c:pt>
                <c:pt idx="3019">
                  <c:v>-77.907317282879291</c:v>
                </c:pt>
                <c:pt idx="3020">
                  <c:v>-77.886148088927783</c:v>
                </c:pt>
                <c:pt idx="3021">
                  <c:v>-77.864821261634603</c:v>
                </c:pt>
                <c:pt idx="3022">
                  <c:v>-77.843311430492378</c:v>
                </c:pt>
                <c:pt idx="3023">
                  <c:v>-77.821601823094227</c:v>
                </c:pt>
                <c:pt idx="3024">
                  <c:v>-77.799687594551372</c:v>
                </c:pt>
                <c:pt idx="3025">
                  <c:v>-77.777576659685096</c:v>
                </c:pt>
                <c:pt idx="3026">
                  <c:v>-77.755287987703085</c:v>
                </c:pt>
                <c:pt idx="3027">
                  <c:v>-77.732848027293187</c:v>
                </c:pt>
                <c:pt idx="3028">
                  <c:v>-77.710286593901529</c:v>
                </c:pt>
                <c:pt idx="3029">
                  <c:v>-77.687633851837035</c:v>
                </c:pt>
                <c:pt idx="3030">
                  <c:v>-77.664919316770806</c:v>
                </c:pt>
                <c:pt idx="3031">
                  <c:v>-77.642172570857284</c:v>
                </c:pt>
                <c:pt idx="3032">
                  <c:v>-77.61942437970508</c:v>
                </c:pt>
                <c:pt idx="3033">
                  <c:v>-77.596706554661338</c:v>
                </c:pt>
                <c:pt idx="3034">
                  <c:v>-77.574050055686087</c:v>
                </c:pt>
                <c:pt idx="3035">
                  <c:v>-77.551482931367161</c:v>
                </c:pt>
                <c:pt idx="3036">
                  <c:v>-77.529029996900775</c:v>
                </c:pt>
                <c:pt idx="3037">
                  <c:v>-77.506713856635841</c:v>
                </c:pt>
                <c:pt idx="3038">
                  <c:v>-77.484555020494881</c:v>
                </c:pt>
                <c:pt idx="3039">
                  <c:v>-77.462569755811046</c:v>
                </c:pt>
                <c:pt idx="3040">
                  <c:v>-77.44076649287679</c:v>
                </c:pt>
                <c:pt idx="3041">
                  <c:v>-77.419142738615349</c:v>
                </c:pt>
                <c:pt idx="3042">
                  <c:v>-77.397684109972516</c:v>
                </c:pt>
                <c:pt idx="3043">
                  <c:v>-77.376365782204459</c:v>
                </c:pt>
                <c:pt idx="3044">
                  <c:v>-77.355154976805807</c:v>
                </c:pt>
                <c:pt idx="3045">
                  <c:v>-77.334012767358175</c:v>
                </c:pt>
                <c:pt idx="3046">
                  <c:v>-77.312895453686593</c:v>
                </c:pt>
                <c:pt idx="3047">
                  <c:v>-77.291757379555136</c:v>
                </c:pt>
                <c:pt idx="3048">
                  <c:v>-77.270555729517639</c:v>
                </c:pt>
                <c:pt idx="3049">
                  <c:v>-77.249255477380686</c:v>
                </c:pt>
                <c:pt idx="3050">
                  <c:v>-77.227832186353439</c:v>
                </c:pt>
                <c:pt idx="3051">
                  <c:v>-77.206271967508158</c:v>
                </c:pt>
                <c:pt idx="3052">
                  <c:v>-77.184570106073522</c:v>
                </c:pt>
                <c:pt idx="3053">
                  <c:v>-77.162730276380927</c:v>
                </c:pt>
                <c:pt idx="3054">
                  <c:v>-77.140764027093255</c:v>
                </c:pt>
                <c:pt idx="3055">
                  <c:v>-77.118688780055024</c:v>
                </c:pt>
                <c:pt idx="3056">
                  <c:v>-77.096524498525397</c:v>
                </c:pt>
                <c:pt idx="3057">
                  <c:v>-77.074290883829079</c:v>
                </c:pt>
                <c:pt idx="3058">
                  <c:v>-77.052005393001778</c:v>
                </c:pt>
                <c:pt idx="3059">
                  <c:v>-77.029680796250958</c:v>
                </c:pt>
                <c:pt idx="3060">
                  <c:v>-77.007322315171223</c:v>
                </c:pt>
                <c:pt idx="3061">
                  <c:v>-76.984925799300186</c:v>
                </c:pt>
                <c:pt idx="3062">
                  <c:v>-76.962477391502134</c:v>
                </c:pt>
                <c:pt idx="3063">
                  <c:v>-76.939954086428401</c:v>
                </c:pt>
                <c:pt idx="3064">
                  <c:v>-76.91732549892528</c:v>
                </c:pt>
                <c:pt idx="3065">
                  <c:v>-76.894557843539118</c:v>
                </c:pt>
                <c:pt idx="3066">
                  <c:v>-76.871619959810047</c:v>
                </c:pt>
                <c:pt idx="3067">
                  <c:v>-76.848489851587104</c:v>
                </c:pt>
                <c:pt idx="3068">
                  <c:v>-76.825159676280933</c:v>
                </c:pt>
                <c:pt idx="3069">
                  <c:v>-76.801637126368419</c:v>
                </c:pt>
                <c:pt idx="3070">
                  <c:v>-76.777942568357915</c:v>
                </c:pt>
                <c:pt idx="3071">
                  <c:v>-76.754103897225704</c:v>
                </c:pt>
                <c:pt idx="3072">
                  <c:v>-76.730151988452889</c:v>
                </c:pt>
                <c:pt idx="3073">
                  <c:v>-76.70611782174457</c:v>
                </c:pt>
                <c:pt idx="3074">
                  <c:v>-76.682030327768061</c:v>
                </c:pt>
                <c:pt idx="3075">
                  <c:v>-76.657914250937267</c:v>
                </c:pt>
                <c:pt idx="3076">
                  <c:v>-76.633788922569352</c:v>
                </c:pt>
                <c:pt idx="3077">
                  <c:v>-76.609668958160455</c:v>
                </c:pt>
                <c:pt idx="3078">
                  <c:v>-76.585566607548117</c:v>
                </c:pt>
                <c:pt idx="3079">
                  <c:v>-76.561495089177711</c:v>
                </c:pt>
                <c:pt idx="3080">
                  <c:v>-76.537472051337161</c:v>
                </c:pt>
                <c:pt idx="3081">
                  <c:v>-76.513521066083484</c:v>
                </c:pt>
                <c:pt idx="3082">
                  <c:v>-76.489669352761808</c:v>
                </c:pt>
                <c:pt idx="3083">
                  <c:v>-76.465943035341155</c:v>
                </c:pt>
                <c:pt idx="3084">
                  <c:v>-76.44236333296675</c:v>
                </c:pt>
                <c:pt idx="3085">
                  <c:v>-76.418945500274916</c:v>
                </c:pt>
                <c:pt idx="3086">
                  <c:v>-76.395699542314404</c:v>
                </c:pt>
                <c:pt idx="3087">
                  <c:v>-76.372630720719812</c:v>
                </c:pt>
                <c:pt idx="3088">
                  <c:v>-76.349738617595591</c:v>
                </c:pt>
                <c:pt idx="3089">
                  <c:v>-76.327014930967238</c:v>
                </c:pt>
                <c:pt idx="3090">
                  <c:v>-76.304441418245418</c:v>
                </c:pt>
                <c:pt idx="3091">
                  <c:v>-76.281989299575088</c:v>
                </c:pt>
                <c:pt idx="3092">
                  <c:v>-76.259620140914762</c:v>
                </c:pt>
                <c:pt idx="3093">
                  <c:v>-76.237287894926254</c:v>
                </c:pt>
                <c:pt idx="3094">
                  <c:v>-76.214942420994731</c:v>
                </c:pt>
                <c:pt idx="3095">
                  <c:v>-76.192533915671063</c:v>
                </c:pt>
                <c:pt idx="3096">
                  <c:v>-76.170016084528854</c:v>
                </c:pt>
                <c:pt idx="3097">
                  <c:v>-76.147347235491111</c:v>
                </c:pt>
                <c:pt idx="3098">
                  <c:v>-76.124491445688562</c:v>
                </c:pt>
                <c:pt idx="3099">
                  <c:v>-76.101421637640584</c:v>
                </c:pt>
                <c:pt idx="3100">
                  <c:v>-76.078123281379646</c:v>
                </c:pt>
                <c:pt idx="3101">
                  <c:v>-76.054596370107475</c:v>
                </c:pt>
                <c:pt idx="3102">
                  <c:v>-76.030855258485374</c:v>
                </c:pt>
                <c:pt idx="3103">
                  <c:v>-76.006927210197446</c:v>
                </c:pt>
                <c:pt idx="3104">
                  <c:v>-75.982849499225182</c:v>
                </c:pt>
                <c:pt idx="3105">
                  <c:v>-75.958664553511611</c:v>
                </c:pt>
                <c:pt idx="3106">
                  <c:v>-75.934413986853272</c:v>
                </c:pt>
                <c:pt idx="3107">
                  <c:v>-75.91013292726818</c:v>
                </c:pt>
                <c:pt idx="3108">
                  <c:v>-75.885845917120719</c:v>
                </c:pt>
                <c:pt idx="3109">
                  <c:v>-75.861566120319921</c:v>
                </c:pt>
                <c:pt idx="3110">
                  <c:v>-75.837298537665589</c:v>
                </c:pt>
                <c:pt idx="3111">
                  <c:v>-75.813045039440141</c:v>
                </c:pt>
                <c:pt idx="3112">
                  <c:v>-75.788807936865794</c:v>
                </c:pt>
                <c:pt idx="3113">
                  <c:v>-75.76459072811798</c:v>
                </c:pt>
                <c:pt idx="3114">
                  <c:v>-75.740396819145218</c:v>
                </c:pt>
                <c:pt idx="3115">
                  <c:v>-75.716227670732323</c:v>
                </c:pt>
                <c:pt idx="3116">
                  <c:v>-75.692081577055745</c:v>
                </c:pt>
                <c:pt idx="3117">
                  <c:v>-75.667953681929532</c:v>
                </c:pt>
                <c:pt idx="3118">
                  <c:v>-75.643837259385165</c:v>
                </c:pt>
                <c:pt idx="3119">
                  <c:v>-75.619726072581869</c:v>
                </c:pt>
                <c:pt idx="3120">
                  <c:v>-75.595616761109738</c:v>
                </c:pt>
                <c:pt idx="3121">
                  <c:v>-75.571509358860297</c:v>
                </c:pt>
                <c:pt idx="3122">
                  <c:v>-75.547405946863293</c:v>
                </c:pt>
                <c:pt idx="3123">
                  <c:v>-75.523309825343674</c:v>
                </c:pt>
                <c:pt idx="3124">
                  <c:v>-75.499226169457643</c:v>
                </c:pt>
                <c:pt idx="3125">
                  <c:v>-75.475162686578372</c:v>
                </c:pt>
                <c:pt idx="3126">
                  <c:v>-75.451129158710344</c:v>
                </c:pt>
                <c:pt idx="3127">
                  <c:v>-75.427135970207473</c:v>
                </c:pt>
                <c:pt idx="3128">
                  <c:v>-75.40319211037243</c:v>
                </c:pt>
                <c:pt idx="3129">
                  <c:v>-75.379303543814061</c:v>
                </c:pt>
                <c:pt idx="3130">
                  <c:v>-75.355472908822804</c:v>
                </c:pt>
                <c:pt idx="3131">
                  <c:v>-75.331700730817317</c:v>
                </c:pt>
                <c:pt idx="3132">
                  <c:v>-75.307987192301937</c:v>
                </c:pt>
                <c:pt idx="3133">
                  <c:v>-75.284332638490397</c:v>
                </c:pt>
                <c:pt idx="3134">
                  <c:v>-75.260735567258209</c:v>
                </c:pt>
                <c:pt idx="3135">
                  <c:v>-75.237189026693343</c:v>
                </c:pt>
                <c:pt idx="3136">
                  <c:v>-75.213678125368673</c:v>
                </c:pt>
                <c:pt idx="3137">
                  <c:v>-75.19018057250689</c:v>
                </c:pt>
                <c:pt idx="3138">
                  <c:v>-75.166669220894789</c:v>
                </c:pt>
                <c:pt idx="3139">
                  <c:v>-75.143114236440908</c:v>
                </c:pt>
                <c:pt idx="3140">
                  <c:v>-75.119484570857296</c:v>
                </c:pt>
                <c:pt idx="3141">
                  <c:v>-75.09574982499376</c:v>
                </c:pt>
                <c:pt idx="3142">
                  <c:v>-75.071882143664098</c:v>
                </c:pt>
                <c:pt idx="3143">
                  <c:v>-75.047857295376176</c:v>
                </c:pt>
                <c:pt idx="3144">
                  <c:v>-75.02365580884782</c:v>
                </c:pt>
                <c:pt idx="3145">
                  <c:v>-74.999265225843573</c:v>
                </c:pt>
                <c:pt idx="3146">
                  <c:v>-74.974682400899809</c:v>
                </c:pt>
                <c:pt idx="3147">
                  <c:v>-74.949914034741354</c:v>
                </c:pt>
                <c:pt idx="3148">
                  <c:v>-74.92497542289432</c:v>
                </c:pt>
                <c:pt idx="3149">
                  <c:v>-74.899888230992289</c:v>
                </c:pt>
                <c:pt idx="3150">
                  <c:v>-74.874677198750348</c:v>
                </c:pt>
                <c:pt idx="3151">
                  <c:v>-74.849366427143252</c:v>
                </c:pt>
                <c:pt idx="3152">
                  <c:v>-74.823977161309713</c:v>
                </c:pt>
                <c:pt idx="3153">
                  <c:v>-74.79852691677084</c:v>
                </c:pt>
                <c:pt idx="3154">
                  <c:v>-74.773027583304213</c:v>
                </c:pt>
                <c:pt idx="3155">
                  <c:v>-74.747482540914817</c:v>
                </c:pt>
                <c:pt idx="3156">
                  <c:v>-74.721886232042039</c:v>
                </c:pt>
                <c:pt idx="3157">
                  <c:v>-74.696228104124003</c:v>
                </c:pt>
                <c:pt idx="3158">
                  <c:v>-74.670498314121502</c:v>
                </c:pt>
                <c:pt idx="3159">
                  <c:v>-74.644691344263975</c:v>
                </c:pt>
                <c:pt idx="3160">
                  <c:v>-74.618806367958044</c:v>
                </c:pt>
                <c:pt idx="3161">
                  <c:v>-74.59284549832546</c:v>
                </c:pt>
                <c:pt idx="3162">
                  <c:v>-74.566811401149749</c:v>
                </c:pt>
                <c:pt idx="3163">
                  <c:v>-74.540705681379691</c:v>
                </c:pt>
                <c:pt idx="3164">
                  <c:v>-74.514528991502146</c:v>
                </c:pt>
                <c:pt idx="3165">
                  <c:v>-74.488282112921794</c:v>
                </c:pt>
                <c:pt idx="3166">
                  <c:v>-74.461965931517156</c:v>
                </c:pt>
                <c:pt idx="3167">
                  <c:v>-74.435579852436931</c:v>
                </c:pt>
                <c:pt idx="3168">
                  <c:v>-74.409120998200478</c:v>
                </c:pt>
                <c:pt idx="3169">
                  <c:v>-74.38258595006252</c:v>
                </c:pt>
                <c:pt idx="3170">
                  <c:v>-74.355973691627128</c:v>
                </c:pt>
                <c:pt idx="3171">
                  <c:v>-74.329287675081261</c:v>
                </c:pt>
                <c:pt idx="3172">
                  <c:v>-74.302536519470166</c:v>
                </c:pt>
                <c:pt idx="3173">
                  <c:v>-74.275733528517904</c:v>
                </c:pt>
                <c:pt idx="3174">
                  <c:v>-74.248895303974038</c:v>
                </c:pt>
                <c:pt idx="3175">
                  <c:v>-74.222040105123753</c:v>
                </c:pt>
                <c:pt idx="3176">
                  <c:v>-74.195186126618395</c:v>
                </c:pt>
                <c:pt idx="3177">
                  <c:v>-74.168349473181749</c:v>
                </c:pt>
                <c:pt idx="3178">
                  <c:v>-74.141542376355957</c:v>
                </c:pt>
                <c:pt idx="3179">
                  <c:v>-74.114772462934312</c:v>
                </c:pt>
                <c:pt idx="3180">
                  <c:v>-74.088043242989301</c:v>
                </c:pt>
                <c:pt idx="3181">
                  <c:v>-74.061355329817602</c:v>
                </c:pt>
                <c:pt idx="3182">
                  <c:v>-74.034707462484434</c:v>
                </c:pt>
                <c:pt idx="3183">
                  <c:v>-74.008097155111287</c:v>
                </c:pt>
                <c:pt idx="3184">
                  <c:v>-73.981522253186768</c:v>
                </c:pt>
                <c:pt idx="3185">
                  <c:v>-73.954984027443203</c:v>
                </c:pt>
                <c:pt idx="3186">
                  <c:v>-73.928490028442951</c:v>
                </c:pt>
                <c:pt idx="3187">
                  <c:v>-73.902054343814115</c:v>
                </c:pt>
                <c:pt idx="3188">
                  <c:v>-73.875694706273492</c:v>
                </c:pt>
                <c:pt idx="3189">
                  <c:v>-73.849427663234266</c:v>
                </c:pt>
                <c:pt idx="3190">
                  <c:v>-73.823263679430212</c:v>
                </c:pt>
                <c:pt idx="3191">
                  <c:v>-73.797203923319245</c:v>
                </c:pt>
                <c:pt idx="3192">
                  <c:v>-73.771239873881598</c:v>
                </c:pt>
                <c:pt idx="3193">
                  <c:v>-73.745355653236757</c:v>
                </c:pt>
                <c:pt idx="3194">
                  <c:v>-73.719531215996071</c:v>
                </c:pt>
                <c:pt idx="3195">
                  <c:v>-73.693744257385731</c:v>
                </c:pt>
                <c:pt idx="3196">
                  <c:v>-73.667970856036064</c:v>
                </c:pt>
                <c:pt idx="3197">
                  <c:v>-73.64218591647095</c:v>
                </c:pt>
                <c:pt idx="3198">
                  <c:v>-73.616363215746119</c:v>
                </c:pt>
                <c:pt idx="3199">
                  <c:v>-73.590475266883331</c:v>
                </c:pt>
                <c:pt idx="3200">
                  <c:v>-73.564495025893578</c:v>
                </c:pt>
                <c:pt idx="3201">
                  <c:v>-73.538399988702878</c:v>
                </c:pt>
                <c:pt idx="3202">
                  <c:v>-73.512175823944077</c:v>
                </c:pt>
                <c:pt idx="3203">
                  <c:v>-73.485816797600663</c:v>
                </c:pt>
                <c:pt idx="3204">
                  <c:v>-73.459323550812371</c:v>
                </c:pt>
                <c:pt idx="3205">
                  <c:v>-73.432700704473945</c:v>
                </c:pt>
                <c:pt idx="3206">
                  <c:v>-73.405955650287495</c:v>
                </c:pt>
                <c:pt idx="3207">
                  <c:v>-73.379097982204513</c:v>
                </c:pt>
                <c:pt idx="3208">
                  <c:v>-73.352138506173532</c:v>
                </c:pt>
                <c:pt idx="3209">
                  <c:v>-73.325087455086305</c:v>
                </c:pt>
                <c:pt idx="3210">
                  <c:v>-73.297952616345981</c:v>
                </c:pt>
                <c:pt idx="3211">
                  <c:v>-73.270739062434473</c:v>
                </c:pt>
                <c:pt idx="3212">
                  <c:v>-73.243451280030072</c:v>
                </c:pt>
                <c:pt idx="3213">
                  <c:v>-73.216095592901851</c:v>
                </c:pt>
                <c:pt idx="3214">
                  <c:v>-73.188680290077556</c:v>
                </c:pt>
                <c:pt idx="3215">
                  <c:v>-73.161214323219269</c:v>
                </c:pt>
                <c:pt idx="3216">
                  <c:v>-73.133707125918605</c:v>
                </c:pt>
                <c:pt idx="3217">
                  <c:v>-73.106169435641164</c:v>
                </c:pt>
                <c:pt idx="3218">
                  <c:v>-73.078613298375487</c:v>
                </c:pt>
                <c:pt idx="3219">
                  <c:v>-73.051051093426722</c:v>
                </c:pt>
                <c:pt idx="3220">
                  <c:v>-73.023494394001574</c:v>
                </c:pt>
                <c:pt idx="3221">
                  <c:v>-72.995952869482693</c:v>
                </c:pt>
                <c:pt idx="3222">
                  <c:v>-72.96843368552868</c:v>
                </c:pt>
                <c:pt idx="3223">
                  <c:v>-72.940942057335732</c:v>
                </c:pt>
                <c:pt idx="3224">
                  <c:v>-72.913482469582675</c:v>
                </c:pt>
                <c:pt idx="3225">
                  <c:v>-72.886059305523688</c:v>
                </c:pt>
                <c:pt idx="3226">
                  <c:v>-72.858676309572672</c:v>
                </c:pt>
                <c:pt idx="3227">
                  <c:v>-72.831335619745118</c:v>
                </c:pt>
                <c:pt idx="3228">
                  <c:v>-72.804037669632649</c:v>
                </c:pt>
                <c:pt idx="3229">
                  <c:v>-72.776782131367227</c:v>
                </c:pt>
                <c:pt idx="3230">
                  <c:v>-72.749568656885842</c:v>
                </c:pt>
                <c:pt idx="3231">
                  <c:v>-72.722396549812615</c:v>
                </c:pt>
                <c:pt idx="3232">
                  <c:v>-72.695263687628156</c:v>
                </c:pt>
                <c:pt idx="3233">
                  <c:v>-72.66816546848294</c:v>
                </c:pt>
                <c:pt idx="3234">
                  <c:v>-72.641094766558425</c:v>
                </c:pt>
                <c:pt idx="3235">
                  <c:v>-72.614043448987829</c:v>
                </c:pt>
                <c:pt idx="3236">
                  <c:v>-72.58700442339422</c:v>
                </c:pt>
                <c:pt idx="3237">
                  <c:v>-72.559972621244754</c:v>
                </c:pt>
                <c:pt idx="3238">
                  <c:v>-72.532944845788606</c:v>
                </c:pt>
                <c:pt idx="3239">
                  <c:v>-72.505919632541918</c:v>
                </c:pt>
                <c:pt idx="3240">
                  <c:v>-72.478897843589152</c:v>
                </c:pt>
                <c:pt idx="3241">
                  <c:v>-72.451883719170254</c:v>
                </c:pt>
                <c:pt idx="3242">
                  <c:v>-72.424885024243991</c:v>
                </c:pt>
                <c:pt idx="3243">
                  <c:v>-72.397910557160756</c:v>
                </c:pt>
                <c:pt idx="3244">
                  <c:v>-72.370965404698865</c:v>
                </c:pt>
                <c:pt idx="3245">
                  <c:v>-72.344047248687872</c:v>
                </c:pt>
                <c:pt idx="3246">
                  <c:v>-72.317146392501925</c:v>
                </c:pt>
                <c:pt idx="3247">
                  <c:v>-72.290248253786601</c:v>
                </c:pt>
                <c:pt idx="3248">
                  <c:v>-72.263334835641132</c:v>
                </c:pt>
                <c:pt idx="3249">
                  <c:v>-72.236383607548163</c:v>
                </c:pt>
                <c:pt idx="3250">
                  <c:v>-72.209365718620404</c:v>
                </c:pt>
                <c:pt idx="3251">
                  <c:v>-72.18224658560365</c:v>
                </c:pt>
                <c:pt idx="3252">
                  <c:v>-72.154989596051038</c:v>
                </c:pt>
                <c:pt idx="3253">
                  <c:v>-72.127560985703624</c:v>
                </c:pt>
                <c:pt idx="3254">
                  <c:v>-72.099934034741366</c:v>
                </c:pt>
                <c:pt idx="3255">
                  <c:v>-72.072092195801105</c:v>
                </c:pt>
                <c:pt idx="3256">
                  <c:v>-72.044031032541923</c:v>
                </c:pt>
                <c:pt idx="3257">
                  <c:v>-72.015758666833349</c:v>
                </c:pt>
                <c:pt idx="3258">
                  <c:v>-71.987294440289986</c:v>
                </c:pt>
                <c:pt idx="3259">
                  <c:v>-71.958665460035036</c:v>
                </c:pt>
                <c:pt idx="3260">
                  <c:v>-71.929902067933071</c:v>
                </c:pt>
                <c:pt idx="3261">
                  <c:v>-71.901035018095527</c:v>
                </c:pt>
                <c:pt idx="3262">
                  <c:v>-71.872095943514182</c:v>
                </c:pt>
                <c:pt idx="3263">
                  <c:v>-71.843119463384213</c:v>
                </c:pt>
                <c:pt idx="3264">
                  <c:v>-71.814143660784865</c:v>
                </c:pt>
                <c:pt idx="3265">
                  <c:v>-71.78520699025249</c:v>
                </c:pt>
                <c:pt idx="3266">
                  <c:v>-71.756342708772863</c:v>
                </c:pt>
                <c:pt idx="3267">
                  <c:v>-71.727573985553676</c:v>
                </c:pt>
                <c:pt idx="3268">
                  <c:v>-71.698912015146277</c:v>
                </c:pt>
                <c:pt idx="3269">
                  <c:v>-71.670356827343227</c:v>
                </c:pt>
                <c:pt idx="3270">
                  <c:v>-71.641899216595903</c:v>
                </c:pt>
                <c:pt idx="3271">
                  <c:v>-71.613523459185259</c:v>
                </c:pt>
                <c:pt idx="3272">
                  <c:v>-71.585211306123526</c:v>
                </c:pt>
                <c:pt idx="3273">
                  <c:v>-71.556946270182522</c:v>
                </c:pt>
                <c:pt idx="3274">
                  <c:v>-71.528716397550681</c:v>
                </c:pt>
                <c:pt idx="3275">
                  <c:v>-71.500515097075791</c:v>
                </c:pt>
                <c:pt idx="3276">
                  <c:v>-71.472340634091537</c:v>
                </c:pt>
                <c:pt idx="3277">
                  <c:v>-71.444194789552668</c:v>
                </c:pt>
                <c:pt idx="3278">
                  <c:v>-71.416081155561173</c:v>
                </c:pt>
                <c:pt idx="3279">
                  <c:v>-71.388003129067798</c:v>
                </c:pt>
                <c:pt idx="3280">
                  <c:v>-71.35996113766565</c:v>
                </c:pt>
                <c:pt idx="3281">
                  <c:v>-71.331949538465452</c:v>
                </c:pt>
                <c:pt idx="3282">
                  <c:v>-71.303954955861101</c:v>
                </c:pt>
                <c:pt idx="3283">
                  <c:v>-71.275957436590915</c:v>
                </c:pt>
                <c:pt idx="3284">
                  <c:v>-71.247934062834361</c:v>
                </c:pt>
                <c:pt idx="3285">
                  <c:v>-71.219863144963824</c:v>
                </c:pt>
                <c:pt idx="3286">
                  <c:v>-71.191726751712139</c:v>
                </c:pt>
                <c:pt idx="3287">
                  <c:v>-71.163510725218771</c:v>
                </c:pt>
                <c:pt idx="3288">
                  <c:v>-71.135203837190772</c:v>
                </c:pt>
                <c:pt idx="3289">
                  <c:v>-71.106798513271755</c:v>
                </c:pt>
                <c:pt idx="3290">
                  <c:v>-71.078293208247999</c:v>
                </c:pt>
                <c:pt idx="3291">
                  <c:v>-71.049694338965324</c:v>
                </c:pt>
                <c:pt idx="3292">
                  <c:v>-71.021016310972328</c:v>
                </c:pt>
                <c:pt idx="3293">
                  <c:v>-70.992279807598166</c:v>
                </c:pt>
                <c:pt idx="3294">
                  <c:v>-70.963509474181521</c:v>
                </c:pt>
                <c:pt idx="3295">
                  <c:v>-70.93473231657093</c:v>
                </c:pt>
                <c:pt idx="3296">
                  <c:v>-70.905977187203263</c:v>
                </c:pt>
                <c:pt idx="3297">
                  <c:v>-70.877274548263003</c:v>
                </c:pt>
                <c:pt idx="3298">
                  <c:v>-70.848655555011305</c:v>
                </c:pt>
                <c:pt idx="3299">
                  <c:v>-70.820149832441942</c:v>
                </c:pt>
                <c:pt idx="3300">
                  <c:v>-70.791781803599164</c:v>
                </c:pt>
                <c:pt idx="3301">
                  <c:v>-70.763566534416455</c:v>
                </c:pt>
                <c:pt idx="3302">
                  <c:v>-70.7355067338666</c:v>
                </c:pt>
                <c:pt idx="3303">
                  <c:v>-70.707591875381226</c:v>
                </c:pt>
                <c:pt idx="3304">
                  <c:v>-70.679799621044808</c:v>
                </c:pt>
                <c:pt idx="3305">
                  <c:v>-70.652099395601169</c:v>
                </c:pt>
                <c:pt idx="3306">
                  <c:v>-70.624457376905852</c:v>
                </c:pt>
                <c:pt idx="3307">
                  <c:v>-70.596842073281749</c:v>
                </c:pt>
                <c:pt idx="3308">
                  <c:v>-70.569230126168534</c:v>
                </c:pt>
                <c:pt idx="3309">
                  <c:v>-70.5416110094977</c:v>
                </c:pt>
                <c:pt idx="3310">
                  <c:v>-70.513987915271258</c:v>
                </c:pt>
                <c:pt idx="3311">
                  <c:v>-70.486374005248763</c:v>
                </c:pt>
                <c:pt idx="3312">
                  <c:v>-70.458787031792127</c:v>
                </c:pt>
                <c:pt idx="3313">
                  <c:v>-70.431245852586926</c:v>
                </c:pt>
                <c:pt idx="3314">
                  <c:v>-70.403769225943591</c:v>
                </c:pt>
                <c:pt idx="3315">
                  <c:v>-70.376374965408729</c:v>
                </c:pt>
                <c:pt idx="3316">
                  <c:v>-70.349078254136543</c:v>
                </c:pt>
                <c:pt idx="3317">
                  <c:v>-70.321889610597424</c:v>
                </c:pt>
                <c:pt idx="3318">
                  <c:v>-70.294813264683896</c:v>
                </c:pt>
                <c:pt idx="3319">
                  <c:v>-70.267845946713393</c:v>
                </c:pt>
                <c:pt idx="3320">
                  <c:v>-70.24097590537373</c:v>
                </c:pt>
                <c:pt idx="3321">
                  <c:v>-70.214182516420976</c:v>
                </c:pt>
                <c:pt idx="3322">
                  <c:v>-70.187437171707145</c:v>
                </c:pt>
                <c:pt idx="3323">
                  <c:v>-70.160705607998082</c:v>
                </c:pt>
                <c:pt idx="3324">
                  <c:v>-70.13395118955269</c:v>
                </c:pt>
                <c:pt idx="3325">
                  <c:v>-70.107139013796626</c:v>
                </c:pt>
                <c:pt idx="3326">
                  <c:v>-70.080240915171274</c:v>
                </c:pt>
                <c:pt idx="3327">
                  <c:v>-70.05323973266691</c:v>
                </c:pt>
                <c:pt idx="3328">
                  <c:v>-70.026129719970086</c:v>
                </c:pt>
                <c:pt idx="3329">
                  <c:v>-69.998912428942845</c:v>
                </c:pt>
                <c:pt idx="3330">
                  <c:v>-69.971591669232765</c:v>
                </c:pt>
                <c:pt idx="3331">
                  <c:v>-69.94417138425402</c:v>
                </c:pt>
                <c:pt idx="3332">
                  <c:v>-69.916656645438721</c:v>
                </c:pt>
                <c:pt idx="3333">
                  <c:v>-69.8890555463135</c:v>
                </c:pt>
                <c:pt idx="3334">
                  <c:v>-69.861380172356988</c:v>
                </c:pt>
                <c:pt idx="3335">
                  <c:v>-69.833646253736646</c:v>
                </c:pt>
                <c:pt idx="3336">
                  <c:v>-69.805872240040074</c:v>
                </c:pt>
                <c:pt idx="3337">
                  <c:v>-69.778078422944347</c:v>
                </c:pt>
                <c:pt idx="3338">
                  <c:v>-69.750285479780132</c:v>
                </c:pt>
                <c:pt idx="3339">
                  <c:v>-69.722511854786376</c:v>
                </c:pt>
                <c:pt idx="3340">
                  <c:v>-69.6947716098976</c:v>
                </c:pt>
                <c:pt idx="3341">
                  <c:v>-69.667074917020813</c:v>
                </c:pt>
                <c:pt idx="3342">
                  <c:v>-69.639430387753137</c:v>
                </c:pt>
                <c:pt idx="3343">
                  <c:v>-69.611846375556183</c:v>
                </c:pt>
                <c:pt idx="3344">
                  <c:v>-69.584329965958588</c:v>
                </c:pt>
                <c:pt idx="3345">
                  <c:v>-69.556884541464697</c:v>
                </c:pt>
                <c:pt idx="3346">
                  <c:v>-69.529507174556429</c:v>
                </c:pt>
                <c:pt idx="3347">
                  <c:v>-69.502186861234762</c:v>
                </c:pt>
                <c:pt idx="3348">
                  <c:v>-69.474904560809875</c:v>
                </c:pt>
                <c:pt idx="3349">
                  <c:v>-69.447635382854372</c:v>
                </c:pt>
                <c:pt idx="3350">
                  <c:v>-69.42035233081738</c:v>
                </c:pt>
                <c:pt idx="3351">
                  <c:v>-69.393030487878107</c:v>
                </c:pt>
                <c:pt idx="3352">
                  <c:v>-69.365650239940095</c:v>
                </c:pt>
                <c:pt idx="3353">
                  <c:v>-69.338198751612168</c:v>
                </c:pt>
                <c:pt idx="3354">
                  <c:v>-69.310670723769121</c:v>
                </c:pt>
                <c:pt idx="3355">
                  <c:v>-69.283070039490198</c:v>
                </c:pt>
                <c:pt idx="3356">
                  <c:v>-69.255412123769119</c:v>
                </c:pt>
                <c:pt idx="3357">
                  <c:v>-69.22772542214453</c:v>
                </c:pt>
                <c:pt idx="3358">
                  <c:v>-69.200050908023059</c:v>
                </c:pt>
                <c:pt idx="3359">
                  <c:v>-69.172439116021053</c:v>
                </c:pt>
                <c:pt idx="3360">
                  <c:v>-69.14494400209955</c:v>
                </c:pt>
                <c:pt idx="3361">
                  <c:v>-69.117613591102284</c:v>
                </c:pt>
                <c:pt idx="3362">
                  <c:v>-69.09047956530874</c:v>
                </c:pt>
                <c:pt idx="3363">
                  <c:v>-69.063550058785367</c:v>
                </c:pt>
                <c:pt idx="3364">
                  <c:v>-69.0368095426644</c:v>
                </c:pt>
                <c:pt idx="3365">
                  <c:v>-69.010225425843601</c:v>
                </c:pt>
                <c:pt idx="3366">
                  <c:v>-68.983755981604659</c:v>
                </c:pt>
                <c:pt idx="3367">
                  <c:v>-68.957354812147031</c:v>
                </c:pt>
                <c:pt idx="3368">
                  <c:v>-68.930973045688631</c:v>
                </c:pt>
                <c:pt idx="3369">
                  <c:v>-68.90456333561616</c:v>
                </c:pt>
                <c:pt idx="3370">
                  <c:v>-68.878085926018557</c:v>
                </c:pt>
                <c:pt idx="3371">
                  <c:v>-68.85151329927524</c:v>
                </c:pt>
                <c:pt idx="3372">
                  <c:v>-68.824831252886838</c:v>
                </c:pt>
                <c:pt idx="3373">
                  <c:v>-68.798037152261983</c:v>
                </c:pt>
                <c:pt idx="3374">
                  <c:v>-68.771136839940056</c:v>
                </c:pt>
                <c:pt idx="3375">
                  <c:v>-68.744141362059537</c:v>
                </c:pt>
                <c:pt idx="3376">
                  <c:v>-68.717064565958566</c:v>
                </c:pt>
                <c:pt idx="3377">
                  <c:v>-68.689921721919575</c:v>
                </c:pt>
                <c:pt idx="3378">
                  <c:v>-68.662727619145258</c:v>
                </c:pt>
                <c:pt idx="3379">
                  <c:v>-68.635492835441184</c:v>
                </c:pt>
                <c:pt idx="3380">
                  <c:v>-68.608220075631138</c:v>
                </c:pt>
                <c:pt idx="3381">
                  <c:v>-68.580904200050043</c:v>
                </c:pt>
                <c:pt idx="3382">
                  <c:v>-68.553536500774854</c:v>
                </c:pt>
                <c:pt idx="3383">
                  <c:v>-68.526109930867335</c:v>
                </c:pt>
                <c:pt idx="3384">
                  <c:v>-68.498622093626651</c:v>
                </c:pt>
                <c:pt idx="3385">
                  <c:v>-68.471075319320221</c:v>
                </c:pt>
                <c:pt idx="3386">
                  <c:v>-68.443474779455187</c:v>
                </c:pt>
                <c:pt idx="3387">
                  <c:v>-68.415826143964068</c:v>
                </c:pt>
                <c:pt idx="3388">
                  <c:v>-68.388134180454941</c:v>
                </c:pt>
                <c:pt idx="3389">
                  <c:v>-68.360402549512685</c:v>
                </c:pt>
                <c:pt idx="3390">
                  <c:v>-68.33263409752567</c:v>
                </c:pt>
                <c:pt idx="3391">
                  <c:v>-68.304831424793861</c:v>
                </c:pt>
                <c:pt idx="3392">
                  <c:v>-68.276997918470443</c:v>
                </c:pt>
                <c:pt idx="3393">
                  <c:v>-68.249138809797614</c:v>
                </c:pt>
                <c:pt idx="3394">
                  <c:v>-68.221261747413209</c:v>
                </c:pt>
                <c:pt idx="3395">
                  <c:v>-68.193377214696383</c:v>
                </c:pt>
                <c:pt idx="3396">
                  <c:v>-68.165499030842355</c:v>
                </c:pt>
                <c:pt idx="3397">
                  <c:v>-68.137644196051042</c:v>
                </c:pt>
                <c:pt idx="3398">
                  <c:v>-68.10983138645345</c:v>
                </c:pt>
                <c:pt idx="3399">
                  <c:v>-68.082078296026054</c:v>
                </c:pt>
                <c:pt idx="3400">
                  <c:v>-68.054398337565658</c:v>
                </c:pt>
                <c:pt idx="3401">
                  <c:v>-68.026797650037537</c:v>
                </c:pt>
                <c:pt idx="3402">
                  <c:v>-67.999274455536167</c:v>
                </c:pt>
                <c:pt idx="3403">
                  <c:v>-67.97182217070737</c:v>
                </c:pt>
                <c:pt idx="3404">
                  <c:v>-67.944434554061544</c:v>
                </c:pt>
                <c:pt idx="3405">
                  <c:v>-67.917109398550409</c:v>
                </c:pt>
                <c:pt idx="3406">
                  <c:v>-67.889848837240734</c:v>
                </c:pt>
                <c:pt idx="3407">
                  <c:v>-67.862656662084518</c:v>
                </c:pt>
                <c:pt idx="3408">
                  <c:v>-67.835534609747612</c:v>
                </c:pt>
                <c:pt idx="3409">
                  <c:v>-67.808480378405449</c:v>
                </c:pt>
                <c:pt idx="3410">
                  <c:v>-67.781489238190503</c:v>
                </c:pt>
                <c:pt idx="3411">
                  <c:v>-67.75455840989757</c:v>
                </c:pt>
                <c:pt idx="3412">
                  <c:v>-67.72769104538871</c:v>
                </c:pt>
                <c:pt idx="3413">
                  <c:v>-67.700896939565155</c:v>
                </c:pt>
                <c:pt idx="3414">
                  <c:v>-67.674189822994308</c:v>
                </c:pt>
                <c:pt idx="3415">
                  <c:v>-67.647583521019797</c:v>
                </c:pt>
                <c:pt idx="3416">
                  <c:v>-67.621089470232491</c:v>
                </c:pt>
                <c:pt idx="3417">
                  <c:v>-67.594716431942061</c:v>
                </c:pt>
                <c:pt idx="3418">
                  <c:v>-67.568471316520913</c:v>
                </c:pt>
                <c:pt idx="3419">
                  <c:v>-67.542359419345217</c:v>
                </c:pt>
                <c:pt idx="3420">
                  <c:v>-67.51638341604604</c:v>
                </c:pt>
                <c:pt idx="3421">
                  <c:v>-67.490541953811601</c:v>
                </c:pt>
                <c:pt idx="3422">
                  <c:v>-67.464829055886071</c:v>
                </c:pt>
                <c:pt idx="3423">
                  <c:v>-67.439234667783097</c:v>
                </c:pt>
                <c:pt idx="3424">
                  <c:v>-67.41374598040494</c:v>
                </c:pt>
                <c:pt idx="3425">
                  <c:v>-67.388349343314218</c:v>
                </c:pt>
                <c:pt idx="3426">
                  <c:v>-67.363032649037791</c:v>
                </c:pt>
                <c:pt idx="3427">
                  <c:v>-67.337787526218492</c:v>
                </c:pt>
                <c:pt idx="3428">
                  <c:v>-67.312610109272725</c:v>
                </c:pt>
                <c:pt idx="3429">
                  <c:v>-67.287499514921308</c:v>
                </c:pt>
                <c:pt idx="3430">
                  <c:v>-67.262454670132513</c:v>
                </c:pt>
                <c:pt idx="3431">
                  <c:v>-67.237471132466936</c:v>
                </c:pt>
                <c:pt idx="3432">
                  <c:v>-67.212539042739365</c:v>
                </c:pt>
                <c:pt idx="3433">
                  <c:v>-67.187642728168001</c:v>
                </c:pt>
                <c:pt idx="3434">
                  <c:v>-67.162762273031788</c:v>
                </c:pt>
                <c:pt idx="3435">
                  <c:v>-67.137876763359202</c:v>
                </c:pt>
                <c:pt idx="3436">
                  <c:v>-67.112968017395687</c:v>
                </c:pt>
                <c:pt idx="3437">
                  <c:v>-67.088023540714858</c:v>
                </c:pt>
                <c:pt idx="3438">
                  <c:v>-67.063038321219736</c:v>
                </c:pt>
                <c:pt idx="3439">
                  <c:v>-67.038015041889565</c:v>
                </c:pt>
                <c:pt idx="3440">
                  <c:v>-67.012961832042024</c:v>
                </c:pt>
                <c:pt idx="3441">
                  <c:v>-66.987888888527905</c:v>
                </c:pt>
                <c:pt idx="3442">
                  <c:v>-66.962807304723867</c:v>
                </c:pt>
                <c:pt idx="3443">
                  <c:v>-66.937730945213744</c:v>
                </c:pt>
                <c:pt idx="3444">
                  <c:v>-66.912679329167759</c:v>
                </c:pt>
                <c:pt idx="3445">
                  <c:v>-66.887678936565905</c:v>
                </c:pt>
                <c:pt idx="3446">
                  <c:v>-66.862759781104785</c:v>
                </c:pt>
                <c:pt idx="3447">
                  <c:v>-66.837947097625658</c:v>
                </c:pt>
                <c:pt idx="3448">
                  <c:v>-66.813254250637399</c:v>
                </c:pt>
                <c:pt idx="3449">
                  <c:v>-66.788681733316736</c:v>
                </c:pt>
                <c:pt idx="3450">
                  <c:v>-66.764220287878089</c:v>
                </c:pt>
                <c:pt idx="3451">
                  <c:v>-66.739855575506184</c:v>
                </c:pt>
                <c:pt idx="3452">
                  <c:v>-66.715573484928825</c:v>
                </c:pt>
                <c:pt idx="3453">
                  <c:v>-66.691363243189258</c:v>
                </c:pt>
                <c:pt idx="3454">
                  <c:v>-66.667217413746613</c:v>
                </c:pt>
                <c:pt idx="3455">
                  <c:v>-66.643132372506912</c:v>
                </c:pt>
                <c:pt idx="3456">
                  <c:v>-66.619110491227246</c:v>
                </c:pt>
                <c:pt idx="3457">
                  <c:v>-66.595160980404955</c:v>
                </c:pt>
                <c:pt idx="3458">
                  <c:v>-66.571298186453433</c:v>
                </c:pt>
                <c:pt idx="3459">
                  <c:v>-66.547538961009792</c:v>
                </c:pt>
                <c:pt idx="3460">
                  <c:v>-66.52389989732572</c:v>
                </c:pt>
                <c:pt idx="3461">
                  <c:v>-66.500394428892818</c:v>
                </c:pt>
                <c:pt idx="3462">
                  <c:v>-66.477030729567645</c:v>
                </c:pt>
                <c:pt idx="3463">
                  <c:v>-66.453811572956795</c:v>
                </c:pt>
                <c:pt idx="3464">
                  <c:v>-66.430735754311456</c:v>
                </c:pt>
                <c:pt idx="3465">
                  <c:v>-66.407799307273208</c:v>
                </c:pt>
                <c:pt idx="3466">
                  <c:v>-66.38499601034745</c:v>
                </c:pt>
                <c:pt idx="3467">
                  <c:v>-66.362318790102506</c:v>
                </c:pt>
                <c:pt idx="3468">
                  <c:v>-66.339762049037773</c:v>
                </c:pt>
                <c:pt idx="3469">
                  <c:v>-66.317321918270466</c:v>
                </c:pt>
                <c:pt idx="3470">
                  <c:v>-66.294993449737603</c:v>
                </c:pt>
                <c:pt idx="3471">
                  <c:v>-66.27276793306676</c:v>
                </c:pt>
                <c:pt idx="3472">
                  <c:v>-66.250632318520388</c:v>
                </c:pt>
                <c:pt idx="3473">
                  <c:v>-66.228568828392923</c:v>
                </c:pt>
                <c:pt idx="3474">
                  <c:v>-66.206553326618362</c:v>
                </c:pt>
                <c:pt idx="3475">
                  <c:v>-66.184554579155247</c:v>
                </c:pt>
                <c:pt idx="3476">
                  <c:v>-66.162537208347942</c:v>
                </c:pt>
                <c:pt idx="3477">
                  <c:v>-66.140467641389691</c:v>
                </c:pt>
                <c:pt idx="3478">
                  <c:v>-66.118319434691358</c:v>
                </c:pt>
                <c:pt idx="3479">
                  <c:v>-66.096075908922799</c:v>
                </c:pt>
                <c:pt idx="3480">
                  <c:v>-66.073730948912811</c:v>
                </c:pt>
                <c:pt idx="3481">
                  <c:v>-66.051289118320454</c:v>
                </c:pt>
                <c:pt idx="3482">
                  <c:v>-66.028765226343452</c:v>
                </c:pt>
                <c:pt idx="3483">
                  <c:v>-66.006182734816335</c:v>
                </c:pt>
                <c:pt idx="3484">
                  <c:v>-65.983570423294225</c:v>
                </c:pt>
                <c:pt idx="3485">
                  <c:v>-65.960958300874822</c:v>
                </c:pt>
                <c:pt idx="3486">
                  <c:v>-65.938374470982296</c:v>
                </c:pt>
                <c:pt idx="3487">
                  <c:v>-65.915842860684876</c:v>
                </c:pt>
                <c:pt idx="3488">
                  <c:v>-65.893380556111012</c:v>
                </c:pt>
                <c:pt idx="3489">
                  <c:v>-65.87099486263439</c:v>
                </c:pt>
                <c:pt idx="3490">
                  <c:v>-65.848682169807603</c:v>
                </c:pt>
                <c:pt idx="3491">
                  <c:v>-65.826430567508169</c:v>
                </c:pt>
                <c:pt idx="3492">
                  <c:v>-65.804225331217239</c:v>
                </c:pt>
                <c:pt idx="3493">
                  <c:v>-65.782054065583651</c:v>
                </c:pt>
                <c:pt idx="3494">
                  <c:v>-65.759909415496168</c:v>
                </c:pt>
                <c:pt idx="3495">
                  <c:v>-65.737789680629874</c:v>
                </c:pt>
                <c:pt idx="3496">
                  <c:v>-65.71569824968762</c:v>
                </c:pt>
                <c:pt idx="3497">
                  <c:v>-65.693642399900057</c:v>
                </c:pt>
                <c:pt idx="3498">
                  <c:v>-65.671632352911814</c:v>
                </c:pt>
                <c:pt idx="3499">
                  <c:v>-65.649681385003788</c:v>
                </c:pt>
                <c:pt idx="3500">
                  <c:v>-65.627806351112255</c:v>
                </c:pt>
                <c:pt idx="3501">
                  <c:v>-65.606026861184745</c:v>
                </c:pt>
                <c:pt idx="3502">
                  <c:v>-65.584362410997286</c:v>
                </c:pt>
                <c:pt idx="3503">
                  <c:v>-65.562829248937803</c:v>
                </c:pt>
                <c:pt idx="3504">
                  <c:v>-65.541439289077772</c:v>
                </c:pt>
                <c:pt idx="3505">
                  <c:v>-65.520201081079762</c:v>
                </c:pt>
                <c:pt idx="3506">
                  <c:v>-65.499121251737108</c:v>
                </c:pt>
                <c:pt idx="3507">
                  <c:v>-65.478205278880324</c:v>
                </c:pt>
                <c:pt idx="3508">
                  <c:v>-65.457457155761105</c:v>
                </c:pt>
                <c:pt idx="3509">
                  <c:v>-65.436878635491169</c:v>
                </c:pt>
                <c:pt idx="3510">
                  <c:v>-65.41646945608602</c:v>
                </c:pt>
                <c:pt idx="3511">
                  <c:v>-65.396227721369698</c:v>
                </c:pt>
                <c:pt idx="3512">
                  <c:v>-65.376147732366945</c:v>
                </c:pt>
                <c:pt idx="3513">
                  <c:v>-65.356215380754847</c:v>
                </c:pt>
                <c:pt idx="3514">
                  <c:v>-65.336404621644618</c:v>
                </c:pt>
                <c:pt idx="3515">
                  <c:v>-65.316677667433169</c:v>
                </c:pt>
                <c:pt idx="3516">
                  <c:v>-65.296988789052776</c:v>
                </c:pt>
                <c:pt idx="3517">
                  <c:v>-65.277290095176241</c:v>
                </c:pt>
                <c:pt idx="3518">
                  <c:v>-65.257537185803585</c:v>
                </c:pt>
                <c:pt idx="3519">
                  <c:v>-65.237692917770602</c:v>
                </c:pt>
                <c:pt idx="3520">
                  <c:v>-65.217728745763594</c:v>
                </c:pt>
                <c:pt idx="3521">
                  <c:v>-65.197624554811341</c:v>
                </c:pt>
                <c:pt idx="3522">
                  <c:v>-65.177368609497663</c:v>
                </c:pt>
                <c:pt idx="3523">
                  <c:v>-65.15695828582858</c:v>
                </c:pt>
                <c:pt idx="3524">
                  <c:v>-65.136400284578883</c:v>
                </c:pt>
                <c:pt idx="3525">
                  <c:v>-65.115708501374684</c:v>
                </c:pt>
                <c:pt idx="3526">
                  <c:v>-65.094899552111997</c:v>
                </c:pt>
                <c:pt idx="3527">
                  <c:v>-65.073988019745101</c:v>
                </c:pt>
                <c:pt idx="3528">
                  <c:v>-65.052983733266714</c:v>
                </c:pt>
                <c:pt idx="3529">
                  <c:v>-65.031891916121012</c:v>
                </c:pt>
                <c:pt idx="3530">
                  <c:v>-65.010715289627626</c:v>
                </c:pt>
                <c:pt idx="3531">
                  <c:v>-64.989456824094006</c:v>
                </c:pt>
                <c:pt idx="3532">
                  <c:v>-64.968122606998293</c:v>
                </c:pt>
                <c:pt idx="3533">
                  <c:v>-64.946724114221482</c:v>
                </c:pt>
                <c:pt idx="3534">
                  <c:v>-64.925278153611643</c:v>
                </c:pt>
                <c:pt idx="3535">
                  <c:v>-64.903803501924557</c:v>
                </c:pt>
                <c:pt idx="3536">
                  <c:v>-64.882315869832581</c:v>
                </c:pt>
                <c:pt idx="3537">
                  <c:v>-64.860824313421688</c:v>
                </c:pt>
                <c:pt idx="3538">
                  <c:v>-64.839330671332206</c:v>
                </c:pt>
                <c:pt idx="3539">
                  <c:v>-64.817830965558656</c:v>
                </c:pt>
                <c:pt idx="3540">
                  <c:v>-64.796317324218975</c:v>
                </c:pt>
                <c:pt idx="3541">
                  <c:v>-64.774780430442419</c:v>
                </c:pt>
                <c:pt idx="3542">
                  <c:v>-64.753212717520654</c:v>
                </c:pt>
                <c:pt idx="3543">
                  <c:v>-64.731611493276716</c:v>
                </c:pt>
                <c:pt idx="3544">
                  <c:v>-64.709980632641859</c:v>
                </c:pt>
                <c:pt idx="3545">
                  <c:v>-64.688329836490908</c:v>
                </c:pt>
                <c:pt idx="3546">
                  <c:v>-64.666671822994275</c:v>
                </c:pt>
                <c:pt idx="3547">
                  <c:v>-64.645019010347426</c:v>
                </c:pt>
                <c:pt idx="3548">
                  <c:v>-64.623380524118986</c:v>
                </c:pt>
                <c:pt idx="3549">
                  <c:v>-64.601759468432917</c:v>
                </c:pt>
                <c:pt idx="3550">
                  <c:v>-64.580151444688852</c:v>
                </c:pt>
                <c:pt idx="3551">
                  <c:v>-64.558545970507396</c:v>
                </c:pt>
                <c:pt idx="3552">
                  <c:v>-64.536930438440407</c:v>
                </c:pt>
                <c:pt idx="3553">
                  <c:v>-64.51529397835543</c:v>
                </c:pt>
                <c:pt idx="3554">
                  <c:v>-64.493629462184472</c:v>
                </c:pt>
                <c:pt idx="3555">
                  <c:v>-64.471934576106008</c:v>
                </c:pt>
                <c:pt idx="3556">
                  <c:v>-64.450213101574633</c:v>
                </c:pt>
                <c:pt idx="3557">
                  <c:v>-64.428475090127492</c:v>
                </c:pt>
                <c:pt idx="3558">
                  <c:v>-64.406733769757594</c:v>
                </c:pt>
                <c:pt idx="3559">
                  <c:v>-64.384999985953542</c:v>
                </c:pt>
                <c:pt idx="3560">
                  <c:v>-64.363278365158749</c:v>
                </c:pt>
                <c:pt idx="3561">
                  <c:v>-64.341568218095503</c:v>
                </c:pt>
                <c:pt idx="3562">
                  <c:v>-64.319867307723101</c:v>
                </c:pt>
                <c:pt idx="3563">
                  <c:v>-64.298174344363943</c:v>
                </c:pt>
                <c:pt idx="3564">
                  <c:v>-64.276488944563894</c:v>
                </c:pt>
                <c:pt idx="3565">
                  <c:v>-64.254811025043779</c:v>
                </c:pt>
                <c:pt idx="3566">
                  <c:v>-64.23314115886032</c:v>
                </c:pt>
                <c:pt idx="3567">
                  <c:v>-64.211481311522149</c:v>
                </c:pt>
                <c:pt idx="3568">
                  <c:v>-64.189834790152503</c:v>
                </c:pt>
                <c:pt idx="3569">
                  <c:v>-64.168205313371686</c:v>
                </c:pt>
                <c:pt idx="3570">
                  <c:v>-64.146596383904054</c:v>
                </c:pt>
                <c:pt idx="3571">
                  <c:v>-64.125012069232724</c:v>
                </c:pt>
                <c:pt idx="3572">
                  <c:v>-64.103458784853814</c:v>
                </c:pt>
                <c:pt idx="3573">
                  <c:v>-64.081946517620636</c:v>
                </c:pt>
                <c:pt idx="3574">
                  <c:v>-64.060488131067274</c:v>
                </c:pt>
                <c:pt idx="3575">
                  <c:v>-64.039096674331446</c:v>
                </c:pt>
                <c:pt idx="3576">
                  <c:v>-64.017782216096009</c:v>
                </c:pt>
                <c:pt idx="3577">
                  <c:v>-63.996549952311952</c:v>
                </c:pt>
                <c:pt idx="3578">
                  <c:v>-63.975399596900807</c:v>
                </c:pt>
                <c:pt idx="3579">
                  <c:v>-63.954324784403937</c:v>
                </c:pt>
                <c:pt idx="3580">
                  <c:v>-63.933312427493163</c:v>
                </c:pt>
                <c:pt idx="3581">
                  <c:v>-63.912343348462912</c:v>
                </c:pt>
                <c:pt idx="3582">
                  <c:v>-63.891393965908549</c:v>
                </c:pt>
                <c:pt idx="3583">
                  <c:v>-63.870437018745335</c:v>
                </c:pt>
                <c:pt idx="3584">
                  <c:v>-63.849441086728334</c:v>
                </c:pt>
                <c:pt idx="3585">
                  <c:v>-63.828371062434407</c:v>
                </c:pt>
                <c:pt idx="3586">
                  <c:v>-63.80719072251938</c:v>
                </c:pt>
                <c:pt idx="3587">
                  <c:v>-63.785866339215204</c:v>
                </c:pt>
                <c:pt idx="3588">
                  <c:v>-63.764370059035251</c:v>
                </c:pt>
                <c:pt idx="3589">
                  <c:v>-63.742682560709831</c:v>
                </c:pt>
                <c:pt idx="3590">
                  <c:v>-63.720794611197206</c:v>
                </c:pt>
                <c:pt idx="3591">
                  <c:v>-63.698707167658092</c:v>
                </c:pt>
                <c:pt idx="3592">
                  <c:v>-63.676430231992015</c:v>
                </c:pt>
                <c:pt idx="3593">
                  <c:v>-63.653980979355183</c:v>
                </c:pt>
                <c:pt idx="3594">
                  <c:v>-63.63138123464136</c:v>
                </c:pt>
                <c:pt idx="3595">
                  <c:v>-63.608654113321691</c:v>
                </c:pt>
                <c:pt idx="3596">
                  <c:v>-63.58582070707326</c:v>
                </c:pt>
                <c:pt idx="3597">
                  <c:v>-63.562898746763331</c:v>
                </c:pt>
                <c:pt idx="3598">
                  <c:v>-63.53990381034744</c:v>
                </c:pt>
                <c:pt idx="3599">
                  <c:v>-63.51685115941018</c:v>
                </c:pt>
                <c:pt idx="3600">
                  <c:v>-63.493756519820074</c:v>
                </c:pt>
                <c:pt idx="3601">
                  <c:v>-63.470636572007031</c:v>
                </c:pt>
                <c:pt idx="3602">
                  <c:v>-63.447509812646871</c:v>
                </c:pt>
                <c:pt idx="3603">
                  <c:v>-63.424395896725855</c:v>
                </c:pt>
                <c:pt idx="3604">
                  <c:v>-63.40131218035495</c:v>
                </c:pt>
                <c:pt idx="3605">
                  <c:v>-63.378269779905061</c:v>
                </c:pt>
                <c:pt idx="3606">
                  <c:v>-63.355271934616383</c:v>
                </c:pt>
                <c:pt idx="3607">
                  <c:v>-63.332314592201982</c:v>
                </c:pt>
                <c:pt idx="3608">
                  <c:v>-63.309388010097514</c:v>
                </c:pt>
                <c:pt idx="3609">
                  <c:v>-63.286479155961054</c:v>
                </c:pt>
                <c:pt idx="3610">
                  <c:v>-63.263574616046029</c:v>
                </c:pt>
                <c:pt idx="3611">
                  <c:v>-63.240662899525162</c:v>
                </c:pt>
                <c:pt idx="3612">
                  <c:v>-63.217735448987796</c:v>
                </c:pt>
                <c:pt idx="3613">
                  <c:v>-63.194786558460422</c:v>
                </c:pt>
                <c:pt idx="3614">
                  <c:v>-63.171812689177742</c:v>
                </c:pt>
                <c:pt idx="3615">
                  <c:v>-63.148811832341949</c:v>
                </c:pt>
                <c:pt idx="3616">
                  <c:v>-63.12578315181208</c:v>
                </c:pt>
                <c:pt idx="3617">
                  <c:v>-63.102726202099511</c:v>
                </c:pt>
                <c:pt idx="3618">
                  <c:v>-63.079639574756342</c:v>
                </c:pt>
                <c:pt idx="3619">
                  <c:v>-63.056520258985287</c:v>
                </c:pt>
                <c:pt idx="3620">
                  <c:v>-63.033364196400925</c:v>
                </c:pt>
                <c:pt idx="3621">
                  <c:v>-63.010166486228464</c:v>
                </c:pt>
                <c:pt idx="3622">
                  <c:v>-62.986920514571374</c:v>
                </c:pt>
                <c:pt idx="3623">
                  <c:v>-62.96361810517373</c:v>
                </c:pt>
                <c:pt idx="3624">
                  <c:v>-62.940252409147739</c:v>
                </c:pt>
                <c:pt idx="3625">
                  <c:v>-62.916821479730096</c:v>
                </c:pt>
                <c:pt idx="3626">
                  <c:v>-62.893329330667363</c:v>
                </c:pt>
                <c:pt idx="3627">
                  <c:v>-62.869784401299711</c:v>
                </c:pt>
                <c:pt idx="3628">
                  <c:v>-62.846197498625379</c:v>
                </c:pt>
                <c:pt idx="3629">
                  <c:v>-62.822580239290211</c:v>
                </c:pt>
                <c:pt idx="3630">
                  <c:v>-62.798943857685607</c:v>
                </c:pt>
                <c:pt idx="3631">
                  <c:v>-62.775298211197232</c:v>
                </c:pt>
                <c:pt idx="3632">
                  <c:v>-62.751650534366433</c:v>
                </c:pt>
                <c:pt idx="3633">
                  <c:v>-62.728003444488905</c:v>
                </c:pt>
                <c:pt idx="3634">
                  <c:v>-62.704353133066753</c:v>
                </c:pt>
                <c:pt idx="3635">
                  <c:v>-62.680689656485896</c:v>
                </c:pt>
                <c:pt idx="3636">
                  <c:v>-62.656999402149474</c:v>
                </c:pt>
                <c:pt idx="3637">
                  <c:v>-62.633267520119986</c:v>
                </c:pt>
                <c:pt idx="3638">
                  <c:v>-62.609478677580626</c:v>
                </c:pt>
                <c:pt idx="3639">
                  <c:v>-62.585616574406416</c:v>
                </c:pt>
                <c:pt idx="3640">
                  <c:v>-62.561663701474643</c:v>
                </c:pt>
                <c:pt idx="3641">
                  <c:v>-62.537602756610859</c:v>
                </c:pt>
                <c:pt idx="3642">
                  <c:v>-62.513420115071241</c:v>
                </c:pt>
                <c:pt idx="3643">
                  <c:v>-62.489109796800811</c:v>
                </c:pt>
                <c:pt idx="3644">
                  <c:v>-62.46467518040491</c:v>
                </c:pt>
                <c:pt idx="3645">
                  <c:v>-62.440126916420915</c:v>
                </c:pt>
                <c:pt idx="3646">
                  <c:v>-62.415478331967023</c:v>
                </c:pt>
                <c:pt idx="3647">
                  <c:v>-62.390741647538135</c:v>
                </c:pt>
                <c:pt idx="3648">
                  <c:v>-62.365927449287696</c:v>
                </c:pt>
                <c:pt idx="3649">
                  <c:v>-62.341046722569374</c:v>
                </c:pt>
                <c:pt idx="3650">
                  <c:v>-62.316112742964272</c:v>
                </c:pt>
                <c:pt idx="3651">
                  <c:v>-62.29114121359661</c:v>
                </c:pt>
                <c:pt idx="3652">
                  <c:v>-62.266149184303941</c:v>
                </c:pt>
                <c:pt idx="3653">
                  <c:v>-62.241153789152726</c:v>
                </c:pt>
                <c:pt idx="3654">
                  <c:v>-62.216171343614114</c:v>
                </c:pt>
                <c:pt idx="3655">
                  <c:v>-62.191217477380668</c:v>
                </c:pt>
                <c:pt idx="3656">
                  <c:v>-62.166308478580369</c:v>
                </c:pt>
                <c:pt idx="3657">
                  <c:v>-62.141461847638105</c:v>
                </c:pt>
                <c:pt idx="3658">
                  <c:v>-62.116693578605364</c:v>
                </c:pt>
                <c:pt idx="3659">
                  <c:v>-62.092013503174229</c:v>
                </c:pt>
                <c:pt idx="3660">
                  <c:v>-62.067423133366681</c:v>
                </c:pt>
                <c:pt idx="3661">
                  <c:v>-62.042917544163984</c:v>
                </c:pt>
                <c:pt idx="3662">
                  <c:v>-62.0184883461135</c:v>
                </c:pt>
                <c:pt idx="3663">
                  <c:v>-61.994124966158488</c:v>
                </c:pt>
                <c:pt idx="3664">
                  <c:v>-61.969814423044262</c:v>
                </c:pt>
                <c:pt idx="3665">
                  <c:v>-61.945541101724586</c:v>
                </c:pt>
                <c:pt idx="3666">
                  <c:v>-61.921287219045254</c:v>
                </c:pt>
                <c:pt idx="3667">
                  <c:v>-61.897033339215213</c:v>
                </c:pt>
                <c:pt idx="3668">
                  <c:v>-61.872757979905032</c:v>
                </c:pt>
                <c:pt idx="3669">
                  <c:v>-61.848436784803809</c:v>
                </c:pt>
                <c:pt idx="3670">
                  <c:v>-61.8240432820295</c:v>
                </c:pt>
                <c:pt idx="3671">
                  <c:v>-61.799552159360168</c:v>
                </c:pt>
                <c:pt idx="3672">
                  <c:v>-61.774943096026</c:v>
                </c:pt>
                <c:pt idx="3673">
                  <c:v>-61.750202637190711</c:v>
                </c:pt>
                <c:pt idx="3674">
                  <c:v>-61.725323998550373</c:v>
                </c:pt>
                <c:pt idx="3675">
                  <c:v>-61.700306120519876</c:v>
                </c:pt>
                <c:pt idx="3676">
                  <c:v>-61.675152312371914</c:v>
                </c:pt>
                <c:pt idx="3677">
                  <c:v>-61.649867855736076</c:v>
                </c:pt>
                <c:pt idx="3678">
                  <c:v>-61.624456620594856</c:v>
                </c:pt>
                <c:pt idx="3679">
                  <c:v>-61.598918541514628</c:v>
                </c:pt>
                <c:pt idx="3680">
                  <c:v>-61.573250263634101</c:v>
                </c:pt>
                <c:pt idx="3681">
                  <c:v>-61.547448672131971</c:v>
                </c:pt>
                <c:pt idx="3682">
                  <c:v>-61.521514356510878</c:v>
                </c:pt>
                <c:pt idx="3683">
                  <c:v>-61.49545282589353</c:v>
                </c:pt>
                <c:pt idx="3684">
                  <c:v>-61.469273821994513</c:v>
                </c:pt>
                <c:pt idx="3685">
                  <c:v>-61.442990476031</c:v>
                </c:pt>
                <c:pt idx="3686">
                  <c:v>-61.41661979505124</c:v>
                </c:pt>
                <c:pt idx="3687">
                  <c:v>-61.390184263934017</c:v>
                </c:pt>
                <c:pt idx="3688">
                  <c:v>-61.363712766658338</c:v>
                </c:pt>
                <c:pt idx="3689">
                  <c:v>-61.337239656235944</c:v>
                </c:pt>
                <c:pt idx="3690">
                  <c:v>-61.310802284278928</c:v>
                </c:pt>
                <c:pt idx="3691">
                  <c:v>-61.284437296575852</c:v>
                </c:pt>
                <c:pt idx="3692">
                  <c:v>-61.258176091177205</c:v>
                </c:pt>
                <c:pt idx="3693">
                  <c:v>-61.232041380504867</c:v>
                </c:pt>
                <c:pt idx="3694">
                  <c:v>-61.206046921019748</c:v>
                </c:pt>
                <c:pt idx="3695">
                  <c:v>-61.180200022294429</c:v>
                </c:pt>
                <c:pt idx="3696">
                  <c:v>-61.154504945813549</c:v>
                </c:pt>
                <c:pt idx="3697">
                  <c:v>-61.128966136115977</c:v>
                </c:pt>
                <c:pt idx="3698">
                  <c:v>-61.103590468482885</c:v>
                </c:pt>
                <c:pt idx="3699">
                  <c:v>-61.078386701074734</c:v>
                </c:pt>
                <c:pt idx="3700">
                  <c:v>-61.053361178755303</c:v>
                </c:pt>
                <c:pt idx="3701">
                  <c:v>-61.028512096225938</c:v>
                </c:pt>
                <c:pt idx="3702">
                  <c:v>-61.003826367958006</c:v>
                </c:pt>
                <c:pt idx="3703">
                  <c:v>-60.979280678580352</c:v>
                </c:pt>
                <c:pt idx="3704">
                  <c:v>-60.95484464493876</c:v>
                </c:pt>
                <c:pt idx="3705">
                  <c:v>-60.930483964158952</c:v>
                </c:pt>
                <c:pt idx="3706">
                  <c:v>-60.906163955111218</c:v>
                </c:pt>
                <c:pt idx="3707">
                  <c:v>-60.881854165308667</c:v>
                </c:pt>
                <c:pt idx="3708">
                  <c:v>-60.857532516320909</c:v>
                </c:pt>
                <c:pt idx="3709">
                  <c:v>-60.833186941364652</c:v>
                </c:pt>
                <c:pt idx="3710">
                  <c:v>-60.808814295626085</c:v>
                </c:pt>
                <c:pt idx="3711">
                  <c:v>-60.784417521669575</c:v>
                </c:pt>
                <c:pt idx="3712">
                  <c:v>-60.760002070032492</c:v>
                </c:pt>
                <c:pt idx="3713">
                  <c:v>-60.735572681879532</c:v>
                </c:pt>
                <c:pt idx="3714">
                  <c:v>-60.711131260234943</c:v>
                </c:pt>
                <c:pt idx="3715">
                  <c:v>-60.686675537965513</c:v>
                </c:pt>
                <c:pt idx="3716">
                  <c:v>-60.662198317570613</c:v>
                </c:pt>
                <c:pt idx="3717">
                  <c:v>-60.637687943514123</c:v>
                </c:pt>
                <c:pt idx="3718">
                  <c:v>-60.613130508222945</c:v>
                </c:pt>
                <c:pt idx="3719">
                  <c:v>-60.588513511522116</c:v>
                </c:pt>
                <c:pt idx="3720">
                  <c:v>-60.563830030692323</c:v>
                </c:pt>
                <c:pt idx="3721">
                  <c:v>-60.539081541564606</c:v>
                </c:pt>
                <c:pt idx="3722">
                  <c:v>-60.514277855386155</c:v>
                </c:pt>
                <c:pt idx="3723">
                  <c:v>-60.489434921769551</c:v>
                </c:pt>
                <c:pt idx="3724">
                  <c:v>-60.464572340714817</c:v>
                </c:pt>
                <c:pt idx="3725">
                  <c:v>-60.439711039290167</c:v>
                </c:pt>
                <c:pt idx="3726">
                  <c:v>-60.414870446788299</c:v>
                </c:pt>
                <c:pt idx="3727">
                  <c:v>-60.390064919070227</c:v>
                </c:pt>
                <c:pt idx="3728">
                  <c:v>-60.365300365058729</c:v>
                </c:pt>
                <c:pt idx="3729">
                  <c:v>-60.340572971207195</c:v>
                </c:pt>
                <c:pt idx="3730">
                  <c:v>-60.315870912821786</c:v>
                </c:pt>
                <c:pt idx="3731">
                  <c:v>-60.29117766538365</c:v>
                </c:pt>
                <c:pt idx="3732">
                  <c:v>-60.266475142114473</c:v>
                </c:pt>
                <c:pt idx="3733">
                  <c:v>-60.24174661819545</c:v>
                </c:pt>
                <c:pt idx="3734">
                  <c:v>-60.216980263584105</c:v>
                </c:pt>
                <c:pt idx="3735">
                  <c:v>-60.192172684178956</c:v>
                </c:pt>
                <c:pt idx="3736">
                  <c:v>-60.167330406398399</c:v>
                </c:pt>
                <c:pt idx="3737">
                  <c:v>-60.142468391402147</c:v>
                </c:pt>
                <c:pt idx="3738">
                  <c:v>-60.117606935316175</c:v>
                </c:pt>
                <c:pt idx="3739">
                  <c:v>-60.092768385553619</c:v>
                </c:pt>
                <c:pt idx="3740">
                  <c:v>-60.067973733616597</c:v>
                </c:pt>
                <c:pt idx="3741">
                  <c:v>-60.043239052536862</c:v>
                </c:pt>
                <c:pt idx="3742">
                  <c:v>-60.018572635791045</c:v>
                </c:pt>
                <c:pt idx="3743">
                  <c:v>-59.993973869882524</c:v>
                </c:pt>
                <c:pt idx="3744">
                  <c:v>-59.969434043189196</c:v>
                </c:pt>
                <c:pt idx="3745">
                  <c:v>-59.944938234791302</c:v>
                </c:pt>
                <c:pt idx="3746">
                  <c:v>-59.920467466333413</c:v>
                </c:pt>
                <c:pt idx="3747">
                  <c:v>-59.896001521219695</c:v>
                </c:pt>
                <c:pt idx="3748">
                  <c:v>-59.871522679830036</c:v>
                </c:pt>
                <c:pt idx="3749">
                  <c:v>-59.847018584203944</c:v>
                </c:pt>
                <c:pt idx="3750">
                  <c:v>-59.822482402099475</c:v>
                </c:pt>
                <c:pt idx="3751">
                  <c:v>-59.79791111522119</c:v>
                </c:pt>
                <c:pt idx="3752">
                  <c:v>-59.773303701574598</c:v>
                </c:pt>
                <c:pt idx="3753">
                  <c:v>-59.748659520919759</c:v>
                </c:pt>
                <c:pt idx="3754">
                  <c:v>-59.723976962609335</c:v>
                </c:pt>
                <c:pt idx="3755">
                  <c:v>-59.69925314661333</c:v>
                </c:pt>
                <c:pt idx="3756">
                  <c:v>-59.674484748362886</c:v>
                </c:pt>
                <c:pt idx="3757">
                  <c:v>-59.649669307923006</c:v>
                </c:pt>
                <c:pt idx="3758">
                  <c:v>-59.62480688097974</c:v>
                </c:pt>
                <c:pt idx="3759">
                  <c:v>-59.599901406198434</c:v>
                </c:pt>
                <c:pt idx="3760">
                  <c:v>-59.574960131966996</c:v>
                </c:pt>
                <c:pt idx="3761">
                  <c:v>-59.549990929867526</c:v>
                </c:pt>
                <c:pt idx="3762">
                  <c:v>-59.524999745013737</c:v>
                </c:pt>
                <c:pt idx="3763">
                  <c:v>-59.499989806798297</c:v>
                </c:pt>
                <c:pt idx="3764">
                  <c:v>-59.474962124768808</c:v>
                </c:pt>
                <c:pt idx="3765">
                  <c:v>-59.449916897825545</c:v>
                </c:pt>
                <c:pt idx="3766">
                  <c:v>-59.424856176006003</c:v>
                </c:pt>
                <c:pt idx="3767">
                  <c:v>-59.399786476830798</c:v>
                </c:pt>
                <c:pt idx="3768">
                  <c:v>-59.374718408797811</c:v>
                </c:pt>
                <c:pt idx="3769">
                  <c:v>-59.349662721419648</c:v>
                </c:pt>
                <c:pt idx="3770">
                  <c:v>-59.324626112771817</c:v>
                </c:pt>
                <c:pt idx="3771">
                  <c:v>-59.299609786103481</c:v>
                </c:pt>
                <c:pt idx="3772">
                  <c:v>-59.274610316220951</c:v>
                </c:pt>
                <c:pt idx="3773">
                  <c:v>-59.24962104208948</c:v>
                </c:pt>
                <c:pt idx="3774">
                  <c:v>-59.224633218245444</c:v>
                </c:pt>
                <c:pt idx="3775">
                  <c:v>-59.199637132216942</c:v>
                </c:pt>
                <c:pt idx="3776">
                  <c:v>-59.174623601799553</c:v>
                </c:pt>
                <c:pt idx="3777">
                  <c:v>-59.149585728867784</c:v>
                </c:pt>
                <c:pt idx="3778">
                  <c:v>-59.124520132366904</c:v>
                </c:pt>
                <c:pt idx="3779">
                  <c:v>-59.099427276030987</c:v>
                </c:pt>
                <c:pt idx="3780">
                  <c:v>-59.074311461234686</c:v>
                </c:pt>
                <c:pt idx="3781">
                  <c:v>-59.0491808443889</c:v>
                </c:pt>
                <c:pt idx="3782">
                  <c:v>-59.0240469108223</c:v>
                </c:pt>
                <c:pt idx="3783">
                  <c:v>-58.998923035591105</c:v>
                </c:pt>
                <c:pt idx="3784">
                  <c:v>-58.97382269022745</c:v>
                </c:pt>
                <c:pt idx="3785">
                  <c:v>-58.948758038690336</c:v>
                </c:pt>
                <c:pt idx="3786">
                  <c:v>-58.923739006698327</c:v>
                </c:pt>
                <c:pt idx="3787">
                  <c:v>-58.898771995751069</c:v>
                </c:pt>
                <c:pt idx="3788">
                  <c:v>-58.873857323869039</c:v>
                </c:pt>
                <c:pt idx="3789">
                  <c:v>-58.848986212446889</c:v>
                </c:pt>
                <c:pt idx="3790">
                  <c:v>-58.82414001779555</c:v>
                </c:pt>
                <c:pt idx="3791">
                  <c:v>-58.799293287778049</c:v>
                </c:pt>
                <c:pt idx="3792">
                  <c:v>-58.774418810347413</c:v>
                </c:pt>
                <c:pt idx="3793">
                  <c:v>-58.749491454136468</c:v>
                </c:pt>
                <c:pt idx="3794">
                  <c:v>-58.724489801249689</c:v>
                </c:pt>
                <c:pt idx="3795">
                  <c:v>-58.69939702744314</c:v>
                </c:pt>
                <c:pt idx="3796">
                  <c:v>-58.674202243239186</c:v>
                </c:pt>
                <c:pt idx="3797">
                  <c:v>-58.64890177435641</c:v>
                </c:pt>
                <c:pt idx="3798">
                  <c:v>-58.62349957255686</c:v>
                </c:pt>
                <c:pt idx="3799">
                  <c:v>-58.598007199250183</c:v>
                </c:pt>
                <c:pt idx="3800">
                  <c:v>-58.572443800199949</c:v>
                </c:pt>
                <c:pt idx="3801">
                  <c:v>-58.546834941764558</c:v>
                </c:pt>
                <c:pt idx="3802">
                  <c:v>-58.521209458785307</c:v>
                </c:pt>
                <c:pt idx="3803">
                  <c:v>-58.495595635441141</c:v>
                </c:pt>
                <c:pt idx="3804">
                  <c:v>-58.470018387153218</c:v>
                </c:pt>
                <c:pt idx="3805">
                  <c:v>-58.444497532366917</c:v>
                </c:pt>
                <c:pt idx="3806">
                  <c:v>-58.419046729617598</c:v>
                </c:pt>
                <c:pt idx="3807">
                  <c:v>-58.393673359310171</c:v>
                </c:pt>
                <c:pt idx="3808">
                  <c:v>-58.368379604298923</c:v>
                </c:pt>
                <c:pt idx="3809">
                  <c:v>-58.343164052786804</c:v>
                </c:pt>
                <c:pt idx="3810">
                  <c:v>-58.31802293586604</c:v>
                </c:pt>
                <c:pt idx="3811">
                  <c:v>-58.292950948013008</c:v>
                </c:pt>
                <c:pt idx="3812">
                  <c:v>-58.267941822694333</c:v>
                </c:pt>
                <c:pt idx="3813">
                  <c:v>-58.242988387803059</c:v>
                </c:pt>
                <c:pt idx="3814">
                  <c:v>-58.218082362659345</c:v>
                </c:pt>
                <c:pt idx="3815">
                  <c:v>-58.193215045638603</c:v>
                </c:pt>
                <c:pt idx="3816">
                  <c:v>-58.168379461384667</c:v>
                </c:pt>
                <c:pt idx="3817">
                  <c:v>-58.143572950912294</c:v>
                </c:pt>
                <c:pt idx="3818">
                  <c:v>-58.118798255486148</c:v>
                </c:pt>
                <c:pt idx="3819">
                  <c:v>-58.094062027943032</c:v>
                </c:pt>
                <c:pt idx="3820">
                  <c:v>-58.069372236840799</c:v>
                </c:pt>
                <c:pt idx="3821">
                  <c:v>-58.044736996001006</c:v>
                </c:pt>
                <c:pt idx="3822">
                  <c:v>-58.020164462084487</c:v>
                </c:pt>
                <c:pt idx="3823">
                  <c:v>-57.995660725268685</c:v>
                </c:pt>
                <c:pt idx="3824">
                  <c:v>-57.971225158560372</c:v>
                </c:pt>
                <c:pt idx="3825">
                  <c:v>-57.946847040639852</c:v>
                </c:pt>
                <c:pt idx="3826">
                  <c:v>-57.922507108222959</c:v>
                </c:pt>
                <c:pt idx="3827">
                  <c:v>-57.898183653736581</c:v>
                </c:pt>
                <c:pt idx="3828">
                  <c:v>-57.873859586203459</c:v>
                </c:pt>
                <c:pt idx="3829">
                  <c:v>-57.849526841339681</c:v>
                </c:pt>
                <c:pt idx="3830">
                  <c:v>-57.825186866983273</c:v>
                </c:pt>
                <c:pt idx="3831">
                  <c:v>-57.800848566008511</c:v>
                </c:pt>
                <c:pt idx="3832">
                  <c:v>-57.77652617460636</c:v>
                </c:pt>
                <c:pt idx="3833">
                  <c:v>-57.752238237390664</c:v>
                </c:pt>
                <c:pt idx="3834">
                  <c:v>-57.72800641329669</c:v>
                </c:pt>
                <c:pt idx="3835">
                  <c:v>-57.703852423444161</c:v>
                </c:pt>
                <c:pt idx="3836">
                  <c:v>-57.679793719920042</c:v>
                </c:pt>
                <c:pt idx="3837">
                  <c:v>-57.65583991667085</c:v>
                </c:pt>
                <c:pt idx="3838">
                  <c:v>-57.63199103319171</c:v>
                </c:pt>
                <c:pt idx="3839">
                  <c:v>-57.608237707373164</c:v>
                </c:pt>
                <c:pt idx="3840">
                  <c:v>-57.584563377005757</c:v>
                </c:pt>
                <c:pt idx="3841">
                  <c:v>-57.560947490777323</c:v>
                </c:pt>
                <c:pt idx="3842">
                  <c:v>-57.537368216145978</c:v>
                </c:pt>
                <c:pt idx="3843">
                  <c:v>-57.513804256535877</c:v>
                </c:pt>
                <c:pt idx="3844">
                  <c:v>-57.490236478530385</c:v>
                </c:pt>
                <c:pt idx="3845">
                  <c:v>-57.466649455886042</c:v>
                </c:pt>
                <c:pt idx="3846">
                  <c:v>-57.443032432141983</c:v>
                </c:pt>
                <c:pt idx="3847">
                  <c:v>-57.419380093126733</c:v>
                </c:pt>
                <c:pt idx="3848">
                  <c:v>-57.395693688277944</c:v>
                </c:pt>
                <c:pt idx="3849">
                  <c:v>-57.371981162909293</c:v>
                </c:pt>
                <c:pt idx="3850">
                  <c:v>-57.348254696225958</c:v>
                </c:pt>
                <c:pt idx="3851">
                  <c:v>-57.324526847988018</c:v>
                </c:pt>
                <c:pt idx="3852">
                  <c:v>-57.300807895876048</c:v>
                </c:pt>
                <c:pt idx="3853">
                  <c:v>-57.277105099175216</c:v>
                </c:pt>
                <c:pt idx="3854">
                  <c:v>-57.253423157760572</c:v>
                </c:pt>
                <c:pt idx="3855">
                  <c:v>-57.229765465583618</c:v>
                </c:pt>
                <c:pt idx="3856">
                  <c:v>-57.206136104423905</c:v>
                </c:pt>
                <c:pt idx="3857">
                  <c:v>-57.182542030742319</c:v>
                </c:pt>
                <c:pt idx="3858">
                  <c:v>-57.158994033041751</c:v>
                </c:pt>
                <c:pt idx="3859">
                  <c:v>-57.135505046188456</c:v>
                </c:pt>
                <c:pt idx="3860">
                  <c:v>-57.112086233491638</c:v>
                </c:pt>
                <c:pt idx="3861">
                  <c:v>-57.0887433196201</c:v>
                </c:pt>
                <c:pt idx="3862">
                  <c:v>-57.065475225693582</c:v>
                </c:pt>
                <c:pt idx="3863">
                  <c:v>-57.042274554061493</c:v>
                </c:pt>
                <c:pt idx="3864">
                  <c:v>-57.019128303524127</c:v>
                </c:pt>
                <c:pt idx="3865">
                  <c:v>-56.996018346413415</c:v>
                </c:pt>
                <c:pt idx="3866">
                  <c:v>-56.972922391152231</c:v>
                </c:pt>
                <c:pt idx="3867">
                  <c:v>-56.949816067533135</c:v>
                </c:pt>
                <c:pt idx="3868">
                  <c:v>-56.926676222144486</c:v>
                </c:pt>
                <c:pt idx="3869">
                  <c:v>-56.903485154961281</c:v>
                </c:pt>
                <c:pt idx="3870">
                  <c:v>-56.880234848987776</c:v>
                </c:pt>
                <c:pt idx="3871">
                  <c:v>-56.856929435991027</c:v>
                </c:pt>
                <c:pt idx="3872">
                  <c:v>-56.833584593801575</c:v>
                </c:pt>
                <c:pt idx="3873">
                  <c:v>-56.810224245438668</c:v>
                </c:pt>
                <c:pt idx="3874">
                  <c:v>-56.786876122969282</c:v>
                </c:pt>
                <c:pt idx="3875">
                  <c:v>-56.763567745613621</c:v>
                </c:pt>
                <c:pt idx="3876">
                  <c:v>-56.740323777505651</c:v>
                </c:pt>
                <c:pt idx="3877">
                  <c:v>-56.717165098825319</c:v>
                </c:pt>
                <c:pt idx="3878">
                  <c:v>-56.694109321469661</c:v>
                </c:pt>
                <c:pt idx="3879">
                  <c:v>-56.671171934216481</c:v>
                </c:pt>
                <c:pt idx="3880">
                  <c:v>-56.648366959460169</c:v>
                </c:pt>
                <c:pt idx="3881">
                  <c:v>-56.625706118220485</c:v>
                </c:pt>
                <c:pt idx="3882">
                  <c:v>-56.603196164858829</c:v>
                </c:pt>
                <c:pt idx="3883">
                  <c:v>-56.580835539865078</c:v>
                </c:pt>
                <c:pt idx="3884">
                  <c:v>-56.558612911322214</c:v>
                </c:pt>
                <c:pt idx="3885">
                  <c:v>-56.536509283379196</c:v>
                </c:pt>
                <c:pt idx="3886">
                  <c:v>-56.514502576955806</c:v>
                </c:pt>
                <c:pt idx="3887">
                  <c:v>-56.492572422494412</c:v>
                </c:pt>
                <c:pt idx="3888">
                  <c:v>-56.470703894876316</c:v>
                </c:pt>
                <c:pt idx="3889">
                  <c:v>-56.44888958995255</c:v>
                </c:pt>
                <c:pt idx="3890">
                  <c:v>-56.427129542014541</c:v>
                </c:pt>
                <c:pt idx="3891">
                  <c:v>-56.40542912891781</c:v>
                </c:pt>
                <c:pt idx="3892">
                  <c:v>-56.383795824943796</c:v>
                </c:pt>
                <c:pt idx="3893">
                  <c:v>-56.362235819395188</c:v>
                </c:pt>
                <c:pt idx="3894">
                  <c:v>-56.340751199300215</c:v>
                </c:pt>
                <c:pt idx="3895">
                  <c:v>-56.319337638740357</c:v>
                </c:pt>
                <c:pt idx="3896">
                  <c:v>-56.297982365358699</c:v>
                </c:pt>
                <c:pt idx="3897">
                  <c:v>-56.276663277430679</c:v>
                </c:pt>
                <c:pt idx="3898">
                  <c:v>-56.255350492426928</c:v>
                </c:pt>
                <c:pt idx="3899">
                  <c:v>-56.234010220344949</c:v>
                </c:pt>
                <c:pt idx="3900">
                  <c:v>-56.212609760809826</c:v>
                </c:pt>
                <c:pt idx="3901">
                  <c:v>-56.191122497675615</c:v>
                </c:pt>
                <c:pt idx="3902">
                  <c:v>-56.169531545613623</c:v>
                </c:pt>
                <c:pt idx="3903">
                  <c:v>-56.147830600749842</c:v>
                </c:pt>
                <c:pt idx="3904">
                  <c:v>-56.126022288677866</c:v>
                </c:pt>
                <c:pt idx="3905">
                  <c:v>-56.104116123319208</c:v>
                </c:pt>
                <c:pt idx="3906">
                  <c:v>-56.082127036290963</c:v>
                </c:pt>
                <c:pt idx="3907">
                  <c:v>-56.060073215196233</c:v>
                </c:pt>
                <c:pt idx="3908">
                  <c:v>-56.037972561359695</c:v>
                </c:pt>
                <c:pt idx="3909">
                  <c:v>-56.015839381204735</c:v>
                </c:pt>
                <c:pt idx="3910">
                  <c:v>-55.993683093326702</c:v>
                </c:pt>
                <c:pt idx="3911">
                  <c:v>-55.97150872566862</c:v>
                </c:pt>
                <c:pt idx="3912">
                  <c:v>-55.949318321169741</c:v>
                </c:pt>
                <c:pt idx="3913">
                  <c:v>-55.927113287978038</c:v>
                </c:pt>
                <c:pt idx="3914">
                  <c:v>-55.904897026943296</c:v>
                </c:pt>
                <c:pt idx="3915">
                  <c:v>-55.882675935966041</c:v>
                </c:pt>
                <c:pt idx="3916">
                  <c:v>-55.860458455736094</c:v>
                </c:pt>
                <c:pt idx="3917">
                  <c:v>-55.838253847338201</c:v>
                </c:pt>
                <c:pt idx="3918">
                  <c:v>-55.816071447538157</c:v>
                </c:pt>
                <c:pt idx="3919">
                  <c:v>-55.793919533766598</c:v>
                </c:pt>
                <c:pt idx="3920">
                  <c:v>-55.771803636890816</c:v>
                </c:pt>
                <c:pt idx="3921">
                  <c:v>-55.749725631092268</c:v>
                </c:pt>
                <c:pt idx="3922">
                  <c:v>-55.72768472806802</c:v>
                </c:pt>
                <c:pt idx="3923">
                  <c:v>-55.705680012296966</c:v>
                </c:pt>
                <c:pt idx="3924">
                  <c:v>-55.683713082279475</c:v>
                </c:pt>
                <c:pt idx="3925">
                  <c:v>-55.661789486778353</c:v>
                </c:pt>
                <c:pt idx="3926">
                  <c:v>-55.639918690427436</c:v>
                </c:pt>
                <c:pt idx="3927">
                  <c:v>-55.61811297720574</c:v>
                </c:pt>
                <c:pt idx="3928">
                  <c:v>-55.596385280080021</c:v>
                </c:pt>
                <c:pt idx="3929">
                  <c:v>-55.574746026193488</c:v>
                </c:pt>
                <c:pt idx="3930">
                  <c:v>-55.553200455236222</c:v>
                </c:pt>
                <c:pt idx="3931">
                  <c:v>-55.531748134366445</c:v>
                </c:pt>
                <c:pt idx="3932">
                  <c:v>-55.510384616245979</c:v>
                </c:pt>
                <c:pt idx="3933">
                  <c:v>-55.489103649387694</c:v>
                </c:pt>
                <c:pt idx="3934">
                  <c:v>-55.467898409647631</c:v>
                </c:pt>
                <c:pt idx="3935">
                  <c:v>-55.446761037240734</c:v>
                </c:pt>
                <c:pt idx="3936">
                  <c:v>-55.42568053926523</c:v>
                </c:pt>
                <c:pt idx="3937">
                  <c:v>-55.404640216845834</c:v>
                </c:pt>
                <c:pt idx="3938">
                  <c:v>-55.383617112671878</c:v>
                </c:pt>
                <c:pt idx="3939">
                  <c:v>-55.362585418045533</c:v>
                </c:pt>
                <c:pt idx="3940">
                  <c:v>-55.34152257410652</c:v>
                </c:pt>
                <c:pt idx="3941">
                  <c:v>-55.320414392351964</c:v>
                </c:pt>
                <c:pt idx="3942">
                  <c:v>-55.299256556161019</c:v>
                </c:pt>
                <c:pt idx="3943">
                  <c:v>-55.278052528967812</c:v>
                </c:pt>
                <c:pt idx="3944">
                  <c:v>-55.256809691427193</c:v>
                </c:pt>
                <c:pt idx="3945">
                  <c:v>-55.235535949862587</c:v>
                </c:pt>
                <c:pt idx="3946">
                  <c:v>-55.214238350612405</c:v>
                </c:pt>
                <c:pt idx="3947">
                  <c:v>-55.192923877530674</c:v>
                </c:pt>
                <c:pt idx="3948">
                  <c:v>-55.171601406798359</c:v>
                </c:pt>
                <c:pt idx="3949">
                  <c:v>-55.150283393251748</c:v>
                </c:pt>
                <c:pt idx="3950">
                  <c:v>-55.12898612086984</c:v>
                </c:pt>
                <c:pt idx="3951">
                  <c:v>-55.107727869132766</c:v>
                </c:pt>
                <c:pt idx="3952">
                  <c:v>-55.086525670032543</c:v>
                </c:pt>
                <c:pt idx="3953">
                  <c:v>-55.065392964658884</c:v>
                </c:pt>
                <c:pt idx="3954">
                  <c:v>-55.044339705073789</c:v>
                </c:pt>
                <c:pt idx="3955">
                  <c:v>-55.023373463984058</c:v>
                </c:pt>
                <c:pt idx="3956">
                  <c:v>-55.002499164358959</c:v>
                </c:pt>
                <c:pt idx="3957">
                  <c:v>-54.981717378855336</c:v>
                </c:pt>
                <c:pt idx="3958">
                  <c:v>-54.96102326693331</c:v>
                </c:pt>
                <c:pt idx="3959">
                  <c:v>-54.940407539865085</c:v>
                </c:pt>
                <c:pt idx="3960">
                  <c:v>-54.919858777305727</c:v>
                </c:pt>
                <c:pt idx="3961">
                  <c:v>-54.899365741014805</c:v>
                </c:pt>
                <c:pt idx="3962">
                  <c:v>-54.878919049437705</c:v>
                </c:pt>
                <c:pt idx="3963">
                  <c:v>-54.858511932466946</c:v>
                </c:pt>
                <c:pt idx="3964">
                  <c:v>-54.838139873731635</c:v>
                </c:pt>
                <c:pt idx="3965">
                  <c:v>-54.817799474481447</c:v>
                </c:pt>
                <c:pt idx="3966">
                  <c:v>-54.79748731452144</c:v>
                </c:pt>
                <c:pt idx="3967">
                  <c:v>-54.777199588103045</c:v>
                </c:pt>
                <c:pt idx="3968">
                  <c:v>-54.756932994701401</c:v>
                </c:pt>
                <c:pt idx="3969">
                  <c:v>-54.736686577355734</c:v>
                </c:pt>
                <c:pt idx="3970">
                  <c:v>-54.716463157410722</c:v>
                </c:pt>
                <c:pt idx="3971">
                  <c:v>-54.69626892226951</c:v>
                </c:pt>
                <c:pt idx="3972">
                  <c:v>-54.676111028742881</c:v>
                </c:pt>
                <c:pt idx="3973">
                  <c:v>-54.655994435241261</c:v>
                </c:pt>
                <c:pt idx="3974">
                  <c:v>-54.63591956770815</c:v>
                </c:pt>
                <c:pt idx="3975">
                  <c:v>-54.615882106323497</c:v>
                </c:pt>
                <c:pt idx="3976">
                  <c:v>-54.59587498930275</c:v>
                </c:pt>
                <c:pt idx="3977">
                  <c:v>-54.575891026843365</c:v>
                </c:pt>
                <c:pt idx="3978">
                  <c:v>-54.555924100674908</c:v>
                </c:pt>
                <c:pt idx="3979">
                  <c:v>-54.535968242189533</c:v>
                </c:pt>
                <c:pt idx="3980">
                  <c:v>-54.516015493276761</c:v>
                </c:pt>
                <c:pt idx="3981">
                  <c:v>-54.496054253236778</c:v>
                </c:pt>
                <c:pt idx="3982">
                  <c:v>-54.476069340964834</c:v>
                </c:pt>
                <c:pt idx="3983">
                  <c:v>-54.456043657485708</c:v>
                </c:pt>
                <c:pt idx="3984">
                  <c:v>-54.435960382954349</c:v>
                </c:pt>
                <c:pt idx="3985">
                  <c:v>-54.41580434576364</c:v>
                </c:pt>
                <c:pt idx="3986">
                  <c:v>-54.395561298925351</c:v>
                </c:pt>
                <c:pt idx="3987">
                  <c:v>-54.375215179005323</c:v>
                </c:pt>
                <c:pt idx="3988">
                  <c:v>-54.354745513821612</c:v>
                </c:pt>
                <c:pt idx="3989">
                  <c:v>-54.334126967808118</c:v>
                </c:pt>
                <c:pt idx="3990">
                  <c:v>-54.313330065333737</c:v>
                </c:pt>
                <c:pt idx="3991">
                  <c:v>-54.292320727818122</c:v>
                </c:pt>
                <c:pt idx="3992">
                  <c:v>-54.271058857385732</c:v>
                </c:pt>
                <c:pt idx="3993">
                  <c:v>-54.249498650787388</c:v>
                </c:pt>
                <c:pt idx="3994">
                  <c:v>-54.227591710972341</c:v>
                </c:pt>
                <c:pt idx="3995">
                  <c:v>-54.205291455136297</c:v>
                </c:pt>
                <c:pt idx="3996">
                  <c:v>-54.182557857785632</c:v>
                </c:pt>
                <c:pt idx="3997">
                  <c:v>-54.159362935716146</c:v>
                </c:pt>
                <c:pt idx="3998">
                  <c:v>-54.135696077030815</c:v>
                </c:pt>
                <c:pt idx="3999">
                  <c:v>-54.111566436690893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54400"/>
        <c:axId val="109656320"/>
      </c:scatterChart>
      <c:valAx>
        <c:axId val="109654400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Time (ms)</a:t>
                </a:r>
              </a:p>
            </c:rich>
          </c:tx>
          <c:layout>
            <c:manualLayout>
              <c:xMode val="edge"/>
              <c:yMode val="edge"/>
              <c:x val="0.45543145293678428"/>
              <c:y val="0.93444654665423899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656320"/>
        <c:crosses val="autoZero"/>
        <c:crossBetween val="midCat"/>
      </c:valAx>
      <c:valAx>
        <c:axId val="1096563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n-US" sz="1200" b="1"/>
                  <a:t>Thoracic X angle (deg)</a:t>
                </a:r>
              </a:p>
            </c:rich>
          </c:tx>
          <c:layout>
            <c:manualLayout>
              <c:xMode val="edge"/>
              <c:yMode val="edge"/>
              <c:x val="1.7143540534838693E-2"/>
              <c:y val="0.252832510751042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654400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69314893380072"/>
          <c:y val="3.9618634302348257E-2"/>
          <c:w val="0.75289237367141437"/>
          <c:h val="0.77333653324540219"/>
        </c:manualLayout>
      </c:layout>
      <c:scatterChart>
        <c:scatterStyle val="lineMarker"/>
        <c:varyColors val="0"/>
        <c:ser>
          <c:idx val="0"/>
          <c:order val="0"/>
          <c:tx>
            <c:v>integrated rate sensor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Relative!$A$2:$A$4001</c:f>
              <c:numCache>
                <c:formatCode>General</c:formatCode>
                <c:ptCount val="40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</c:v>
                </c:pt>
                <c:pt idx="319">
                  <c:v>31.9</c:v>
                </c:pt>
                <c:pt idx="320">
                  <c:v>32</c:v>
                </c:pt>
                <c:pt idx="321">
                  <c:v>32.1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  <c:pt idx="1001">
                  <c:v>100.1</c:v>
                </c:pt>
                <c:pt idx="1002">
                  <c:v>100.2</c:v>
                </c:pt>
                <c:pt idx="1003">
                  <c:v>100.3</c:v>
                </c:pt>
                <c:pt idx="1004">
                  <c:v>100.4</c:v>
                </c:pt>
                <c:pt idx="1005">
                  <c:v>100.5</c:v>
                </c:pt>
                <c:pt idx="1006">
                  <c:v>100.6</c:v>
                </c:pt>
                <c:pt idx="1007">
                  <c:v>100.7</c:v>
                </c:pt>
                <c:pt idx="1008">
                  <c:v>100.8</c:v>
                </c:pt>
                <c:pt idx="1009">
                  <c:v>100.9</c:v>
                </c:pt>
                <c:pt idx="1010">
                  <c:v>101</c:v>
                </c:pt>
                <c:pt idx="1011">
                  <c:v>101.1</c:v>
                </c:pt>
                <c:pt idx="1012">
                  <c:v>101.2</c:v>
                </c:pt>
                <c:pt idx="1013">
                  <c:v>101.3</c:v>
                </c:pt>
                <c:pt idx="1014">
                  <c:v>101.4</c:v>
                </c:pt>
                <c:pt idx="1015">
                  <c:v>101.5</c:v>
                </c:pt>
                <c:pt idx="1016">
                  <c:v>101.6</c:v>
                </c:pt>
                <c:pt idx="1017">
                  <c:v>101.7</c:v>
                </c:pt>
                <c:pt idx="1018">
                  <c:v>101.8</c:v>
                </c:pt>
                <c:pt idx="1019">
                  <c:v>101.9</c:v>
                </c:pt>
                <c:pt idx="1020">
                  <c:v>102</c:v>
                </c:pt>
                <c:pt idx="1021">
                  <c:v>102.1</c:v>
                </c:pt>
                <c:pt idx="1022">
                  <c:v>102.2</c:v>
                </c:pt>
                <c:pt idx="1023">
                  <c:v>102.3</c:v>
                </c:pt>
                <c:pt idx="1024">
                  <c:v>102.4</c:v>
                </c:pt>
                <c:pt idx="1025">
                  <c:v>102.5</c:v>
                </c:pt>
                <c:pt idx="1026">
                  <c:v>102.6</c:v>
                </c:pt>
                <c:pt idx="1027">
                  <c:v>102.7</c:v>
                </c:pt>
                <c:pt idx="1028">
                  <c:v>102.8</c:v>
                </c:pt>
                <c:pt idx="1029">
                  <c:v>102.9</c:v>
                </c:pt>
                <c:pt idx="1030">
                  <c:v>103</c:v>
                </c:pt>
                <c:pt idx="1031">
                  <c:v>103.1</c:v>
                </c:pt>
                <c:pt idx="1032">
                  <c:v>103.2</c:v>
                </c:pt>
                <c:pt idx="1033">
                  <c:v>103.3</c:v>
                </c:pt>
                <c:pt idx="1034">
                  <c:v>103.4</c:v>
                </c:pt>
                <c:pt idx="1035">
                  <c:v>103.5</c:v>
                </c:pt>
                <c:pt idx="1036">
                  <c:v>103.6</c:v>
                </c:pt>
                <c:pt idx="1037">
                  <c:v>103.7</c:v>
                </c:pt>
                <c:pt idx="1038">
                  <c:v>103.8</c:v>
                </c:pt>
                <c:pt idx="1039">
                  <c:v>103.9</c:v>
                </c:pt>
                <c:pt idx="1040">
                  <c:v>104</c:v>
                </c:pt>
                <c:pt idx="1041">
                  <c:v>104.1</c:v>
                </c:pt>
                <c:pt idx="1042">
                  <c:v>104.2</c:v>
                </c:pt>
                <c:pt idx="1043">
                  <c:v>104.3</c:v>
                </c:pt>
                <c:pt idx="1044">
                  <c:v>104.4</c:v>
                </c:pt>
                <c:pt idx="1045">
                  <c:v>104.5</c:v>
                </c:pt>
                <c:pt idx="1046">
                  <c:v>104.6</c:v>
                </c:pt>
                <c:pt idx="1047">
                  <c:v>104.7</c:v>
                </c:pt>
                <c:pt idx="1048">
                  <c:v>104.8</c:v>
                </c:pt>
                <c:pt idx="1049">
                  <c:v>104.9</c:v>
                </c:pt>
                <c:pt idx="1050">
                  <c:v>105</c:v>
                </c:pt>
                <c:pt idx="1051">
                  <c:v>105.1</c:v>
                </c:pt>
                <c:pt idx="1052">
                  <c:v>105.2</c:v>
                </c:pt>
                <c:pt idx="1053">
                  <c:v>105.3</c:v>
                </c:pt>
                <c:pt idx="1054">
                  <c:v>105.4</c:v>
                </c:pt>
                <c:pt idx="1055">
                  <c:v>105.5</c:v>
                </c:pt>
                <c:pt idx="1056">
                  <c:v>105.6</c:v>
                </c:pt>
                <c:pt idx="1057">
                  <c:v>105.7</c:v>
                </c:pt>
                <c:pt idx="1058">
                  <c:v>105.8</c:v>
                </c:pt>
                <c:pt idx="1059">
                  <c:v>105.9</c:v>
                </c:pt>
                <c:pt idx="1060">
                  <c:v>106</c:v>
                </c:pt>
                <c:pt idx="1061">
                  <c:v>106.1</c:v>
                </c:pt>
                <c:pt idx="1062">
                  <c:v>106.2</c:v>
                </c:pt>
                <c:pt idx="1063">
                  <c:v>106.3</c:v>
                </c:pt>
                <c:pt idx="1064">
                  <c:v>106.4</c:v>
                </c:pt>
                <c:pt idx="1065">
                  <c:v>106.5</c:v>
                </c:pt>
                <c:pt idx="1066">
                  <c:v>106.6</c:v>
                </c:pt>
                <c:pt idx="1067">
                  <c:v>106.7</c:v>
                </c:pt>
                <c:pt idx="1068">
                  <c:v>106.8</c:v>
                </c:pt>
                <c:pt idx="1069">
                  <c:v>106.9</c:v>
                </c:pt>
                <c:pt idx="1070">
                  <c:v>107</c:v>
                </c:pt>
                <c:pt idx="1071">
                  <c:v>107.1</c:v>
                </c:pt>
                <c:pt idx="1072">
                  <c:v>107.2</c:v>
                </c:pt>
                <c:pt idx="1073">
                  <c:v>107.3</c:v>
                </c:pt>
                <c:pt idx="1074">
                  <c:v>107.4</c:v>
                </c:pt>
                <c:pt idx="1075">
                  <c:v>107.5</c:v>
                </c:pt>
                <c:pt idx="1076">
                  <c:v>107.6</c:v>
                </c:pt>
                <c:pt idx="1077">
                  <c:v>107.7</c:v>
                </c:pt>
                <c:pt idx="1078">
                  <c:v>107.8</c:v>
                </c:pt>
                <c:pt idx="1079">
                  <c:v>107.9</c:v>
                </c:pt>
                <c:pt idx="1080">
                  <c:v>108</c:v>
                </c:pt>
                <c:pt idx="1081">
                  <c:v>108.1</c:v>
                </c:pt>
                <c:pt idx="1082">
                  <c:v>108.2</c:v>
                </c:pt>
                <c:pt idx="1083">
                  <c:v>108.3</c:v>
                </c:pt>
                <c:pt idx="1084">
                  <c:v>108.4</c:v>
                </c:pt>
                <c:pt idx="1085">
                  <c:v>108.5</c:v>
                </c:pt>
                <c:pt idx="1086">
                  <c:v>108.6</c:v>
                </c:pt>
                <c:pt idx="1087">
                  <c:v>108.7</c:v>
                </c:pt>
                <c:pt idx="1088">
                  <c:v>108.8</c:v>
                </c:pt>
                <c:pt idx="1089">
                  <c:v>108.9</c:v>
                </c:pt>
                <c:pt idx="1090">
                  <c:v>109</c:v>
                </c:pt>
                <c:pt idx="1091">
                  <c:v>109.1</c:v>
                </c:pt>
                <c:pt idx="1092">
                  <c:v>109.2</c:v>
                </c:pt>
                <c:pt idx="1093">
                  <c:v>109.3</c:v>
                </c:pt>
                <c:pt idx="1094">
                  <c:v>109.4</c:v>
                </c:pt>
                <c:pt idx="1095">
                  <c:v>109.5</c:v>
                </c:pt>
                <c:pt idx="1096">
                  <c:v>109.6</c:v>
                </c:pt>
                <c:pt idx="1097">
                  <c:v>109.7</c:v>
                </c:pt>
                <c:pt idx="1098">
                  <c:v>109.8</c:v>
                </c:pt>
                <c:pt idx="1099">
                  <c:v>109.9</c:v>
                </c:pt>
                <c:pt idx="1100">
                  <c:v>110</c:v>
                </c:pt>
                <c:pt idx="1101">
                  <c:v>110.1</c:v>
                </c:pt>
                <c:pt idx="1102">
                  <c:v>110.2</c:v>
                </c:pt>
                <c:pt idx="1103">
                  <c:v>110.3</c:v>
                </c:pt>
                <c:pt idx="1104">
                  <c:v>110.4</c:v>
                </c:pt>
                <c:pt idx="1105">
                  <c:v>110.5</c:v>
                </c:pt>
                <c:pt idx="1106">
                  <c:v>110.6</c:v>
                </c:pt>
                <c:pt idx="1107">
                  <c:v>110.7</c:v>
                </c:pt>
                <c:pt idx="1108">
                  <c:v>110.8</c:v>
                </c:pt>
                <c:pt idx="1109">
                  <c:v>110.9</c:v>
                </c:pt>
                <c:pt idx="1110">
                  <c:v>111</c:v>
                </c:pt>
                <c:pt idx="1111">
                  <c:v>111.1</c:v>
                </c:pt>
                <c:pt idx="1112">
                  <c:v>111.2</c:v>
                </c:pt>
                <c:pt idx="1113">
                  <c:v>111.3</c:v>
                </c:pt>
                <c:pt idx="1114">
                  <c:v>111.4</c:v>
                </c:pt>
                <c:pt idx="1115">
                  <c:v>111.5</c:v>
                </c:pt>
                <c:pt idx="1116">
                  <c:v>111.6</c:v>
                </c:pt>
                <c:pt idx="1117">
                  <c:v>111.7</c:v>
                </c:pt>
                <c:pt idx="1118">
                  <c:v>111.8</c:v>
                </c:pt>
                <c:pt idx="1119">
                  <c:v>111.9</c:v>
                </c:pt>
                <c:pt idx="1120">
                  <c:v>112</c:v>
                </c:pt>
                <c:pt idx="1121">
                  <c:v>112.1</c:v>
                </c:pt>
                <c:pt idx="1122">
                  <c:v>112.2</c:v>
                </c:pt>
                <c:pt idx="1123">
                  <c:v>112.3</c:v>
                </c:pt>
                <c:pt idx="1124">
                  <c:v>112.4</c:v>
                </c:pt>
                <c:pt idx="1125">
                  <c:v>112.5</c:v>
                </c:pt>
                <c:pt idx="1126">
                  <c:v>112.6</c:v>
                </c:pt>
                <c:pt idx="1127">
                  <c:v>112.7</c:v>
                </c:pt>
                <c:pt idx="1128">
                  <c:v>112.8</c:v>
                </c:pt>
                <c:pt idx="1129">
                  <c:v>112.9</c:v>
                </c:pt>
                <c:pt idx="1130">
                  <c:v>113</c:v>
                </c:pt>
                <c:pt idx="1131">
                  <c:v>113.1</c:v>
                </c:pt>
                <c:pt idx="1132">
                  <c:v>113.2</c:v>
                </c:pt>
                <c:pt idx="1133">
                  <c:v>113.3</c:v>
                </c:pt>
                <c:pt idx="1134">
                  <c:v>113.4</c:v>
                </c:pt>
                <c:pt idx="1135">
                  <c:v>113.5</c:v>
                </c:pt>
                <c:pt idx="1136">
                  <c:v>113.6</c:v>
                </c:pt>
                <c:pt idx="1137">
                  <c:v>113.7</c:v>
                </c:pt>
                <c:pt idx="1138">
                  <c:v>113.8</c:v>
                </c:pt>
                <c:pt idx="1139">
                  <c:v>113.9</c:v>
                </c:pt>
                <c:pt idx="1140">
                  <c:v>114</c:v>
                </c:pt>
                <c:pt idx="1141">
                  <c:v>114.1</c:v>
                </c:pt>
                <c:pt idx="1142">
                  <c:v>114.2</c:v>
                </c:pt>
                <c:pt idx="1143">
                  <c:v>114.3</c:v>
                </c:pt>
                <c:pt idx="1144">
                  <c:v>114.4</c:v>
                </c:pt>
                <c:pt idx="1145">
                  <c:v>114.5</c:v>
                </c:pt>
                <c:pt idx="1146">
                  <c:v>114.6</c:v>
                </c:pt>
                <c:pt idx="1147">
                  <c:v>114.7</c:v>
                </c:pt>
                <c:pt idx="1148">
                  <c:v>114.8</c:v>
                </c:pt>
                <c:pt idx="1149">
                  <c:v>114.9</c:v>
                </c:pt>
                <c:pt idx="1150">
                  <c:v>115</c:v>
                </c:pt>
                <c:pt idx="1151">
                  <c:v>115.1</c:v>
                </c:pt>
                <c:pt idx="1152">
                  <c:v>115.2</c:v>
                </c:pt>
                <c:pt idx="1153">
                  <c:v>115.3</c:v>
                </c:pt>
                <c:pt idx="1154">
                  <c:v>115.4</c:v>
                </c:pt>
                <c:pt idx="1155">
                  <c:v>115.5</c:v>
                </c:pt>
                <c:pt idx="1156">
                  <c:v>115.6</c:v>
                </c:pt>
                <c:pt idx="1157">
                  <c:v>115.7</c:v>
                </c:pt>
                <c:pt idx="1158">
                  <c:v>115.8</c:v>
                </c:pt>
                <c:pt idx="1159">
                  <c:v>115.9</c:v>
                </c:pt>
                <c:pt idx="1160">
                  <c:v>116</c:v>
                </c:pt>
                <c:pt idx="1161">
                  <c:v>116.1</c:v>
                </c:pt>
                <c:pt idx="1162">
                  <c:v>116.2</c:v>
                </c:pt>
                <c:pt idx="1163">
                  <c:v>116.3</c:v>
                </c:pt>
                <c:pt idx="1164">
                  <c:v>116.4</c:v>
                </c:pt>
                <c:pt idx="1165">
                  <c:v>116.5</c:v>
                </c:pt>
                <c:pt idx="1166">
                  <c:v>116.6</c:v>
                </c:pt>
                <c:pt idx="1167">
                  <c:v>116.7</c:v>
                </c:pt>
                <c:pt idx="1168">
                  <c:v>116.8</c:v>
                </c:pt>
                <c:pt idx="1169">
                  <c:v>116.9</c:v>
                </c:pt>
                <c:pt idx="1170">
                  <c:v>117</c:v>
                </c:pt>
                <c:pt idx="1171">
                  <c:v>117.1</c:v>
                </c:pt>
                <c:pt idx="1172">
                  <c:v>117.2</c:v>
                </c:pt>
                <c:pt idx="1173">
                  <c:v>117.3</c:v>
                </c:pt>
                <c:pt idx="1174">
                  <c:v>117.4</c:v>
                </c:pt>
                <c:pt idx="1175">
                  <c:v>117.5</c:v>
                </c:pt>
                <c:pt idx="1176">
                  <c:v>117.6</c:v>
                </c:pt>
                <c:pt idx="1177">
                  <c:v>117.7</c:v>
                </c:pt>
                <c:pt idx="1178">
                  <c:v>117.8</c:v>
                </c:pt>
                <c:pt idx="1179">
                  <c:v>117.9</c:v>
                </c:pt>
                <c:pt idx="1180">
                  <c:v>118</c:v>
                </c:pt>
                <c:pt idx="1181">
                  <c:v>118.1</c:v>
                </c:pt>
                <c:pt idx="1182">
                  <c:v>118.2</c:v>
                </c:pt>
                <c:pt idx="1183">
                  <c:v>118.3</c:v>
                </c:pt>
                <c:pt idx="1184">
                  <c:v>118.4</c:v>
                </c:pt>
                <c:pt idx="1185">
                  <c:v>118.5</c:v>
                </c:pt>
                <c:pt idx="1186">
                  <c:v>118.6</c:v>
                </c:pt>
                <c:pt idx="1187">
                  <c:v>118.7</c:v>
                </c:pt>
                <c:pt idx="1188">
                  <c:v>118.8</c:v>
                </c:pt>
                <c:pt idx="1189">
                  <c:v>118.9</c:v>
                </c:pt>
                <c:pt idx="1190">
                  <c:v>119</c:v>
                </c:pt>
                <c:pt idx="1191">
                  <c:v>119.1</c:v>
                </c:pt>
                <c:pt idx="1192">
                  <c:v>119.2</c:v>
                </c:pt>
                <c:pt idx="1193">
                  <c:v>119.3</c:v>
                </c:pt>
                <c:pt idx="1194">
                  <c:v>119.4</c:v>
                </c:pt>
                <c:pt idx="1195">
                  <c:v>119.5</c:v>
                </c:pt>
                <c:pt idx="1196">
                  <c:v>119.6</c:v>
                </c:pt>
                <c:pt idx="1197">
                  <c:v>119.7</c:v>
                </c:pt>
                <c:pt idx="1198">
                  <c:v>119.8</c:v>
                </c:pt>
                <c:pt idx="1199">
                  <c:v>119.9</c:v>
                </c:pt>
                <c:pt idx="1200">
                  <c:v>120</c:v>
                </c:pt>
                <c:pt idx="1201">
                  <c:v>120.1</c:v>
                </c:pt>
                <c:pt idx="1202">
                  <c:v>120.2</c:v>
                </c:pt>
                <c:pt idx="1203">
                  <c:v>120.3</c:v>
                </c:pt>
                <c:pt idx="1204">
                  <c:v>120.4</c:v>
                </c:pt>
                <c:pt idx="1205">
                  <c:v>120.5</c:v>
                </c:pt>
                <c:pt idx="1206">
                  <c:v>120.6</c:v>
                </c:pt>
                <c:pt idx="1207">
                  <c:v>120.7</c:v>
                </c:pt>
                <c:pt idx="1208">
                  <c:v>120.8</c:v>
                </c:pt>
                <c:pt idx="1209">
                  <c:v>120.9</c:v>
                </c:pt>
                <c:pt idx="1210">
                  <c:v>121</c:v>
                </c:pt>
                <c:pt idx="1211">
                  <c:v>121.1</c:v>
                </c:pt>
                <c:pt idx="1212">
                  <c:v>121.2</c:v>
                </c:pt>
                <c:pt idx="1213">
                  <c:v>121.3</c:v>
                </c:pt>
                <c:pt idx="1214">
                  <c:v>121.4</c:v>
                </c:pt>
                <c:pt idx="1215">
                  <c:v>121.5</c:v>
                </c:pt>
                <c:pt idx="1216">
                  <c:v>121.6</c:v>
                </c:pt>
                <c:pt idx="1217">
                  <c:v>121.7</c:v>
                </c:pt>
                <c:pt idx="1218">
                  <c:v>121.8</c:v>
                </c:pt>
                <c:pt idx="1219">
                  <c:v>121.9</c:v>
                </c:pt>
                <c:pt idx="1220">
                  <c:v>122</c:v>
                </c:pt>
                <c:pt idx="1221">
                  <c:v>122.1</c:v>
                </c:pt>
                <c:pt idx="1222">
                  <c:v>122.2</c:v>
                </c:pt>
                <c:pt idx="1223">
                  <c:v>122.3</c:v>
                </c:pt>
                <c:pt idx="1224">
                  <c:v>122.4</c:v>
                </c:pt>
                <c:pt idx="1225">
                  <c:v>122.5</c:v>
                </c:pt>
                <c:pt idx="1226">
                  <c:v>122.6</c:v>
                </c:pt>
                <c:pt idx="1227">
                  <c:v>122.7</c:v>
                </c:pt>
                <c:pt idx="1228">
                  <c:v>122.8</c:v>
                </c:pt>
                <c:pt idx="1229">
                  <c:v>122.9</c:v>
                </c:pt>
                <c:pt idx="1230">
                  <c:v>123</c:v>
                </c:pt>
                <c:pt idx="1231">
                  <c:v>123.1</c:v>
                </c:pt>
                <c:pt idx="1232">
                  <c:v>123.2</c:v>
                </c:pt>
                <c:pt idx="1233">
                  <c:v>123.3</c:v>
                </c:pt>
                <c:pt idx="1234">
                  <c:v>123.4</c:v>
                </c:pt>
                <c:pt idx="1235">
                  <c:v>123.5</c:v>
                </c:pt>
                <c:pt idx="1236">
                  <c:v>123.6</c:v>
                </c:pt>
                <c:pt idx="1237">
                  <c:v>123.7</c:v>
                </c:pt>
                <c:pt idx="1238">
                  <c:v>123.8</c:v>
                </c:pt>
                <c:pt idx="1239">
                  <c:v>123.9</c:v>
                </c:pt>
                <c:pt idx="1240">
                  <c:v>124</c:v>
                </c:pt>
                <c:pt idx="1241">
                  <c:v>124.1</c:v>
                </c:pt>
                <c:pt idx="1242">
                  <c:v>124.2</c:v>
                </c:pt>
                <c:pt idx="1243">
                  <c:v>124.3</c:v>
                </c:pt>
                <c:pt idx="1244">
                  <c:v>124.4</c:v>
                </c:pt>
                <c:pt idx="1245">
                  <c:v>124.5</c:v>
                </c:pt>
                <c:pt idx="1246">
                  <c:v>124.6</c:v>
                </c:pt>
                <c:pt idx="1247">
                  <c:v>124.7</c:v>
                </c:pt>
                <c:pt idx="1248">
                  <c:v>124.8</c:v>
                </c:pt>
                <c:pt idx="1249">
                  <c:v>124.9</c:v>
                </c:pt>
                <c:pt idx="1250">
                  <c:v>125</c:v>
                </c:pt>
                <c:pt idx="1251">
                  <c:v>125.1</c:v>
                </c:pt>
                <c:pt idx="1252">
                  <c:v>125.2</c:v>
                </c:pt>
                <c:pt idx="1253">
                  <c:v>125.3</c:v>
                </c:pt>
                <c:pt idx="1254">
                  <c:v>125.4</c:v>
                </c:pt>
                <c:pt idx="1255">
                  <c:v>125.5</c:v>
                </c:pt>
                <c:pt idx="1256">
                  <c:v>125.6</c:v>
                </c:pt>
                <c:pt idx="1257">
                  <c:v>125.7</c:v>
                </c:pt>
                <c:pt idx="1258">
                  <c:v>125.8</c:v>
                </c:pt>
                <c:pt idx="1259">
                  <c:v>125.9</c:v>
                </c:pt>
                <c:pt idx="1260">
                  <c:v>126</c:v>
                </c:pt>
                <c:pt idx="1261">
                  <c:v>126.1</c:v>
                </c:pt>
                <c:pt idx="1262">
                  <c:v>126.2</c:v>
                </c:pt>
                <c:pt idx="1263">
                  <c:v>126.3</c:v>
                </c:pt>
                <c:pt idx="1264">
                  <c:v>126.4</c:v>
                </c:pt>
                <c:pt idx="1265">
                  <c:v>126.5</c:v>
                </c:pt>
                <c:pt idx="1266">
                  <c:v>126.6</c:v>
                </c:pt>
                <c:pt idx="1267">
                  <c:v>126.7</c:v>
                </c:pt>
                <c:pt idx="1268">
                  <c:v>126.8</c:v>
                </c:pt>
                <c:pt idx="1269">
                  <c:v>126.9</c:v>
                </c:pt>
                <c:pt idx="1270">
                  <c:v>127</c:v>
                </c:pt>
                <c:pt idx="1271">
                  <c:v>127.1</c:v>
                </c:pt>
                <c:pt idx="1272">
                  <c:v>127.2</c:v>
                </c:pt>
                <c:pt idx="1273">
                  <c:v>127.3</c:v>
                </c:pt>
                <c:pt idx="1274">
                  <c:v>127.4</c:v>
                </c:pt>
                <c:pt idx="1275">
                  <c:v>127.5</c:v>
                </c:pt>
                <c:pt idx="1276">
                  <c:v>127.6</c:v>
                </c:pt>
                <c:pt idx="1277">
                  <c:v>127.7</c:v>
                </c:pt>
                <c:pt idx="1278">
                  <c:v>127.8</c:v>
                </c:pt>
                <c:pt idx="1279">
                  <c:v>127.9</c:v>
                </c:pt>
                <c:pt idx="1280">
                  <c:v>128</c:v>
                </c:pt>
                <c:pt idx="1281">
                  <c:v>128.1</c:v>
                </c:pt>
                <c:pt idx="1282">
                  <c:v>128.19999999999999</c:v>
                </c:pt>
                <c:pt idx="1283">
                  <c:v>128.30000000000001</c:v>
                </c:pt>
                <c:pt idx="1284">
                  <c:v>128.4</c:v>
                </c:pt>
                <c:pt idx="1285">
                  <c:v>128.5</c:v>
                </c:pt>
                <c:pt idx="1286">
                  <c:v>128.6</c:v>
                </c:pt>
                <c:pt idx="1287">
                  <c:v>128.69999999999999</c:v>
                </c:pt>
                <c:pt idx="1288">
                  <c:v>128.80000000000001</c:v>
                </c:pt>
                <c:pt idx="1289">
                  <c:v>128.9</c:v>
                </c:pt>
                <c:pt idx="1290">
                  <c:v>129</c:v>
                </c:pt>
                <c:pt idx="1291">
                  <c:v>129.1</c:v>
                </c:pt>
                <c:pt idx="1292">
                  <c:v>129.19999999999999</c:v>
                </c:pt>
                <c:pt idx="1293">
                  <c:v>129.30000000000001</c:v>
                </c:pt>
                <c:pt idx="1294">
                  <c:v>129.4</c:v>
                </c:pt>
                <c:pt idx="1295">
                  <c:v>129.5</c:v>
                </c:pt>
                <c:pt idx="1296">
                  <c:v>129.6</c:v>
                </c:pt>
                <c:pt idx="1297">
                  <c:v>129.69999999999999</c:v>
                </c:pt>
                <c:pt idx="1298">
                  <c:v>129.80000000000001</c:v>
                </c:pt>
                <c:pt idx="1299">
                  <c:v>129.9</c:v>
                </c:pt>
                <c:pt idx="1300">
                  <c:v>130</c:v>
                </c:pt>
                <c:pt idx="1301">
                  <c:v>130.1</c:v>
                </c:pt>
                <c:pt idx="1302">
                  <c:v>130.19999999999999</c:v>
                </c:pt>
                <c:pt idx="1303">
                  <c:v>130.30000000000001</c:v>
                </c:pt>
                <c:pt idx="1304">
                  <c:v>130.4</c:v>
                </c:pt>
                <c:pt idx="1305">
                  <c:v>130.5</c:v>
                </c:pt>
                <c:pt idx="1306">
                  <c:v>130.6</c:v>
                </c:pt>
                <c:pt idx="1307">
                  <c:v>130.69999999999999</c:v>
                </c:pt>
                <c:pt idx="1308">
                  <c:v>130.80000000000001</c:v>
                </c:pt>
                <c:pt idx="1309">
                  <c:v>130.9</c:v>
                </c:pt>
                <c:pt idx="1310">
                  <c:v>131</c:v>
                </c:pt>
                <c:pt idx="1311">
                  <c:v>131.1</c:v>
                </c:pt>
                <c:pt idx="1312">
                  <c:v>131.19999999999999</c:v>
                </c:pt>
                <c:pt idx="1313">
                  <c:v>131.30000000000001</c:v>
                </c:pt>
                <c:pt idx="1314">
                  <c:v>131.4</c:v>
                </c:pt>
                <c:pt idx="1315">
                  <c:v>131.5</c:v>
                </c:pt>
                <c:pt idx="1316">
                  <c:v>131.6</c:v>
                </c:pt>
                <c:pt idx="1317">
                  <c:v>131.69999999999999</c:v>
                </c:pt>
                <c:pt idx="1318">
                  <c:v>131.80000000000001</c:v>
                </c:pt>
                <c:pt idx="1319">
                  <c:v>131.9</c:v>
                </c:pt>
                <c:pt idx="1320">
                  <c:v>132</c:v>
                </c:pt>
                <c:pt idx="1321">
                  <c:v>132.1</c:v>
                </c:pt>
                <c:pt idx="1322">
                  <c:v>132.19999999999999</c:v>
                </c:pt>
                <c:pt idx="1323">
                  <c:v>132.30000000000001</c:v>
                </c:pt>
                <c:pt idx="1324">
                  <c:v>132.4</c:v>
                </c:pt>
                <c:pt idx="1325">
                  <c:v>132.5</c:v>
                </c:pt>
                <c:pt idx="1326">
                  <c:v>132.6</c:v>
                </c:pt>
                <c:pt idx="1327">
                  <c:v>132.69999999999999</c:v>
                </c:pt>
                <c:pt idx="1328">
                  <c:v>132.80000000000001</c:v>
                </c:pt>
                <c:pt idx="1329">
                  <c:v>132.9</c:v>
                </c:pt>
                <c:pt idx="1330">
                  <c:v>133</c:v>
                </c:pt>
                <c:pt idx="1331">
                  <c:v>133.1</c:v>
                </c:pt>
                <c:pt idx="1332">
                  <c:v>133.19999999999999</c:v>
                </c:pt>
                <c:pt idx="1333">
                  <c:v>133.30000000000001</c:v>
                </c:pt>
                <c:pt idx="1334">
                  <c:v>133.4</c:v>
                </c:pt>
                <c:pt idx="1335">
                  <c:v>133.5</c:v>
                </c:pt>
                <c:pt idx="1336">
                  <c:v>133.6</c:v>
                </c:pt>
                <c:pt idx="1337">
                  <c:v>133.69999999999999</c:v>
                </c:pt>
                <c:pt idx="1338">
                  <c:v>133.80000000000001</c:v>
                </c:pt>
                <c:pt idx="1339">
                  <c:v>133.9</c:v>
                </c:pt>
                <c:pt idx="1340">
                  <c:v>134</c:v>
                </c:pt>
                <c:pt idx="1341">
                  <c:v>134.1</c:v>
                </c:pt>
                <c:pt idx="1342">
                  <c:v>134.19999999999999</c:v>
                </c:pt>
                <c:pt idx="1343">
                  <c:v>134.30000000000001</c:v>
                </c:pt>
                <c:pt idx="1344">
                  <c:v>134.4</c:v>
                </c:pt>
                <c:pt idx="1345">
                  <c:v>134.5</c:v>
                </c:pt>
                <c:pt idx="1346">
                  <c:v>134.6</c:v>
                </c:pt>
                <c:pt idx="1347">
                  <c:v>134.69999999999999</c:v>
                </c:pt>
                <c:pt idx="1348">
                  <c:v>134.80000000000001</c:v>
                </c:pt>
                <c:pt idx="1349">
                  <c:v>134.9</c:v>
                </c:pt>
                <c:pt idx="1350">
                  <c:v>135</c:v>
                </c:pt>
                <c:pt idx="1351">
                  <c:v>135.1</c:v>
                </c:pt>
                <c:pt idx="1352">
                  <c:v>135.19999999999999</c:v>
                </c:pt>
                <c:pt idx="1353">
                  <c:v>135.30000000000001</c:v>
                </c:pt>
                <c:pt idx="1354">
                  <c:v>135.4</c:v>
                </c:pt>
                <c:pt idx="1355">
                  <c:v>135.5</c:v>
                </c:pt>
                <c:pt idx="1356">
                  <c:v>135.6</c:v>
                </c:pt>
                <c:pt idx="1357">
                  <c:v>135.69999999999999</c:v>
                </c:pt>
                <c:pt idx="1358">
                  <c:v>135.80000000000001</c:v>
                </c:pt>
                <c:pt idx="1359">
                  <c:v>135.9</c:v>
                </c:pt>
                <c:pt idx="1360">
                  <c:v>136</c:v>
                </c:pt>
                <c:pt idx="1361">
                  <c:v>136.1</c:v>
                </c:pt>
                <c:pt idx="1362">
                  <c:v>136.19999999999999</c:v>
                </c:pt>
                <c:pt idx="1363">
                  <c:v>136.30000000000001</c:v>
                </c:pt>
                <c:pt idx="1364">
                  <c:v>136.4</c:v>
                </c:pt>
                <c:pt idx="1365">
                  <c:v>136.5</c:v>
                </c:pt>
                <c:pt idx="1366">
                  <c:v>136.6</c:v>
                </c:pt>
                <c:pt idx="1367">
                  <c:v>136.69999999999999</c:v>
                </c:pt>
                <c:pt idx="1368">
                  <c:v>136.80000000000001</c:v>
                </c:pt>
                <c:pt idx="1369">
                  <c:v>136.9</c:v>
                </c:pt>
                <c:pt idx="1370">
                  <c:v>137</c:v>
                </c:pt>
                <c:pt idx="1371">
                  <c:v>137.1</c:v>
                </c:pt>
                <c:pt idx="1372">
                  <c:v>137.19999999999999</c:v>
                </c:pt>
                <c:pt idx="1373">
                  <c:v>137.30000000000001</c:v>
                </c:pt>
                <c:pt idx="1374">
                  <c:v>137.4</c:v>
                </c:pt>
                <c:pt idx="1375">
                  <c:v>137.5</c:v>
                </c:pt>
                <c:pt idx="1376">
                  <c:v>137.6</c:v>
                </c:pt>
                <c:pt idx="1377">
                  <c:v>137.69999999999999</c:v>
                </c:pt>
                <c:pt idx="1378">
                  <c:v>137.80000000000001</c:v>
                </c:pt>
                <c:pt idx="1379">
                  <c:v>137.9</c:v>
                </c:pt>
                <c:pt idx="1380">
                  <c:v>138</c:v>
                </c:pt>
                <c:pt idx="1381">
                  <c:v>138.1</c:v>
                </c:pt>
                <c:pt idx="1382">
                  <c:v>138.19999999999999</c:v>
                </c:pt>
                <c:pt idx="1383">
                  <c:v>138.30000000000001</c:v>
                </c:pt>
                <c:pt idx="1384">
                  <c:v>138.4</c:v>
                </c:pt>
                <c:pt idx="1385">
                  <c:v>138.5</c:v>
                </c:pt>
                <c:pt idx="1386">
                  <c:v>138.6</c:v>
                </c:pt>
                <c:pt idx="1387">
                  <c:v>138.69999999999999</c:v>
                </c:pt>
                <c:pt idx="1388">
                  <c:v>138.80000000000001</c:v>
                </c:pt>
                <c:pt idx="1389">
                  <c:v>138.9</c:v>
                </c:pt>
                <c:pt idx="1390">
                  <c:v>139</c:v>
                </c:pt>
                <c:pt idx="1391">
                  <c:v>139.1</c:v>
                </c:pt>
                <c:pt idx="1392">
                  <c:v>139.19999999999999</c:v>
                </c:pt>
                <c:pt idx="1393">
                  <c:v>139.30000000000001</c:v>
                </c:pt>
                <c:pt idx="1394">
                  <c:v>139.4</c:v>
                </c:pt>
                <c:pt idx="1395">
                  <c:v>139.5</c:v>
                </c:pt>
                <c:pt idx="1396">
                  <c:v>139.6</c:v>
                </c:pt>
                <c:pt idx="1397">
                  <c:v>139.69999999999999</c:v>
                </c:pt>
                <c:pt idx="1398">
                  <c:v>139.80000000000001</c:v>
                </c:pt>
                <c:pt idx="1399">
                  <c:v>139.9</c:v>
                </c:pt>
                <c:pt idx="1400">
                  <c:v>140</c:v>
                </c:pt>
                <c:pt idx="1401">
                  <c:v>140.1</c:v>
                </c:pt>
                <c:pt idx="1402">
                  <c:v>140.19999999999999</c:v>
                </c:pt>
                <c:pt idx="1403">
                  <c:v>140.30000000000001</c:v>
                </c:pt>
                <c:pt idx="1404">
                  <c:v>140.4</c:v>
                </c:pt>
                <c:pt idx="1405">
                  <c:v>140.5</c:v>
                </c:pt>
                <c:pt idx="1406">
                  <c:v>140.6</c:v>
                </c:pt>
                <c:pt idx="1407">
                  <c:v>140.69999999999999</c:v>
                </c:pt>
                <c:pt idx="1408">
                  <c:v>140.80000000000001</c:v>
                </c:pt>
                <c:pt idx="1409">
                  <c:v>140.9</c:v>
                </c:pt>
                <c:pt idx="1410">
                  <c:v>141</c:v>
                </c:pt>
                <c:pt idx="1411">
                  <c:v>141.1</c:v>
                </c:pt>
                <c:pt idx="1412">
                  <c:v>141.19999999999999</c:v>
                </c:pt>
                <c:pt idx="1413">
                  <c:v>141.30000000000001</c:v>
                </c:pt>
                <c:pt idx="1414">
                  <c:v>141.4</c:v>
                </c:pt>
                <c:pt idx="1415">
                  <c:v>141.5</c:v>
                </c:pt>
                <c:pt idx="1416">
                  <c:v>141.6</c:v>
                </c:pt>
                <c:pt idx="1417">
                  <c:v>141.69999999999999</c:v>
                </c:pt>
                <c:pt idx="1418">
                  <c:v>141.80000000000001</c:v>
                </c:pt>
                <c:pt idx="1419">
                  <c:v>141.9</c:v>
                </c:pt>
                <c:pt idx="1420">
                  <c:v>142</c:v>
                </c:pt>
                <c:pt idx="1421">
                  <c:v>142.1</c:v>
                </c:pt>
                <c:pt idx="1422">
                  <c:v>142.19999999999999</c:v>
                </c:pt>
                <c:pt idx="1423">
                  <c:v>142.30000000000001</c:v>
                </c:pt>
                <c:pt idx="1424">
                  <c:v>142.4</c:v>
                </c:pt>
                <c:pt idx="1425">
                  <c:v>142.5</c:v>
                </c:pt>
                <c:pt idx="1426">
                  <c:v>142.6</c:v>
                </c:pt>
                <c:pt idx="1427">
                  <c:v>142.69999999999999</c:v>
                </c:pt>
                <c:pt idx="1428">
                  <c:v>142.80000000000001</c:v>
                </c:pt>
                <c:pt idx="1429">
                  <c:v>142.9</c:v>
                </c:pt>
                <c:pt idx="1430">
                  <c:v>143</c:v>
                </c:pt>
                <c:pt idx="1431">
                  <c:v>143.1</c:v>
                </c:pt>
                <c:pt idx="1432">
                  <c:v>143.19999999999999</c:v>
                </c:pt>
                <c:pt idx="1433">
                  <c:v>143.30000000000001</c:v>
                </c:pt>
                <c:pt idx="1434">
                  <c:v>143.4</c:v>
                </c:pt>
                <c:pt idx="1435">
                  <c:v>143.5</c:v>
                </c:pt>
                <c:pt idx="1436">
                  <c:v>143.6</c:v>
                </c:pt>
                <c:pt idx="1437">
                  <c:v>143.69999999999999</c:v>
                </c:pt>
                <c:pt idx="1438">
                  <c:v>143.80000000000001</c:v>
                </c:pt>
                <c:pt idx="1439">
                  <c:v>143.9</c:v>
                </c:pt>
                <c:pt idx="1440">
                  <c:v>144</c:v>
                </c:pt>
                <c:pt idx="1441">
                  <c:v>144.1</c:v>
                </c:pt>
                <c:pt idx="1442">
                  <c:v>144.19999999999999</c:v>
                </c:pt>
                <c:pt idx="1443">
                  <c:v>144.30000000000001</c:v>
                </c:pt>
                <c:pt idx="1444">
                  <c:v>144.4</c:v>
                </c:pt>
                <c:pt idx="1445">
                  <c:v>144.5</c:v>
                </c:pt>
                <c:pt idx="1446">
                  <c:v>144.6</c:v>
                </c:pt>
                <c:pt idx="1447">
                  <c:v>144.69999999999999</c:v>
                </c:pt>
                <c:pt idx="1448">
                  <c:v>144.80000000000001</c:v>
                </c:pt>
                <c:pt idx="1449">
                  <c:v>144.9</c:v>
                </c:pt>
                <c:pt idx="1450">
                  <c:v>145</c:v>
                </c:pt>
                <c:pt idx="1451">
                  <c:v>145.1</c:v>
                </c:pt>
                <c:pt idx="1452">
                  <c:v>145.19999999999999</c:v>
                </c:pt>
                <c:pt idx="1453">
                  <c:v>145.30000000000001</c:v>
                </c:pt>
                <c:pt idx="1454">
                  <c:v>145.4</c:v>
                </c:pt>
                <c:pt idx="1455">
                  <c:v>145.5</c:v>
                </c:pt>
                <c:pt idx="1456">
                  <c:v>145.6</c:v>
                </c:pt>
                <c:pt idx="1457">
                  <c:v>145.69999999999999</c:v>
                </c:pt>
                <c:pt idx="1458">
                  <c:v>145.80000000000001</c:v>
                </c:pt>
                <c:pt idx="1459">
                  <c:v>145.9</c:v>
                </c:pt>
                <c:pt idx="1460">
                  <c:v>146</c:v>
                </c:pt>
                <c:pt idx="1461">
                  <c:v>146.1</c:v>
                </c:pt>
                <c:pt idx="1462">
                  <c:v>146.19999999999999</c:v>
                </c:pt>
                <c:pt idx="1463">
                  <c:v>146.30000000000001</c:v>
                </c:pt>
                <c:pt idx="1464">
                  <c:v>146.4</c:v>
                </c:pt>
                <c:pt idx="1465">
                  <c:v>146.5</c:v>
                </c:pt>
                <c:pt idx="1466">
                  <c:v>146.6</c:v>
                </c:pt>
                <c:pt idx="1467">
                  <c:v>146.69999999999999</c:v>
                </c:pt>
                <c:pt idx="1468">
                  <c:v>146.80000000000001</c:v>
                </c:pt>
                <c:pt idx="1469">
                  <c:v>146.9</c:v>
                </c:pt>
                <c:pt idx="1470">
                  <c:v>147</c:v>
                </c:pt>
                <c:pt idx="1471">
                  <c:v>147.1</c:v>
                </c:pt>
                <c:pt idx="1472">
                  <c:v>147.19999999999999</c:v>
                </c:pt>
                <c:pt idx="1473">
                  <c:v>147.30000000000001</c:v>
                </c:pt>
                <c:pt idx="1474">
                  <c:v>147.4</c:v>
                </c:pt>
                <c:pt idx="1475">
                  <c:v>147.5</c:v>
                </c:pt>
                <c:pt idx="1476">
                  <c:v>147.6</c:v>
                </c:pt>
                <c:pt idx="1477">
                  <c:v>147.69999999999999</c:v>
                </c:pt>
                <c:pt idx="1478">
                  <c:v>147.80000000000001</c:v>
                </c:pt>
                <c:pt idx="1479">
                  <c:v>147.9</c:v>
                </c:pt>
                <c:pt idx="1480">
                  <c:v>148</c:v>
                </c:pt>
                <c:pt idx="1481">
                  <c:v>148.1</c:v>
                </c:pt>
                <c:pt idx="1482">
                  <c:v>148.19999999999999</c:v>
                </c:pt>
                <c:pt idx="1483">
                  <c:v>148.30000000000001</c:v>
                </c:pt>
                <c:pt idx="1484">
                  <c:v>148.4</c:v>
                </c:pt>
                <c:pt idx="1485">
                  <c:v>148.5</c:v>
                </c:pt>
                <c:pt idx="1486">
                  <c:v>148.6</c:v>
                </c:pt>
                <c:pt idx="1487">
                  <c:v>148.69999999999999</c:v>
                </c:pt>
                <c:pt idx="1488">
                  <c:v>148.80000000000001</c:v>
                </c:pt>
                <c:pt idx="1489">
                  <c:v>148.9</c:v>
                </c:pt>
                <c:pt idx="1490">
                  <c:v>149</c:v>
                </c:pt>
                <c:pt idx="1491">
                  <c:v>149.1</c:v>
                </c:pt>
                <c:pt idx="1492">
                  <c:v>149.19999999999999</c:v>
                </c:pt>
                <c:pt idx="1493">
                  <c:v>149.30000000000001</c:v>
                </c:pt>
                <c:pt idx="1494">
                  <c:v>149.4</c:v>
                </c:pt>
                <c:pt idx="1495">
                  <c:v>149.5</c:v>
                </c:pt>
                <c:pt idx="1496">
                  <c:v>149.6</c:v>
                </c:pt>
                <c:pt idx="1497">
                  <c:v>149.69999999999999</c:v>
                </c:pt>
                <c:pt idx="1498">
                  <c:v>149.80000000000001</c:v>
                </c:pt>
                <c:pt idx="1499">
                  <c:v>149.9</c:v>
                </c:pt>
                <c:pt idx="1500">
                  <c:v>150</c:v>
                </c:pt>
                <c:pt idx="1501">
                  <c:v>150.1</c:v>
                </c:pt>
                <c:pt idx="1502">
                  <c:v>150.19999999999999</c:v>
                </c:pt>
                <c:pt idx="1503">
                  <c:v>150.30000000000001</c:v>
                </c:pt>
                <c:pt idx="1504">
                  <c:v>150.4</c:v>
                </c:pt>
                <c:pt idx="1505">
                  <c:v>150.5</c:v>
                </c:pt>
                <c:pt idx="1506">
                  <c:v>150.6</c:v>
                </c:pt>
                <c:pt idx="1507">
                  <c:v>150.69999999999999</c:v>
                </c:pt>
                <c:pt idx="1508">
                  <c:v>150.80000000000001</c:v>
                </c:pt>
                <c:pt idx="1509">
                  <c:v>150.9</c:v>
                </c:pt>
                <c:pt idx="1510">
                  <c:v>151</c:v>
                </c:pt>
                <c:pt idx="1511">
                  <c:v>151.1</c:v>
                </c:pt>
                <c:pt idx="1512">
                  <c:v>151.19999999999999</c:v>
                </c:pt>
                <c:pt idx="1513">
                  <c:v>151.30000000000001</c:v>
                </c:pt>
                <c:pt idx="1514">
                  <c:v>151.4</c:v>
                </c:pt>
                <c:pt idx="1515">
                  <c:v>151.5</c:v>
                </c:pt>
                <c:pt idx="1516">
                  <c:v>151.6</c:v>
                </c:pt>
                <c:pt idx="1517">
                  <c:v>151.69999999999999</c:v>
                </c:pt>
                <c:pt idx="1518">
                  <c:v>151.80000000000001</c:v>
                </c:pt>
                <c:pt idx="1519">
                  <c:v>151.9</c:v>
                </c:pt>
                <c:pt idx="1520">
                  <c:v>152</c:v>
                </c:pt>
                <c:pt idx="1521">
                  <c:v>152.1</c:v>
                </c:pt>
                <c:pt idx="1522">
                  <c:v>152.19999999999999</c:v>
                </c:pt>
                <c:pt idx="1523">
                  <c:v>152.30000000000001</c:v>
                </c:pt>
                <c:pt idx="1524">
                  <c:v>152.4</c:v>
                </c:pt>
                <c:pt idx="1525">
                  <c:v>152.5</c:v>
                </c:pt>
                <c:pt idx="1526">
                  <c:v>152.6</c:v>
                </c:pt>
                <c:pt idx="1527">
                  <c:v>152.69999999999999</c:v>
                </c:pt>
                <c:pt idx="1528">
                  <c:v>152.80000000000001</c:v>
                </c:pt>
                <c:pt idx="1529">
                  <c:v>152.9</c:v>
                </c:pt>
                <c:pt idx="1530">
                  <c:v>153</c:v>
                </c:pt>
                <c:pt idx="1531">
                  <c:v>153.1</c:v>
                </c:pt>
                <c:pt idx="1532">
                  <c:v>153.19999999999999</c:v>
                </c:pt>
                <c:pt idx="1533">
                  <c:v>153.30000000000001</c:v>
                </c:pt>
                <c:pt idx="1534">
                  <c:v>153.4</c:v>
                </c:pt>
                <c:pt idx="1535">
                  <c:v>153.5</c:v>
                </c:pt>
                <c:pt idx="1536">
                  <c:v>153.6</c:v>
                </c:pt>
                <c:pt idx="1537">
                  <c:v>153.69999999999999</c:v>
                </c:pt>
                <c:pt idx="1538">
                  <c:v>153.80000000000001</c:v>
                </c:pt>
                <c:pt idx="1539">
                  <c:v>153.9</c:v>
                </c:pt>
                <c:pt idx="1540">
                  <c:v>154</c:v>
                </c:pt>
                <c:pt idx="1541">
                  <c:v>154.1</c:v>
                </c:pt>
                <c:pt idx="1542">
                  <c:v>154.19999999999999</c:v>
                </c:pt>
                <c:pt idx="1543">
                  <c:v>154.30000000000001</c:v>
                </c:pt>
                <c:pt idx="1544">
                  <c:v>154.4</c:v>
                </c:pt>
                <c:pt idx="1545">
                  <c:v>154.5</c:v>
                </c:pt>
                <c:pt idx="1546">
                  <c:v>154.6</c:v>
                </c:pt>
                <c:pt idx="1547">
                  <c:v>154.69999999999999</c:v>
                </c:pt>
                <c:pt idx="1548">
                  <c:v>154.80000000000001</c:v>
                </c:pt>
                <c:pt idx="1549">
                  <c:v>154.9</c:v>
                </c:pt>
                <c:pt idx="1550">
                  <c:v>155</c:v>
                </c:pt>
                <c:pt idx="1551">
                  <c:v>155.1</c:v>
                </c:pt>
                <c:pt idx="1552">
                  <c:v>155.19999999999999</c:v>
                </c:pt>
                <c:pt idx="1553">
                  <c:v>155.30000000000001</c:v>
                </c:pt>
                <c:pt idx="1554">
                  <c:v>155.4</c:v>
                </c:pt>
                <c:pt idx="1555">
                  <c:v>155.5</c:v>
                </c:pt>
                <c:pt idx="1556">
                  <c:v>155.6</c:v>
                </c:pt>
                <c:pt idx="1557">
                  <c:v>155.69999999999999</c:v>
                </c:pt>
                <c:pt idx="1558">
                  <c:v>155.80000000000001</c:v>
                </c:pt>
                <c:pt idx="1559">
                  <c:v>155.9</c:v>
                </c:pt>
                <c:pt idx="1560">
                  <c:v>156</c:v>
                </c:pt>
                <c:pt idx="1561">
                  <c:v>156.1</c:v>
                </c:pt>
                <c:pt idx="1562">
                  <c:v>156.19999999999999</c:v>
                </c:pt>
                <c:pt idx="1563">
                  <c:v>156.30000000000001</c:v>
                </c:pt>
                <c:pt idx="1564">
                  <c:v>156.4</c:v>
                </c:pt>
                <c:pt idx="1565">
                  <c:v>156.5</c:v>
                </c:pt>
                <c:pt idx="1566">
                  <c:v>156.6</c:v>
                </c:pt>
                <c:pt idx="1567">
                  <c:v>156.69999999999999</c:v>
                </c:pt>
                <c:pt idx="1568">
                  <c:v>156.80000000000001</c:v>
                </c:pt>
                <c:pt idx="1569">
                  <c:v>156.9</c:v>
                </c:pt>
                <c:pt idx="1570">
                  <c:v>157</c:v>
                </c:pt>
                <c:pt idx="1571">
                  <c:v>157.1</c:v>
                </c:pt>
                <c:pt idx="1572">
                  <c:v>157.19999999999999</c:v>
                </c:pt>
                <c:pt idx="1573">
                  <c:v>157.30000000000001</c:v>
                </c:pt>
                <c:pt idx="1574">
                  <c:v>157.4</c:v>
                </c:pt>
                <c:pt idx="1575">
                  <c:v>157.5</c:v>
                </c:pt>
                <c:pt idx="1576">
                  <c:v>157.6</c:v>
                </c:pt>
                <c:pt idx="1577">
                  <c:v>157.69999999999999</c:v>
                </c:pt>
                <c:pt idx="1578">
                  <c:v>157.80000000000001</c:v>
                </c:pt>
                <c:pt idx="1579">
                  <c:v>157.9</c:v>
                </c:pt>
                <c:pt idx="1580">
                  <c:v>158</c:v>
                </c:pt>
                <c:pt idx="1581">
                  <c:v>158.1</c:v>
                </c:pt>
                <c:pt idx="1582">
                  <c:v>158.19999999999999</c:v>
                </c:pt>
                <c:pt idx="1583">
                  <c:v>158.30000000000001</c:v>
                </c:pt>
                <c:pt idx="1584">
                  <c:v>158.4</c:v>
                </c:pt>
                <c:pt idx="1585">
                  <c:v>158.5</c:v>
                </c:pt>
                <c:pt idx="1586">
                  <c:v>158.6</c:v>
                </c:pt>
                <c:pt idx="1587">
                  <c:v>158.69999999999999</c:v>
                </c:pt>
                <c:pt idx="1588">
                  <c:v>158.80000000000001</c:v>
                </c:pt>
                <c:pt idx="1589">
                  <c:v>158.9</c:v>
                </c:pt>
                <c:pt idx="1590">
                  <c:v>159</c:v>
                </c:pt>
                <c:pt idx="1591">
                  <c:v>159.1</c:v>
                </c:pt>
                <c:pt idx="1592">
                  <c:v>159.19999999999999</c:v>
                </c:pt>
                <c:pt idx="1593">
                  <c:v>159.30000000000001</c:v>
                </c:pt>
                <c:pt idx="1594">
                  <c:v>159.4</c:v>
                </c:pt>
                <c:pt idx="1595">
                  <c:v>159.5</c:v>
                </c:pt>
                <c:pt idx="1596">
                  <c:v>159.6</c:v>
                </c:pt>
                <c:pt idx="1597">
                  <c:v>159.69999999999999</c:v>
                </c:pt>
                <c:pt idx="1598">
                  <c:v>159.80000000000001</c:v>
                </c:pt>
                <c:pt idx="1599">
                  <c:v>159.9</c:v>
                </c:pt>
                <c:pt idx="1600">
                  <c:v>160</c:v>
                </c:pt>
                <c:pt idx="1601">
                  <c:v>160.1</c:v>
                </c:pt>
                <c:pt idx="1602">
                  <c:v>160.19999999999999</c:v>
                </c:pt>
                <c:pt idx="1603">
                  <c:v>160.30000000000001</c:v>
                </c:pt>
                <c:pt idx="1604">
                  <c:v>160.4</c:v>
                </c:pt>
                <c:pt idx="1605">
                  <c:v>160.5</c:v>
                </c:pt>
                <c:pt idx="1606">
                  <c:v>160.6</c:v>
                </c:pt>
                <c:pt idx="1607">
                  <c:v>160.69999999999999</c:v>
                </c:pt>
                <c:pt idx="1608">
                  <c:v>160.80000000000001</c:v>
                </c:pt>
                <c:pt idx="1609">
                  <c:v>160.9</c:v>
                </c:pt>
                <c:pt idx="1610">
                  <c:v>161</c:v>
                </c:pt>
                <c:pt idx="1611">
                  <c:v>161.1</c:v>
                </c:pt>
                <c:pt idx="1612">
                  <c:v>161.19999999999999</c:v>
                </c:pt>
                <c:pt idx="1613">
                  <c:v>161.30000000000001</c:v>
                </c:pt>
                <c:pt idx="1614">
                  <c:v>161.4</c:v>
                </c:pt>
                <c:pt idx="1615">
                  <c:v>161.5</c:v>
                </c:pt>
                <c:pt idx="1616">
                  <c:v>161.6</c:v>
                </c:pt>
                <c:pt idx="1617">
                  <c:v>161.69999999999999</c:v>
                </c:pt>
                <c:pt idx="1618">
                  <c:v>161.80000000000001</c:v>
                </c:pt>
                <c:pt idx="1619">
                  <c:v>161.9</c:v>
                </c:pt>
                <c:pt idx="1620">
                  <c:v>162</c:v>
                </c:pt>
                <c:pt idx="1621">
                  <c:v>162.1</c:v>
                </c:pt>
                <c:pt idx="1622">
                  <c:v>162.19999999999999</c:v>
                </c:pt>
                <c:pt idx="1623">
                  <c:v>162.30000000000001</c:v>
                </c:pt>
                <c:pt idx="1624">
                  <c:v>162.4</c:v>
                </c:pt>
                <c:pt idx="1625">
                  <c:v>162.5</c:v>
                </c:pt>
                <c:pt idx="1626">
                  <c:v>162.6</c:v>
                </c:pt>
                <c:pt idx="1627">
                  <c:v>162.69999999999999</c:v>
                </c:pt>
                <c:pt idx="1628">
                  <c:v>162.80000000000001</c:v>
                </c:pt>
                <c:pt idx="1629">
                  <c:v>162.9</c:v>
                </c:pt>
                <c:pt idx="1630">
                  <c:v>163</c:v>
                </c:pt>
                <c:pt idx="1631">
                  <c:v>163.1</c:v>
                </c:pt>
                <c:pt idx="1632">
                  <c:v>163.19999999999999</c:v>
                </c:pt>
                <c:pt idx="1633">
                  <c:v>163.30000000000001</c:v>
                </c:pt>
                <c:pt idx="1634">
                  <c:v>163.4</c:v>
                </c:pt>
                <c:pt idx="1635">
                  <c:v>163.5</c:v>
                </c:pt>
                <c:pt idx="1636">
                  <c:v>163.6</c:v>
                </c:pt>
                <c:pt idx="1637">
                  <c:v>163.69999999999999</c:v>
                </c:pt>
                <c:pt idx="1638">
                  <c:v>163.80000000000001</c:v>
                </c:pt>
                <c:pt idx="1639">
                  <c:v>163.9</c:v>
                </c:pt>
                <c:pt idx="1640">
                  <c:v>164</c:v>
                </c:pt>
                <c:pt idx="1641">
                  <c:v>164.1</c:v>
                </c:pt>
                <c:pt idx="1642">
                  <c:v>164.2</c:v>
                </c:pt>
                <c:pt idx="1643">
                  <c:v>164.3</c:v>
                </c:pt>
                <c:pt idx="1644">
                  <c:v>164.4</c:v>
                </c:pt>
                <c:pt idx="1645">
                  <c:v>164.5</c:v>
                </c:pt>
                <c:pt idx="1646">
                  <c:v>164.6</c:v>
                </c:pt>
                <c:pt idx="1647">
                  <c:v>164.7</c:v>
                </c:pt>
                <c:pt idx="1648">
                  <c:v>164.8</c:v>
                </c:pt>
                <c:pt idx="1649">
                  <c:v>164.9</c:v>
                </c:pt>
                <c:pt idx="1650">
                  <c:v>165</c:v>
                </c:pt>
                <c:pt idx="1651">
                  <c:v>165.1</c:v>
                </c:pt>
                <c:pt idx="1652">
                  <c:v>165.2</c:v>
                </c:pt>
                <c:pt idx="1653">
                  <c:v>165.3</c:v>
                </c:pt>
                <c:pt idx="1654">
                  <c:v>165.4</c:v>
                </c:pt>
                <c:pt idx="1655">
                  <c:v>165.5</c:v>
                </c:pt>
                <c:pt idx="1656">
                  <c:v>165.6</c:v>
                </c:pt>
                <c:pt idx="1657">
                  <c:v>165.7</c:v>
                </c:pt>
                <c:pt idx="1658">
                  <c:v>165.8</c:v>
                </c:pt>
                <c:pt idx="1659">
                  <c:v>165.9</c:v>
                </c:pt>
                <c:pt idx="1660">
                  <c:v>166</c:v>
                </c:pt>
                <c:pt idx="1661">
                  <c:v>166.1</c:v>
                </c:pt>
                <c:pt idx="1662">
                  <c:v>166.2</c:v>
                </c:pt>
                <c:pt idx="1663">
                  <c:v>166.3</c:v>
                </c:pt>
                <c:pt idx="1664">
                  <c:v>166.4</c:v>
                </c:pt>
                <c:pt idx="1665">
                  <c:v>166.5</c:v>
                </c:pt>
                <c:pt idx="1666">
                  <c:v>166.6</c:v>
                </c:pt>
                <c:pt idx="1667">
                  <c:v>166.7</c:v>
                </c:pt>
                <c:pt idx="1668">
                  <c:v>166.8</c:v>
                </c:pt>
                <c:pt idx="1669">
                  <c:v>166.9</c:v>
                </c:pt>
                <c:pt idx="1670">
                  <c:v>167</c:v>
                </c:pt>
                <c:pt idx="1671">
                  <c:v>167.1</c:v>
                </c:pt>
                <c:pt idx="1672">
                  <c:v>167.2</c:v>
                </c:pt>
                <c:pt idx="1673">
                  <c:v>167.3</c:v>
                </c:pt>
                <c:pt idx="1674">
                  <c:v>167.4</c:v>
                </c:pt>
                <c:pt idx="1675">
                  <c:v>167.5</c:v>
                </c:pt>
                <c:pt idx="1676">
                  <c:v>167.6</c:v>
                </c:pt>
                <c:pt idx="1677">
                  <c:v>167.7</c:v>
                </c:pt>
                <c:pt idx="1678">
                  <c:v>167.8</c:v>
                </c:pt>
                <c:pt idx="1679">
                  <c:v>167.9</c:v>
                </c:pt>
                <c:pt idx="1680">
                  <c:v>168</c:v>
                </c:pt>
                <c:pt idx="1681">
                  <c:v>168.1</c:v>
                </c:pt>
                <c:pt idx="1682">
                  <c:v>168.2</c:v>
                </c:pt>
                <c:pt idx="1683">
                  <c:v>168.3</c:v>
                </c:pt>
                <c:pt idx="1684">
                  <c:v>168.4</c:v>
                </c:pt>
                <c:pt idx="1685">
                  <c:v>168.5</c:v>
                </c:pt>
                <c:pt idx="1686">
                  <c:v>168.6</c:v>
                </c:pt>
                <c:pt idx="1687">
                  <c:v>168.7</c:v>
                </c:pt>
                <c:pt idx="1688">
                  <c:v>168.8</c:v>
                </c:pt>
                <c:pt idx="1689">
                  <c:v>168.9</c:v>
                </c:pt>
                <c:pt idx="1690">
                  <c:v>169</c:v>
                </c:pt>
                <c:pt idx="1691">
                  <c:v>169.1</c:v>
                </c:pt>
                <c:pt idx="1692">
                  <c:v>169.2</c:v>
                </c:pt>
                <c:pt idx="1693">
                  <c:v>169.3</c:v>
                </c:pt>
                <c:pt idx="1694">
                  <c:v>169.4</c:v>
                </c:pt>
                <c:pt idx="1695">
                  <c:v>169.5</c:v>
                </c:pt>
                <c:pt idx="1696">
                  <c:v>169.6</c:v>
                </c:pt>
                <c:pt idx="1697">
                  <c:v>169.7</c:v>
                </c:pt>
                <c:pt idx="1698">
                  <c:v>169.8</c:v>
                </c:pt>
                <c:pt idx="1699">
                  <c:v>169.9</c:v>
                </c:pt>
                <c:pt idx="1700">
                  <c:v>170</c:v>
                </c:pt>
                <c:pt idx="1701">
                  <c:v>170.1</c:v>
                </c:pt>
                <c:pt idx="1702">
                  <c:v>170.2</c:v>
                </c:pt>
                <c:pt idx="1703">
                  <c:v>170.3</c:v>
                </c:pt>
                <c:pt idx="1704">
                  <c:v>170.4</c:v>
                </c:pt>
                <c:pt idx="1705">
                  <c:v>170.5</c:v>
                </c:pt>
                <c:pt idx="1706">
                  <c:v>170.6</c:v>
                </c:pt>
                <c:pt idx="1707">
                  <c:v>170.7</c:v>
                </c:pt>
                <c:pt idx="1708">
                  <c:v>170.8</c:v>
                </c:pt>
                <c:pt idx="1709">
                  <c:v>170.9</c:v>
                </c:pt>
                <c:pt idx="1710">
                  <c:v>171</c:v>
                </c:pt>
                <c:pt idx="1711">
                  <c:v>171.1</c:v>
                </c:pt>
                <c:pt idx="1712">
                  <c:v>171.2</c:v>
                </c:pt>
                <c:pt idx="1713">
                  <c:v>171.3</c:v>
                </c:pt>
                <c:pt idx="1714">
                  <c:v>171.4</c:v>
                </c:pt>
                <c:pt idx="1715">
                  <c:v>171.5</c:v>
                </c:pt>
                <c:pt idx="1716">
                  <c:v>171.6</c:v>
                </c:pt>
                <c:pt idx="1717">
                  <c:v>171.7</c:v>
                </c:pt>
                <c:pt idx="1718">
                  <c:v>171.8</c:v>
                </c:pt>
                <c:pt idx="1719">
                  <c:v>171.9</c:v>
                </c:pt>
                <c:pt idx="1720">
                  <c:v>172</c:v>
                </c:pt>
                <c:pt idx="1721">
                  <c:v>172.1</c:v>
                </c:pt>
                <c:pt idx="1722">
                  <c:v>172.2</c:v>
                </c:pt>
                <c:pt idx="1723">
                  <c:v>172.3</c:v>
                </c:pt>
                <c:pt idx="1724">
                  <c:v>172.4</c:v>
                </c:pt>
                <c:pt idx="1725">
                  <c:v>172.5</c:v>
                </c:pt>
                <c:pt idx="1726">
                  <c:v>172.6</c:v>
                </c:pt>
                <c:pt idx="1727">
                  <c:v>172.7</c:v>
                </c:pt>
                <c:pt idx="1728">
                  <c:v>172.8</c:v>
                </c:pt>
                <c:pt idx="1729">
                  <c:v>172.9</c:v>
                </c:pt>
                <c:pt idx="1730">
                  <c:v>173</c:v>
                </c:pt>
                <c:pt idx="1731">
                  <c:v>173.1</c:v>
                </c:pt>
                <c:pt idx="1732">
                  <c:v>173.2</c:v>
                </c:pt>
                <c:pt idx="1733">
                  <c:v>173.3</c:v>
                </c:pt>
                <c:pt idx="1734">
                  <c:v>173.4</c:v>
                </c:pt>
                <c:pt idx="1735">
                  <c:v>173.5</c:v>
                </c:pt>
                <c:pt idx="1736">
                  <c:v>173.6</c:v>
                </c:pt>
                <c:pt idx="1737">
                  <c:v>173.7</c:v>
                </c:pt>
                <c:pt idx="1738">
                  <c:v>173.8</c:v>
                </c:pt>
                <c:pt idx="1739">
                  <c:v>173.9</c:v>
                </c:pt>
                <c:pt idx="1740">
                  <c:v>174</c:v>
                </c:pt>
                <c:pt idx="1741">
                  <c:v>174.1</c:v>
                </c:pt>
                <c:pt idx="1742">
                  <c:v>174.2</c:v>
                </c:pt>
                <c:pt idx="1743">
                  <c:v>174.3</c:v>
                </c:pt>
                <c:pt idx="1744">
                  <c:v>174.4</c:v>
                </c:pt>
                <c:pt idx="1745">
                  <c:v>174.5</c:v>
                </c:pt>
                <c:pt idx="1746">
                  <c:v>174.6</c:v>
                </c:pt>
                <c:pt idx="1747">
                  <c:v>174.7</c:v>
                </c:pt>
                <c:pt idx="1748">
                  <c:v>174.8</c:v>
                </c:pt>
                <c:pt idx="1749">
                  <c:v>174.9</c:v>
                </c:pt>
                <c:pt idx="1750">
                  <c:v>175</c:v>
                </c:pt>
                <c:pt idx="1751">
                  <c:v>175.1</c:v>
                </c:pt>
                <c:pt idx="1752">
                  <c:v>175.2</c:v>
                </c:pt>
                <c:pt idx="1753">
                  <c:v>175.3</c:v>
                </c:pt>
                <c:pt idx="1754">
                  <c:v>175.4</c:v>
                </c:pt>
                <c:pt idx="1755">
                  <c:v>175.5</c:v>
                </c:pt>
                <c:pt idx="1756">
                  <c:v>175.6</c:v>
                </c:pt>
                <c:pt idx="1757">
                  <c:v>175.7</c:v>
                </c:pt>
                <c:pt idx="1758">
                  <c:v>175.8</c:v>
                </c:pt>
                <c:pt idx="1759">
                  <c:v>175.9</c:v>
                </c:pt>
                <c:pt idx="1760">
                  <c:v>176</c:v>
                </c:pt>
                <c:pt idx="1761">
                  <c:v>176.1</c:v>
                </c:pt>
                <c:pt idx="1762">
                  <c:v>176.2</c:v>
                </c:pt>
                <c:pt idx="1763">
                  <c:v>176.3</c:v>
                </c:pt>
                <c:pt idx="1764">
                  <c:v>176.4</c:v>
                </c:pt>
                <c:pt idx="1765">
                  <c:v>176.5</c:v>
                </c:pt>
                <c:pt idx="1766">
                  <c:v>176.6</c:v>
                </c:pt>
                <c:pt idx="1767">
                  <c:v>176.7</c:v>
                </c:pt>
                <c:pt idx="1768">
                  <c:v>176.8</c:v>
                </c:pt>
                <c:pt idx="1769">
                  <c:v>176.9</c:v>
                </c:pt>
                <c:pt idx="1770">
                  <c:v>177</c:v>
                </c:pt>
                <c:pt idx="1771">
                  <c:v>177.1</c:v>
                </c:pt>
                <c:pt idx="1772">
                  <c:v>177.2</c:v>
                </c:pt>
                <c:pt idx="1773">
                  <c:v>177.3</c:v>
                </c:pt>
                <c:pt idx="1774">
                  <c:v>177.4</c:v>
                </c:pt>
                <c:pt idx="1775">
                  <c:v>177.5</c:v>
                </c:pt>
                <c:pt idx="1776">
                  <c:v>177.6</c:v>
                </c:pt>
                <c:pt idx="1777">
                  <c:v>177.7</c:v>
                </c:pt>
                <c:pt idx="1778">
                  <c:v>177.8</c:v>
                </c:pt>
                <c:pt idx="1779">
                  <c:v>177.9</c:v>
                </c:pt>
                <c:pt idx="1780">
                  <c:v>178</c:v>
                </c:pt>
                <c:pt idx="1781">
                  <c:v>178.1</c:v>
                </c:pt>
                <c:pt idx="1782">
                  <c:v>178.2</c:v>
                </c:pt>
                <c:pt idx="1783">
                  <c:v>178.3</c:v>
                </c:pt>
                <c:pt idx="1784">
                  <c:v>178.4</c:v>
                </c:pt>
                <c:pt idx="1785">
                  <c:v>178.5</c:v>
                </c:pt>
                <c:pt idx="1786">
                  <c:v>178.6</c:v>
                </c:pt>
                <c:pt idx="1787">
                  <c:v>178.7</c:v>
                </c:pt>
                <c:pt idx="1788">
                  <c:v>178.8</c:v>
                </c:pt>
                <c:pt idx="1789">
                  <c:v>178.9</c:v>
                </c:pt>
                <c:pt idx="1790">
                  <c:v>179</c:v>
                </c:pt>
                <c:pt idx="1791">
                  <c:v>179.1</c:v>
                </c:pt>
                <c:pt idx="1792">
                  <c:v>179.2</c:v>
                </c:pt>
                <c:pt idx="1793">
                  <c:v>179.3</c:v>
                </c:pt>
                <c:pt idx="1794">
                  <c:v>179.4</c:v>
                </c:pt>
                <c:pt idx="1795">
                  <c:v>179.5</c:v>
                </c:pt>
                <c:pt idx="1796">
                  <c:v>179.6</c:v>
                </c:pt>
                <c:pt idx="1797">
                  <c:v>179.7</c:v>
                </c:pt>
                <c:pt idx="1798">
                  <c:v>179.8</c:v>
                </c:pt>
                <c:pt idx="1799">
                  <c:v>179.9</c:v>
                </c:pt>
                <c:pt idx="1800">
                  <c:v>180</c:v>
                </c:pt>
                <c:pt idx="1801">
                  <c:v>180.1</c:v>
                </c:pt>
                <c:pt idx="1802">
                  <c:v>180.2</c:v>
                </c:pt>
                <c:pt idx="1803">
                  <c:v>180.3</c:v>
                </c:pt>
                <c:pt idx="1804">
                  <c:v>180.4</c:v>
                </c:pt>
                <c:pt idx="1805">
                  <c:v>180.5</c:v>
                </c:pt>
                <c:pt idx="1806">
                  <c:v>180.6</c:v>
                </c:pt>
                <c:pt idx="1807">
                  <c:v>180.7</c:v>
                </c:pt>
                <c:pt idx="1808">
                  <c:v>180.8</c:v>
                </c:pt>
                <c:pt idx="1809">
                  <c:v>180.9</c:v>
                </c:pt>
                <c:pt idx="1810">
                  <c:v>181</c:v>
                </c:pt>
                <c:pt idx="1811">
                  <c:v>181.1</c:v>
                </c:pt>
                <c:pt idx="1812">
                  <c:v>181.2</c:v>
                </c:pt>
                <c:pt idx="1813">
                  <c:v>181.3</c:v>
                </c:pt>
                <c:pt idx="1814">
                  <c:v>181.4</c:v>
                </c:pt>
                <c:pt idx="1815">
                  <c:v>181.5</c:v>
                </c:pt>
                <c:pt idx="1816">
                  <c:v>181.6</c:v>
                </c:pt>
                <c:pt idx="1817">
                  <c:v>181.7</c:v>
                </c:pt>
                <c:pt idx="1818">
                  <c:v>181.8</c:v>
                </c:pt>
                <c:pt idx="1819">
                  <c:v>181.9</c:v>
                </c:pt>
                <c:pt idx="1820">
                  <c:v>182</c:v>
                </c:pt>
                <c:pt idx="1821">
                  <c:v>182.1</c:v>
                </c:pt>
                <c:pt idx="1822">
                  <c:v>182.2</c:v>
                </c:pt>
                <c:pt idx="1823">
                  <c:v>182.3</c:v>
                </c:pt>
                <c:pt idx="1824">
                  <c:v>182.4</c:v>
                </c:pt>
                <c:pt idx="1825">
                  <c:v>182.5</c:v>
                </c:pt>
                <c:pt idx="1826">
                  <c:v>182.6</c:v>
                </c:pt>
                <c:pt idx="1827">
                  <c:v>182.7</c:v>
                </c:pt>
                <c:pt idx="1828">
                  <c:v>182.8</c:v>
                </c:pt>
                <c:pt idx="1829">
                  <c:v>182.9</c:v>
                </c:pt>
                <c:pt idx="1830">
                  <c:v>183</c:v>
                </c:pt>
                <c:pt idx="1831">
                  <c:v>183.1</c:v>
                </c:pt>
                <c:pt idx="1832">
                  <c:v>183.2</c:v>
                </c:pt>
                <c:pt idx="1833">
                  <c:v>183.3</c:v>
                </c:pt>
                <c:pt idx="1834">
                  <c:v>183.4</c:v>
                </c:pt>
                <c:pt idx="1835">
                  <c:v>183.5</c:v>
                </c:pt>
                <c:pt idx="1836">
                  <c:v>183.6</c:v>
                </c:pt>
                <c:pt idx="1837">
                  <c:v>183.7</c:v>
                </c:pt>
                <c:pt idx="1838">
                  <c:v>183.8</c:v>
                </c:pt>
                <c:pt idx="1839">
                  <c:v>183.9</c:v>
                </c:pt>
                <c:pt idx="1840">
                  <c:v>184</c:v>
                </c:pt>
                <c:pt idx="1841">
                  <c:v>184.1</c:v>
                </c:pt>
                <c:pt idx="1842">
                  <c:v>184.2</c:v>
                </c:pt>
                <c:pt idx="1843">
                  <c:v>184.3</c:v>
                </c:pt>
                <c:pt idx="1844">
                  <c:v>184.4</c:v>
                </c:pt>
                <c:pt idx="1845">
                  <c:v>184.5</c:v>
                </c:pt>
                <c:pt idx="1846">
                  <c:v>184.6</c:v>
                </c:pt>
                <c:pt idx="1847">
                  <c:v>184.7</c:v>
                </c:pt>
                <c:pt idx="1848">
                  <c:v>184.8</c:v>
                </c:pt>
                <c:pt idx="1849">
                  <c:v>184.9</c:v>
                </c:pt>
                <c:pt idx="1850">
                  <c:v>185</c:v>
                </c:pt>
                <c:pt idx="1851">
                  <c:v>185.1</c:v>
                </c:pt>
                <c:pt idx="1852">
                  <c:v>185.2</c:v>
                </c:pt>
                <c:pt idx="1853">
                  <c:v>185.3</c:v>
                </c:pt>
                <c:pt idx="1854">
                  <c:v>185.4</c:v>
                </c:pt>
                <c:pt idx="1855">
                  <c:v>185.5</c:v>
                </c:pt>
                <c:pt idx="1856">
                  <c:v>185.6</c:v>
                </c:pt>
                <c:pt idx="1857">
                  <c:v>185.7</c:v>
                </c:pt>
                <c:pt idx="1858">
                  <c:v>185.8</c:v>
                </c:pt>
                <c:pt idx="1859">
                  <c:v>185.9</c:v>
                </c:pt>
                <c:pt idx="1860">
                  <c:v>186</c:v>
                </c:pt>
                <c:pt idx="1861">
                  <c:v>186.1</c:v>
                </c:pt>
                <c:pt idx="1862">
                  <c:v>186.2</c:v>
                </c:pt>
                <c:pt idx="1863">
                  <c:v>186.3</c:v>
                </c:pt>
                <c:pt idx="1864">
                  <c:v>186.4</c:v>
                </c:pt>
                <c:pt idx="1865">
                  <c:v>186.5</c:v>
                </c:pt>
                <c:pt idx="1866">
                  <c:v>186.6</c:v>
                </c:pt>
                <c:pt idx="1867">
                  <c:v>186.7</c:v>
                </c:pt>
                <c:pt idx="1868">
                  <c:v>186.8</c:v>
                </c:pt>
                <c:pt idx="1869">
                  <c:v>186.9</c:v>
                </c:pt>
                <c:pt idx="1870">
                  <c:v>187</c:v>
                </c:pt>
                <c:pt idx="1871">
                  <c:v>187.1</c:v>
                </c:pt>
                <c:pt idx="1872">
                  <c:v>187.2</c:v>
                </c:pt>
                <c:pt idx="1873">
                  <c:v>187.3</c:v>
                </c:pt>
                <c:pt idx="1874">
                  <c:v>187.4</c:v>
                </c:pt>
                <c:pt idx="1875">
                  <c:v>187.5</c:v>
                </c:pt>
                <c:pt idx="1876">
                  <c:v>187.6</c:v>
                </c:pt>
                <c:pt idx="1877">
                  <c:v>187.7</c:v>
                </c:pt>
                <c:pt idx="1878">
                  <c:v>187.8</c:v>
                </c:pt>
                <c:pt idx="1879">
                  <c:v>187.9</c:v>
                </c:pt>
                <c:pt idx="1880">
                  <c:v>188</c:v>
                </c:pt>
                <c:pt idx="1881">
                  <c:v>188.1</c:v>
                </c:pt>
                <c:pt idx="1882">
                  <c:v>188.2</c:v>
                </c:pt>
                <c:pt idx="1883">
                  <c:v>188.3</c:v>
                </c:pt>
                <c:pt idx="1884">
                  <c:v>188.4</c:v>
                </c:pt>
                <c:pt idx="1885">
                  <c:v>188.5</c:v>
                </c:pt>
                <c:pt idx="1886">
                  <c:v>188.6</c:v>
                </c:pt>
                <c:pt idx="1887">
                  <c:v>188.7</c:v>
                </c:pt>
                <c:pt idx="1888">
                  <c:v>188.8</c:v>
                </c:pt>
                <c:pt idx="1889">
                  <c:v>188.9</c:v>
                </c:pt>
                <c:pt idx="1890">
                  <c:v>189</c:v>
                </c:pt>
                <c:pt idx="1891">
                  <c:v>189.1</c:v>
                </c:pt>
                <c:pt idx="1892">
                  <c:v>189.2</c:v>
                </c:pt>
                <c:pt idx="1893">
                  <c:v>189.3</c:v>
                </c:pt>
                <c:pt idx="1894">
                  <c:v>189.4</c:v>
                </c:pt>
                <c:pt idx="1895">
                  <c:v>189.5</c:v>
                </c:pt>
                <c:pt idx="1896">
                  <c:v>189.6</c:v>
                </c:pt>
                <c:pt idx="1897">
                  <c:v>189.7</c:v>
                </c:pt>
                <c:pt idx="1898">
                  <c:v>189.8</c:v>
                </c:pt>
                <c:pt idx="1899">
                  <c:v>189.9</c:v>
                </c:pt>
                <c:pt idx="1900">
                  <c:v>190</c:v>
                </c:pt>
                <c:pt idx="1901">
                  <c:v>190.1</c:v>
                </c:pt>
                <c:pt idx="1902">
                  <c:v>190.2</c:v>
                </c:pt>
                <c:pt idx="1903">
                  <c:v>190.3</c:v>
                </c:pt>
                <c:pt idx="1904">
                  <c:v>190.4</c:v>
                </c:pt>
                <c:pt idx="1905">
                  <c:v>190.5</c:v>
                </c:pt>
                <c:pt idx="1906">
                  <c:v>190.6</c:v>
                </c:pt>
                <c:pt idx="1907">
                  <c:v>190.7</c:v>
                </c:pt>
                <c:pt idx="1908">
                  <c:v>190.8</c:v>
                </c:pt>
                <c:pt idx="1909">
                  <c:v>190.9</c:v>
                </c:pt>
                <c:pt idx="1910">
                  <c:v>191</c:v>
                </c:pt>
                <c:pt idx="1911">
                  <c:v>191.1</c:v>
                </c:pt>
                <c:pt idx="1912">
                  <c:v>191.2</c:v>
                </c:pt>
                <c:pt idx="1913">
                  <c:v>191.3</c:v>
                </c:pt>
                <c:pt idx="1914">
                  <c:v>191.4</c:v>
                </c:pt>
                <c:pt idx="1915">
                  <c:v>191.5</c:v>
                </c:pt>
                <c:pt idx="1916">
                  <c:v>191.6</c:v>
                </c:pt>
                <c:pt idx="1917">
                  <c:v>191.7</c:v>
                </c:pt>
                <c:pt idx="1918">
                  <c:v>191.8</c:v>
                </c:pt>
                <c:pt idx="1919">
                  <c:v>191.9</c:v>
                </c:pt>
                <c:pt idx="1920">
                  <c:v>192</c:v>
                </c:pt>
                <c:pt idx="1921">
                  <c:v>192.1</c:v>
                </c:pt>
                <c:pt idx="1922">
                  <c:v>192.2</c:v>
                </c:pt>
                <c:pt idx="1923">
                  <c:v>192.3</c:v>
                </c:pt>
                <c:pt idx="1924">
                  <c:v>192.4</c:v>
                </c:pt>
                <c:pt idx="1925">
                  <c:v>192.5</c:v>
                </c:pt>
                <c:pt idx="1926">
                  <c:v>192.6</c:v>
                </c:pt>
                <c:pt idx="1927">
                  <c:v>192.7</c:v>
                </c:pt>
                <c:pt idx="1928">
                  <c:v>192.8</c:v>
                </c:pt>
                <c:pt idx="1929">
                  <c:v>192.9</c:v>
                </c:pt>
                <c:pt idx="1930">
                  <c:v>193</c:v>
                </c:pt>
                <c:pt idx="1931">
                  <c:v>193.1</c:v>
                </c:pt>
                <c:pt idx="1932">
                  <c:v>193.2</c:v>
                </c:pt>
                <c:pt idx="1933">
                  <c:v>193.3</c:v>
                </c:pt>
                <c:pt idx="1934">
                  <c:v>193.4</c:v>
                </c:pt>
                <c:pt idx="1935">
                  <c:v>193.5</c:v>
                </c:pt>
                <c:pt idx="1936">
                  <c:v>193.6</c:v>
                </c:pt>
                <c:pt idx="1937">
                  <c:v>193.7</c:v>
                </c:pt>
                <c:pt idx="1938">
                  <c:v>193.8</c:v>
                </c:pt>
                <c:pt idx="1939">
                  <c:v>193.9</c:v>
                </c:pt>
                <c:pt idx="1940">
                  <c:v>194</c:v>
                </c:pt>
                <c:pt idx="1941">
                  <c:v>194.1</c:v>
                </c:pt>
                <c:pt idx="1942">
                  <c:v>194.2</c:v>
                </c:pt>
                <c:pt idx="1943">
                  <c:v>194.3</c:v>
                </c:pt>
                <c:pt idx="1944">
                  <c:v>194.4</c:v>
                </c:pt>
                <c:pt idx="1945">
                  <c:v>194.5</c:v>
                </c:pt>
                <c:pt idx="1946">
                  <c:v>194.6</c:v>
                </c:pt>
                <c:pt idx="1947">
                  <c:v>194.7</c:v>
                </c:pt>
                <c:pt idx="1948">
                  <c:v>194.8</c:v>
                </c:pt>
                <c:pt idx="1949">
                  <c:v>194.9</c:v>
                </c:pt>
                <c:pt idx="1950">
                  <c:v>195</c:v>
                </c:pt>
                <c:pt idx="1951">
                  <c:v>195.1</c:v>
                </c:pt>
                <c:pt idx="1952">
                  <c:v>195.2</c:v>
                </c:pt>
                <c:pt idx="1953">
                  <c:v>195.3</c:v>
                </c:pt>
                <c:pt idx="1954">
                  <c:v>195.4</c:v>
                </c:pt>
                <c:pt idx="1955">
                  <c:v>195.5</c:v>
                </c:pt>
                <c:pt idx="1956">
                  <c:v>195.6</c:v>
                </c:pt>
                <c:pt idx="1957">
                  <c:v>195.7</c:v>
                </c:pt>
                <c:pt idx="1958">
                  <c:v>195.8</c:v>
                </c:pt>
                <c:pt idx="1959">
                  <c:v>195.9</c:v>
                </c:pt>
                <c:pt idx="1960">
                  <c:v>196</c:v>
                </c:pt>
                <c:pt idx="1961">
                  <c:v>196.1</c:v>
                </c:pt>
                <c:pt idx="1962">
                  <c:v>196.2</c:v>
                </c:pt>
                <c:pt idx="1963">
                  <c:v>196.3</c:v>
                </c:pt>
                <c:pt idx="1964">
                  <c:v>196.4</c:v>
                </c:pt>
                <c:pt idx="1965">
                  <c:v>196.5</c:v>
                </c:pt>
                <c:pt idx="1966">
                  <c:v>196.6</c:v>
                </c:pt>
                <c:pt idx="1967">
                  <c:v>196.7</c:v>
                </c:pt>
                <c:pt idx="1968">
                  <c:v>196.8</c:v>
                </c:pt>
                <c:pt idx="1969">
                  <c:v>196.9</c:v>
                </c:pt>
                <c:pt idx="1970">
                  <c:v>197</c:v>
                </c:pt>
                <c:pt idx="1971">
                  <c:v>197.1</c:v>
                </c:pt>
                <c:pt idx="1972">
                  <c:v>197.2</c:v>
                </c:pt>
                <c:pt idx="1973">
                  <c:v>197.3</c:v>
                </c:pt>
                <c:pt idx="1974">
                  <c:v>197.4</c:v>
                </c:pt>
                <c:pt idx="1975">
                  <c:v>197.5</c:v>
                </c:pt>
                <c:pt idx="1976">
                  <c:v>197.6</c:v>
                </c:pt>
                <c:pt idx="1977">
                  <c:v>197.7</c:v>
                </c:pt>
                <c:pt idx="1978">
                  <c:v>197.8</c:v>
                </c:pt>
                <c:pt idx="1979">
                  <c:v>197.9</c:v>
                </c:pt>
                <c:pt idx="1980">
                  <c:v>198</c:v>
                </c:pt>
                <c:pt idx="1981">
                  <c:v>198.1</c:v>
                </c:pt>
                <c:pt idx="1982">
                  <c:v>198.2</c:v>
                </c:pt>
                <c:pt idx="1983">
                  <c:v>198.3</c:v>
                </c:pt>
                <c:pt idx="1984">
                  <c:v>198.4</c:v>
                </c:pt>
                <c:pt idx="1985">
                  <c:v>198.5</c:v>
                </c:pt>
                <c:pt idx="1986">
                  <c:v>198.6</c:v>
                </c:pt>
                <c:pt idx="1987">
                  <c:v>198.7</c:v>
                </c:pt>
                <c:pt idx="1988">
                  <c:v>198.8</c:v>
                </c:pt>
                <c:pt idx="1989">
                  <c:v>198.9</c:v>
                </c:pt>
                <c:pt idx="1990">
                  <c:v>199</c:v>
                </c:pt>
                <c:pt idx="1991">
                  <c:v>199.1</c:v>
                </c:pt>
                <c:pt idx="1992">
                  <c:v>199.2</c:v>
                </c:pt>
                <c:pt idx="1993">
                  <c:v>199.3</c:v>
                </c:pt>
                <c:pt idx="1994">
                  <c:v>199.4</c:v>
                </c:pt>
                <c:pt idx="1995">
                  <c:v>199.5</c:v>
                </c:pt>
                <c:pt idx="1996">
                  <c:v>199.6</c:v>
                </c:pt>
                <c:pt idx="1997">
                  <c:v>199.7</c:v>
                </c:pt>
                <c:pt idx="1998">
                  <c:v>199.8</c:v>
                </c:pt>
                <c:pt idx="1999">
                  <c:v>199.9</c:v>
                </c:pt>
                <c:pt idx="2000">
                  <c:v>200</c:v>
                </c:pt>
                <c:pt idx="2001">
                  <c:v>200.1</c:v>
                </c:pt>
                <c:pt idx="2002">
                  <c:v>200.2</c:v>
                </c:pt>
                <c:pt idx="2003">
                  <c:v>200.3</c:v>
                </c:pt>
                <c:pt idx="2004">
                  <c:v>200.4</c:v>
                </c:pt>
                <c:pt idx="2005">
                  <c:v>200.5</c:v>
                </c:pt>
                <c:pt idx="2006">
                  <c:v>200.6</c:v>
                </c:pt>
                <c:pt idx="2007">
                  <c:v>200.7</c:v>
                </c:pt>
                <c:pt idx="2008">
                  <c:v>200.8</c:v>
                </c:pt>
                <c:pt idx="2009">
                  <c:v>200.9</c:v>
                </c:pt>
                <c:pt idx="2010">
                  <c:v>201</c:v>
                </c:pt>
                <c:pt idx="2011">
                  <c:v>201.1</c:v>
                </c:pt>
                <c:pt idx="2012">
                  <c:v>201.2</c:v>
                </c:pt>
                <c:pt idx="2013">
                  <c:v>201.3</c:v>
                </c:pt>
                <c:pt idx="2014">
                  <c:v>201.4</c:v>
                </c:pt>
                <c:pt idx="2015">
                  <c:v>201.5</c:v>
                </c:pt>
                <c:pt idx="2016">
                  <c:v>201.6</c:v>
                </c:pt>
                <c:pt idx="2017">
                  <c:v>201.7</c:v>
                </c:pt>
                <c:pt idx="2018">
                  <c:v>201.8</c:v>
                </c:pt>
                <c:pt idx="2019">
                  <c:v>201.9</c:v>
                </c:pt>
                <c:pt idx="2020">
                  <c:v>202</c:v>
                </c:pt>
                <c:pt idx="2021">
                  <c:v>202.1</c:v>
                </c:pt>
                <c:pt idx="2022">
                  <c:v>202.2</c:v>
                </c:pt>
                <c:pt idx="2023">
                  <c:v>202.3</c:v>
                </c:pt>
                <c:pt idx="2024">
                  <c:v>202.4</c:v>
                </c:pt>
                <c:pt idx="2025">
                  <c:v>202.5</c:v>
                </c:pt>
                <c:pt idx="2026">
                  <c:v>202.6</c:v>
                </c:pt>
                <c:pt idx="2027">
                  <c:v>202.7</c:v>
                </c:pt>
                <c:pt idx="2028">
                  <c:v>202.8</c:v>
                </c:pt>
                <c:pt idx="2029">
                  <c:v>202.9</c:v>
                </c:pt>
                <c:pt idx="2030">
                  <c:v>203</c:v>
                </c:pt>
                <c:pt idx="2031">
                  <c:v>203.1</c:v>
                </c:pt>
                <c:pt idx="2032">
                  <c:v>203.2</c:v>
                </c:pt>
                <c:pt idx="2033">
                  <c:v>203.3</c:v>
                </c:pt>
                <c:pt idx="2034">
                  <c:v>203.4</c:v>
                </c:pt>
                <c:pt idx="2035">
                  <c:v>203.5</c:v>
                </c:pt>
                <c:pt idx="2036">
                  <c:v>203.6</c:v>
                </c:pt>
                <c:pt idx="2037">
                  <c:v>203.7</c:v>
                </c:pt>
                <c:pt idx="2038">
                  <c:v>203.8</c:v>
                </c:pt>
                <c:pt idx="2039">
                  <c:v>203.9</c:v>
                </c:pt>
                <c:pt idx="2040">
                  <c:v>204</c:v>
                </c:pt>
                <c:pt idx="2041">
                  <c:v>204.1</c:v>
                </c:pt>
                <c:pt idx="2042">
                  <c:v>204.2</c:v>
                </c:pt>
                <c:pt idx="2043">
                  <c:v>204.3</c:v>
                </c:pt>
                <c:pt idx="2044">
                  <c:v>204.4</c:v>
                </c:pt>
                <c:pt idx="2045">
                  <c:v>204.5</c:v>
                </c:pt>
                <c:pt idx="2046">
                  <c:v>204.6</c:v>
                </c:pt>
                <c:pt idx="2047">
                  <c:v>204.7</c:v>
                </c:pt>
                <c:pt idx="2048">
                  <c:v>204.8</c:v>
                </c:pt>
                <c:pt idx="2049">
                  <c:v>204.9</c:v>
                </c:pt>
                <c:pt idx="2050">
                  <c:v>205</c:v>
                </c:pt>
                <c:pt idx="2051">
                  <c:v>205.1</c:v>
                </c:pt>
                <c:pt idx="2052">
                  <c:v>205.2</c:v>
                </c:pt>
                <c:pt idx="2053">
                  <c:v>205.3</c:v>
                </c:pt>
                <c:pt idx="2054">
                  <c:v>205.4</c:v>
                </c:pt>
                <c:pt idx="2055">
                  <c:v>205.5</c:v>
                </c:pt>
                <c:pt idx="2056">
                  <c:v>205.6</c:v>
                </c:pt>
                <c:pt idx="2057">
                  <c:v>205.7</c:v>
                </c:pt>
                <c:pt idx="2058">
                  <c:v>205.8</c:v>
                </c:pt>
                <c:pt idx="2059">
                  <c:v>205.9</c:v>
                </c:pt>
                <c:pt idx="2060">
                  <c:v>206</c:v>
                </c:pt>
                <c:pt idx="2061">
                  <c:v>206.1</c:v>
                </c:pt>
                <c:pt idx="2062">
                  <c:v>206.2</c:v>
                </c:pt>
                <c:pt idx="2063">
                  <c:v>206.3</c:v>
                </c:pt>
                <c:pt idx="2064">
                  <c:v>206.4</c:v>
                </c:pt>
                <c:pt idx="2065">
                  <c:v>206.5</c:v>
                </c:pt>
                <c:pt idx="2066">
                  <c:v>206.6</c:v>
                </c:pt>
                <c:pt idx="2067">
                  <c:v>206.7</c:v>
                </c:pt>
                <c:pt idx="2068">
                  <c:v>206.8</c:v>
                </c:pt>
                <c:pt idx="2069">
                  <c:v>206.9</c:v>
                </c:pt>
                <c:pt idx="2070">
                  <c:v>207</c:v>
                </c:pt>
                <c:pt idx="2071">
                  <c:v>207.1</c:v>
                </c:pt>
                <c:pt idx="2072">
                  <c:v>207.2</c:v>
                </c:pt>
                <c:pt idx="2073">
                  <c:v>207.3</c:v>
                </c:pt>
                <c:pt idx="2074">
                  <c:v>207.4</c:v>
                </c:pt>
                <c:pt idx="2075">
                  <c:v>207.5</c:v>
                </c:pt>
                <c:pt idx="2076">
                  <c:v>207.6</c:v>
                </c:pt>
                <c:pt idx="2077">
                  <c:v>207.7</c:v>
                </c:pt>
                <c:pt idx="2078">
                  <c:v>207.8</c:v>
                </c:pt>
                <c:pt idx="2079">
                  <c:v>207.9</c:v>
                </c:pt>
                <c:pt idx="2080">
                  <c:v>208</c:v>
                </c:pt>
                <c:pt idx="2081">
                  <c:v>208.1</c:v>
                </c:pt>
                <c:pt idx="2082">
                  <c:v>208.2</c:v>
                </c:pt>
                <c:pt idx="2083">
                  <c:v>208.3</c:v>
                </c:pt>
                <c:pt idx="2084">
                  <c:v>208.4</c:v>
                </c:pt>
                <c:pt idx="2085">
                  <c:v>208.5</c:v>
                </c:pt>
                <c:pt idx="2086">
                  <c:v>208.6</c:v>
                </c:pt>
                <c:pt idx="2087">
                  <c:v>208.7</c:v>
                </c:pt>
                <c:pt idx="2088">
                  <c:v>208.8</c:v>
                </c:pt>
                <c:pt idx="2089">
                  <c:v>208.9</c:v>
                </c:pt>
                <c:pt idx="2090">
                  <c:v>209</c:v>
                </c:pt>
                <c:pt idx="2091">
                  <c:v>209.1</c:v>
                </c:pt>
                <c:pt idx="2092">
                  <c:v>209.2</c:v>
                </c:pt>
                <c:pt idx="2093">
                  <c:v>209.3</c:v>
                </c:pt>
                <c:pt idx="2094">
                  <c:v>209.4</c:v>
                </c:pt>
                <c:pt idx="2095">
                  <c:v>209.5</c:v>
                </c:pt>
                <c:pt idx="2096">
                  <c:v>209.6</c:v>
                </c:pt>
                <c:pt idx="2097">
                  <c:v>209.7</c:v>
                </c:pt>
                <c:pt idx="2098">
                  <c:v>209.8</c:v>
                </c:pt>
                <c:pt idx="2099">
                  <c:v>209.9</c:v>
                </c:pt>
                <c:pt idx="2100">
                  <c:v>210</c:v>
                </c:pt>
                <c:pt idx="2101">
                  <c:v>210.1</c:v>
                </c:pt>
                <c:pt idx="2102">
                  <c:v>210.2</c:v>
                </c:pt>
                <c:pt idx="2103">
                  <c:v>210.3</c:v>
                </c:pt>
                <c:pt idx="2104">
                  <c:v>210.4</c:v>
                </c:pt>
                <c:pt idx="2105">
                  <c:v>210.5</c:v>
                </c:pt>
                <c:pt idx="2106">
                  <c:v>210.6</c:v>
                </c:pt>
                <c:pt idx="2107">
                  <c:v>210.7</c:v>
                </c:pt>
                <c:pt idx="2108">
                  <c:v>210.8</c:v>
                </c:pt>
                <c:pt idx="2109">
                  <c:v>210.9</c:v>
                </c:pt>
                <c:pt idx="2110">
                  <c:v>211</c:v>
                </c:pt>
                <c:pt idx="2111">
                  <c:v>211.1</c:v>
                </c:pt>
                <c:pt idx="2112">
                  <c:v>211.2</c:v>
                </c:pt>
                <c:pt idx="2113">
                  <c:v>211.3</c:v>
                </c:pt>
                <c:pt idx="2114">
                  <c:v>211.4</c:v>
                </c:pt>
                <c:pt idx="2115">
                  <c:v>211.5</c:v>
                </c:pt>
                <c:pt idx="2116">
                  <c:v>211.6</c:v>
                </c:pt>
                <c:pt idx="2117">
                  <c:v>211.7</c:v>
                </c:pt>
                <c:pt idx="2118">
                  <c:v>211.8</c:v>
                </c:pt>
                <c:pt idx="2119">
                  <c:v>211.9</c:v>
                </c:pt>
                <c:pt idx="2120">
                  <c:v>212</c:v>
                </c:pt>
                <c:pt idx="2121">
                  <c:v>212.1</c:v>
                </c:pt>
                <c:pt idx="2122">
                  <c:v>212.2</c:v>
                </c:pt>
                <c:pt idx="2123">
                  <c:v>212.3</c:v>
                </c:pt>
                <c:pt idx="2124">
                  <c:v>212.4</c:v>
                </c:pt>
                <c:pt idx="2125">
                  <c:v>212.5</c:v>
                </c:pt>
                <c:pt idx="2126">
                  <c:v>212.6</c:v>
                </c:pt>
                <c:pt idx="2127">
                  <c:v>212.7</c:v>
                </c:pt>
                <c:pt idx="2128">
                  <c:v>212.8</c:v>
                </c:pt>
                <c:pt idx="2129">
                  <c:v>212.9</c:v>
                </c:pt>
                <c:pt idx="2130">
                  <c:v>213</c:v>
                </c:pt>
                <c:pt idx="2131">
                  <c:v>213.1</c:v>
                </c:pt>
                <c:pt idx="2132">
                  <c:v>213.2</c:v>
                </c:pt>
                <c:pt idx="2133">
                  <c:v>213.3</c:v>
                </c:pt>
                <c:pt idx="2134">
                  <c:v>213.4</c:v>
                </c:pt>
                <c:pt idx="2135">
                  <c:v>213.5</c:v>
                </c:pt>
                <c:pt idx="2136">
                  <c:v>213.6</c:v>
                </c:pt>
                <c:pt idx="2137">
                  <c:v>213.7</c:v>
                </c:pt>
                <c:pt idx="2138">
                  <c:v>213.8</c:v>
                </c:pt>
                <c:pt idx="2139">
                  <c:v>213.9</c:v>
                </c:pt>
                <c:pt idx="2140">
                  <c:v>214</c:v>
                </c:pt>
                <c:pt idx="2141">
                  <c:v>214.1</c:v>
                </c:pt>
                <c:pt idx="2142">
                  <c:v>214.2</c:v>
                </c:pt>
                <c:pt idx="2143">
                  <c:v>214.3</c:v>
                </c:pt>
                <c:pt idx="2144">
                  <c:v>214.4</c:v>
                </c:pt>
                <c:pt idx="2145">
                  <c:v>214.5</c:v>
                </c:pt>
                <c:pt idx="2146">
                  <c:v>214.6</c:v>
                </c:pt>
                <c:pt idx="2147">
                  <c:v>214.7</c:v>
                </c:pt>
                <c:pt idx="2148">
                  <c:v>214.8</c:v>
                </c:pt>
                <c:pt idx="2149">
                  <c:v>214.9</c:v>
                </c:pt>
                <c:pt idx="2150">
                  <c:v>215</c:v>
                </c:pt>
                <c:pt idx="2151">
                  <c:v>215.1</c:v>
                </c:pt>
                <c:pt idx="2152">
                  <c:v>215.2</c:v>
                </c:pt>
                <c:pt idx="2153">
                  <c:v>215.3</c:v>
                </c:pt>
                <c:pt idx="2154">
                  <c:v>215.4</c:v>
                </c:pt>
                <c:pt idx="2155">
                  <c:v>215.5</c:v>
                </c:pt>
                <c:pt idx="2156">
                  <c:v>215.6</c:v>
                </c:pt>
                <c:pt idx="2157">
                  <c:v>215.7</c:v>
                </c:pt>
                <c:pt idx="2158">
                  <c:v>215.8</c:v>
                </c:pt>
                <c:pt idx="2159">
                  <c:v>215.9</c:v>
                </c:pt>
                <c:pt idx="2160">
                  <c:v>216</c:v>
                </c:pt>
                <c:pt idx="2161">
                  <c:v>216.1</c:v>
                </c:pt>
                <c:pt idx="2162">
                  <c:v>216.2</c:v>
                </c:pt>
                <c:pt idx="2163">
                  <c:v>216.3</c:v>
                </c:pt>
                <c:pt idx="2164">
                  <c:v>216.4</c:v>
                </c:pt>
                <c:pt idx="2165">
                  <c:v>216.5</c:v>
                </c:pt>
                <c:pt idx="2166">
                  <c:v>216.6</c:v>
                </c:pt>
                <c:pt idx="2167">
                  <c:v>216.7</c:v>
                </c:pt>
                <c:pt idx="2168">
                  <c:v>216.8</c:v>
                </c:pt>
                <c:pt idx="2169">
                  <c:v>216.9</c:v>
                </c:pt>
                <c:pt idx="2170">
                  <c:v>217</c:v>
                </c:pt>
                <c:pt idx="2171">
                  <c:v>217.1</c:v>
                </c:pt>
                <c:pt idx="2172">
                  <c:v>217.2</c:v>
                </c:pt>
                <c:pt idx="2173">
                  <c:v>217.3</c:v>
                </c:pt>
                <c:pt idx="2174">
                  <c:v>217.4</c:v>
                </c:pt>
                <c:pt idx="2175">
                  <c:v>217.5</c:v>
                </c:pt>
                <c:pt idx="2176">
                  <c:v>217.6</c:v>
                </c:pt>
                <c:pt idx="2177">
                  <c:v>217.7</c:v>
                </c:pt>
                <c:pt idx="2178">
                  <c:v>217.8</c:v>
                </c:pt>
                <c:pt idx="2179">
                  <c:v>217.9</c:v>
                </c:pt>
                <c:pt idx="2180">
                  <c:v>218</c:v>
                </c:pt>
                <c:pt idx="2181">
                  <c:v>218.1</c:v>
                </c:pt>
                <c:pt idx="2182">
                  <c:v>218.2</c:v>
                </c:pt>
                <c:pt idx="2183">
                  <c:v>218.3</c:v>
                </c:pt>
                <c:pt idx="2184">
                  <c:v>218.4</c:v>
                </c:pt>
                <c:pt idx="2185">
                  <c:v>218.5</c:v>
                </c:pt>
                <c:pt idx="2186">
                  <c:v>218.6</c:v>
                </c:pt>
                <c:pt idx="2187">
                  <c:v>218.7</c:v>
                </c:pt>
                <c:pt idx="2188">
                  <c:v>218.8</c:v>
                </c:pt>
                <c:pt idx="2189">
                  <c:v>218.9</c:v>
                </c:pt>
                <c:pt idx="2190">
                  <c:v>219</c:v>
                </c:pt>
                <c:pt idx="2191">
                  <c:v>219.1</c:v>
                </c:pt>
                <c:pt idx="2192">
                  <c:v>219.2</c:v>
                </c:pt>
                <c:pt idx="2193">
                  <c:v>219.3</c:v>
                </c:pt>
                <c:pt idx="2194">
                  <c:v>219.4</c:v>
                </c:pt>
                <c:pt idx="2195">
                  <c:v>219.5</c:v>
                </c:pt>
                <c:pt idx="2196">
                  <c:v>219.6</c:v>
                </c:pt>
                <c:pt idx="2197">
                  <c:v>219.7</c:v>
                </c:pt>
                <c:pt idx="2198">
                  <c:v>219.8</c:v>
                </c:pt>
                <c:pt idx="2199">
                  <c:v>219.9</c:v>
                </c:pt>
                <c:pt idx="2200">
                  <c:v>220</c:v>
                </c:pt>
                <c:pt idx="2201">
                  <c:v>220.1</c:v>
                </c:pt>
                <c:pt idx="2202">
                  <c:v>220.2</c:v>
                </c:pt>
                <c:pt idx="2203">
                  <c:v>220.3</c:v>
                </c:pt>
                <c:pt idx="2204">
                  <c:v>220.4</c:v>
                </c:pt>
                <c:pt idx="2205">
                  <c:v>220.5</c:v>
                </c:pt>
                <c:pt idx="2206">
                  <c:v>220.6</c:v>
                </c:pt>
                <c:pt idx="2207">
                  <c:v>220.7</c:v>
                </c:pt>
                <c:pt idx="2208">
                  <c:v>220.8</c:v>
                </c:pt>
                <c:pt idx="2209">
                  <c:v>220.9</c:v>
                </c:pt>
                <c:pt idx="2210">
                  <c:v>221</c:v>
                </c:pt>
                <c:pt idx="2211">
                  <c:v>221.1</c:v>
                </c:pt>
                <c:pt idx="2212">
                  <c:v>221.2</c:v>
                </c:pt>
                <c:pt idx="2213">
                  <c:v>221.3</c:v>
                </c:pt>
                <c:pt idx="2214">
                  <c:v>221.4</c:v>
                </c:pt>
                <c:pt idx="2215">
                  <c:v>221.5</c:v>
                </c:pt>
                <c:pt idx="2216">
                  <c:v>221.6</c:v>
                </c:pt>
                <c:pt idx="2217">
                  <c:v>221.7</c:v>
                </c:pt>
                <c:pt idx="2218">
                  <c:v>221.8</c:v>
                </c:pt>
                <c:pt idx="2219">
                  <c:v>221.9</c:v>
                </c:pt>
                <c:pt idx="2220">
                  <c:v>222</c:v>
                </c:pt>
                <c:pt idx="2221">
                  <c:v>222.1</c:v>
                </c:pt>
                <c:pt idx="2222">
                  <c:v>222.2</c:v>
                </c:pt>
                <c:pt idx="2223">
                  <c:v>222.3</c:v>
                </c:pt>
                <c:pt idx="2224">
                  <c:v>222.4</c:v>
                </c:pt>
                <c:pt idx="2225">
                  <c:v>222.5</c:v>
                </c:pt>
                <c:pt idx="2226">
                  <c:v>222.6</c:v>
                </c:pt>
                <c:pt idx="2227">
                  <c:v>222.7</c:v>
                </c:pt>
                <c:pt idx="2228">
                  <c:v>222.8</c:v>
                </c:pt>
                <c:pt idx="2229">
                  <c:v>222.9</c:v>
                </c:pt>
                <c:pt idx="2230">
                  <c:v>223</c:v>
                </c:pt>
                <c:pt idx="2231">
                  <c:v>223.1</c:v>
                </c:pt>
                <c:pt idx="2232">
                  <c:v>223.2</c:v>
                </c:pt>
                <c:pt idx="2233">
                  <c:v>223.3</c:v>
                </c:pt>
                <c:pt idx="2234">
                  <c:v>223.4</c:v>
                </c:pt>
                <c:pt idx="2235">
                  <c:v>223.5</c:v>
                </c:pt>
                <c:pt idx="2236">
                  <c:v>223.6</c:v>
                </c:pt>
                <c:pt idx="2237">
                  <c:v>223.7</c:v>
                </c:pt>
                <c:pt idx="2238">
                  <c:v>223.8</c:v>
                </c:pt>
                <c:pt idx="2239">
                  <c:v>223.9</c:v>
                </c:pt>
                <c:pt idx="2240">
                  <c:v>224</c:v>
                </c:pt>
                <c:pt idx="2241">
                  <c:v>224.1</c:v>
                </c:pt>
                <c:pt idx="2242">
                  <c:v>224.2</c:v>
                </c:pt>
                <c:pt idx="2243">
                  <c:v>224.3</c:v>
                </c:pt>
                <c:pt idx="2244">
                  <c:v>224.4</c:v>
                </c:pt>
                <c:pt idx="2245">
                  <c:v>224.5</c:v>
                </c:pt>
                <c:pt idx="2246">
                  <c:v>224.6</c:v>
                </c:pt>
                <c:pt idx="2247">
                  <c:v>224.7</c:v>
                </c:pt>
                <c:pt idx="2248">
                  <c:v>224.8</c:v>
                </c:pt>
                <c:pt idx="2249">
                  <c:v>224.9</c:v>
                </c:pt>
                <c:pt idx="2250">
                  <c:v>225</c:v>
                </c:pt>
                <c:pt idx="2251">
                  <c:v>225.1</c:v>
                </c:pt>
                <c:pt idx="2252">
                  <c:v>225.2</c:v>
                </c:pt>
                <c:pt idx="2253">
                  <c:v>225.3</c:v>
                </c:pt>
                <c:pt idx="2254">
                  <c:v>225.4</c:v>
                </c:pt>
                <c:pt idx="2255">
                  <c:v>225.5</c:v>
                </c:pt>
                <c:pt idx="2256">
                  <c:v>225.6</c:v>
                </c:pt>
                <c:pt idx="2257">
                  <c:v>225.7</c:v>
                </c:pt>
                <c:pt idx="2258">
                  <c:v>225.8</c:v>
                </c:pt>
                <c:pt idx="2259">
                  <c:v>225.9</c:v>
                </c:pt>
                <c:pt idx="2260">
                  <c:v>226</c:v>
                </c:pt>
                <c:pt idx="2261">
                  <c:v>226.1</c:v>
                </c:pt>
                <c:pt idx="2262">
                  <c:v>226.2</c:v>
                </c:pt>
                <c:pt idx="2263">
                  <c:v>226.3</c:v>
                </c:pt>
                <c:pt idx="2264">
                  <c:v>226.4</c:v>
                </c:pt>
                <c:pt idx="2265">
                  <c:v>226.5</c:v>
                </c:pt>
                <c:pt idx="2266">
                  <c:v>226.6</c:v>
                </c:pt>
                <c:pt idx="2267">
                  <c:v>226.7</c:v>
                </c:pt>
                <c:pt idx="2268">
                  <c:v>226.8</c:v>
                </c:pt>
                <c:pt idx="2269">
                  <c:v>226.9</c:v>
                </c:pt>
                <c:pt idx="2270">
                  <c:v>227</c:v>
                </c:pt>
                <c:pt idx="2271">
                  <c:v>227.1</c:v>
                </c:pt>
                <c:pt idx="2272">
                  <c:v>227.2</c:v>
                </c:pt>
                <c:pt idx="2273">
                  <c:v>227.3</c:v>
                </c:pt>
                <c:pt idx="2274">
                  <c:v>227.4</c:v>
                </c:pt>
                <c:pt idx="2275">
                  <c:v>227.5</c:v>
                </c:pt>
                <c:pt idx="2276">
                  <c:v>227.6</c:v>
                </c:pt>
                <c:pt idx="2277">
                  <c:v>227.7</c:v>
                </c:pt>
                <c:pt idx="2278">
                  <c:v>227.8</c:v>
                </c:pt>
                <c:pt idx="2279">
                  <c:v>227.9</c:v>
                </c:pt>
                <c:pt idx="2280">
                  <c:v>228</c:v>
                </c:pt>
                <c:pt idx="2281">
                  <c:v>228.1</c:v>
                </c:pt>
                <c:pt idx="2282">
                  <c:v>228.2</c:v>
                </c:pt>
                <c:pt idx="2283">
                  <c:v>228.3</c:v>
                </c:pt>
                <c:pt idx="2284">
                  <c:v>228.4</c:v>
                </c:pt>
                <c:pt idx="2285">
                  <c:v>228.5</c:v>
                </c:pt>
                <c:pt idx="2286">
                  <c:v>228.6</c:v>
                </c:pt>
                <c:pt idx="2287">
                  <c:v>228.7</c:v>
                </c:pt>
                <c:pt idx="2288">
                  <c:v>228.8</c:v>
                </c:pt>
                <c:pt idx="2289">
                  <c:v>228.9</c:v>
                </c:pt>
                <c:pt idx="2290">
                  <c:v>229</c:v>
                </c:pt>
                <c:pt idx="2291">
                  <c:v>229.1</c:v>
                </c:pt>
                <c:pt idx="2292">
                  <c:v>229.2</c:v>
                </c:pt>
                <c:pt idx="2293">
                  <c:v>229.3</c:v>
                </c:pt>
                <c:pt idx="2294">
                  <c:v>229.4</c:v>
                </c:pt>
                <c:pt idx="2295">
                  <c:v>229.5</c:v>
                </c:pt>
                <c:pt idx="2296">
                  <c:v>229.6</c:v>
                </c:pt>
                <c:pt idx="2297">
                  <c:v>229.7</c:v>
                </c:pt>
                <c:pt idx="2298">
                  <c:v>229.8</c:v>
                </c:pt>
                <c:pt idx="2299">
                  <c:v>229.9</c:v>
                </c:pt>
                <c:pt idx="2300">
                  <c:v>230</c:v>
                </c:pt>
                <c:pt idx="2301">
                  <c:v>230.1</c:v>
                </c:pt>
                <c:pt idx="2302">
                  <c:v>230.2</c:v>
                </c:pt>
                <c:pt idx="2303">
                  <c:v>230.3</c:v>
                </c:pt>
                <c:pt idx="2304">
                  <c:v>230.4</c:v>
                </c:pt>
                <c:pt idx="2305">
                  <c:v>230.5</c:v>
                </c:pt>
                <c:pt idx="2306">
                  <c:v>230.6</c:v>
                </c:pt>
                <c:pt idx="2307">
                  <c:v>230.7</c:v>
                </c:pt>
                <c:pt idx="2308">
                  <c:v>230.8</c:v>
                </c:pt>
                <c:pt idx="2309">
                  <c:v>230.9</c:v>
                </c:pt>
                <c:pt idx="2310">
                  <c:v>231</c:v>
                </c:pt>
                <c:pt idx="2311">
                  <c:v>231.1</c:v>
                </c:pt>
                <c:pt idx="2312">
                  <c:v>231.2</c:v>
                </c:pt>
                <c:pt idx="2313">
                  <c:v>231.3</c:v>
                </c:pt>
                <c:pt idx="2314">
                  <c:v>231.4</c:v>
                </c:pt>
                <c:pt idx="2315">
                  <c:v>231.5</c:v>
                </c:pt>
                <c:pt idx="2316">
                  <c:v>231.6</c:v>
                </c:pt>
                <c:pt idx="2317">
                  <c:v>231.7</c:v>
                </c:pt>
                <c:pt idx="2318">
                  <c:v>231.8</c:v>
                </c:pt>
                <c:pt idx="2319">
                  <c:v>231.9</c:v>
                </c:pt>
                <c:pt idx="2320">
                  <c:v>232</c:v>
                </c:pt>
                <c:pt idx="2321">
                  <c:v>232.1</c:v>
                </c:pt>
                <c:pt idx="2322">
                  <c:v>232.2</c:v>
                </c:pt>
                <c:pt idx="2323">
                  <c:v>232.3</c:v>
                </c:pt>
                <c:pt idx="2324">
                  <c:v>232.4</c:v>
                </c:pt>
                <c:pt idx="2325">
                  <c:v>232.5</c:v>
                </c:pt>
                <c:pt idx="2326">
                  <c:v>232.6</c:v>
                </c:pt>
                <c:pt idx="2327">
                  <c:v>232.7</c:v>
                </c:pt>
                <c:pt idx="2328">
                  <c:v>232.8</c:v>
                </c:pt>
                <c:pt idx="2329">
                  <c:v>232.9</c:v>
                </c:pt>
                <c:pt idx="2330">
                  <c:v>233</c:v>
                </c:pt>
                <c:pt idx="2331">
                  <c:v>233.1</c:v>
                </c:pt>
                <c:pt idx="2332">
                  <c:v>233.2</c:v>
                </c:pt>
                <c:pt idx="2333">
                  <c:v>233.3</c:v>
                </c:pt>
                <c:pt idx="2334">
                  <c:v>233.4</c:v>
                </c:pt>
                <c:pt idx="2335">
                  <c:v>233.5</c:v>
                </c:pt>
                <c:pt idx="2336">
                  <c:v>233.6</c:v>
                </c:pt>
                <c:pt idx="2337">
                  <c:v>233.7</c:v>
                </c:pt>
                <c:pt idx="2338">
                  <c:v>233.8</c:v>
                </c:pt>
                <c:pt idx="2339">
                  <c:v>233.9</c:v>
                </c:pt>
                <c:pt idx="2340">
                  <c:v>234</c:v>
                </c:pt>
                <c:pt idx="2341">
                  <c:v>234.1</c:v>
                </c:pt>
                <c:pt idx="2342">
                  <c:v>234.2</c:v>
                </c:pt>
                <c:pt idx="2343">
                  <c:v>234.3</c:v>
                </c:pt>
                <c:pt idx="2344">
                  <c:v>234.4</c:v>
                </c:pt>
                <c:pt idx="2345">
                  <c:v>234.5</c:v>
                </c:pt>
                <c:pt idx="2346">
                  <c:v>234.6</c:v>
                </c:pt>
                <c:pt idx="2347">
                  <c:v>234.7</c:v>
                </c:pt>
                <c:pt idx="2348">
                  <c:v>234.8</c:v>
                </c:pt>
                <c:pt idx="2349">
                  <c:v>234.9</c:v>
                </c:pt>
                <c:pt idx="2350">
                  <c:v>235</c:v>
                </c:pt>
                <c:pt idx="2351">
                  <c:v>235.1</c:v>
                </c:pt>
                <c:pt idx="2352">
                  <c:v>235.2</c:v>
                </c:pt>
                <c:pt idx="2353">
                  <c:v>235.3</c:v>
                </c:pt>
                <c:pt idx="2354">
                  <c:v>235.4</c:v>
                </c:pt>
                <c:pt idx="2355">
                  <c:v>235.5</c:v>
                </c:pt>
                <c:pt idx="2356">
                  <c:v>235.6</c:v>
                </c:pt>
                <c:pt idx="2357">
                  <c:v>235.7</c:v>
                </c:pt>
                <c:pt idx="2358">
                  <c:v>235.8</c:v>
                </c:pt>
                <c:pt idx="2359">
                  <c:v>235.9</c:v>
                </c:pt>
                <c:pt idx="2360">
                  <c:v>236</c:v>
                </c:pt>
                <c:pt idx="2361">
                  <c:v>236.1</c:v>
                </c:pt>
                <c:pt idx="2362">
                  <c:v>236.2</c:v>
                </c:pt>
                <c:pt idx="2363">
                  <c:v>236.3</c:v>
                </c:pt>
                <c:pt idx="2364">
                  <c:v>236.4</c:v>
                </c:pt>
                <c:pt idx="2365">
                  <c:v>236.5</c:v>
                </c:pt>
                <c:pt idx="2366">
                  <c:v>236.6</c:v>
                </c:pt>
                <c:pt idx="2367">
                  <c:v>236.7</c:v>
                </c:pt>
                <c:pt idx="2368">
                  <c:v>236.8</c:v>
                </c:pt>
                <c:pt idx="2369">
                  <c:v>236.9</c:v>
                </c:pt>
                <c:pt idx="2370">
                  <c:v>237</c:v>
                </c:pt>
                <c:pt idx="2371">
                  <c:v>237.1</c:v>
                </c:pt>
                <c:pt idx="2372">
                  <c:v>237.2</c:v>
                </c:pt>
                <c:pt idx="2373">
                  <c:v>237.3</c:v>
                </c:pt>
                <c:pt idx="2374">
                  <c:v>237.4</c:v>
                </c:pt>
                <c:pt idx="2375">
                  <c:v>237.5</c:v>
                </c:pt>
                <c:pt idx="2376">
                  <c:v>237.6</c:v>
                </c:pt>
                <c:pt idx="2377">
                  <c:v>237.7</c:v>
                </c:pt>
                <c:pt idx="2378">
                  <c:v>237.8</c:v>
                </c:pt>
                <c:pt idx="2379">
                  <c:v>237.9</c:v>
                </c:pt>
                <c:pt idx="2380">
                  <c:v>238</c:v>
                </c:pt>
                <c:pt idx="2381">
                  <c:v>238.1</c:v>
                </c:pt>
                <c:pt idx="2382">
                  <c:v>238.2</c:v>
                </c:pt>
                <c:pt idx="2383">
                  <c:v>238.3</c:v>
                </c:pt>
                <c:pt idx="2384">
                  <c:v>238.4</c:v>
                </c:pt>
                <c:pt idx="2385">
                  <c:v>238.5</c:v>
                </c:pt>
                <c:pt idx="2386">
                  <c:v>238.6</c:v>
                </c:pt>
                <c:pt idx="2387">
                  <c:v>238.7</c:v>
                </c:pt>
                <c:pt idx="2388">
                  <c:v>238.8</c:v>
                </c:pt>
                <c:pt idx="2389">
                  <c:v>238.9</c:v>
                </c:pt>
                <c:pt idx="2390">
                  <c:v>239</c:v>
                </c:pt>
                <c:pt idx="2391">
                  <c:v>239.1</c:v>
                </c:pt>
                <c:pt idx="2392">
                  <c:v>239.2</c:v>
                </c:pt>
                <c:pt idx="2393">
                  <c:v>239.3</c:v>
                </c:pt>
                <c:pt idx="2394">
                  <c:v>239.4</c:v>
                </c:pt>
                <c:pt idx="2395">
                  <c:v>239.5</c:v>
                </c:pt>
                <c:pt idx="2396">
                  <c:v>239.6</c:v>
                </c:pt>
                <c:pt idx="2397">
                  <c:v>239.7</c:v>
                </c:pt>
                <c:pt idx="2398">
                  <c:v>239.8</c:v>
                </c:pt>
                <c:pt idx="2399">
                  <c:v>239.9</c:v>
                </c:pt>
                <c:pt idx="2400">
                  <c:v>240</c:v>
                </c:pt>
                <c:pt idx="2401">
                  <c:v>240.1</c:v>
                </c:pt>
                <c:pt idx="2402">
                  <c:v>240.2</c:v>
                </c:pt>
                <c:pt idx="2403">
                  <c:v>240.3</c:v>
                </c:pt>
                <c:pt idx="2404">
                  <c:v>240.4</c:v>
                </c:pt>
                <c:pt idx="2405">
                  <c:v>240.5</c:v>
                </c:pt>
                <c:pt idx="2406">
                  <c:v>240.6</c:v>
                </c:pt>
                <c:pt idx="2407">
                  <c:v>240.7</c:v>
                </c:pt>
                <c:pt idx="2408">
                  <c:v>240.8</c:v>
                </c:pt>
                <c:pt idx="2409">
                  <c:v>240.9</c:v>
                </c:pt>
                <c:pt idx="2410">
                  <c:v>241</c:v>
                </c:pt>
                <c:pt idx="2411">
                  <c:v>241.1</c:v>
                </c:pt>
                <c:pt idx="2412">
                  <c:v>241.2</c:v>
                </c:pt>
                <c:pt idx="2413">
                  <c:v>241.3</c:v>
                </c:pt>
                <c:pt idx="2414">
                  <c:v>241.4</c:v>
                </c:pt>
                <c:pt idx="2415">
                  <c:v>241.5</c:v>
                </c:pt>
                <c:pt idx="2416">
                  <c:v>241.6</c:v>
                </c:pt>
                <c:pt idx="2417">
                  <c:v>241.7</c:v>
                </c:pt>
                <c:pt idx="2418">
                  <c:v>241.8</c:v>
                </c:pt>
                <c:pt idx="2419">
                  <c:v>241.9</c:v>
                </c:pt>
                <c:pt idx="2420">
                  <c:v>242</c:v>
                </c:pt>
                <c:pt idx="2421">
                  <c:v>242.1</c:v>
                </c:pt>
                <c:pt idx="2422">
                  <c:v>242.2</c:v>
                </c:pt>
                <c:pt idx="2423">
                  <c:v>242.3</c:v>
                </c:pt>
                <c:pt idx="2424">
                  <c:v>242.4</c:v>
                </c:pt>
                <c:pt idx="2425">
                  <c:v>242.5</c:v>
                </c:pt>
                <c:pt idx="2426">
                  <c:v>242.6</c:v>
                </c:pt>
                <c:pt idx="2427">
                  <c:v>242.7</c:v>
                </c:pt>
                <c:pt idx="2428">
                  <c:v>242.8</c:v>
                </c:pt>
                <c:pt idx="2429">
                  <c:v>242.9</c:v>
                </c:pt>
                <c:pt idx="2430">
                  <c:v>243</c:v>
                </c:pt>
                <c:pt idx="2431">
                  <c:v>243.1</c:v>
                </c:pt>
                <c:pt idx="2432">
                  <c:v>243.2</c:v>
                </c:pt>
                <c:pt idx="2433">
                  <c:v>243.3</c:v>
                </c:pt>
                <c:pt idx="2434">
                  <c:v>243.4</c:v>
                </c:pt>
                <c:pt idx="2435">
                  <c:v>243.5</c:v>
                </c:pt>
                <c:pt idx="2436">
                  <c:v>243.6</c:v>
                </c:pt>
                <c:pt idx="2437">
                  <c:v>243.7</c:v>
                </c:pt>
                <c:pt idx="2438">
                  <c:v>243.8</c:v>
                </c:pt>
                <c:pt idx="2439">
                  <c:v>243.9</c:v>
                </c:pt>
                <c:pt idx="2440">
                  <c:v>244</c:v>
                </c:pt>
                <c:pt idx="2441">
                  <c:v>244.1</c:v>
                </c:pt>
                <c:pt idx="2442">
                  <c:v>244.2</c:v>
                </c:pt>
                <c:pt idx="2443">
                  <c:v>244.3</c:v>
                </c:pt>
                <c:pt idx="2444">
                  <c:v>244.4</c:v>
                </c:pt>
                <c:pt idx="2445">
                  <c:v>244.5</c:v>
                </c:pt>
                <c:pt idx="2446">
                  <c:v>244.6</c:v>
                </c:pt>
                <c:pt idx="2447">
                  <c:v>244.7</c:v>
                </c:pt>
                <c:pt idx="2448">
                  <c:v>244.8</c:v>
                </c:pt>
                <c:pt idx="2449">
                  <c:v>244.9</c:v>
                </c:pt>
                <c:pt idx="2450">
                  <c:v>245</c:v>
                </c:pt>
                <c:pt idx="2451">
                  <c:v>245.1</c:v>
                </c:pt>
                <c:pt idx="2452">
                  <c:v>245.2</c:v>
                </c:pt>
                <c:pt idx="2453">
                  <c:v>245.3</c:v>
                </c:pt>
                <c:pt idx="2454">
                  <c:v>245.4</c:v>
                </c:pt>
                <c:pt idx="2455">
                  <c:v>245.5</c:v>
                </c:pt>
                <c:pt idx="2456">
                  <c:v>245.6</c:v>
                </c:pt>
                <c:pt idx="2457">
                  <c:v>245.7</c:v>
                </c:pt>
                <c:pt idx="2458">
                  <c:v>245.8</c:v>
                </c:pt>
                <c:pt idx="2459">
                  <c:v>245.9</c:v>
                </c:pt>
                <c:pt idx="2460">
                  <c:v>246</c:v>
                </c:pt>
                <c:pt idx="2461">
                  <c:v>246.1</c:v>
                </c:pt>
                <c:pt idx="2462">
                  <c:v>246.2</c:v>
                </c:pt>
                <c:pt idx="2463">
                  <c:v>246.3</c:v>
                </c:pt>
                <c:pt idx="2464">
                  <c:v>246.4</c:v>
                </c:pt>
                <c:pt idx="2465">
                  <c:v>246.5</c:v>
                </c:pt>
                <c:pt idx="2466">
                  <c:v>246.6</c:v>
                </c:pt>
                <c:pt idx="2467">
                  <c:v>246.7</c:v>
                </c:pt>
                <c:pt idx="2468">
                  <c:v>246.8</c:v>
                </c:pt>
                <c:pt idx="2469">
                  <c:v>246.9</c:v>
                </c:pt>
                <c:pt idx="2470">
                  <c:v>247</c:v>
                </c:pt>
                <c:pt idx="2471">
                  <c:v>247.1</c:v>
                </c:pt>
                <c:pt idx="2472">
                  <c:v>247.2</c:v>
                </c:pt>
                <c:pt idx="2473">
                  <c:v>247.3</c:v>
                </c:pt>
                <c:pt idx="2474">
                  <c:v>247.4</c:v>
                </c:pt>
                <c:pt idx="2475">
                  <c:v>247.5</c:v>
                </c:pt>
                <c:pt idx="2476">
                  <c:v>247.6</c:v>
                </c:pt>
                <c:pt idx="2477">
                  <c:v>247.7</c:v>
                </c:pt>
                <c:pt idx="2478">
                  <c:v>247.8</c:v>
                </c:pt>
                <c:pt idx="2479">
                  <c:v>247.9</c:v>
                </c:pt>
                <c:pt idx="2480">
                  <c:v>248</c:v>
                </c:pt>
                <c:pt idx="2481">
                  <c:v>248.1</c:v>
                </c:pt>
                <c:pt idx="2482">
                  <c:v>248.2</c:v>
                </c:pt>
                <c:pt idx="2483">
                  <c:v>248.3</c:v>
                </c:pt>
                <c:pt idx="2484">
                  <c:v>248.4</c:v>
                </c:pt>
                <c:pt idx="2485">
                  <c:v>248.5</c:v>
                </c:pt>
                <c:pt idx="2486">
                  <c:v>248.6</c:v>
                </c:pt>
                <c:pt idx="2487">
                  <c:v>248.7</c:v>
                </c:pt>
                <c:pt idx="2488">
                  <c:v>248.8</c:v>
                </c:pt>
                <c:pt idx="2489">
                  <c:v>248.9</c:v>
                </c:pt>
                <c:pt idx="2490">
                  <c:v>249</c:v>
                </c:pt>
                <c:pt idx="2491">
                  <c:v>249.1</c:v>
                </c:pt>
                <c:pt idx="2492">
                  <c:v>249.2</c:v>
                </c:pt>
                <c:pt idx="2493">
                  <c:v>249.3</c:v>
                </c:pt>
                <c:pt idx="2494">
                  <c:v>249.4</c:v>
                </c:pt>
                <c:pt idx="2495">
                  <c:v>249.5</c:v>
                </c:pt>
                <c:pt idx="2496">
                  <c:v>249.6</c:v>
                </c:pt>
                <c:pt idx="2497">
                  <c:v>249.7</c:v>
                </c:pt>
                <c:pt idx="2498">
                  <c:v>249.8</c:v>
                </c:pt>
                <c:pt idx="2499">
                  <c:v>249.9</c:v>
                </c:pt>
                <c:pt idx="2500">
                  <c:v>250</c:v>
                </c:pt>
                <c:pt idx="2501">
                  <c:v>250.1</c:v>
                </c:pt>
                <c:pt idx="2502">
                  <c:v>250.2</c:v>
                </c:pt>
                <c:pt idx="2503">
                  <c:v>250.3</c:v>
                </c:pt>
                <c:pt idx="2504">
                  <c:v>250.4</c:v>
                </c:pt>
                <c:pt idx="2505">
                  <c:v>250.5</c:v>
                </c:pt>
                <c:pt idx="2506">
                  <c:v>250.6</c:v>
                </c:pt>
                <c:pt idx="2507">
                  <c:v>250.7</c:v>
                </c:pt>
                <c:pt idx="2508">
                  <c:v>250.8</c:v>
                </c:pt>
                <c:pt idx="2509">
                  <c:v>250.9</c:v>
                </c:pt>
                <c:pt idx="2510">
                  <c:v>251</c:v>
                </c:pt>
                <c:pt idx="2511">
                  <c:v>251.1</c:v>
                </c:pt>
                <c:pt idx="2512">
                  <c:v>251.2</c:v>
                </c:pt>
                <c:pt idx="2513">
                  <c:v>251.3</c:v>
                </c:pt>
                <c:pt idx="2514">
                  <c:v>251.4</c:v>
                </c:pt>
                <c:pt idx="2515">
                  <c:v>251.5</c:v>
                </c:pt>
                <c:pt idx="2516">
                  <c:v>251.6</c:v>
                </c:pt>
                <c:pt idx="2517">
                  <c:v>251.7</c:v>
                </c:pt>
                <c:pt idx="2518">
                  <c:v>251.8</c:v>
                </c:pt>
                <c:pt idx="2519">
                  <c:v>251.9</c:v>
                </c:pt>
                <c:pt idx="2520">
                  <c:v>252</c:v>
                </c:pt>
                <c:pt idx="2521">
                  <c:v>252.1</c:v>
                </c:pt>
                <c:pt idx="2522">
                  <c:v>252.2</c:v>
                </c:pt>
                <c:pt idx="2523">
                  <c:v>252.3</c:v>
                </c:pt>
                <c:pt idx="2524">
                  <c:v>252.4</c:v>
                </c:pt>
                <c:pt idx="2525">
                  <c:v>252.5</c:v>
                </c:pt>
                <c:pt idx="2526">
                  <c:v>252.6</c:v>
                </c:pt>
                <c:pt idx="2527">
                  <c:v>252.7</c:v>
                </c:pt>
                <c:pt idx="2528">
                  <c:v>252.8</c:v>
                </c:pt>
                <c:pt idx="2529">
                  <c:v>252.9</c:v>
                </c:pt>
                <c:pt idx="2530">
                  <c:v>253</c:v>
                </c:pt>
                <c:pt idx="2531">
                  <c:v>253.1</c:v>
                </c:pt>
                <c:pt idx="2532">
                  <c:v>253.2</c:v>
                </c:pt>
                <c:pt idx="2533">
                  <c:v>253.3</c:v>
                </c:pt>
                <c:pt idx="2534">
                  <c:v>253.4</c:v>
                </c:pt>
                <c:pt idx="2535">
                  <c:v>253.5</c:v>
                </c:pt>
                <c:pt idx="2536">
                  <c:v>253.6</c:v>
                </c:pt>
                <c:pt idx="2537">
                  <c:v>253.7</c:v>
                </c:pt>
                <c:pt idx="2538">
                  <c:v>253.8</c:v>
                </c:pt>
                <c:pt idx="2539">
                  <c:v>253.9</c:v>
                </c:pt>
                <c:pt idx="2540">
                  <c:v>254</c:v>
                </c:pt>
                <c:pt idx="2541">
                  <c:v>254.1</c:v>
                </c:pt>
                <c:pt idx="2542">
                  <c:v>254.2</c:v>
                </c:pt>
                <c:pt idx="2543">
                  <c:v>254.3</c:v>
                </c:pt>
                <c:pt idx="2544">
                  <c:v>254.4</c:v>
                </c:pt>
                <c:pt idx="2545">
                  <c:v>254.5</c:v>
                </c:pt>
                <c:pt idx="2546">
                  <c:v>254.6</c:v>
                </c:pt>
                <c:pt idx="2547">
                  <c:v>254.7</c:v>
                </c:pt>
                <c:pt idx="2548">
                  <c:v>254.8</c:v>
                </c:pt>
                <c:pt idx="2549">
                  <c:v>254.9</c:v>
                </c:pt>
                <c:pt idx="2550">
                  <c:v>255</c:v>
                </c:pt>
                <c:pt idx="2551">
                  <c:v>255.1</c:v>
                </c:pt>
                <c:pt idx="2552">
                  <c:v>255.2</c:v>
                </c:pt>
                <c:pt idx="2553">
                  <c:v>255.3</c:v>
                </c:pt>
                <c:pt idx="2554">
                  <c:v>255.4</c:v>
                </c:pt>
                <c:pt idx="2555">
                  <c:v>255.5</c:v>
                </c:pt>
                <c:pt idx="2556">
                  <c:v>255.6</c:v>
                </c:pt>
                <c:pt idx="2557">
                  <c:v>255.7</c:v>
                </c:pt>
                <c:pt idx="2558">
                  <c:v>255.8</c:v>
                </c:pt>
                <c:pt idx="2559">
                  <c:v>255.9</c:v>
                </c:pt>
                <c:pt idx="2560">
                  <c:v>256</c:v>
                </c:pt>
                <c:pt idx="2561">
                  <c:v>256.10000000000002</c:v>
                </c:pt>
                <c:pt idx="2562">
                  <c:v>256.2</c:v>
                </c:pt>
                <c:pt idx="2563">
                  <c:v>256.3</c:v>
                </c:pt>
                <c:pt idx="2564">
                  <c:v>256.39999999999998</c:v>
                </c:pt>
                <c:pt idx="2565">
                  <c:v>256.5</c:v>
                </c:pt>
                <c:pt idx="2566">
                  <c:v>256.60000000000002</c:v>
                </c:pt>
                <c:pt idx="2567">
                  <c:v>256.7</c:v>
                </c:pt>
                <c:pt idx="2568">
                  <c:v>256.8</c:v>
                </c:pt>
                <c:pt idx="2569">
                  <c:v>256.89999999999998</c:v>
                </c:pt>
                <c:pt idx="2570">
                  <c:v>257</c:v>
                </c:pt>
                <c:pt idx="2571">
                  <c:v>257.10000000000002</c:v>
                </c:pt>
                <c:pt idx="2572">
                  <c:v>257.2</c:v>
                </c:pt>
                <c:pt idx="2573">
                  <c:v>257.3</c:v>
                </c:pt>
                <c:pt idx="2574">
                  <c:v>257.39999999999998</c:v>
                </c:pt>
                <c:pt idx="2575">
                  <c:v>257.5</c:v>
                </c:pt>
                <c:pt idx="2576">
                  <c:v>257.60000000000002</c:v>
                </c:pt>
                <c:pt idx="2577">
                  <c:v>257.7</c:v>
                </c:pt>
                <c:pt idx="2578">
                  <c:v>257.8</c:v>
                </c:pt>
                <c:pt idx="2579">
                  <c:v>257.89999999999998</c:v>
                </c:pt>
                <c:pt idx="2580">
                  <c:v>258</c:v>
                </c:pt>
                <c:pt idx="2581">
                  <c:v>258.10000000000002</c:v>
                </c:pt>
                <c:pt idx="2582">
                  <c:v>258.2</c:v>
                </c:pt>
                <c:pt idx="2583">
                  <c:v>258.3</c:v>
                </c:pt>
                <c:pt idx="2584">
                  <c:v>258.39999999999998</c:v>
                </c:pt>
                <c:pt idx="2585">
                  <c:v>258.5</c:v>
                </c:pt>
                <c:pt idx="2586">
                  <c:v>258.60000000000002</c:v>
                </c:pt>
                <c:pt idx="2587">
                  <c:v>258.7</c:v>
                </c:pt>
                <c:pt idx="2588">
                  <c:v>258.8</c:v>
                </c:pt>
                <c:pt idx="2589">
                  <c:v>258.89999999999998</c:v>
                </c:pt>
                <c:pt idx="2590">
                  <c:v>259</c:v>
                </c:pt>
                <c:pt idx="2591">
                  <c:v>259.10000000000002</c:v>
                </c:pt>
                <c:pt idx="2592">
                  <c:v>259.2</c:v>
                </c:pt>
                <c:pt idx="2593">
                  <c:v>259.3</c:v>
                </c:pt>
                <c:pt idx="2594">
                  <c:v>259.39999999999998</c:v>
                </c:pt>
                <c:pt idx="2595">
                  <c:v>259.5</c:v>
                </c:pt>
                <c:pt idx="2596">
                  <c:v>259.60000000000002</c:v>
                </c:pt>
                <c:pt idx="2597">
                  <c:v>259.7</c:v>
                </c:pt>
                <c:pt idx="2598">
                  <c:v>259.8</c:v>
                </c:pt>
                <c:pt idx="2599">
                  <c:v>259.89999999999998</c:v>
                </c:pt>
                <c:pt idx="2600">
                  <c:v>260</c:v>
                </c:pt>
                <c:pt idx="2601">
                  <c:v>260.10000000000002</c:v>
                </c:pt>
                <c:pt idx="2602">
                  <c:v>260.2</c:v>
                </c:pt>
                <c:pt idx="2603">
                  <c:v>260.3</c:v>
                </c:pt>
                <c:pt idx="2604">
                  <c:v>260.39999999999998</c:v>
                </c:pt>
                <c:pt idx="2605">
                  <c:v>260.5</c:v>
                </c:pt>
                <c:pt idx="2606">
                  <c:v>260.60000000000002</c:v>
                </c:pt>
                <c:pt idx="2607">
                  <c:v>260.7</c:v>
                </c:pt>
                <c:pt idx="2608">
                  <c:v>260.8</c:v>
                </c:pt>
                <c:pt idx="2609">
                  <c:v>260.89999999999998</c:v>
                </c:pt>
                <c:pt idx="2610">
                  <c:v>261</c:v>
                </c:pt>
                <c:pt idx="2611">
                  <c:v>261.10000000000002</c:v>
                </c:pt>
                <c:pt idx="2612">
                  <c:v>261.2</c:v>
                </c:pt>
                <c:pt idx="2613">
                  <c:v>261.3</c:v>
                </c:pt>
                <c:pt idx="2614">
                  <c:v>261.39999999999998</c:v>
                </c:pt>
                <c:pt idx="2615">
                  <c:v>261.5</c:v>
                </c:pt>
                <c:pt idx="2616">
                  <c:v>261.60000000000002</c:v>
                </c:pt>
                <c:pt idx="2617">
                  <c:v>261.7</c:v>
                </c:pt>
                <c:pt idx="2618">
                  <c:v>261.8</c:v>
                </c:pt>
                <c:pt idx="2619">
                  <c:v>261.89999999999998</c:v>
                </c:pt>
                <c:pt idx="2620">
                  <c:v>262</c:v>
                </c:pt>
                <c:pt idx="2621">
                  <c:v>262.10000000000002</c:v>
                </c:pt>
                <c:pt idx="2622">
                  <c:v>262.2</c:v>
                </c:pt>
                <c:pt idx="2623">
                  <c:v>262.3</c:v>
                </c:pt>
                <c:pt idx="2624">
                  <c:v>262.39999999999998</c:v>
                </c:pt>
                <c:pt idx="2625">
                  <c:v>262.5</c:v>
                </c:pt>
                <c:pt idx="2626">
                  <c:v>262.60000000000002</c:v>
                </c:pt>
                <c:pt idx="2627">
                  <c:v>262.7</c:v>
                </c:pt>
                <c:pt idx="2628">
                  <c:v>262.8</c:v>
                </c:pt>
                <c:pt idx="2629">
                  <c:v>262.89999999999998</c:v>
                </c:pt>
                <c:pt idx="2630">
                  <c:v>263</c:v>
                </c:pt>
                <c:pt idx="2631">
                  <c:v>263.10000000000002</c:v>
                </c:pt>
                <c:pt idx="2632">
                  <c:v>263.2</c:v>
                </c:pt>
                <c:pt idx="2633">
                  <c:v>263.3</c:v>
                </c:pt>
                <c:pt idx="2634">
                  <c:v>263.39999999999998</c:v>
                </c:pt>
                <c:pt idx="2635">
                  <c:v>263.5</c:v>
                </c:pt>
                <c:pt idx="2636">
                  <c:v>263.60000000000002</c:v>
                </c:pt>
                <c:pt idx="2637">
                  <c:v>263.7</c:v>
                </c:pt>
                <c:pt idx="2638">
                  <c:v>263.8</c:v>
                </c:pt>
                <c:pt idx="2639">
                  <c:v>263.89999999999998</c:v>
                </c:pt>
                <c:pt idx="2640">
                  <c:v>264</c:v>
                </c:pt>
                <c:pt idx="2641">
                  <c:v>264.10000000000002</c:v>
                </c:pt>
                <c:pt idx="2642">
                  <c:v>264.2</c:v>
                </c:pt>
                <c:pt idx="2643">
                  <c:v>264.3</c:v>
                </c:pt>
                <c:pt idx="2644">
                  <c:v>264.39999999999998</c:v>
                </c:pt>
                <c:pt idx="2645">
                  <c:v>264.5</c:v>
                </c:pt>
                <c:pt idx="2646">
                  <c:v>264.60000000000002</c:v>
                </c:pt>
                <c:pt idx="2647">
                  <c:v>264.7</c:v>
                </c:pt>
                <c:pt idx="2648">
                  <c:v>264.8</c:v>
                </c:pt>
                <c:pt idx="2649">
                  <c:v>264.89999999999998</c:v>
                </c:pt>
                <c:pt idx="2650">
                  <c:v>265</c:v>
                </c:pt>
                <c:pt idx="2651">
                  <c:v>265.10000000000002</c:v>
                </c:pt>
                <c:pt idx="2652">
                  <c:v>265.2</c:v>
                </c:pt>
                <c:pt idx="2653">
                  <c:v>265.3</c:v>
                </c:pt>
                <c:pt idx="2654">
                  <c:v>265.39999999999998</c:v>
                </c:pt>
                <c:pt idx="2655">
                  <c:v>265.5</c:v>
                </c:pt>
                <c:pt idx="2656">
                  <c:v>265.60000000000002</c:v>
                </c:pt>
                <c:pt idx="2657">
                  <c:v>265.7</c:v>
                </c:pt>
                <c:pt idx="2658">
                  <c:v>265.8</c:v>
                </c:pt>
                <c:pt idx="2659">
                  <c:v>265.89999999999998</c:v>
                </c:pt>
                <c:pt idx="2660">
                  <c:v>266</c:v>
                </c:pt>
                <c:pt idx="2661">
                  <c:v>266.10000000000002</c:v>
                </c:pt>
                <c:pt idx="2662">
                  <c:v>266.2</c:v>
                </c:pt>
                <c:pt idx="2663">
                  <c:v>266.3</c:v>
                </c:pt>
                <c:pt idx="2664">
                  <c:v>266.39999999999998</c:v>
                </c:pt>
                <c:pt idx="2665">
                  <c:v>266.5</c:v>
                </c:pt>
                <c:pt idx="2666">
                  <c:v>266.60000000000002</c:v>
                </c:pt>
                <c:pt idx="2667">
                  <c:v>266.7</c:v>
                </c:pt>
                <c:pt idx="2668">
                  <c:v>266.8</c:v>
                </c:pt>
                <c:pt idx="2669">
                  <c:v>266.89999999999998</c:v>
                </c:pt>
                <c:pt idx="2670">
                  <c:v>267</c:v>
                </c:pt>
                <c:pt idx="2671">
                  <c:v>267.10000000000002</c:v>
                </c:pt>
                <c:pt idx="2672">
                  <c:v>267.2</c:v>
                </c:pt>
                <c:pt idx="2673">
                  <c:v>267.3</c:v>
                </c:pt>
                <c:pt idx="2674">
                  <c:v>267.39999999999998</c:v>
                </c:pt>
                <c:pt idx="2675">
                  <c:v>267.5</c:v>
                </c:pt>
                <c:pt idx="2676">
                  <c:v>267.60000000000002</c:v>
                </c:pt>
                <c:pt idx="2677">
                  <c:v>267.7</c:v>
                </c:pt>
                <c:pt idx="2678">
                  <c:v>267.8</c:v>
                </c:pt>
                <c:pt idx="2679">
                  <c:v>267.89999999999998</c:v>
                </c:pt>
                <c:pt idx="2680">
                  <c:v>268</c:v>
                </c:pt>
                <c:pt idx="2681">
                  <c:v>268.10000000000002</c:v>
                </c:pt>
                <c:pt idx="2682">
                  <c:v>268.2</c:v>
                </c:pt>
                <c:pt idx="2683">
                  <c:v>268.3</c:v>
                </c:pt>
                <c:pt idx="2684">
                  <c:v>268.39999999999998</c:v>
                </c:pt>
                <c:pt idx="2685">
                  <c:v>268.5</c:v>
                </c:pt>
                <c:pt idx="2686">
                  <c:v>268.60000000000002</c:v>
                </c:pt>
                <c:pt idx="2687">
                  <c:v>268.7</c:v>
                </c:pt>
                <c:pt idx="2688">
                  <c:v>268.8</c:v>
                </c:pt>
                <c:pt idx="2689">
                  <c:v>268.89999999999998</c:v>
                </c:pt>
                <c:pt idx="2690">
                  <c:v>269</c:v>
                </c:pt>
                <c:pt idx="2691">
                  <c:v>269.10000000000002</c:v>
                </c:pt>
                <c:pt idx="2692">
                  <c:v>269.2</c:v>
                </c:pt>
                <c:pt idx="2693">
                  <c:v>269.3</c:v>
                </c:pt>
                <c:pt idx="2694">
                  <c:v>269.39999999999998</c:v>
                </c:pt>
                <c:pt idx="2695">
                  <c:v>269.5</c:v>
                </c:pt>
                <c:pt idx="2696">
                  <c:v>269.60000000000002</c:v>
                </c:pt>
                <c:pt idx="2697">
                  <c:v>269.7</c:v>
                </c:pt>
                <c:pt idx="2698">
                  <c:v>269.8</c:v>
                </c:pt>
                <c:pt idx="2699">
                  <c:v>269.89999999999998</c:v>
                </c:pt>
                <c:pt idx="2700">
                  <c:v>270</c:v>
                </c:pt>
                <c:pt idx="2701">
                  <c:v>270.10000000000002</c:v>
                </c:pt>
                <c:pt idx="2702">
                  <c:v>270.2</c:v>
                </c:pt>
                <c:pt idx="2703">
                  <c:v>270.3</c:v>
                </c:pt>
                <c:pt idx="2704">
                  <c:v>270.39999999999998</c:v>
                </c:pt>
                <c:pt idx="2705">
                  <c:v>270.5</c:v>
                </c:pt>
                <c:pt idx="2706">
                  <c:v>270.60000000000002</c:v>
                </c:pt>
                <c:pt idx="2707">
                  <c:v>270.7</c:v>
                </c:pt>
                <c:pt idx="2708">
                  <c:v>270.8</c:v>
                </c:pt>
                <c:pt idx="2709">
                  <c:v>270.89999999999998</c:v>
                </c:pt>
                <c:pt idx="2710">
                  <c:v>271</c:v>
                </c:pt>
                <c:pt idx="2711">
                  <c:v>271.10000000000002</c:v>
                </c:pt>
                <c:pt idx="2712">
                  <c:v>271.2</c:v>
                </c:pt>
                <c:pt idx="2713">
                  <c:v>271.3</c:v>
                </c:pt>
                <c:pt idx="2714">
                  <c:v>271.39999999999998</c:v>
                </c:pt>
                <c:pt idx="2715">
                  <c:v>271.5</c:v>
                </c:pt>
                <c:pt idx="2716">
                  <c:v>271.60000000000002</c:v>
                </c:pt>
                <c:pt idx="2717">
                  <c:v>271.7</c:v>
                </c:pt>
                <c:pt idx="2718">
                  <c:v>271.8</c:v>
                </c:pt>
                <c:pt idx="2719">
                  <c:v>271.89999999999998</c:v>
                </c:pt>
                <c:pt idx="2720">
                  <c:v>272</c:v>
                </c:pt>
                <c:pt idx="2721">
                  <c:v>272.10000000000002</c:v>
                </c:pt>
                <c:pt idx="2722">
                  <c:v>272.2</c:v>
                </c:pt>
                <c:pt idx="2723">
                  <c:v>272.3</c:v>
                </c:pt>
                <c:pt idx="2724">
                  <c:v>272.39999999999998</c:v>
                </c:pt>
                <c:pt idx="2725">
                  <c:v>272.5</c:v>
                </c:pt>
                <c:pt idx="2726">
                  <c:v>272.60000000000002</c:v>
                </c:pt>
                <c:pt idx="2727">
                  <c:v>272.7</c:v>
                </c:pt>
                <c:pt idx="2728">
                  <c:v>272.8</c:v>
                </c:pt>
                <c:pt idx="2729">
                  <c:v>272.89999999999998</c:v>
                </c:pt>
                <c:pt idx="2730">
                  <c:v>273</c:v>
                </c:pt>
                <c:pt idx="2731">
                  <c:v>273.10000000000002</c:v>
                </c:pt>
                <c:pt idx="2732">
                  <c:v>273.2</c:v>
                </c:pt>
                <c:pt idx="2733">
                  <c:v>273.3</c:v>
                </c:pt>
                <c:pt idx="2734">
                  <c:v>273.39999999999998</c:v>
                </c:pt>
                <c:pt idx="2735">
                  <c:v>273.5</c:v>
                </c:pt>
                <c:pt idx="2736">
                  <c:v>273.60000000000002</c:v>
                </c:pt>
                <c:pt idx="2737">
                  <c:v>273.7</c:v>
                </c:pt>
                <c:pt idx="2738">
                  <c:v>273.8</c:v>
                </c:pt>
                <c:pt idx="2739">
                  <c:v>273.89999999999998</c:v>
                </c:pt>
                <c:pt idx="2740">
                  <c:v>274</c:v>
                </c:pt>
                <c:pt idx="2741">
                  <c:v>274.10000000000002</c:v>
                </c:pt>
                <c:pt idx="2742">
                  <c:v>274.2</c:v>
                </c:pt>
                <c:pt idx="2743">
                  <c:v>274.3</c:v>
                </c:pt>
                <c:pt idx="2744">
                  <c:v>274.39999999999998</c:v>
                </c:pt>
                <c:pt idx="2745">
                  <c:v>274.5</c:v>
                </c:pt>
                <c:pt idx="2746">
                  <c:v>274.60000000000002</c:v>
                </c:pt>
                <c:pt idx="2747">
                  <c:v>274.7</c:v>
                </c:pt>
                <c:pt idx="2748">
                  <c:v>274.8</c:v>
                </c:pt>
                <c:pt idx="2749">
                  <c:v>274.89999999999998</c:v>
                </c:pt>
                <c:pt idx="2750">
                  <c:v>275</c:v>
                </c:pt>
                <c:pt idx="2751">
                  <c:v>275.10000000000002</c:v>
                </c:pt>
                <c:pt idx="2752">
                  <c:v>275.2</c:v>
                </c:pt>
                <c:pt idx="2753">
                  <c:v>275.3</c:v>
                </c:pt>
                <c:pt idx="2754">
                  <c:v>275.39999999999998</c:v>
                </c:pt>
                <c:pt idx="2755">
                  <c:v>275.5</c:v>
                </c:pt>
                <c:pt idx="2756">
                  <c:v>275.60000000000002</c:v>
                </c:pt>
                <c:pt idx="2757">
                  <c:v>275.7</c:v>
                </c:pt>
                <c:pt idx="2758">
                  <c:v>275.8</c:v>
                </c:pt>
                <c:pt idx="2759">
                  <c:v>275.89999999999998</c:v>
                </c:pt>
                <c:pt idx="2760">
                  <c:v>276</c:v>
                </c:pt>
                <c:pt idx="2761">
                  <c:v>276.10000000000002</c:v>
                </c:pt>
                <c:pt idx="2762">
                  <c:v>276.2</c:v>
                </c:pt>
                <c:pt idx="2763">
                  <c:v>276.3</c:v>
                </c:pt>
                <c:pt idx="2764">
                  <c:v>276.39999999999998</c:v>
                </c:pt>
                <c:pt idx="2765">
                  <c:v>276.5</c:v>
                </c:pt>
                <c:pt idx="2766">
                  <c:v>276.60000000000002</c:v>
                </c:pt>
                <c:pt idx="2767">
                  <c:v>276.7</c:v>
                </c:pt>
                <c:pt idx="2768">
                  <c:v>276.8</c:v>
                </c:pt>
                <c:pt idx="2769">
                  <c:v>276.89999999999998</c:v>
                </c:pt>
                <c:pt idx="2770">
                  <c:v>277</c:v>
                </c:pt>
                <c:pt idx="2771">
                  <c:v>277.10000000000002</c:v>
                </c:pt>
                <c:pt idx="2772">
                  <c:v>277.2</c:v>
                </c:pt>
                <c:pt idx="2773">
                  <c:v>277.3</c:v>
                </c:pt>
                <c:pt idx="2774">
                  <c:v>277.39999999999998</c:v>
                </c:pt>
                <c:pt idx="2775">
                  <c:v>277.5</c:v>
                </c:pt>
                <c:pt idx="2776">
                  <c:v>277.60000000000002</c:v>
                </c:pt>
                <c:pt idx="2777">
                  <c:v>277.7</c:v>
                </c:pt>
                <c:pt idx="2778">
                  <c:v>277.8</c:v>
                </c:pt>
                <c:pt idx="2779">
                  <c:v>277.89999999999998</c:v>
                </c:pt>
                <c:pt idx="2780">
                  <c:v>278</c:v>
                </c:pt>
                <c:pt idx="2781">
                  <c:v>278.10000000000002</c:v>
                </c:pt>
                <c:pt idx="2782">
                  <c:v>278.2</c:v>
                </c:pt>
                <c:pt idx="2783">
                  <c:v>278.3</c:v>
                </c:pt>
                <c:pt idx="2784">
                  <c:v>278.39999999999998</c:v>
                </c:pt>
                <c:pt idx="2785">
                  <c:v>278.5</c:v>
                </c:pt>
                <c:pt idx="2786">
                  <c:v>278.60000000000002</c:v>
                </c:pt>
                <c:pt idx="2787">
                  <c:v>278.7</c:v>
                </c:pt>
                <c:pt idx="2788">
                  <c:v>278.8</c:v>
                </c:pt>
                <c:pt idx="2789">
                  <c:v>278.89999999999998</c:v>
                </c:pt>
                <c:pt idx="2790">
                  <c:v>279</c:v>
                </c:pt>
                <c:pt idx="2791">
                  <c:v>279.10000000000002</c:v>
                </c:pt>
                <c:pt idx="2792">
                  <c:v>279.2</c:v>
                </c:pt>
                <c:pt idx="2793">
                  <c:v>279.3</c:v>
                </c:pt>
                <c:pt idx="2794">
                  <c:v>279.39999999999998</c:v>
                </c:pt>
                <c:pt idx="2795">
                  <c:v>279.5</c:v>
                </c:pt>
                <c:pt idx="2796">
                  <c:v>279.60000000000002</c:v>
                </c:pt>
                <c:pt idx="2797">
                  <c:v>279.7</c:v>
                </c:pt>
                <c:pt idx="2798">
                  <c:v>279.8</c:v>
                </c:pt>
                <c:pt idx="2799">
                  <c:v>279.89999999999998</c:v>
                </c:pt>
                <c:pt idx="2800">
                  <c:v>280</c:v>
                </c:pt>
                <c:pt idx="2801">
                  <c:v>280.10000000000002</c:v>
                </c:pt>
                <c:pt idx="2802">
                  <c:v>280.2</c:v>
                </c:pt>
                <c:pt idx="2803">
                  <c:v>280.3</c:v>
                </c:pt>
                <c:pt idx="2804">
                  <c:v>280.39999999999998</c:v>
                </c:pt>
                <c:pt idx="2805">
                  <c:v>280.5</c:v>
                </c:pt>
                <c:pt idx="2806">
                  <c:v>280.60000000000002</c:v>
                </c:pt>
                <c:pt idx="2807">
                  <c:v>280.7</c:v>
                </c:pt>
                <c:pt idx="2808">
                  <c:v>280.8</c:v>
                </c:pt>
                <c:pt idx="2809">
                  <c:v>280.89999999999998</c:v>
                </c:pt>
                <c:pt idx="2810">
                  <c:v>281</c:v>
                </c:pt>
                <c:pt idx="2811">
                  <c:v>281.10000000000002</c:v>
                </c:pt>
                <c:pt idx="2812">
                  <c:v>281.2</c:v>
                </c:pt>
                <c:pt idx="2813">
                  <c:v>281.3</c:v>
                </c:pt>
                <c:pt idx="2814">
                  <c:v>281.39999999999998</c:v>
                </c:pt>
                <c:pt idx="2815">
                  <c:v>281.5</c:v>
                </c:pt>
                <c:pt idx="2816">
                  <c:v>281.60000000000002</c:v>
                </c:pt>
                <c:pt idx="2817">
                  <c:v>281.7</c:v>
                </c:pt>
                <c:pt idx="2818">
                  <c:v>281.8</c:v>
                </c:pt>
                <c:pt idx="2819">
                  <c:v>281.89999999999998</c:v>
                </c:pt>
                <c:pt idx="2820">
                  <c:v>282</c:v>
                </c:pt>
                <c:pt idx="2821">
                  <c:v>282.10000000000002</c:v>
                </c:pt>
                <c:pt idx="2822">
                  <c:v>282.2</c:v>
                </c:pt>
                <c:pt idx="2823">
                  <c:v>282.3</c:v>
                </c:pt>
                <c:pt idx="2824">
                  <c:v>282.39999999999998</c:v>
                </c:pt>
                <c:pt idx="2825">
                  <c:v>282.5</c:v>
                </c:pt>
                <c:pt idx="2826">
                  <c:v>282.60000000000002</c:v>
                </c:pt>
                <c:pt idx="2827">
                  <c:v>282.7</c:v>
                </c:pt>
                <c:pt idx="2828">
                  <c:v>282.8</c:v>
                </c:pt>
                <c:pt idx="2829">
                  <c:v>282.89999999999998</c:v>
                </c:pt>
                <c:pt idx="2830">
                  <c:v>283</c:v>
                </c:pt>
                <c:pt idx="2831">
                  <c:v>283.10000000000002</c:v>
                </c:pt>
                <c:pt idx="2832">
                  <c:v>283.2</c:v>
                </c:pt>
                <c:pt idx="2833">
                  <c:v>283.3</c:v>
                </c:pt>
                <c:pt idx="2834">
                  <c:v>283.39999999999998</c:v>
                </c:pt>
                <c:pt idx="2835">
                  <c:v>283.5</c:v>
                </c:pt>
                <c:pt idx="2836">
                  <c:v>283.60000000000002</c:v>
                </c:pt>
                <c:pt idx="2837">
                  <c:v>283.7</c:v>
                </c:pt>
                <c:pt idx="2838">
                  <c:v>283.8</c:v>
                </c:pt>
                <c:pt idx="2839">
                  <c:v>283.89999999999998</c:v>
                </c:pt>
                <c:pt idx="2840">
                  <c:v>284</c:v>
                </c:pt>
                <c:pt idx="2841">
                  <c:v>284.10000000000002</c:v>
                </c:pt>
                <c:pt idx="2842">
                  <c:v>284.2</c:v>
                </c:pt>
                <c:pt idx="2843">
                  <c:v>284.3</c:v>
                </c:pt>
                <c:pt idx="2844">
                  <c:v>284.39999999999998</c:v>
                </c:pt>
                <c:pt idx="2845">
                  <c:v>284.5</c:v>
                </c:pt>
                <c:pt idx="2846">
                  <c:v>284.60000000000002</c:v>
                </c:pt>
                <c:pt idx="2847">
                  <c:v>284.7</c:v>
                </c:pt>
                <c:pt idx="2848">
                  <c:v>284.8</c:v>
                </c:pt>
                <c:pt idx="2849">
                  <c:v>284.89999999999998</c:v>
                </c:pt>
                <c:pt idx="2850">
                  <c:v>285</c:v>
                </c:pt>
                <c:pt idx="2851">
                  <c:v>285.10000000000002</c:v>
                </c:pt>
                <c:pt idx="2852">
                  <c:v>285.2</c:v>
                </c:pt>
                <c:pt idx="2853">
                  <c:v>285.3</c:v>
                </c:pt>
                <c:pt idx="2854">
                  <c:v>285.39999999999998</c:v>
                </c:pt>
                <c:pt idx="2855">
                  <c:v>285.5</c:v>
                </c:pt>
                <c:pt idx="2856">
                  <c:v>285.60000000000002</c:v>
                </c:pt>
                <c:pt idx="2857">
                  <c:v>285.7</c:v>
                </c:pt>
                <c:pt idx="2858">
                  <c:v>285.8</c:v>
                </c:pt>
                <c:pt idx="2859">
                  <c:v>285.89999999999998</c:v>
                </c:pt>
                <c:pt idx="2860">
                  <c:v>286</c:v>
                </c:pt>
                <c:pt idx="2861">
                  <c:v>286.10000000000002</c:v>
                </c:pt>
                <c:pt idx="2862">
                  <c:v>286.2</c:v>
                </c:pt>
                <c:pt idx="2863">
                  <c:v>286.3</c:v>
                </c:pt>
                <c:pt idx="2864">
                  <c:v>286.39999999999998</c:v>
                </c:pt>
                <c:pt idx="2865">
                  <c:v>286.5</c:v>
                </c:pt>
                <c:pt idx="2866">
                  <c:v>286.60000000000002</c:v>
                </c:pt>
                <c:pt idx="2867">
                  <c:v>286.7</c:v>
                </c:pt>
                <c:pt idx="2868">
                  <c:v>286.8</c:v>
                </c:pt>
                <c:pt idx="2869">
                  <c:v>286.89999999999998</c:v>
                </c:pt>
                <c:pt idx="2870">
                  <c:v>287</c:v>
                </c:pt>
                <c:pt idx="2871">
                  <c:v>287.10000000000002</c:v>
                </c:pt>
                <c:pt idx="2872">
                  <c:v>287.2</c:v>
                </c:pt>
                <c:pt idx="2873">
                  <c:v>287.3</c:v>
                </c:pt>
                <c:pt idx="2874">
                  <c:v>287.39999999999998</c:v>
                </c:pt>
                <c:pt idx="2875">
                  <c:v>287.5</c:v>
                </c:pt>
                <c:pt idx="2876">
                  <c:v>287.60000000000002</c:v>
                </c:pt>
                <c:pt idx="2877">
                  <c:v>287.7</c:v>
                </c:pt>
                <c:pt idx="2878">
                  <c:v>287.8</c:v>
                </c:pt>
                <c:pt idx="2879">
                  <c:v>287.89999999999998</c:v>
                </c:pt>
                <c:pt idx="2880">
                  <c:v>288</c:v>
                </c:pt>
                <c:pt idx="2881">
                  <c:v>288.10000000000002</c:v>
                </c:pt>
                <c:pt idx="2882">
                  <c:v>288.2</c:v>
                </c:pt>
                <c:pt idx="2883">
                  <c:v>288.3</c:v>
                </c:pt>
                <c:pt idx="2884">
                  <c:v>288.39999999999998</c:v>
                </c:pt>
                <c:pt idx="2885">
                  <c:v>288.5</c:v>
                </c:pt>
                <c:pt idx="2886">
                  <c:v>288.60000000000002</c:v>
                </c:pt>
                <c:pt idx="2887">
                  <c:v>288.7</c:v>
                </c:pt>
                <c:pt idx="2888">
                  <c:v>288.8</c:v>
                </c:pt>
                <c:pt idx="2889">
                  <c:v>288.89999999999998</c:v>
                </c:pt>
                <c:pt idx="2890">
                  <c:v>289</c:v>
                </c:pt>
                <c:pt idx="2891">
                  <c:v>289.10000000000002</c:v>
                </c:pt>
                <c:pt idx="2892">
                  <c:v>289.2</c:v>
                </c:pt>
                <c:pt idx="2893">
                  <c:v>289.3</c:v>
                </c:pt>
                <c:pt idx="2894">
                  <c:v>289.39999999999998</c:v>
                </c:pt>
                <c:pt idx="2895">
                  <c:v>289.5</c:v>
                </c:pt>
                <c:pt idx="2896">
                  <c:v>289.60000000000002</c:v>
                </c:pt>
                <c:pt idx="2897">
                  <c:v>289.7</c:v>
                </c:pt>
                <c:pt idx="2898">
                  <c:v>289.8</c:v>
                </c:pt>
                <c:pt idx="2899">
                  <c:v>289.89999999999998</c:v>
                </c:pt>
                <c:pt idx="2900">
                  <c:v>290</c:v>
                </c:pt>
                <c:pt idx="2901">
                  <c:v>290.10000000000002</c:v>
                </c:pt>
                <c:pt idx="2902">
                  <c:v>290.2</c:v>
                </c:pt>
                <c:pt idx="2903">
                  <c:v>290.3</c:v>
                </c:pt>
                <c:pt idx="2904">
                  <c:v>290.39999999999998</c:v>
                </c:pt>
                <c:pt idx="2905">
                  <c:v>290.5</c:v>
                </c:pt>
                <c:pt idx="2906">
                  <c:v>290.60000000000002</c:v>
                </c:pt>
                <c:pt idx="2907">
                  <c:v>290.7</c:v>
                </c:pt>
                <c:pt idx="2908">
                  <c:v>290.8</c:v>
                </c:pt>
                <c:pt idx="2909">
                  <c:v>290.89999999999998</c:v>
                </c:pt>
                <c:pt idx="2910">
                  <c:v>291</c:v>
                </c:pt>
                <c:pt idx="2911">
                  <c:v>291.10000000000002</c:v>
                </c:pt>
                <c:pt idx="2912">
                  <c:v>291.2</c:v>
                </c:pt>
                <c:pt idx="2913">
                  <c:v>291.3</c:v>
                </c:pt>
                <c:pt idx="2914">
                  <c:v>291.39999999999998</c:v>
                </c:pt>
                <c:pt idx="2915">
                  <c:v>291.5</c:v>
                </c:pt>
                <c:pt idx="2916">
                  <c:v>291.60000000000002</c:v>
                </c:pt>
                <c:pt idx="2917">
                  <c:v>291.7</c:v>
                </c:pt>
                <c:pt idx="2918">
                  <c:v>291.8</c:v>
                </c:pt>
                <c:pt idx="2919">
                  <c:v>291.89999999999998</c:v>
                </c:pt>
                <c:pt idx="2920">
                  <c:v>292</c:v>
                </c:pt>
                <c:pt idx="2921">
                  <c:v>292.10000000000002</c:v>
                </c:pt>
                <c:pt idx="2922">
                  <c:v>292.2</c:v>
                </c:pt>
                <c:pt idx="2923">
                  <c:v>292.3</c:v>
                </c:pt>
                <c:pt idx="2924">
                  <c:v>292.39999999999998</c:v>
                </c:pt>
                <c:pt idx="2925">
                  <c:v>292.5</c:v>
                </c:pt>
                <c:pt idx="2926">
                  <c:v>292.60000000000002</c:v>
                </c:pt>
                <c:pt idx="2927">
                  <c:v>292.7</c:v>
                </c:pt>
                <c:pt idx="2928">
                  <c:v>292.8</c:v>
                </c:pt>
                <c:pt idx="2929">
                  <c:v>292.89999999999998</c:v>
                </c:pt>
                <c:pt idx="2930">
                  <c:v>293</c:v>
                </c:pt>
                <c:pt idx="2931">
                  <c:v>293.10000000000002</c:v>
                </c:pt>
                <c:pt idx="2932">
                  <c:v>293.2</c:v>
                </c:pt>
                <c:pt idx="2933">
                  <c:v>293.3</c:v>
                </c:pt>
                <c:pt idx="2934">
                  <c:v>293.39999999999998</c:v>
                </c:pt>
                <c:pt idx="2935">
                  <c:v>293.5</c:v>
                </c:pt>
                <c:pt idx="2936">
                  <c:v>293.60000000000002</c:v>
                </c:pt>
                <c:pt idx="2937">
                  <c:v>293.7</c:v>
                </c:pt>
                <c:pt idx="2938">
                  <c:v>293.8</c:v>
                </c:pt>
                <c:pt idx="2939">
                  <c:v>293.89999999999998</c:v>
                </c:pt>
                <c:pt idx="2940">
                  <c:v>294</c:v>
                </c:pt>
                <c:pt idx="2941">
                  <c:v>294.10000000000002</c:v>
                </c:pt>
                <c:pt idx="2942">
                  <c:v>294.2</c:v>
                </c:pt>
                <c:pt idx="2943">
                  <c:v>294.3</c:v>
                </c:pt>
                <c:pt idx="2944">
                  <c:v>294.39999999999998</c:v>
                </c:pt>
                <c:pt idx="2945">
                  <c:v>294.5</c:v>
                </c:pt>
                <c:pt idx="2946">
                  <c:v>294.60000000000002</c:v>
                </c:pt>
                <c:pt idx="2947">
                  <c:v>294.7</c:v>
                </c:pt>
                <c:pt idx="2948">
                  <c:v>294.8</c:v>
                </c:pt>
                <c:pt idx="2949">
                  <c:v>294.89999999999998</c:v>
                </c:pt>
                <c:pt idx="2950">
                  <c:v>295</c:v>
                </c:pt>
                <c:pt idx="2951">
                  <c:v>295.10000000000002</c:v>
                </c:pt>
                <c:pt idx="2952">
                  <c:v>295.2</c:v>
                </c:pt>
                <c:pt idx="2953">
                  <c:v>295.3</c:v>
                </c:pt>
                <c:pt idx="2954">
                  <c:v>295.39999999999998</c:v>
                </c:pt>
                <c:pt idx="2955">
                  <c:v>295.5</c:v>
                </c:pt>
                <c:pt idx="2956">
                  <c:v>295.60000000000002</c:v>
                </c:pt>
                <c:pt idx="2957">
                  <c:v>295.7</c:v>
                </c:pt>
                <c:pt idx="2958">
                  <c:v>295.8</c:v>
                </c:pt>
                <c:pt idx="2959">
                  <c:v>295.89999999999998</c:v>
                </c:pt>
                <c:pt idx="2960">
                  <c:v>296</c:v>
                </c:pt>
                <c:pt idx="2961">
                  <c:v>296.10000000000002</c:v>
                </c:pt>
                <c:pt idx="2962">
                  <c:v>296.2</c:v>
                </c:pt>
                <c:pt idx="2963">
                  <c:v>296.3</c:v>
                </c:pt>
                <c:pt idx="2964">
                  <c:v>296.39999999999998</c:v>
                </c:pt>
                <c:pt idx="2965">
                  <c:v>296.5</c:v>
                </c:pt>
                <c:pt idx="2966">
                  <c:v>296.60000000000002</c:v>
                </c:pt>
                <c:pt idx="2967">
                  <c:v>296.7</c:v>
                </c:pt>
                <c:pt idx="2968">
                  <c:v>296.8</c:v>
                </c:pt>
                <c:pt idx="2969">
                  <c:v>296.89999999999998</c:v>
                </c:pt>
                <c:pt idx="2970">
                  <c:v>297</c:v>
                </c:pt>
                <c:pt idx="2971">
                  <c:v>297.10000000000002</c:v>
                </c:pt>
                <c:pt idx="2972">
                  <c:v>297.2</c:v>
                </c:pt>
                <c:pt idx="2973">
                  <c:v>297.3</c:v>
                </c:pt>
                <c:pt idx="2974">
                  <c:v>297.39999999999998</c:v>
                </c:pt>
                <c:pt idx="2975">
                  <c:v>297.5</c:v>
                </c:pt>
                <c:pt idx="2976">
                  <c:v>297.60000000000002</c:v>
                </c:pt>
                <c:pt idx="2977">
                  <c:v>297.7</c:v>
                </c:pt>
                <c:pt idx="2978">
                  <c:v>297.8</c:v>
                </c:pt>
                <c:pt idx="2979">
                  <c:v>297.89999999999998</c:v>
                </c:pt>
                <c:pt idx="2980">
                  <c:v>298</c:v>
                </c:pt>
                <c:pt idx="2981">
                  <c:v>298.10000000000002</c:v>
                </c:pt>
                <c:pt idx="2982">
                  <c:v>298.2</c:v>
                </c:pt>
                <c:pt idx="2983">
                  <c:v>298.3</c:v>
                </c:pt>
                <c:pt idx="2984">
                  <c:v>298.39999999999998</c:v>
                </c:pt>
                <c:pt idx="2985">
                  <c:v>298.5</c:v>
                </c:pt>
                <c:pt idx="2986">
                  <c:v>298.60000000000002</c:v>
                </c:pt>
                <c:pt idx="2987">
                  <c:v>298.7</c:v>
                </c:pt>
                <c:pt idx="2988">
                  <c:v>298.8</c:v>
                </c:pt>
                <c:pt idx="2989">
                  <c:v>298.89999999999998</c:v>
                </c:pt>
                <c:pt idx="2990">
                  <c:v>299</c:v>
                </c:pt>
                <c:pt idx="2991">
                  <c:v>299.10000000000002</c:v>
                </c:pt>
                <c:pt idx="2992">
                  <c:v>299.2</c:v>
                </c:pt>
                <c:pt idx="2993">
                  <c:v>299.3</c:v>
                </c:pt>
                <c:pt idx="2994">
                  <c:v>299.39999999999998</c:v>
                </c:pt>
                <c:pt idx="2995">
                  <c:v>299.5</c:v>
                </c:pt>
                <c:pt idx="2996">
                  <c:v>299.60000000000002</c:v>
                </c:pt>
                <c:pt idx="2997">
                  <c:v>299.7</c:v>
                </c:pt>
                <c:pt idx="2998">
                  <c:v>299.8</c:v>
                </c:pt>
                <c:pt idx="2999">
                  <c:v>299.89999999999998</c:v>
                </c:pt>
                <c:pt idx="3000">
                  <c:v>300</c:v>
                </c:pt>
                <c:pt idx="3001">
                  <c:v>300.10000000000002</c:v>
                </c:pt>
                <c:pt idx="3002">
                  <c:v>300.2</c:v>
                </c:pt>
                <c:pt idx="3003">
                  <c:v>300.3</c:v>
                </c:pt>
                <c:pt idx="3004">
                  <c:v>300.39999999999998</c:v>
                </c:pt>
                <c:pt idx="3005">
                  <c:v>300.5</c:v>
                </c:pt>
                <c:pt idx="3006">
                  <c:v>300.60000000000002</c:v>
                </c:pt>
                <c:pt idx="3007">
                  <c:v>300.7</c:v>
                </c:pt>
                <c:pt idx="3008">
                  <c:v>300.8</c:v>
                </c:pt>
                <c:pt idx="3009">
                  <c:v>300.89999999999998</c:v>
                </c:pt>
                <c:pt idx="3010">
                  <c:v>301</c:v>
                </c:pt>
                <c:pt idx="3011">
                  <c:v>301.10000000000002</c:v>
                </c:pt>
                <c:pt idx="3012">
                  <c:v>301.2</c:v>
                </c:pt>
                <c:pt idx="3013">
                  <c:v>301.3</c:v>
                </c:pt>
                <c:pt idx="3014">
                  <c:v>301.39999999999998</c:v>
                </c:pt>
                <c:pt idx="3015">
                  <c:v>301.5</c:v>
                </c:pt>
                <c:pt idx="3016">
                  <c:v>301.60000000000002</c:v>
                </c:pt>
                <c:pt idx="3017">
                  <c:v>301.7</c:v>
                </c:pt>
                <c:pt idx="3018">
                  <c:v>301.8</c:v>
                </c:pt>
                <c:pt idx="3019">
                  <c:v>301.89999999999998</c:v>
                </c:pt>
                <c:pt idx="3020">
                  <c:v>302</c:v>
                </c:pt>
                <c:pt idx="3021">
                  <c:v>302.10000000000002</c:v>
                </c:pt>
                <c:pt idx="3022">
                  <c:v>302.2</c:v>
                </c:pt>
                <c:pt idx="3023">
                  <c:v>302.3</c:v>
                </c:pt>
                <c:pt idx="3024">
                  <c:v>302.39999999999998</c:v>
                </c:pt>
                <c:pt idx="3025">
                  <c:v>302.5</c:v>
                </c:pt>
                <c:pt idx="3026">
                  <c:v>302.60000000000002</c:v>
                </c:pt>
                <c:pt idx="3027">
                  <c:v>302.7</c:v>
                </c:pt>
                <c:pt idx="3028">
                  <c:v>302.8</c:v>
                </c:pt>
                <c:pt idx="3029">
                  <c:v>302.89999999999998</c:v>
                </c:pt>
                <c:pt idx="3030">
                  <c:v>303</c:v>
                </c:pt>
                <c:pt idx="3031">
                  <c:v>303.10000000000002</c:v>
                </c:pt>
                <c:pt idx="3032">
                  <c:v>303.2</c:v>
                </c:pt>
                <c:pt idx="3033">
                  <c:v>303.3</c:v>
                </c:pt>
                <c:pt idx="3034">
                  <c:v>303.39999999999998</c:v>
                </c:pt>
                <c:pt idx="3035">
                  <c:v>303.5</c:v>
                </c:pt>
                <c:pt idx="3036">
                  <c:v>303.60000000000002</c:v>
                </c:pt>
                <c:pt idx="3037">
                  <c:v>303.7</c:v>
                </c:pt>
                <c:pt idx="3038">
                  <c:v>303.8</c:v>
                </c:pt>
                <c:pt idx="3039">
                  <c:v>303.89999999999998</c:v>
                </c:pt>
                <c:pt idx="3040">
                  <c:v>304</c:v>
                </c:pt>
                <c:pt idx="3041">
                  <c:v>304.10000000000002</c:v>
                </c:pt>
                <c:pt idx="3042">
                  <c:v>304.2</c:v>
                </c:pt>
                <c:pt idx="3043">
                  <c:v>304.3</c:v>
                </c:pt>
                <c:pt idx="3044">
                  <c:v>304.39999999999998</c:v>
                </c:pt>
                <c:pt idx="3045">
                  <c:v>304.5</c:v>
                </c:pt>
                <c:pt idx="3046">
                  <c:v>304.60000000000002</c:v>
                </c:pt>
                <c:pt idx="3047">
                  <c:v>304.7</c:v>
                </c:pt>
                <c:pt idx="3048">
                  <c:v>304.8</c:v>
                </c:pt>
                <c:pt idx="3049">
                  <c:v>304.89999999999998</c:v>
                </c:pt>
                <c:pt idx="3050">
                  <c:v>305</c:v>
                </c:pt>
                <c:pt idx="3051">
                  <c:v>305.10000000000002</c:v>
                </c:pt>
                <c:pt idx="3052">
                  <c:v>305.2</c:v>
                </c:pt>
                <c:pt idx="3053">
                  <c:v>305.3</c:v>
                </c:pt>
                <c:pt idx="3054">
                  <c:v>305.39999999999998</c:v>
                </c:pt>
                <c:pt idx="3055">
                  <c:v>305.5</c:v>
                </c:pt>
                <c:pt idx="3056">
                  <c:v>305.60000000000002</c:v>
                </c:pt>
                <c:pt idx="3057">
                  <c:v>305.7</c:v>
                </c:pt>
                <c:pt idx="3058">
                  <c:v>305.8</c:v>
                </c:pt>
                <c:pt idx="3059">
                  <c:v>305.89999999999998</c:v>
                </c:pt>
                <c:pt idx="3060">
                  <c:v>306</c:v>
                </c:pt>
                <c:pt idx="3061">
                  <c:v>306.10000000000002</c:v>
                </c:pt>
                <c:pt idx="3062">
                  <c:v>306.2</c:v>
                </c:pt>
                <c:pt idx="3063">
                  <c:v>306.3</c:v>
                </c:pt>
                <c:pt idx="3064">
                  <c:v>306.39999999999998</c:v>
                </c:pt>
                <c:pt idx="3065">
                  <c:v>306.5</c:v>
                </c:pt>
                <c:pt idx="3066">
                  <c:v>306.60000000000002</c:v>
                </c:pt>
                <c:pt idx="3067">
                  <c:v>306.7</c:v>
                </c:pt>
                <c:pt idx="3068">
                  <c:v>306.8</c:v>
                </c:pt>
                <c:pt idx="3069">
                  <c:v>306.89999999999998</c:v>
                </c:pt>
                <c:pt idx="3070">
                  <c:v>307</c:v>
                </c:pt>
                <c:pt idx="3071">
                  <c:v>307.10000000000002</c:v>
                </c:pt>
                <c:pt idx="3072">
                  <c:v>307.2</c:v>
                </c:pt>
                <c:pt idx="3073">
                  <c:v>307.3</c:v>
                </c:pt>
                <c:pt idx="3074">
                  <c:v>307.39999999999998</c:v>
                </c:pt>
                <c:pt idx="3075">
                  <c:v>307.5</c:v>
                </c:pt>
                <c:pt idx="3076">
                  <c:v>307.60000000000002</c:v>
                </c:pt>
                <c:pt idx="3077">
                  <c:v>307.7</c:v>
                </c:pt>
                <c:pt idx="3078">
                  <c:v>307.8</c:v>
                </c:pt>
                <c:pt idx="3079">
                  <c:v>307.89999999999998</c:v>
                </c:pt>
                <c:pt idx="3080">
                  <c:v>308</c:v>
                </c:pt>
                <c:pt idx="3081">
                  <c:v>308.10000000000002</c:v>
                </c:pt>
                <c:pt idx="3082">
                  <c:v>308.2</c:v>
                </c:pt>
                <c:pt idx="3083">
                  <c:v>308.3</c:v>
                </c:pt>
                <c:pt idx="3084">
                  <c:v>308.39999999999998</c:v>
                </c:pt>
                <c:pt idx="3085">
                  <c:v>308.5</c:v>
                </c:pt>
                <c:pt idx="3086">
                  <c:v>308.60000000000002</c:v>
                </c:pt>
                <c:pt idx="3087">
                  <c:v>308.7</c:v>
                </c:pt>
                <c:pt idx="3088">
                  <c:v>308.8</c:v>
                </c:pt>
                <c:pt idx="3089">
                  <c:v>308.89999999999998</c:v>
                </c:pt>
                <c:pt idx="3090">
                  <c:v>309</c:v>
                </c:pt>
                <c:pt idx="3091">
                  <c:v>309.10000000000002</c:v>
                </c:pt>
                <c:pt idx="3092">
                  <c:v>309.2</c:v>
                </c:pt>
                <c:pt idx="3093">
                  <c:v>309.3</c:v>
                </c:pt>
                <c:pt idx="3094">
                  <c:v>309.39999999999998</c:v>
                </c:pt>
                <c:pt idx="3095">
                  <c:v>309.5</c:v>
                </c:pt>
                <c:pt idx="3096">
                  <c:v>309.60000000000002</c:v>
                </c:pt>
                <c:pt idx="3097">
                  <c:v>309.7</c:v>
                </c:pt>
                <c:pt idx="3098">
                  <c:v>309.8</c:v>
                </c:pt>
                <c:pt idx="3099">
                  <c:v>309.89999999999998</c:v>
                </c:pt>
                <c:pt idx="3100">
                  <c:v>310</c:v>
                </c:pt>
                <c:pt idx="3101">
                  <c:v>310.10000000000002</c:v>
                </c:pt>
                <c:pt idx="3102">
                  <c:v>310.2</c:v>
                </c:pt>
                <c:pt idx="3103">
                  <c:v>310.3</c:v>
                </c:pt>
                <c:pt idx="3104">
                  <c:v>310.39999999999998</c:v>
                </c:pt>
                <c:pt idx="3105">
                  <c:v>310.5</c:v>
                </c:pt>
                <c:pt idx="3106">
                  <c:v>310.60000000000002</c:v>
                </c:pt>
                <c:pt idx="3107">
                  <c:v>310.7</c:v>
                </c:pt>
                <c:pt idx="3108">
                  <c:v>310.8</c:v>
                </c:pt>
                <c:pt idx="3109">
                  <c:v>310.89999999999998</c:v>
                </c:pt>
                <c:pt idx="3110">
                  <c:v>311</c:v>
                </c:pt>
                <c:pt idx="3111">
                  <c:v>311.10000000000002</c:v>
                </c:pt>
                <c:pt idx="3112">
                  <c:v>311.2</c:v>
                </c:pt>
                <c:pt idx="3113">
                  <c:v>311.3</c:v>
                </c:pt>
                <c:pt idx="3114">
                  <c:v>311.39999999999998</c:v>
                </c:pt>
                <c:pt idx="3115">
                  <c:v>311.5</c:v>
                </c:pt>
                <c:pt idx="3116">
                  <c:v>311.60000000000002</c:v>
                </c:pt>
                <c:pt idx="3117">
                  <c:v>311.7</c:v>
                </c:pt>
                <c:pt idx="3118">
                  <c:v>311.8</c:v>
                </c:pt>
                <c:pt idx="3119">
                  <c:v>311.89999999999998</c:v>
                </c:pt>
                <c:pt idx="3120">
                  <c:v>312</c:v>
                </c:pt>
                <c:pt idx="3121">
                  <c:v>312.10000000000002</c:v>
                </c:pt>
                <c:pt idx="3122">
                  <c:v>312.2</c:v>
                </c:pt>
                <c:pt idx="3123">
                  <c:v>312.3</c:v>
                </c:pt>
                <c:pt idx="3124">
                  <c:v>312.39999999999998</c:v>
                </c:pt>
                <c:pt idx="3125">
                  <c:v>312.5</c:v>
                </c:pt>
                <c:pt idx="3126">
                  <c:v>312.60000000000002</c:v>
                </c:pt>
                <c:pt idx="3127">
                  <c:v>312.7</c:v>
                </c:pt>
                <c:pt idx="3128">
                  <c:v>312.8</c:v>
                </c:pt>
                <c:pt idx="3129">
                  <c:v>312.89999999999998</c:v>
                </c:pt>
                <c:pt idx="3130">
                  <c:v>313</c:v>
                </c:pt>
                <c:pt idx="3131">
                  <c:v>313.10000000000002</c:v>
                </c:pt>
                <c:pt idx="3132">
                  <c:v>313.2</c:v>
                </c:pt>
                <c:pt idx="3133">
                  <c:v>313.3</c:v>
                </c:pt>
                <c:pt idx="3134">
                  <c:v>313.39999999999998</c:v>
                </c:pt>
                <c:pt idx="3135">
                  <c:v>313.5</c:v>
                </c:pt>
                <c:pt idx="3136">
                  <c:v>313.60000000000002</c:v>
                </c:pt>
                <c:pt idx="3137">
                  <c:v>313.7</c:v>
                </c:pt>
                <c:pt idx="3138">
                  <c:v>313.8</c:v>
                </c:pt>
                <c:pt idx="3139">
                  <c:v>313.89999999999998</c:v>
                </c:pt>
                <c:pt idx="3140">
                  <c:v>314</c:v>
                </c:pt>
                <c:pt idx="3141">
                  <c:v>314.10000000000002</c:v>
                </c:pt>
                <c:pt idx="3142">
                  <c:v>314.2</c:v>
                </c:pt>
                <c:pt idx="3143">
                  <c:v>314.3</c:v>
                </c:pt>
                <c:pt idx="3144">
                  <c:v>314.39999999999998</c:v>
                </c:pt>
                <c:pt idx="3145">
                  <c:v>314.5</c:v>
                </c:pt>
                <c:pt idx="3146">
                  <c:v>314.60000000000002</c:v>
                </c:pt>
                <c:pt idx="3147">
                  <c:v>314.7</c:v>
                </c:pt>
                <c:pt idx="3148">
                  <c:v>314.8</c:v>
                </c:pt>
                <c:pt idx="3149">
                  <c:v>314.89999999999998</c:v>
                </c:pt>
                <c:pt idx="3150">
                  <c:v>315</c:v>
                </c:pt>
                <c:pt idx="3151">
                  <c:v>315.10000000000002</c:v>
                </c:pt>
                <c:pt idx="3152">
                  <c:v>315.2</c:v>
                </c:pt>
                <c:pt idx="3153">
                  <c:v>315.3</c:v>
                </c:pt>
                <c:pt idx="3154">
                  <c:v>315.39999999999998</c:v>
                </c:pt>
                <c:pt idx="3155">
                  <c:v>315.5</c:v>
                </c:pt>
                <c:pt idx="3156">
                  <c:v>315.60000000000002</c:v>
                </c:pt>
                <c:pt idx="3157">
                  <c:v>315.7</c:v>
                </c:pt>
                <c:pt idx="3158">
                  <c:v>315.8</c:v>
                </c:pt>
                <c:pt idx="3159">
                  <c:v>315.89999999999998</c:v>
                </c:pt>
                <c:pt idx="3160">
                  <c:v>316</c:v>
                </c:pt>
                <c:pt idx="3161">
                  <c:v>316.10000000000002</c:v>
                </c:pt>
                <c:pt idx="3162">
                  <c:v>316.2</c:v>
                </c:pt>
                <c:pt idx="3163">
                  <c:v>316.3</c:v>
                </c:pt>
                <c:pt idx="3164">
                  <c:v>316.39999999999998</c:v>
                </c:pt>
                <c:pt idx="3165">
                  <c:v>316.5</c:v>
                </c:pt>
                <c:pt idx="3166">
                  <c:v>316.60000000000002</c:v>
                </c:pt>
                <c:pt idx="3167">
                  <c:v>316.7</c:v>
                </c:pt>
                <c:pt idx="3168">
                  <c:v>316.8</c:v>
                </c:pt>
                <c:pt idx="3169">
                  <c:v>316.89999999999998</c:v>
                </c:pt>
                <c:pt idx="3170">
                  <c:v>317</c:v>
                </c:pt>
                <c:pt idx="3171">
                  <c:v>317.10000000000002</c:v>
                </c:pt>
                <c:pt idx="3172">
                  <c:v>317.2</c:v>
                </c:pt>
                <c:pt idx="3173">
                  <c:v>317.3</c:v>
                </c:pt>
                <c:pt idx="3174">
                  <c:v>317.39999999999998</c:v>
                </c:pt>
                <c:pt idx="3175">
                  <c:v>317.5</c:v>
                </c:pt>
                <c:pt idx="3176">
                  <c:v>317.60000000000002</c:v>
                </c:pt>
                <c:pt idx="3177">
                  <c:v>317.7</c:v>
                </c:pt>
                <c:pt idx="3178">
                  <c:v>317.8</c:v>
                </c:pt>
                <c:pt idx="3179">
                  <c:v>317.89999999999998</c:v>
                </c:pt>
                <c:pt idx="3180">
                  <c:v>318</c:v>
                </c:pt>
                <c:pt idx="3181">
                  <c:v>318.10000000000002</c:v>
                </c:pt>
                <c:pt idx="3182">
                  <c:v>318.2</c:v>
                </c:pt>
                <c:pt idx="3183">
                  <c:v>318.3</c:v>
                </c:pt>
                <c:pt idx="3184">
                  <c:v>318.39999999999998</c:v>
                </c:pt>
                <c:pt idx="3185">
                  <c:v>318.5</c:v>
                </c:pt>
                <c:pt idx="3186">
                  <c:v>318.60000000000002</c:v>
                </c:pt>
                <c:pt idx="3187">
                  <c:v>318.7</c:v>
                </c:pt>
                <c:pt idx="3188">
                  <c:v>318.8</c:v>
                </c:pt>
                <c:pt idx="3189">
                  <c:v>318.89999999999998</c:v>
                </c:pt>
                <c:pt idx="3190">
                  <c:v>319</c:v>
                </c:pt>
                <c:pt idx="3191">
                  <c:v>319.10000000000002</c:v>
                </c:pt>
                <c:pt idx="3192">
                  <c:v>319.2</c:v>
                </c:pt>
                <c:pt idx="3193">
                  <c:v>319.3</c:v>
                </c:pt>
                <c:pt idx="3194">
                  <c:v>319.39999999999998</c:v>
                </c:pt>
                <c:pt idx="3195">
                  <c:v>319.5</c:v>
                </c:pt>
                <c:pt idx="3196">
                  <c:v>319.60000000000002</c:v>
                </c:pt>
                <c:pt idx="3197">
                  <c:v>319.7</c:v>
                </c:pt>
                <c:pt idx="3198">
                  <c:v>319.8</c:v>
                </c:pt>
                <c:pt idx="3199">
                  <c:v>319.89999999999998</c:v>
                </c:pt>
                <c:pt idx="3200">
                  <c:v>320</c:v>
                </c:pt>
                <c:pt idx="3201">
                  <c:v>320.10000000000002</c:v>
                </c:pt>
                <c:pt idx="3202">
                  <c:v>320.2</c:v>
                </c:pt>
                <c:pt idx="3203">
                  <c:v>320.3</c:v>
                </c:pt>
                <c:pt idx="3204">
                  <c:v>320.39999999999998</c:v>
                </c:pt>
                <c:pt idx="3205">
                  <c:v>320.5</c:v>
                </c:pt>
                <c:pt idx="3206">
                  <c:v>320.60000000000002</c:v>
                </c:pt>
                <c:pt idx="3207">
                  <c:v>320.7</c:v>
                </c:pt>
                <c:pt idx="3208">
                  <c:v>320.8</c:v>
                </c:pt>
                <c:pt idx="3209">
                  <c:v>320.89999999999998</c:v>
                </c:pt>
                <c:pt idx="3210">
                  <c:v>321</c:v>
                </c:pt>
                <c:pt idx="3211">
                  <c:v>321.10000000000002</c:v>
                </c:pt>
                <c:pt idx="3212">
                  <c:v>321.2</c:v>
                </c:pt>
                <c:pt idx="3213">
                  <c:v>321.3</c:v>
                </c:pt>
                <c:pt idx="3214">
                  <c:v>321.39999999999998</c:v>
                </c:pt>
                <c:pt idx="3215">
                  <c:v>321.5</c:v>
                </c:pt>
                <c:pt idx="3216">
                  <c:v>321.60000000000002</c:v>
                </c:pt>
                <c:pt idx="3217">
                  <c:v>321.7</c:v>
                </c:pt>
                <c:pt idx="3218">
                  <c:v>321.8</c:v>
                </c:pt>
                <c:pt idx="3219">
                  <c:v>321.89999999999998</c:v>
                </c:pt>
                <c:pt idx="3220">
                  <c:v>322</c:v>
                </c:pt>
                <c:pt idx="3221">
                  <c:v>322.10000000000002</c:v>
                </c:pt>
                <c:pt idx="3222">
                  <c:v>322.2</c:v>
                </c:pt>
                <c:pt idx="3223">
                  <c:v>322.3</c:v>
                </c:pt>
                <c:pt idx="3224">
                  <c:v>322.39999999999998</c:v>
                </c:pt>
                <c:pt idx="3225">
                  <c:v>322.5</c:v>
                </c:pt>
                <c:pt idx="3226">
                  <c:v>322.60000000000002</c:v>
                </c:pt>
                <c:pt idx="3227">
                  <c:v>322.7</c:v>
                </c:pt>
                <c:pt idx="3228">
                  <c:v>322.8</c:v>
                </c:pt>
                <c:pt idx="3229">
                  <c:v>322.89999999999998</c:v>
                </c:pt>
                <c:pt idx="3230">
                  <c:v>323</c:v>
                </c:pt>
                <c:pt idx="3231">
                  <c:v>323.10000000000002</c:v>
                </c:pt>
                <c:pt idx="3232">
                  <c:v>323.2</c:v>
                </c:pt>
                <c:pt idx="3233">
                  <c:v>323.3</c:v>
                </c:pt>
                <c:pt idx="3234">
                  <c:v>323.39999999999998</c:v>
                </c:pt>
                <c:pt idx="3235">
                  <c:v>323.5</c:v>
                </c:pt>
                <c:pt idx="3236">
                  <c:v>323.60000000000002</c:v>
                </c:pt>
                <c:pt idx="3237">
                  <c:v>323.7</c:v>
                </c:pt>
                <c:pt idx="3238">
                  <c:v>323.8</c:v>
                </c:pt>
                <c:pt idx="3239">
                  <c:v>323.89999999999998</c:v>
                </c:pt>
                <c:pt idx="3240">
                  <c:v>324</c:v>
                </c:pt>
                <c:pt idx="3241">
                  <c:v>324.10000000000002</c:v>
                </c:pt>
                <c:pt idx="3242">
                  <c:v>324.2</c:v>
                </c:pt>
                <c:pt idx="3243">
                  <c:v>324.3</c:v>
                </c:pt>
                <c:pt idx="3244">
                  <c:v>324.39999999999998</c:v>
                </c:pt>
                <c:pt idx="3245">
                  <c:v>324.5</c:v>
                </c:pt>
                <c:pt idx="3246">
                  <c:v>324.60000000000002</c:v>
                </c:pt>
                <c:pt idx="3247">
                  <c:v>324.7</c:v>
                </c:pt>
                <c:pt idx="3248">
                  <c:v>324.8</c:v>
                </c:pt>
                <c:pt idx="3249">
                  <c:v>324.89999999999998</c:v>
                </c:pt>
                <c:pt idx="3250">
                  <c:v>325</c:v>
                </c:pt>
                <c:pt idx="3251">
                  <c:v>325.10000000000002</c:v>
                </c:pt>
                <c:pt idx="3252">
                  <c:v>325.2</c:v>
                </c:pt>
                <c:pt idx="3253">
                  <c:v>325.3</c:v>
                </c:pt>
                <c:pt idx="3254">
                  <c:v>325.39999999999998</c:v>
                </c:pt>
                <c:pt idx="3255">
                  <c:v>325.5</c:v>
                </c:pt>
                <c:pt idx="3256">
                  <c:v>325.60000000000002</c:v>
                </c:pt>
                <c:pt idx="3257">
                  <c:v>325.7</c:v>
                </c:pt>
                <c:pt idx="3258">
                  <c:v>325.8</c:v>
                </c:pt>
                <c:pt idx="3259">
                  <c:v>325.89999999999998</c:v>
                </c:pt>
                <c:pt idx="3260">
                  <c:v>326</c:v>
                </c:pt>
                <c:pt idx="3261">
                  <c:v>326.10000000000002</c:v>
                </c:pt>
                <c:pt idx="3262">
                  <c:v>326.2</c:v>
                </c:pt>
                <c:pt idx="3263">
                  <c:v>326.3</c:v>
                </c:pt>
                <c:pt idx="3264">
                  <c:v>326.39999999999998</c:v>
                </c:pt>
                <c:pt idx="3265">
                  <c:v>326.5</c:v>
                </c:pt>
                <c:pt idx="3266">
                  <c:v>326.60000000000002</c:v>
                </c:pt>
                <c:pt idx="3267">
                  <c:v>326.7</c:v>
                </c:pt>
                <c:pt idx="3268">
                  <c:v>326.8</c:v>
                </c:pt>
                <c:pt idx="3269">
                  <c:v>326.89999999999998</c:v>
                </c:pt>
                <c:pt idx="3270">
                  <c:v>327</c:v>
                </c:pt>
                <c:pt idx="3271">
                  <c:v>327.10000000000002</c:v>
                </c:pt>
                <c:pt idx="3272">
                  <c:v>327.2</c:v>
                </c:pt>
                <c:pt idx="3273">
                  <c:v>327.3</c:v>
                </c:pt>
                <c:pt idx="3274">
                  <c:v>327.39999999999998</c:v>
                </c:pt>
                <c:pt idx="3275">
                  <c:v>327.5</c:v>
                </c:pt>
                <c:pt idx="3276">
                  <c:v>327.60000000000002</c:v>
                </c:pt>
                <c:pt idx="3277">
                  <c:v>327.7</c:v>
                </c:pt>
                <c:pt idx="3278">
                  <c:v>327.8</c:v>
                </c:pt>
                <c:pt idx="3279">
                  <c:v>327.9</c:v>
                </c:pt>
                <c:pt idx="3280">
                  <c:v>328</c:v>
                </c:pt>
                <c:pt idx="3281">
                  <c:v>328.1</c:v>
                </c:pt>
                <c:pt idx="3282">
                  <c:v>328.2</c:v>
                </c:pt>
                <c:pt idx="3283">
                  <c:v>328.3</c:v>
                </c:pt>
                <c:pt idx="3284">
                  <c:v>328.4</c:v>
                </c:pt>
                <c:pt idx="3285">
                  <c:v>328.5</c:v>
                </c:pt>
                <c:pt idx="3286">
                  <c:v>328.6</c:v>
                </c:pt>
                <c:pt idx="3287">
                  <c:v>328.7</c:v>
                </c:pt>
                <c:pt idx="3288">
                  <c:v>328.8</c:v>
                </c:pt>
                <c:pt idx="3289">
                  <c:v>328.9</c:v>
                </c:pt>
                <c:pt idx="3290">
                  <c:v>329</c:v>
                </c:pt>
                <c:pt idx="3291">
                  <c:v>329.1</c:v>
                </c:pt>
                <c:pt idx="3292">
                  <c:v>329.2</c:v>
                </c:pt>
                <c:pt idx="3293">
                  <c:v>329.3</c:v>
                </c:pt>
                <c:pt idx="3294">
                  <c:v>329.4</c:v>
                </c:pt>
                <c:pt idx="3295">
                  <c:v>329.5</c:v>
                </c:pt>
                <c:pt idx="3296">
                  <c:v>329.6</c:v>
                </c:pt>
                <c:pt idx="3297">
                  <c:v>329.7</c:v>
                </c:pt>
                <c:pt idx="3298">
                  <c:v>329.8</c:v>
                </c:pt>
                <c:pt idx="3299">
                  <c:v>329.9</c:v>
                </c:pt>
                <c:pt idx="3300">
                  <c:v>330</c:v>
                </c:pt>
                <c:pt idx="3301">
                  <c:v>330.1</c:v>
                </c:pt>
                <c:pt idx="3302">
                  <c:v>330.2</c:v>
                </c:pt>
                <c:pt idx="3303">
                  <c:v>330.3</c:v>
                </c:pt>
                <c:pt idx="3304">
                  <c:v>330.4</c:v>
                </c:pt>
                <c:pt idx="3305">
                  <c:v>330.5</c:v>
                </c:pt>
                <c:pt idx="3306">
                  <c:v>330.6</c:v>
                </c:pt>
                <c:pt idx="3307">
                  <c:v>330.7</c:v>
                </c:pt>
                <c:pt idx="3308">
                  <c:v>330.8</c:v>
                </c:pt>
                <c:pt idx="3309">
                  <c:v>330.9</c:v>
                </c:pt>
                <c:pt idx="3310">
                  <c:v>331</c:v>
                </c:pt>
                <c:pt idx="3311">
                  <c:v>331.1</c:v>
                </c:pt>
                <c:pt idx="3312">
                  <c:v>331.2</c:v>
                </c:pt>
                <c:pt idx="3313">
                  <c:v>331.3</c:v>
                </c:pt>
                <c:pt idx="3314">
                  <c:v>331.4</c:v>
                </c:pt>
                <c:pt idx="3315">
                  <c:v>331.5</c:v>
                </c:pt>
                <c:pt idx="3316">
                  <c:v>331.6</c:v>
                </c:pt>
                <c:pt idx="3317">
                  <c:v>331.7</c:v>
                </c:pt>
                <c:pt idx="3318">
                  <c:v>331.8</c:v>
                </c:pt>
                <c:pt idx="3319">
                  <c:v>331.9</c:v>
                </c:pt>
                <c:pt idx="3320">
                  <c:v>332</c:v>
                </c:pt>
                <c:pt idx="3321">
                  <c:v>332.1</c:v>
                </c:pt>
                <c:pt idx="3322">
                  <c:v>332.2</c:v>
                </c:pt>
                <c:pt idx="3323">
                  <c:v>332.3</c:v>
                </c:pt>
                <c:pt idx="3324">
                  <c:v>332.4</c:v>
                </c:pt>
                <c:pt idx="3325">
                  <c:v>332.5</c:v>
                </c:pt>
                <c:pt idx="3326">
                  <c:v>332.6</c:v>
                </c:pt>
                <c:pt idx="3327">
                  <c:v>332.7</c:v>
                </c:pt>
                <c:pt idx="3328">
                  <c:v>332.8</c:v>
                </c:pt>
                <c:pt idx="3329">
                  <c:v>332.9</c:v>
                </c:pt>
                <c:pt idx="3330">
                  <c:v>333</c:v>
                </c:pt>
                <c:pt idx="3331">
                  <c:v>333.1</c:v>
                </c:pt>
                <c:pt idx="3332">
                  <c:v>333.2</c:v>
                </c:pt>
                <c:pt idx="3333">
                  <c:v>333.3</c:v>
                </c:pt>
                <c:pt idx="3334">
                  <c:v>333.4</c:v>
                </c:pt>
                <c:pt idx="3335">
                  <c:v>333.5</c:v>
                </c:pt>
                <c:pt idx="3336">
                  <c:v>333.6</c:v>
                </c:pt>
                <c:pt idx="3337">
                  <c:v>333.7</c:v>
                </c:pt>
                <c:pt idx="3338">
                  <c:v>333.8</c:v>
                </c:pt>
                <c:pt idx="3339">
                  <c:v>333.9</c:v>
                </c:pt>
                <c:pt idx="3340">
                  <c:v>334</c:v>
                </c:pt>
                <c:pt idx="3341">
                  <c:v>334.1</c:v>
                </c:pt>
                <c:pt idx="3342">
                  <c:v>334.2</c:v>
                </c:pt>
                <c:pt idx="3343">
                  <c:v>334.3</c:v>
                </c:pt>
                <c:pt idx="3344">
                  <c:v>334.4</c:v>
                </c:pt>
                <c:pt idx="3345">
                  <c:v>334.5</c:v>
                </c:pt>
                <c:pt idx="3346">
                  <c:v>334.6</c:v>
                </c:pt>
                <c:pt idx="3347">
                  <c:v>334.7</c:v>
                </c:pt>
                <c:pt idx="3348">
                  <c:v>334.8</c:v>
                </c:pt>
                <c:pt idx="3349">
                  <c:v>334.9</c:v>
                </c:pt>
                <c:pt idx="3350">
                  <c:v>335</c:v>
                </c:pt>
                <c:pt idx="3351">
                  <c:v>335.1</c:v>
                </c:pt>
                <c:pt idx="3352">
                  <c:v>335.2</c:v>
                </c:pt>
                <c:pt idx="3353">
                  <c:v>335.3</c:v>
                </c:pt>
                <c:pt idx="3354">
                  <c:v>335.4</c:v>
                </c:pt>
                <c:pt idx="3355">
                  <c:v>335.5</c:v>
                </c:pt>
                <c:pt idx="3356">
                  <c:v>335.6</c:v>
                </c:pt>
                <c:pt idx="3357">
                  <c:v>335.7</c:v>
                </c:pt>
                <c:pt idx="3358">
                  <c:v>335.8</c:v>
                </c:pt>
                <c:pt idx="3359">
                  <c:v>335.9</c:v>
                </c:pt>
                <c:pt idx="3360">
                  <c:v>336</c:v>
                </c:pt>
                <c:pt idx="3361">
                  <c:v>336.1</c:v>
                </c:pt>
                <c:pt idx="3362">
                  <c:v>336.2</c:v>
                </c:pt>
                <c:pt idx="3363">
                  <c:v>336.3</c:v>
                </c:pt>
                <c:pt idx="3364">
                  <c:v>336.4</c:v>
                </c:pt>
                <c:pt idx="3365">
                  <c:v>336.5</c:v>
                </c:pt>
                <c:pt idx="3366">
                  <c:v>336.6</c:v>
                </c:pt>
                <c:pt idx="3367">
                  <c:v>336.7</c:v>
                </c:pt>
                <c:pt idx="3368">
                  <c:v>336.8</c:v>
                </c:pt>
                <c:pt idx="3369">
                  <c:v>336.9</c:v>
                </c:pt>
                <c:pt idx="3370">
                  <c:v>337</c:v>
                </c:pt>
                <c:pt idx="3371">
                  <c:v>337.1</c:v>
                </c:pt>
                <c:pt idx="3372">
                  <c:v>337.2</c:v>
                </c:pt>
                <c:pt idx="3373">
                  <c:v>337.3</c:v>
                </c:pt>
                <c:pt idx="3374">
                  <c:v>337.4</c:v>
                </c:pt>
                <c:pt idx="3375">
                  <c:v>337.5</c:v>
                </c:pt>
                <c:pt idx="3376">
                  <c:v>337.6</c:v>
                </c:pt>
                <c:pt idx="3377">
                  <c:v>337.7</c:v>
                </c:pt>
                <c:pt idx="3378">
                  <c:v>337.8</c:v>
                </c:pt>
                <c:pt idx="3379">
                  <c:v>337.9</c:v>
                </c:pt>
                <c:pt idx="3380">
                  <c:v>338</c:v>
                </c:pt>
                <c:pt idx="3381">
                  <c:v>338.1</c:v>
                </c:pt>
                <c:pt idx="3382">
                  <c:v>338.2</c:v>
                </c:pt>
                <c:pt idx="3383">
                  <c:v>338.3</c:v>
                </c:pt>
                <c:pt idx="3384">
                  <c:v>338.4</c:v>
                </c:pt>
                <c:pt idx="3385">
                  <c:v>338.5</c:v>
                </c:pt>
                <c:pt idx="3386">
                  <c:v>338.6</c:v>
                </c:pt>
                <c:pt idx="3387">
                  <c:v>338.7</c:v>
                </c:pt>
                <c:pt idx="3388">
                  <c:v>338.8</c:v>
                </c:pt>
                <c:pt idx="3389">
                  <c:v>338.9</c:v>
                </c:pt>
                <c:pt idx="3390">
                  <c:v>339</c:v>
                </c:pt>
                <c:pt idx="3391">
                  <c:v>339.1</c:v>
                </c:pt>
                <c:pt idx="3392">
                  <c:v>339.2</c:v>
                </c:pt>
                <c:pt idx="3393">
                  <c:v>339.3</c:v>
                </c:pt>
                <c:pt idx="3394">
                  <c:v>339.4</c:v>
                </c:pt>
                <c:pt idx="3395">
                  <c:v>339.5</c:v>
                </c:pt>
                <c:pt idx="3396">
                  <c:v>339.6</c:v>
                </c:pt>
                <c:pt idx="3397">
                  <c:v>339.7</c:v>
                </c:pt>
                <c:pt idx="3398">
                  <c:v>339.8</c:v>
                </c:pt>
                <c:pt idx="3399">
                  <c:v>339.9</c:v>
                </c:pt>
                <c:pt idx="3400">
                  <c:v>340</c:v>
                </c:pt>
                <c:pt idx="3401">
                  <c:v>340.1</c:v>
                </c:pt>
                <c:pt idx="3402">
                  <c:v>340.2</c:v>
                </c:pt>
                <c:pt idx="3403">
                  <c:v>340.3</c:v>
                </c:pt>
                <c:pt idx="3404">
                  <c:v>340.4</c:v>
                </c:pt>
                <c:pt idx="3405">
                  <c:v>340.5</c:v>
                </c:pt>
                <c:pt idx="3406">
                  <c:v>340.6</c:v>
                </c:pt>
                <c:pt idx="3407">
                  <c:v>340.7</c:v>
                </c:pt>
                <c:pt idx="3408">
                  <c:v>340.8</c:v>
                </c:pt>
                <c:pt idx="3409">
                  <c:v>340.9</c:v>
                </c:pt>
                <c:pt idx="3410">
                  <c:v>341</c:v>
                </c:pt>
                <c:pt idx="3411">
                  <c:v>341.1</c:v>
                </c:pt>
                <c:pt idx="3412">
                  <c:v>341.2</c:v>
                </c:pt>
                <c:pt idx="3413">
                  <c:v>341.3</c:v>
                </c:pt>
                <c:pt idx="3414">
                  <c:v>341.4</c:v>
                </c:pt>
                <c:pt idx="3415">
                  <c:v>341.5</c:v>
                </c:pt>
                <c:pt idx="3416">
                  <c:v>341.6</c:v>
                </c:pt>
                <c:pt idx="3417">
                  <c:v>341.7</c:v>
                </c:pt>
                <c:pt idx="3418">
                  <c:v>341.8</c:v>
                </c:pt>
                <c:pt idx="3419">
                  <c:v>341.9</c:v>
                </c:pt>
                <c:pt idx="3420">
                  <c:v>342</c:v>
                </c:pt>
                <c:pt idx="3421">
                  <c:v>342.1</c:v>
                </c:pt>
                <c:pt idx="3422">
                  <c:v>342.2</c:v>
                </c:pt>
                <c:pt idx="3423">
                  <c:v>342.3</c:v>
                </c:pt>
                <c:pt idx="3424">
                  <c:v>342.4</c:v>
                </c:pt>
                <c:pt idx="3425">
                  <c:v>342.5</c:v>
                </c:pt>
                <c:pt idx="3426">
                  <c:v>342.6</c:v>
                </c:pt>
                <c:pt idx="3427">
                  <c:v>342.7</c:v>
                </c:pt>
                <c:pt idx="3428">
                  <c:v>342.8</c:v>
                </c:pt>
                <c:pt idx="3429">
                  <c:v>342.9</c:v>
                </c:pt>
                <c:pt idx="3430">
                  <c:v>343</c:v>
                </c:pt>
                <c:pt idx="3431">
                  <c:v>343.1</c:v>
                </c:pt>
                <c:pt idx="3432">
                  <c:v>343.2</c:v>
                </c:pt>
                <c:pt idx="3433">
                  <c:v>343.3</c:v>
                </c:pt>
                <c:pt idx="3434">
                  <c:v>343.4</c:v>
                </c:pt>
                <c:pt idx="3435">
                  <c:v>343.5</c:v>
                </c:pt>
                <c:pt idx="3436">
                  <c:v>343.6</c:v>
                </c:pt>
                <c:pt idx="3437">
                  <c:v>343.7</c:v>
                </c:pt>
                <c:pt idx="3438">
                  <c:v>343.8</c:v>
                </c:pt>
                <c:pt idx="3439">
                  <c:v>343.9</c:v>
                </c:pt>
                <c:pt idx="3440">
                  <c:v>344</c:v>
                </c:pt>
                <c:pt idx="3441">
                  <c:v>344.1</c:v>
                </c:pt>
                <c:pt idx="3442">
                  <c:v>344.2</c:v>
                </c:pt>
                <c:pt idx="3443">
                  <c:v>344.3</c:v>
                </c:pt>
                <c:pt idx="3444">
                  <c:v>344.4</c:v>
                </c:pt>
                <c:pt idx="3445">
                  <c:v>344.5</c:v>
                </c:pt>
                <c:pt idx="3446">
                  <c:v>344.6</c:v>
                </c:pt>
                <c:pt idx="3447">
                  <c:v>344.7</c:v>
                </c:pt>
                <c:pt idx="3448">
                  <c:v>344.8</c:v>
                </c:pt>
                <c:pt idx="3449">
                  <c:v>344.9</c:v>
                </c:pt>
                <c:pt idx="3450">
                  <c:v>345</c:v>
                </c:pt>
                <c:pt idx="3451">
                  <c:v>345.1</c:v>
                </c:pt>
                <c:pt idx="3452">
                  <c:v>345.2</c:v>
                </c:pt>
                <c:pt idx="3453">
                  <c:v>345.3</c:v>
                </c:pt>
                <c:pt idx="3454">
                  <c:v>345.4</c:v>
                </c:pt>
                <c:pt idx="3455">
                  <c:v>345.5</c:v>
                </c:pt>
                <c:pt idx="3456">
                  <c:v>345.6</c:v>
                </c:pt>
                <c:pt idx="3457">
                  <c:v>345.7</c:v>
                </c:pt>
                <c:pt idx="3458">
                  <c:v>345.8</c:v>
                </c:pt>
                <c:pt idx="3459">
                  <c:v>345.9</c:v>
                </c:pt>
                <c:pt idx="3460">
                  <c:v>346</c:v>
                </c:pt>
                <c:pt idx="3461">
                  <c:v>346.1</c:v>
                </c:pt>
                <c:pt idx="3462">
                  <c:v>346.2</c:v>
                </c:pt>
                <c:pt idx="3463">
                  <c:v>346.3</c:v>
                </c:pt>
                <c:pt idx="3464">
                  <c:v>346.4</c:v>
                </c:pt>
                <c:pt idx="3465">
                  <c:v>346.5</c:v>
                </c:pt>
                <c:pt idx="3466">
                  <c:v>346.6</c:v>
                </c:pt>
                <c:pt idx="3467">
                  <c:v>346.7</c:v>
                </c:pt>
                <c:pt idx="3468">
                  <c:v>346.8</c:v>
                </c:pt>
                <c:pt idx="3469">
                  <c:v>346.9</c:v>
                </c:pt>
                <c:pt idx="3470">
                  <c:v>347</c:v>
                </c:pt>
                <c:pt idx="3471">
                  <c:v>347.1</c:v>
                </c:pt>
                <c:pt idx="3472">
                  <c:v>347.2</c:v>
                </c:pt>
                <c:pt idx="3473">
                  <c:v>347.3</c:v>
                </c:pt>
                <c:pt idx="3474">
                  <c:v>347.4</c:v>
                </c:pt>
                <c:pt idx="3475">
                  <c:v>347.5</c:v>
                </c:pt>
                <c:pt idx="3476">
                  <c:v>347.6</c:v>
                </c:pt>
                <c:pt idx="3477">
                  <c:v>347.7</c:v>
                </c:pt>
                <c:pt idx="3478">
                  <c:v>347.8</c:v>
                </c:pt>
                <c:pt idx="3479">
                  <c:v>347.9</c:v>
                </c:pt>
                <c:pt idx="3480">
                  <c:v>348</c:v>
                </c:pt>
                <c:pt idx="3481">
                  <c:v>348.1</c:v>
                </c:pt>
                <c:pt idx="3482">
                  <c:v>348.2</c:v>
                </c:pt>
                <c:pt idx="3483">
                  <c:v>348.3</c:v>
                </c:pt>
                <c:pt idx="3484">
                  <c:v>348.4</c:v>
                </c:pt>
                <c:pt idx="3485">
                  <c:v>348.5</c:v>
                </c:pt>
                <c:pt idx="3486">
                  <c:v>348.6</c:v>
                </c:pt>
                <c:pt idx="3487">
                  <c:v>348.7</c:v>
                </c:pt>
                <c:pt idx="3488">
                  <c:v>348.8</c:v>
                </c:pt>
                <c:pt idx="3489">
                  <c:v>348.9</c:v>
                </c:pt>
                <c:pt idx="3490">
                  <c:v>349</c:v>
                </c:pt>
                <c:pt idx="3491">
                  <c:v>349.1</c:v>
                </c:pt>
                <c:pt idx="3492">
                  <c:v>349.2</c:v>
                </c:pt>
                <c:pt idx="3493">
                  <c:v>349.3</c:v>
                </c:pt>
                <c:pt idx="3494">
                  <c:v>349.4</c:v>
                </c:pt>
                <c:pt idx="3495">
                  <c:v>349.5</c:v>
                </c:pt>
                <c:pt idx="3496">
                  <c:v>349.6</c:v>
                </c:pt>
                <c:pt idx="3497">
                  <c:v>349.7</c:v>
                </c:pt>
                <c:pt idx="3498">
                  <c:v>349.8</c:v>
                </c:pt>
                <c:pt idx="3499">
                  <c:v>349.9</c:v>
                </c:pt>
                <c:pt idx="3500">
                  <c:v>350</c:v>
                </c:pt>
                <c:pt idx="3501">
                  <c:v>350.1</c:v>
                </c:pt>
                <c:pt idx="3502">
                  <c:v>350.2</c:v>
                </c:pt>
                <c:pt idx="3503">
                  <c:v>350.3</c:v>
                </c:pt>
                <c:pt idx="3504">
                  <c:v>350.4</c:v>
                </c:pt>
                <c:pt idx="3505">
                  <c:v>350.5</c:v>
                </c:pt>
                <c:pt idx="3506">
                  <c:v>350.6</c:v>
                </c:pt>
                <c:pt idx="3507">
                  <c:v>350.7</c:v>
                </c:pt>
                <c:pt idx="3508">
                  <c:v>350.8</c:v>
                </c:pt>
                <c:pt idx="3509">
                  <c:v>350.9</c:v>
                </c:pt>
                <c:pt idx="3510">
                  <c:v>351</c:v>
                </c:pt>
                <c:pt idx="3511">
                  <c:v>351.1</c:v>
                </c:pt>
                <c:pt idx="3512">
                  <c:v>351.2</c:v>
                </c:pt>
                <c:pt idx="3513">
                  <c:v>351.3</c:v>
                </c:pt>
                <c:pt idx="3514">
                  <c:v>351.4</c:v>
                </c:pt>
                <c:pt idx="3515">
                  <c:v>351.5</c:v>
                </c:pt>
                <c:pt idx="3516">
                  <c:v>351.6</c:v>
                </c:pt>
                <c:pt idx="3517">
                  <c:v>351.7</c:v>
                </c:pt>
                <c:pt idx="3518">
                  <c:v>351.8</c:v>
                </c:pt>
                <c:pt idx="3519">
                  <c:v>351.9</c:v>
                </c:pt>
                <c:pt idx="3520">
                  <c:v>352</c:v>
                </c:pt>
                <c:pt idx="3521">
                  <c:v>352.1</c:v>
                </c:pt>
                <c:pt idx="3522">
                  <c:v>352.2</c:v>
                </c:pt>
                <c:pt idx="3523">
                  <c:v>352.3</c:v>
                </c:pt>
                <c:pt idx="3524">
                  <c:v>352.4</c:v>
                </c:pt>
                <c:pt idx="3525">
                  <c:v>352.5</c:v>
                </c:pt>
                <c:pt idx="3526">
                  <c:v>352.6</c:v>
                </c:pt>
                <c:pt idx="3527">
                  <c:v>352.7</c:v>
                </c:pt>
                <c:pt idx="3528">
                  <c:v>352.8</c:v>
                </c:pt>
                <c:pt idx="3529">
                  <c:v>352.9</c:v>
                </c:pt>
                <c:pt idx="3530">
                  <c:v>353</c:v>
                </c:pt>
                <c:pt idx="3531">
                  <c:v>353.1</c:v>
                </c:pt>
                <c:pt idx="3532">
                  <c:v>353.2</c:v>
                </c:pt>
                <c:pt idx="3533">
                  <c:v>353.3</c:v>
                </c:pt>
                <c:pt idx="3534">
                  <c:v>353.4</c:v>
                </c:pt>
                <c:pt idx="3535">
                  <c:v>353.5</c:v>
                </c:pt>
                <c:pt idx="3536">
                  <c:v>353.6</c:v>
                </c:pt>
                <c:pt idx="3537">
                  <c:v>353.7</c:v>
                </c:pt>
                <c:pt idx="3538">
                  <c:v>353.8</c:v>
                </c:pt>
                <c:pt idx="3539">
                  <c:v>353.9</c:v>
                </c:pt>
                <c:pt idx="3540">
                  <c:v>354</c:v>
                </c:pt>
                <c:pt idx="3541">
                  <c:v>354.1</c:v>
                </c:pt>
                <c:pt idx="3542">
                  <c:v>354.2</c:v>
                </c:pt>
                <c:pt idx="3543">
                  <c:v>354.3</c:v>
                </c:pt>
                <c:pt idx="3544">
                  <c:v>354.4</c:v>
                </c:pt>
                <c:pt idx="3545">
                  <c:v>354.5</c:v>
                </c:pt>
                <c:pt idx="3546">
                  <c:v>354.6</c:v>
                </c:pt>
                <c:pt idx="3547">
                  <c:v>354.7</c:v>
                </c:pt>
                <c:pt idx="3548">
                  <c:v>354.8</c:v>
                </c:pt>
                <c:pt idx="3549">
                  <c:v>354.9</c:v>
                </c:pt>
                <c:pt idx="3550">
                  <c:v>355</c:v>
                </c:pt>
                <c:pt idx="3551">
                  <c:v>355.1</c:v>
                </c:pt>
                <c:pt idx="3552">
                  <c:v>355.2</c:v>
                </c:pt>
                <c:pt idx="3553">
                  <c:v>355.3</c:v>
                </c:pt>
                <c:pt idx="3554">
                  <c:v>355.4</c:v>
                </c:pt>
                <c:pt idx="3555">
                  <c:v>355.5</c:v>
                </c:pt>
                <c:pt idx="3556">
                  <c:v>355.6</c:v>
                </c:pt>
                <c:pt idx="3557">
                  <c:v>355.7</c:v>
                </c:pt>
                <c:pt idx="3558">
                  <c:v>355.8</c:v>
                </c:pt>
                <c:pt idx="3559">
                  <c:v>355.9</c:v>
                </c:pt>
                <c:pt idx="3560">
                  <c:v>356</c:v>
                </c:pt>
                <c:pt idx="3561">
                  <c:v>356.1</c:v>
                </c:pt>
                <c:pt idx="3562">
                  <c:v>356.2</c:v>
                </c:pt>
                <c:pt idx="3563">
                  <c:v>356.3</c:v>
                </c:pt>
                <c:pt idx="3564">
                  <c:v>356.4</c:v>
                </c:pt>
                <c:pt idx="3565">
                  <c:v>356.5</c:v>
                </c:pt>
                <c:pt idx="3566">
                  <c:v>356.6</c:v>
                </c:pt>
                <c:pt idx="3567">
                  <c:v>356.7</c:v>
                </c:pt>
                <c:pt idx="3568">
                  <c:v>356.8</c:v>
                </c:pt>
                <c:pt idx="3569">
                  <c:v>356.9</c:v>
                </c:pt>
                <c:pt idx="3570">
                  <c:v>357</c:v>
                </c:pt>
                <c:pt idx="3571">
                  <c:v>357.1</c:v>
                </c:pt>
                <c:pt idx="3572">
                  <c:v>357.2</c:v>
                </c:pt>
                <c:pt idx="3573">
                  <c:v>357.3</c:v>
                </c:pt>
                <c:pt idx="3574">
                  <c:v>357.4</c:v>
                </c:pt>
                <c:pt idx="3575">
                  <c:v>357.5</c:v>
                </c:pt>
                <c:pt idx="3576">
                  <c:v>357.6</c:v>
                </c:pt>
                <c:pt idx="3577">
                  <c:v>357.7</c:v>
                </c:pt>
                <c:pt idx="3578">
                  <c:v>357.8</c:v>
                </c:pt>
                <c:pt idx="3579">
                  <c:v>357.9</c:v>
                </c:pt>
                <c:pt idx="3580">
                  <c:v>358</c:v>
                </c:pt>
                <c:pt idx="3581">
                  <c:v>358.1</c:v>
                </c:pt>
                <c:pt idx="3582">
                  <c:v>358.2</c:v>
                </c:pt>
                <c:pt idx="3583">
                  <c:v>358.3</c:v>
                </c:pt>
                <c:pt idx="3584">
                  <c:v>358.4</c:v>
                </c:pt>
                <c:pt idx="3585">
                  <c:v>358.5</c:v>
                </c:pt>
                <c:pt idx="3586">
                  <c:v>358.6</c:v>
                </c:pt>
                <c:pt idx="3587">
                  <c:v>358.7</c:v>
                </c:pt>
                <c:pt idx="3588">
                  <c:v>358.8</c:v>
                </c:pt>
                <c:pt idx="3589">
                  <c:v>358.9</c:v>
                </c:pt>
                <c:pt idx="3590">
                  <c:v>359</c:v>
                </c:pt>
                <c:pt idx="3591">
                  <c:v>359.1</c:v>
                </c:pt>
                <c:pt idx="3592">
                  <c:v>359.2</c:v>
                </c:pt>
                <c:pt idx="3593">
                  <c:v>359.3</c:v>
                </c:pt>
                <c:pt idx="3594">
                  <c:v>359.4</c:v>
                </c:pt>
                <c:pt idx="3595">
                  <c:v>359.5</c:v>
                </c:pt>
                <c:pt idx="3596">
                  <c:v>359.6</c:v>
                </c:pt>
                <c:pt idx="3597">
                  <c:v>359.7</c:v>
                </c:pt>
                <c:pt idx="3598">
                  <c:v>359.8</c:v>
                </c:pt>
                <c:pt idx="3599">
                  <c:v>359.9</c:v>
                </c:pt>
                <c:pt idx="3600">
                  <c:v>360</c:v>
                </c:pt>
                <c:pt idx="3601">
                  <c:v>360.1</c:v>
                </c:pt>
                <c:pt idx="3602">
                  <c:v>360.2</c:v>
                </c:pt>
                <c:pt idx="3603">
                  <c:v>360.3</c:v>
                </c:pt>
                <c:pt idx="3604">
                  <c:v>360.4</c:v>
                </c:pt>
                <c:pt idx="3605">
                  <c:v>360.5</c:v>
                </c:pt>
                <c:pt idx="3606">
                  <c:v>360.6</c:v>
                </c:pt>
                <c:pt idx="3607">
                  <c:v>360.7</c:v>
                </c:pt>
                <c:pt idx="3608">
                  <c:v>360.8</c:v>
                </c:pt>
                <c:pt idx="3609">
                  <c:v>360.9</c:v>
                </c:pt>
                <c:pt idx="3610">
                  <c:v>361</c:v>
                </c:pt>
                <c:pt idx="3611">
                  <c:v>361.1</c:v>
                </c:pt>
                <c:pt idx="3612">
                  <c:v>361.2</c:v>
                </c:pt>
                <c:pt idx="3613">
                  <c:v>361.3</c:v>
                </c:pt>
                <c:pt idx="3614">
                  <c:v>361.4</c:v>
                </c:pt>
                <c:pt idx="3615">
                  <c:v>361.5</c:v>
                </c:pt>
                <c:pt idx="3616">
                  <c:v>361.6</c:v>
                </c:pt>
                <c:pt idx="3617">
                  <c:v>361.7</c:v>
                </c:pt>
                <c:pt idx="3618">
                  <c:v>361.8</c:v>
                </c:pt>
                <c:pt idx="3619">
                  <c:v>361.9</c:v>
                </c:pt>
                <c:pt idx="3620">
                  <c:v>362</c:v>
                </c:pt>
                <c:pt idx="3621">
                  <c:v>362.1</c:v>
                </c:pt>
                <c:pt idx="3622">
                  <c:v>362.2</c:v>
                </c:pt>
                <c:pt idx="3623">
                  <c:v>362.3</c:v>
                </c:pt>
                <c:pt idx="3624">
                  <c:v>362.4</c:v>
                </c:pt>
                <c:pt idx="3625">
                  <c:v>362.5</c:v>
                </c:pt>
                <c:pt idx="3626">
                  <c:v>362.6</c:v>
                </c:pt>
                <c:pt idx="3627">
                  <c:v>362.7</c:v>
                </c:pt>
                <c:pt idx="3628">
                  <c:v>362.8</c:v>
                </c:pt>
                <c:pt idx="3629">
                  <c:v>362.9</c:v>
                </c:pt>
                <c:pt idx="3630">
                  <c:v>363</c:v>
                </c:pt>
                <c:pt idx="3631">
                  <c:v>363.1</c:v>
                </c:pt>
                <c:pt idx="3632">
                  <c:v>363.2</c:v>
                </c:pt>
                <c:pt idx="3633">
                  <c:v>363.3</c:v>
                </c:pt>
                <c:pt idx="3634">
                  <c:v>363.4</c:v>
                </c:pt>
                <c:pt idx="3635">
                  <c:v>363.5</c:v>
                </c:pt>
                <c:pt idx="3636">
                  <c:v>363.6</c:v>
                </c:pt>
                <c:pt idx="3637">
                  <c:v>363.7</c:v>
                </c:pt>
                <c:pt idx="3638">
                  <c:v>363.8</c:v>
                </c:pt>
                <c:pt idx="3639">
                  <c:v>363.9</c:v>
                </c:pt>
                <c:pt idx="3640">
                  <c:v>364</c:v>
                </c:pt>
                <c:pt idx="3641">
                  <c:v>364.1</c:v>
                </c:pt>
                <c:pt idx="3642">
                  <c:v>364.2</c:v>
                </c:pt>
                <c:pt idx="3643">
                  <c:v>364.3</c:v>
                </c:pt>
                <c:pt idx="3644">
                  <c:v>364.4</c:v>
                </c:pt>
                <c:pt idx="3645">
                  <c:v>364.5</c:v>
                </c:pt>
                <c:pt idx="3646">
                  <c:v>364.6</c:v>
                </c:pt>
                <c:pt idx="3647">
                  <c:v>364.7</c:v>
                </c:pt>
                <c:pt idx="3648">
                  <c:v>364.8</c:v>
                </c:pt>
                <c:pt idx="3649">
                  <c:v>364.9</c:v>
                </c:pt>
                <c:pt idx="3650">
                  <c:v>365</c:v>
                </c:pt>
                <c:pt idx="3651">
                  <c:v>365.1</c:v>
                </c:pt>
                <c:pt idx="3652">
                  <c:v>365.2</c:v>
                </c:pt>
                <c:pt idx="3653">
                  <c:v>365.3</c:v>
                </c:pt>
                <c:pt idx="3654">
                  <c:v>365.4</c:v>
                </c:pt>
                <c:pt idx="3655">
                  <c:v>365.5</c:v>
                </c:pt>
                <c:pt idx="3656">
                  <c:v>365.6</c:v>
                </c:pt>
                <c:pt idx="3657">
                  <c:v>365.7</c:v>
                </c:pt>
                <c:pt idx="3658">
                  <c:v>365.8</c:v>
                </c:pt>
                <c:pt idx="3659">
                  <c:v>365.9</c:v>
                </c:pt>
                <c:pt idx="3660">
                  <c:v>366</c:v>
                </c:pt>
                <c:pt idx="3661">
                  <c:v>366.1</c:v>
                </c:pt>
                <c:pt idx="3662">
                  <c:v>366.2</c:v>
                </c:pt>
                <c:pt idx="3663">
                  <c:v>366.3</c:v>
                </c:pt>
                <c:pt idx="3664">
                  <c:v>366.4</c:v>
                </c:pt>
                <c:pt idx="3665">
                  <c:v>366.5</c:v>
                </c:pt>
                <c:pt idx="3666">
                  <c:v>366.6</c:v>
                </c:pt>
                <c:pt idx="3667">
                  <c:v>366.7</c:v>
                </c:pt>
                <c:pt idx="3668">
                  <c:v>366.8</c:v>
                </c:pt>
                <c:pt idx="3669">
                  <c:v>366.9</c:v>
                </c:pt>
                <c:pt idx="3670">
                  <c:v>367</c:v>
                </c:pt>
                <c:pt idx="3671">
                  <c:v>367.1</c:v>
                </c:pt>
                <c:pt idx="3672">
                  <c:v>367.2</c:v>
                </c:pt>
                <c:pt idx="3673">
                  <c:v>367.3</c:v>
                </c:pt>
                <c:pt idx="3674">
                  <c:v>367.4</c:v>
                </c:pt>
                <c:pt idx="3675">
                  <c:v>367.5</c:v>
                </c:pt>
                <c:pt idx="3676">
                  <c:v>367.6</c:v>
                </c:pt>
                <c:pt idx="3677">
                  <c:v>367.7</c:v>
                </c:pt>
                <c:pt idx="3678">
                  <c:v>367.8</c:v>
                </c:pt>
                <c:pt idx="3679">
                  <c:v>367.9</c:v>
                </c:pt>
                <c:pt idx="3680">
                  <c:v>368</c:v>
                </c:pt>
                <c:pt idx="3681">
                  <c:v>368.1</c:v>
                </c:pt>
                <c:pt idx="3682">
                  <c:v>368.2</c:v>
                </c:pt>
                <c:pt idx="3683">
                  <c:v>368.3</c:v>
                </c:pt>
                <c:pt idx="3684">
                  <c:v>368.4</c:v>
                </c:pt>
                <c:pt idx="3685">
                  <c:v>368.5</c:v>
                </c:pt>
                <c:pt idx="3686">
                  <c:v>368.6</c:v>
                </c:pt>
                <c:pt idx="3687">
                  <c:v>368.7</c:v>
                </c:pt>
                <c:pt idx="3688">
                  <c:v>368.8</c:v>
                </c:pt>
                <c:pt idx="3689">
                  <c:v>368.9</c:v>
                </c:pt>
                <c:pt idx="3690">
                  <c:v>369</c:v>
                </c:pt>
                <c:pt idx="3691">
                  <c:v>369.1</c:v>
                </c:pt>
                <c:pt idx="3692">
                  <c:v>369.2</c:v>
                </c:pt>
                <c:pt idx="3693">
                  <c:v>369.3</c:v>
                </c:pt>
                <c:pt idx="3694">
                  <c:v>369.4</c:v>
                </c:pt>
                <c:pt idx="3695">
                  <c:v>369.5</c:v>
                </c:pt>
                <c:pt idx="3696">
                  <c:v>369.6</c:v>
                </c:pt>
                <c:pt idx="3697">
                  <c:v>369.7</c:v>
                </c:pt>
                <c:pt idx="3698">
                  <c:v>369.8</c:v>
                </c:pt>
                <c:pt idx="3699">
                  <c:v>369.9</c:v>
                </c:pt>
                <c:pt idx="3700">
                  <c:v>370</c:v>
                </c:pt>
                <c:pt idx="3701">
                  <c:v>370.1</c:v>
                </c:pt>
                <c:pt idx="3702">
                  <c:v>370.2</c:v>
                </c:pt>
                <c:pt idx="3703">
                  <c:v>370.3</c:v>
                </c:pt>
                <c:pt idx="3704">
                  <c:v>370.4</c:v>
                </c:pt>
                <c:pt idx="3705">
                  <c:v>370.5</c:v>
                </c:pt>
                <c:pt idx="3706">
                  <c:v>370.6</c:v>
                </c:pt>
                <c:pt idx="3707">
                  <c:v>370.7</c:v>
                </c:pt>
                <c:pt idx="3708">
                  <c:v>370.8</c:v>
                </c:pt>
                <c:pt idx="3709">
                  <c:v>370.9</c:v>
                </c:pt>
                <c:pt idx="3710">
                  <c:v>371</c:v>
                </c:pt>
                <c:pt idx="3711">
                  <c:v>371.1</c:v>
                </c:pt>
                <c:pt idx="3712">
                  <c:v>371.2</c:v>
                </c:pt>
                <c:pt idx="3713">
                  <c:v>371.3</c:v>
                </c:pt>
                <c:pt idx="3714">
                  <c:v>371.4</c:v>
                </c:pt>
                <c:pt idx="3715">
                  <c:v>371.5</c:v>
                </c:pt>
                <c:pt idx="3716">
                  <c:v>371.6</c:v>
                </c:pt>
                <c:pt idx="3717">
                  <c:v>371.7</c:v>
                </c:pt>
                <c:pt idx="3718">
                  <c:v>371.8</c:v>
                </c:pt>
                <c:pt idx="3719">
                  <c:v>371.9</c:v>
                </c:pt>
                <c:pt idx="3720">
                  <c:v>372</c:v>
                </c:pt>
                <c:pt idx="3721">
                  <c:v>372.1</c:v>
                </c:pt>
                <c:pt idx="3722">
                  <c:v>372.2</c:v>
                </c:pt>
                <c:pt idx="3723">
                  <c:v>372.3</c:v>
                </c:pt>
                <c:pt idx="3724">
                  <c:v>372.4</c:v>
                </c:pt>
                <c:pt idx="3725">
                  <c:v>372.5</c:v>
                </c:pt>
                <c:pt idx="3726">
                  <c:v>372.6</c:v>
                </c:pt>
                <c:pt idx="3727">
                  <c:v>372.7</c:v>
                </c:pt>
                <c:pt idx="3728">
                  <c:v>372.8</c:v>
                </c:pt>
                <c:pt idx="3729">
                  <c:v>372.9</c:v>
                </c:pt>
                <c:pt idx="3730">
                  <c:v>373</c:v>
                </c:pt>
                <c:pt idx="3731">
                  <c:v>373.1</c:v>
                </c:pt>
                <c:pt idx="3732">
                  <c:v>373.2</c:v>
                </c:pt>
                <c:pt idx="3733">
                  <c:v>373.3</c:v>
                </c:pt>
                <c:pt idx="3734">
                  <c:v>373.4</c:v>
                </c:pt>
                <c:pt idx="3735">
                  <c:v>373.5</c:v>
                </c:pt>
                <c:pt idx="3736">
                  <c:v>373.6</c:v>
                </c:pt>
                <c:pt idx="3737">
                  <c:v>373.7</c:v>
                </c:pt>
                <c:pt idx="3738">
                  <c:v>373.8</c:v>
                </c:pt>
                <c:pt idx="3739">
                  <c:v>373.9</c:v>
                </c:pt>
                <c:pt idx="3740">
                  <c:v>374</c:v>
                </c:pt>
                <c:pt idx="3741">
                  <c:v>374.1</c:v>
                </c:pt>
                <c:pt idx="3742">
                  <c:v>374.2</c:v>
                </c:pt>
                <c:pt idx="3743">
                  <c:v>374.3</c:v>
                </c:pt>
                <c:pt idx="3744">
                  <c:v>374.4</c:v>
                </c:pt>
                <c:pt idx="3745">
                  <c:v>374.5</c:v>
                </c:pt>
                <c:pt idx="3746">
                  <c:v>374.6</c:v>
                </c:pt>
                <c:pt idx="3747">
                  <c:v>374.7</c:v>
                </c:pt>
                <c:pt idx="3748">
                  <c:v>374.8</c:v>
                </c:pt>
                <c:pt idx="3749">
                  <c:v>374.9</c:v>
                </c:pt>
                <c:pt idx="3750">
                  <c:v>375</c:v>
                </c:pt>
                <c:pt idx="3751">
                  <c:v>375.1</c:v>
                </c:pt>
                <c:pt idx="3752">
                  <c:v>375.2</c:v>
                </c:pt>
                <c:pt idx="3753">
                  <c:v>375.3</c:v>
                </c:pt>
                <c:pt idx="3754">
                  <c:v>375.4</c:v>
                </c:pt>
                <c:pt idx="3755">
                  <c:v>375.5</c:v>
                </c:pt>
                <c:pt idx="3756">
                  <c:v>375.6</c:v>
                </c:pt>
                <c:pt idx="3757">
                  <c:v>375.7</c:v>
                </c:pt>
                <c:pt idx="3758">
                  <c:v>375.8</c:v>
                </c:pt>
                <c:pt idx="3759">
                  <c:v>375.9</c:v>
                </c:pt>
                <c:pt idx="3760">
                  <c:v>376</c:v>
                </c:pt>
                <c:pt idx="3761">
                  <c:v>376.1</c:v>
                </c:pt>
                <c:pt idx="3762">
                  <c:v>376.2</c:v>
                </c:pt>
                <c:pt idx="3763">
                  <c:v>376.3</c:v>
                </c:pt>
                <c:pt idx="3764">
                  <c:v>376.4</c:v>
                </c:pt>
                <c:pt idx="3765">
                  <c:v>376.5</c:v>
                </c:pt>
                <c:pt idx="3766">
                  <c:v>376.6</c:v>
                </c:pt>
                <c:pt idx="3767">
                  <c:v>376.7</c:v>
                </c:pt>
                <c:pt idx="3768">
                  <c:v>376.8</c:v>
                </c:pt>
                <c:pt idx="3769">
                  <c:v>376.9</c:v>
                </c:pt>
                <c:pt idx="3770">
                  <c:v>377</c:v>
                </c:pt>
                <c:pt idx="3771">
                  <c:v>377.1</c:v>
                </c:pt>
                <c:pt idx="3772">
                  <c:v>377.2</c:v>
                </c:pt>
                <c:pt idx="3773">
                  <c:v>377.3</c:v>
                </c:pt>
                <c:pt idx="3774">
                  <c:v>377.4</c:v>
                </c:pt>
                <c:pt idx="3775">
                  <c:v>377.5</c:v>
                </c:pt>
                <c:pt idx="3776">
                  <c:v>377.6</c:v>
                </c:pt>
                <c:pt idx="3777">
                  <c:v>377.7</c:v>
                </c:pt>
                <c:pt idx="3778">
                  <c:v>377.8</c:v>
                </c:pt>
                <c:pt idx="3779">
                  <c:v>377.9</c:v>
                </c:pt>
                <c:pt idx="3780">
                  <c:v>378</c:v>
                </c:pt>
                <c:pt idx="3781">
                  <c:v>378.1</c:v>
                </c:pt>
                <c:pt idx="3782">
                  <c:v>378.2</c:v>
                </c:pt>
                <c:pt idx="3783">
                  <c:v>378.3</c:v>
                </c:pt>
                <c:pt idx="3784">
                  <c:v>378.4</c:v>
                </c:pt>
                <c:pt idx="3785">
                  <c:v>378.5</c:v>
                </c:pt>
                <c:pt idx="3786">
                  <c:v>378.6</c:v>
                </c:pt>
                <c:pt idx="3787">
                  <c:v>378.7</c:v>
                </c:pt>
                <c:pt idx="3788">
                  <c:v>378.8</c:v>
                </c:pt>
                <c:pt idx="3789">
                  <c:v>378.9</c:v>
                </c:pt>
                <c:pt idx="3790">
                  <c:v>379</c:v>
                </c:pt>
                <c:pt idx="3791">
                  <c:v>379.1</c:v>
                </c:pt>
                <c:pt idx="3792">
                  <c:v>379.2</c:v>
                </c:pt>
                <c:pt idx="3793">
                  <c:v>379.3</c:v>
                </c:pt>
                <c:pt idx="3794">
                  <c:v>379.4</c:v>
                </c:pt>
                <c:pt idx="3795">
                  <c:v>379.5</c:v>
                </c:pt>
                <c:pt idx="3796">
                  <c:v>379.6</c:v>
                </c:pt>
                <c:pt idx="3797">
                  <c:v>379.7</c:v>
                </c:pt>
                <c:pt idx="3798">
                  <c:v>379.8</c:v>
                </c:pt>
                <c:pt idx="3799">
                  <c:v>379.9</c:v>
                </c:pt>
                <c:pt idx="3800">
                  <c:v>380</c:v>
                </c:pt>
                <c:pt idx="3801">
                  <c:v>380.1</c:v>
                </c:pt>
                <c:pt idx="3802">
                  <c:v>380.2</c:v>
                </c:pt>
                <c:pt idx="3803">
                  <c:v>380.3</c:v>
                </c:pt>
                <c:pt idx="3804">
                  <c:v>380.4</c:v>
                </c:pt>
                <c:pt idx="3805">
                  <c:v>380.5</c:v>
                </c:pt>
                <c:pt idx="3806">
                  <c:v>380.6</c:v>
                </c:pt>
                <c:pt idx="3807">
                  <c:v>380.7</c:v>
                </c:pt>
                <c:pt idx="3808">
                  <c:v>380.8</c:v>
                </c:pt>
                <c:pt idx="3809">
                  <c:v>380.9</c:v>
                </c:pt>
                <c:pt idx="3810">
                  <c:v>381</c:v>
                </c:pt>
                <c:pt idx="3811">
                  <c:v>381.1</c:v>
                </c:pt>
                <c:pt idx="3812">
                  <c:v>381.2</c:v>
                </c:pt>
                <c:pt idx="3813">
                  <c:v>381.3</c:v>
                </c:pt>
                <c:pt idx="3814">
                  <c:v>381.4</c:v>
                </c:pt>
                <c:pt idx="3815">
                  <c:v>381.5</c:v>
                </c:pt>
                <c:pt idx="3816">
                  <c:v>381.6</c:v>
                </c:pt>
                <c:pt idx="3817">
                  <c:v>381.7</c:v>
                </c:pt>
                <c:pt idx="3818">
                  <c:v>381.8</c:v>
                </c:pt>
                <c:pt idx="3819">
                  <c:v>381.9</c:v>
                </c:pt>
                <c:pt idx="3820">
                  <c:v>382</c:v>
                </c:pt>
                <c:pt idx="3821">
                  <c:v>382.1</c:v>
                </c:pt>
                <c:pt idx="3822">
                  <c:v>382.2</c:v>
                </c:pt>
                <c:pt idx="3823">
                  <c:v>382.3</c:v>
                </c:pt>
                <c:pt idx="3824">
                  <c:v>382.4</c:v>
                </c:pt>
                <c:pt idx="3825">
                  <c:v>382.5</c:v>
                </c:pt>
                <c:pt idx="3826">
                  <c:v>382.6</c:v>
                </c:pt>
                <c:pt idx="3827">
                  <c:v>382.7</c:v>
                </c:pt>
                <c:pt idx="3828">
                  <c:v>382.8</c:v>
                </c:pt>
                <c:pt idx="3829">
                  <c:v>382.9</c:v>
                </c:pt>
                <c:pt idx="3830">
                  <c:v>383</c:v>
                </c:pt>
                <c:pt idx="3831">
                  <c:v>383.1</c:v>
                </c:pt>
                <c:pt idx="3832">
                  <c:v>383.2</c:v>
                </c:pt>
                <c:pt idx="3833">
                  <c:v>383.3</c:v>
                </c:pt>
                <c:pt idx="3834">
                  <c:v>383.4</c:v>
                </c:pt>
                <c:pt idx="3835">
                  <c:v>383.5</c:v>
                </c:pt>
                <c:pt idx="3836">
                  <c:v>383.6</c:v>
                </c:pt>
                <c:pt idx="3837">
                  <c:v>383.7</c:v>
                </c:pt>
                <c:pt idx="3838">
                  <c:v>383.8</c:v>
                </c:pt>
                <c:pt idx="3839">
                  <c:v>383.9</c:v>
                </c:pt>
                <c:pt idx="3840">
                  <c:v>384</c:v>
                </c:pt>
                <c:pt idx="3841">
                  <c:v>384.1</c:v>
                </c:pt>
                <c:pt idx="3842">
                  <c:v>384.2</c:v>
                </c:pt>
                <c:pt idx="3843">
                  <c:v>384.3</c:v>
                </c:pt>
                <c:pt idx="3844">
                  <c:v>384.4</c:v>
                </c:pt>
                <c:pt idx="3845">
                  <c:v>384.5</c:v>
                </c:pt>
                <c:pt idx="3846">
                  <c:v>384.6</c:v>
                </c:pt>
                <c:pt idx="3847">
                  <c:v>384.7</c:v>
                </c:pt>
                <c:pt idx="3848">
                  <c:v>384.8</c:v>
                </c:pt>
                <c:pt idx="3849">
                  <c:v>384.9</c:v>
                </c:pt>
                <c:pt idx="3850">
                  <c:v>385</c:v>
                </c:pt>
                <c:pt idx="3851">
                  <c:v>385.1</c:v>
                </c:pt>
                <c:pt idx="3852">
                  <c:v>385.2</c:v>
                </c:pt>
                <c:pt idx="3853">
                  <c:v>385.3</c:v>
                </c:pt>
                <c:pt idx="3854">
                  <c:v>385.4</c:v>
                </c:pt>
                <c:pt idx="3855">
                  <c:v>385.5</c:v>
                </c:pt>
                <c:pt idx="3856">
                  <c:v>385.6</c:v>
                </c:pt>
                <c:pt idx="3857">
                  <c:v>385.7</c:v>
                </c:pt>
                <c:pt idx="3858">
                  <c:v>385.8</c:v>
                </c:pt>
                <c:pt idx="3859">
                  <c:v>385.9</c:v>
                </c:pt>
                <c:pt idx="3860">
                  <c:v>386</c:v>
                </c:pt>
                <c:pt idx="3861">
                  <c:v>386.1</c:v>
                </c:pt>
                <c:pt idx="3862">
                  <c:v>386.2</c:v>
                </c:pt>
                <c:pt idx="3863">
                  <c:v>386.3</c:v>
                </c:pt>
                <c:pt idx="3864">
                  <c:v>386.4</c:v>
                </c:pt>
                <c:pt idx="3865">
                  <c:v>386.5</c:v>
                </c:pt>
                <c:pt idx="3866">
                  <c:v>386.6</c:v>
                </c:pt>
                <c:pt idx="3867">
                  <c:v>386.7</c:v>
                </c:pt>
                <c:pt idx="3868">
                  <c:v>386.8</c:v>
                </c:pt>
                <c:pt idx="3869">
                  <c:v>386.9</c:v>
                </c:pt>
                <c:pt idx="3870">
                  <c:v>387</c:v>
                </c:pt>
                <c:pt idx="3871">
                  <c:v>387.1</c:v>
                </c:pt>
                <c:pt idx="3872">
                  <c:v>387.2</c:v>
                </c:pt>
                <c:pt idx="3873">
                  <c:v>387.3</c:v>
                </c:pt>
                <c:pt idx="3874">
                  <c:v>387.4</c:v>
                </c:pt>
                <c:pt idx="3875">
                  <c:v>387.5</c:v>
                </c:pt>
                <c:pt idx="3876">
                  <c:v>387.6</c:v>
                </c:pt>
                <c:pt idx="3877">
                  <c:v>387.7</c:v>
                </c:pt>
                <c:pt idx="3878">
                  <c:v>387.8</c:v>
                </c:pt>
                <c:pt idx="3879">
                  <c:v>387.9</c:v>
                </c:pt>
                <c:pt idx="3880">
                  <c:v>388</c:v>
                </c:pt>
                <c:pt idx="3881">
                  <c:v>388.1</c:v>
                </c:pt>
                <c:pt idx="3882">
                  <c:v>388.2</c:v>
                </c:pt>
                <c:pt idx="3883">
                  <c:v>388.3</c:v>
                </c:pt>
                <c:pt idx="3884">
                  <c:v>388.4</c:v>
                </c:pt>
                <c:pt idx="3885">
                  <c:v>388.5</c:v>
                </c:pt>
                <c:pt idx="3886">
                  <c:v>388.6</c:v>
                </c:pt>
                <c:pt idx="3887">
                  <c:v>388.7</c:v>
                </c:pt>
                <c:pt idx="3888">
                  <c:v>388.8</c:v>
                </c:pt>
                <c:pt idx="3889">
                  <c:v>388.9</c:v>
                </c:pt>
                <c:pt idx="3890">
                  <c:v>389</c:v>
                </c:pt>
                <c:pt idx="3891">
                  <c:v>389.1</c:v>
                </c:pt>
                <c:pt idx="3892">
                  <c:v>389.2</c:v>
                </c:pt>
                <c:pt idx="3893">
                  <c:v>389.3</c:v>
                </c:pt>
                <c:pt idx="3894">
                  <c:v>389.4</c:v>
                </c:pt>
                <c:pt idx="3895">
                  <c:v>389.5</c:v>
                </c:pt>
                <c:pt idx="3896">
                  <c:v>389.6</c:v>
                </c:pt>
                <c:pt idx="3897">
                  <c:v>389.7</c:v>
                </c:pt>
                <c:pt idx="3898">
                  <c:v>389.8</c:v>
                </c:pt>
                <c:pt idx="3899">
                  <c:v>389.9</c:v>
                </c:pt>
                <c:pt idx="3900">
                  <c:v>390</c:v>
                </c:pt>
                <c:pt idx="3901">
                  <c:v>390.1</c:v>
                </c:pt>
                <c:pt idx="3902">
                  <c:v>390.2</c:v>
                </c:pt>
                <c:pt idx="3903">
                  <c:v>390.3</c:v>
                </c:pt>
                <c:pt idx="3904">
                  <c:v>390.4</c:v>
                </c:pt>
                <c:pt idx="3905">
                  <c:v>390.5</c:v>
                </c:pt>
                <c:pt idx="3906">
                  <c:v>390.6</c:v>
                </c:pt>
                <c:pt idx="3907">
                  <c:v>390.7</c:v>
                </c:pt>
                <c:pt idx="3908">
                  <c:v>390.8</c:v>
                </c:pt>
                <c:pt idx="3909">
                  <c:v>390.9</c:v>
                </c:pt>
                <c:pt idx="3910">
                  <c:v>391</c:v>
                </c:pt>
                <c:pt idx="3911">
                  <c:v>391.1</c:v>
                </c:pt>
                <c:pt idx="3912">
                  <c:v>391.2</c:v>
                </c:pt>
                <c:pt idx="3913">
                  <c:v>391.3</c:v>
                </c:pt>
                <c:pt idx="3914">
                  <c:v>391.4</c:v>
                </c:pt>
                <c:pt idx="3915">
                  <c:v>391.5</c:v>
                </c:pt>
                <c:pt idx="3916">
                  <c:v>391.6</c:v>
                </c:pt>
                <c:pt idx="3917">
                  <c:v>391.7</c:v>
                </c:pt>
                <c:pt idx="3918">
                  <c:v>391.8</c:v>
                </c:pt>
                <c:pt idx="3919">
                  <c:v>391.9</c:v>
                </c:pt>
                <c:pt idx="3920">
                  <c:v>392</c:v>
                </c:pt>
                <c:pt idx="3921">
                  <c:v>392.1</c:v>
                </c:pt>
                <c:pt idx="3922">
                  <c:v>392.2</c:v>
                </c:pt>
                <c:pt idx="3923">
                  <c:v>392.3</c:v>
                </c:pt>
                <c:pt idx="3924">
                  <c:v>392.4</c:v>
                </c:pt>
                <c:pt idx="3925">
                  <c:v>392.5</c:v>
                </c:pt>
                <c:pt idx="3926">
                  <c:v>392.6</c:v>
                </c:pt>
                <c:pt idx="3927">
                  <c:v>392.7</c:v>
                </c:pt>
                <c:pt idx="3928">
                  <c:v>392.8</c:v>
                </c:pt>
                <c:pt idx="3929">
                  <c:v>392.9</c:v>
                </c:pt>
                <c:pt idx="3930">
                  <c:v>393</c:v>
                </c:pt>
                <c:pt idx="3931">
                  <c:v>393.1</c:v>
                </c:pt>
                <c:pt idx="3932">
                  <c:v>393.2</c:v>
                </c:pt>
                <c:pt idx="3933">
                  <c:v>393.3</c:v>
                </c:pt>
                <c:pt idx="3934">
                  <c:v>393.4</c:v>
                </c:pt>
                <c:pt idx="3935">
                  <c:v>393.5</c:v>
                </c:pt>
                <c:pt idx="3936">
                  <c:v>393.6</c:v>
                </c:pt>
                <c:pt idx="3937">
                  <c:v>393.7</c:v>
                </c:pt>
                <c:pt idx="3938">
                  <c:v>393.8</c:v>
                </c:pt>
                <c:pt idx="3939">
                  <c:v>393.9</c:v>
                </c:pt>
                <c:pt idx="3940">
                  <c:v>394</c:v>
                </c:pt>
                <c:pt idx="3941">
                  <c:v>394.1</c:v>
                </c:pt>
                <c:pt idx="3942">
                  <c:v>394.2</c:v>
                </c:pt>
                <c:pt idx="3943">
                  <c:v>394.3</c:v>
                </c:pt>
                <c:pt idx="3944">
                  <c:v>394.4</c:v>
                </c:pt>
                <c:pt idx="3945">
                  <c:v>394.5</c:v>
                </c:pt>
                <c:pt idx="3946">
                  <c:v>394.6</c:v>
                </c:pt>
                <c:pt idx="3947">
                  <c:v>394.7</c:v>
                </c:pt>
                <c:pt idx="3948">
                  <c:v>394.8</c:v>
                </c:pt>
                <c:pt idx="3949">
                  <c:v>394.9</c:v>
                </c:pt>
                <c:pt idx="3950">
                  <c:v>395</c:v>
                </c:pt>
                <c:pt idx="3951">
                  <c:v>395.1</c:v>
                </c:pt>
                <c:pt idx="3952">
                  <c:v>395.2</c:v>
                </c:pt>
                <c:pt idx="3953">
                  <c:v>395.3</c:v>
                </c:pt>
                <c:pt idx="3954">
                  <c:v>395.4</c:v>
                </c:pt>
                <c:pt idx="3955">
                  <c:v>395.5</c:v>
                </c:pt>
                <c:pt idx="3956">
                  <c:v>395.6</c:v>
                </c:pt>
                <c:pt idx="3957">
                  <c:v>395.7</c:v>
                </c:pt>
                <c:pt idx="3958">
                  <c:v>395.8</c:v>
                </c:pt>
                <c:pt idx="3959">
                  <c:v>395.9</c:v>
                </c:pt>
                <c:pt idx="3960">
                  <c:v>396</c:v>
                </c:pt>
                <c:pt idx="3961">
                  <c:v>396.1</c:v>
                </c:pt>
                <c:pt idx="3962">
                  <c:v>396.2</c:v>
                </c:pt>
                <c:pt idx="3963">
                  <c:v>396.3</c:v>
                </c:pt>
                <c:pt idx="3964">
                  <c:v>396.4</c:v>
                </c:pt>
                <c:pt idx="3965">
                  <c:v>396.5</c:v>
                </c:pt>
                <c:pt idx="3966">
                  <c:v>396.6</c:v>
                </c:pt>
                <c:pt idx="3967">
                  <c:v>396.7</c:v>
                </c:pt>
                <c:pt idx="3968">
                  <c:v>396.8</c:v>
                </c:pt>
                <c:pt idx="3969">
                  <c:v>396.9</c:v>
                </c:pt>
                <c:pt idx="3970">
                  <c:v>397</c:v>
                </c:pt>
                <c:pt idx="3971">
                  <c:v>397.1</c:v>
                </c:pt>
                <c:pt idx="3972">
                  <c:v>397.2</c:v>
                </c:pt>
                <c:pt idx="3973">
                  <c:v>397.3</c:v>
                </c:pt>
                <c:pt idx="3974">
                  <c:v>397.4</c:v>
                </c:pt>
                <c:pt idx="3975">
                  <c:v>397.5</c:v>
                </c:pt>
                <c:pt idx="3976">
                  <c:v>397.6</c:v>
                </c:pt>
                <c:pt idx="3977">
                  <c:v>397.7</c:v>
                </c:pt>
                <c:pt idx="3978">
                  <c:v>397.8</c:v>
                </c:pt>
                <c:pt idx="3979">
                  <c:v>397.9</c:v>
                </c:pt>
                <c:pt idx="3980">
                  <c:v>398</c:v>
                </c:pt>
                <c:pt idx="3981">
                  <c:v>398.1</c:v>
                </c:pt>
                <c:pt idx="3982">
                  <c:v>398.2</c:v>
                </c:pt>
                <c:pt idx="3983">
                  <c:v>398.3</c:v>
                </c:pt>
                <c:pt idx="3984">
                  <c:v>398.4</c:v>
                </c:pt>
                <c:pt idx="3985">
                  <c:v>398.5</c:v>
                </c:pt>
                <c:pt idx="3986">
                  <c:v>398.6</c:v>
                </c:pt>
                <c:pt idx="3987">
                  <c:v>398.7</c:v>
                </c:pt>
                <c:pt idx="3988">
                  <c:v>398.8</c:v>
                </c:pt>
                <c:pt idx="3989">
                  <c:v>398.9</c:v>
                </c:pt>
                <c:pt idx="3990">
                  <c:v>399</c:v>
                </c:pt>
                <c:pt idx="3991">
                  <c:v>399.1</c:v>
                </c:pt>
                <c:pt idx="3992">
                  <c:v>399.2</c:v>
                </c:pt>
                <c:pt idx="3993">
                  <c:v>399.3</c:v>
                </c:pt>
                <c:pt idx="3994">
                  <c:v>399.4</c:v>
                </c:pt>
                <c:pt idx="3995">
                  <c:v>399.5</c:v>
                </c:pt>
                <c:pt idx="3996">
                  <c:v>399.6</c:v>
                </c:pt>
                <c:pt idx="3997">
                  <c:v>399.7</c:v>
                </c:pt>
                <c:pt idx="3998">
                  <c:v>399.8</c:v>
                </c:pt>
                <c:pt idx="3999">
                  <c:v>399.9</c:v>
                </c:pt>
              </c:numCache>
            </c:numRef>
          </c:xVal>
          <c:yVal>
            <c:numRef>
              <c:f>Relative!$F$2:$F$4001</c:f>
              <c:numCache>
                <c:formatCode>General</c:formatCode>
                <c:ptCount val="4000"/>
                <c:pt idx="0">
                  <c:v>2.1833593601599597E-3</c:v>
                </c:pt>
                <c:pt idx="1">
                  <c:v>4.2824931267183208E-3</c:v>
                </c:pt>
                <c:pt idx="2">
                  <c:v>6.2831867533116714E-3</c:v>
                </c:pt>
                <c:pt idx="3">
                  <c:v>8.1690750312421907E-3</c:v>
                </c:pt>
                <c:pt idx="4">
                  <c:v>9.9219890527368158E-3</c:v>
                </c:pt>
                <c:pt idx="5">
                  <c:v>1.1523814896275932E-2</c:v>
                </c:pt>
                <c:pt idx="6">
                  <c:v>1.2960319870032494E-2</c:v>
                </c:pt>
                <c:pt idx="7">
                  <c:v>1.4225827193201699E-2</c:v>
                </c:pt>
                <c:pt idx="8">
                  <c:v>1.5327380304923768E-2</c:v>
                </c:pt>
                <c:pt idx="9">
                  <c:v>1.6287459085228693E-2</c:v>
                </c:pt>
                <c:pt idx="10">
                  <c:v>1.7144046088477877E-2</c:v>
                </c:pt>
                <c:pt idx="11">
                  <c:v>1.794727348162959E-2</c:v>
                </c:pt>
                <c:pt idx="12">
                  <c:v>1.8753797450637339E-2</c:v>
                </c:pt>
                <c:pt idx="13">
                  <c:v>1.9621033741564608E-2</c:v>
                </c:pt>
                <c:pt idx="14">
                  <c:v>2.0602064083979008E-2</c:v>
                </c:pt>
                <c:pt idx="15">
                  <c:v>2.1740522669332667E-2</c:v>
                </c:pt>
                <c:pt idx="16">
                  <c:v>2.3065510772306921E-2</c:v>
                </c:pt>
                <c:pt idx="17">
                  <c:v>2.4588385253686579E-2</c:v>
                </c:pt>
                <c:pt idx="18">
                  <c:v>2.6303025393651584E-2</c:v>
                </c:pt>
                <c:pt idx="19">
                  <c:v>2.8189169707573108E-2</c:v>
                </c:pt>
                <c:pt idx="20">
                  <c:v>3.0217449087728061E-2</c:v>
                </c:pt>
                <c:pt idx="21">
                  <c:v>3.2355143464133963E-2</c:v>
                </c:pt>
                <c:pt idx="22">
                  <c:v>3.4571715371157205E-2</c:v>
                </c:pt>
                <c:pt idx="23">
                  <c:v>3.6842745563609093E-2</c:v>
                </c:pt>
                <c:pt idx="24">
                  <c:v>3.91511857535616E-2</c:v>
                </c:pt>
                <c:pt idx="25">
                  <c:v>4.1485825493626588E-2</c:v>
                </c:pt>
                <c:pt idx="26">
                  <c:v>4.3837986103474127E-2</c:v>
                </c:pt>
                <c:pt idx="27">
                  <c:v>4.619843074231441E-2</c:v>
                </c:pt>
                <c:pt idx="28">
                  <c:v>4.855620869782553E-2</c:v>
                </c:pt>
                <c:pt idx="29">
                  <c:v>5.0899208847788042E-2</c:v>
                </c:pt>
                <c:pt idx="30">
                  <c:v>5.3214752411897014E-2</c:v>
                </c:pt>
                <c:pt idx="31">
                  <c:v>5.5489462334416387E-2</c:v>
                </c:pt>
                <c:pt idx="32">
                  <c:v>5.770936050987252E-2</c:v>
                </c:pt>
                <c:pt idx="33">
                  <c:v>5.986106598350411E-2</c:v>
                </c:pt>
                <c:pt idx="34">
                  <c:v>6.1933725618595337E-2</c:v>
                </c:pt>
                <c:pt idx="35">
                  <c:v>6.3921058785303658E-2</c:v>
                </c:pt>
                <c:pt idx="36">
                  <c:v>6.5822748362909259E-2</c:v>
                </c:pt>
                <c:pt idx="37">
                  <c:v>6.7643583254186443E-2</c:v>
                </c:pt>
                <c:pt idx="38">
                  <c:v>6.9389842839290158E-2</c:v>
                </c:pt>
                <c:pt idx="39">
                  <c:v>7.106522329417643E-2</c:v>
                </c:pt>
                <c:pt idx="40">
                  <c:v>7.2668935966008499E-2</c:v>
                </c:pt>
                <c:pt idx="41">
                  <c:v>7.4196415996001006E-2</c:v>
                </c:pt>
                <c:pt idx="42">
                  <c:v>7.5642114321419637E-2</c:v>
                </c:pt>
                <c:pt idx="43">
                  <c:v>7.700394911272182E-2</c:v>
                </c:pt>
                <c:pt idx="44">
                  <c:v>7.8287808147963017E-2</c:v>
                </c:pt>
                <c:pt idx="45">
                  <c:v>7.9509183404148975E-2</c:v>
                </c:pt>
                <c:pt idx="46">
                  <c:v>8.0690126868282933E-2</c:v>
                </c:pt>
                <c:pt idx="47">
                  <c:v>8.185297395651088E-2</c:v>
                </c:pt>
                <c:pt idx="48">
                  <c:v>8.3014770757310674E-2</c:v>
                </c:pt>
                <c:pt idx="49">
                  <c:v>8.4185486078480393E-2</c:v>
                </c:pt>
                <c:pt idx="50">
                  <c:v>8.5369585053736582E-2</c:v>
                </c:pt>
                <c:pt idx="51">
                  <c:v>8.6568174956260943E-2</c:v>
                </c:pt>
                <c:pt idx="52">
                  <c:v>8.7780372556860789E-2</c:v>
                </c:pt>
                <c:pt idx="53">
                  <c:v>8.9005124568857785E-2</c:v>
                </c:pt>
                <c:pt idx="54">
                  <c:v>9.0243984403899039E-2</c:v>
                </c:pt>
                <c:pt idx="55">
                  <c:v>9.1502574756310934E-2</c:v>
                </c:pt>
                <c:pt idx="56">
                  <c:v>9.2788605448637859E-2</c:v>
                </c:pt>
                <c:pt idx="57">
                  <c:v>9.410769257685582E-2</c:v>
                </c:pt>
                <c:pt idx="58">
                  <c:v>9.5459904073981527E-2</c:v>
                </c:pt>
                <c:pt idx="59">
                  <c:v>9.6837612046988278E-2</c:v>
                </c:pt>
                <c:pt idx="60">
                  <c:v>9.8223186303424151E-2</c:v>
                </c:pt>
                <c:pt idx="61">
                  <c:v>9.958701484628843E-2</c:v>
                </c:pt>
                <c:pt idx="62">
                  <c:v>0.10088890617345665</c:v>
                </c:pt>
                <c:pt idx="63">
                  <c:v>0.10208454806298427</c:v>
                </c:pt>
                <c:pt idx="64">
                  <c:v>0.10313477325668584</c:v>
                </c:pt>
                <c:pt idx="65">
                  <c:v>0.10401359665083729</c:v>
                </c:pt>
                <c:pt idx="66">
                  <c:v>0.10471262049487627</c:v>
                </c:pt>
                <c:pt idx="67">
                  <c:v>0.10524148782804299</c:v>
                </c:pt>
                <c:pt idx="68">
                  <c:v>0.10562482459385153</c:v>
                </c:pt>
                <c:pt idx="69">
                  <c:v>0.10589685228692826</c:v>
                </c:pt>
                <c:pt idx="70">
                  <c:v>0.10609575456135967</c:v>
                </c:pt>
                <c:pt idx="71">
                  <c:v>0.10625948342914272</c:v>
                </c:pt>
                <c:pt idx="72">
                  <c:v>0.10642330922269433</c:v>
                </c:pt>
                <c:pt idx="73">
                  <c:v>0.106618303624094</c:v>
                </c:pt>
                <c:pt idx="74">
                  <c:v>0.10686944258935266</c:v>
                </c:pt>
                <c:pt idx="75">
                  <c:v>0.10719296050987254</c:v>
                </c:pt>
                <c:pt idx="76">
                  <c:v>0.10759480934766309</c:v>
                </c:pt>
                <c:pt idx="77">
                  <c:v>0.1080723947513122</c:v>
                </c:pt>
                <c:pt idx="78">
                  <c:v>0.10861909077730571</c:v>
                </c:pt>
                <c:pt idx="79">
                  <c:v>0.10922911752061987</c:v>
                </c:pt>
                <c:pt idx="80">
                  <c:v>0.10990153221694579</c:v>
                </c:pt>
                <c:pt idx="81">
                  <c:v>0.11064393251687081</c:v>
                </c:pt>
                <c:pt idx="82">
                  <c:v>0.11147573991502126</c:v>
                </c:pt>
                <c:pt idx="83">
                  <c:v>0.11242824023994002</c:v>
                </c:pt>
                <c:pt idx="84">
                  <c:v>0.11353891967008249</c:v>
                </c:pt>
                <c:pt idx="85">
                  <c:v>0.11484252181954516</c:v>
                </c:pt>
                <c:pt idx="86">
                  <c:v>0.11636362039490129</c:v>
                </c:pt>
                <c:pt idx="87">
                  <c:v>0.11811171752061987</c:v>
                </c:pt>
                <c:pt idx="88">
                  <c:v>0.12007735911022246</c:v>
                </c:pt>
                <c:pt idx="89">
                  <c:v>0.12223041949512624</c:v>
                </c:pt>
                <c:pt idx="90">
                  <c:v>0.12452288782804301</c:v>
                </c:pt>
                <c:pt idx="91">
                  <c:v>0.12689551827043241</c:v>
                </c:pt>
                <c:pt idx="92">
                  <c:v>0.12928564658835295</c:v>
                </c:pt>
                <c:pt idx="93">
                  <c:v>0.13163384543864035</c:v>
                </c:pt>
                <c:pt idx="94">
                  <c:v>0.13388820479880031</c:v>
                </c:pt>
                <c:pt idx="95">
                  <c:v>0.13600700324918771</c:v>
                </c:pt>
                <c:pt idx="96">
                  <c:v>0.13796160714821296</c:v>
                </c:pt>
                <c:pt idx="97">
                  <c:v>0.13973921179705076</c:v>
                </c:pt>
                <c:pt idx="98">
                  <c:v>0.14134260554861289</c:v>
                </c:pt>
                <c:pt idx="99">
                  <c:v>0.14278609867533118</c:v>
                </c:pt>
                <c:pt idx="100">
                  <c:v>0.14409081004748817</c:v>
                </c:pt>
                <c:pt idx="101">
                  <c:v>0.14528235246188459</c:v>
                </c:pt>
                <c:pt idx="102">
                  <c:v>0.14639026453386658</c:v>
                </c:pt>
                <c:pt idx="103">
                  <c:v>0.14744744868782808</c:v>
                </c:pt>
                <c:pt idx="104">
                  <c:v>0.14848923459135221</c:v>
                </c:pt>
                <c:pt idx="105">
                  <c:v>0.1495514600849788</c:v>
                </c:pt>
                <c:pt idx="106">
                  <c:v>0.15066681574606353</c:v>
                </c:pt>
                <c:pt idx="107">
                  <c:v>0.15186075996001003</c:v>
                </c:pt>
                <c:pt idx="108">
                  <c:v>0.15314935771057242</c:v>
                </c:pt>
                <c:pt idx="109">
                  <c:v>0.15453958810297433</c:v>
                </c:pt>
                <c:pt idx="110">
                  <c:v>0.15603061064733822</c:v>
                </c:pt>
                <c:pt idx="111">
                  <c:v>0.15761404953761565</c:v>
                </c:pt>
                <c:pt idx="112">
                  <c:v>0.15927239155211204</c:v>
                </c:pt>
                <c:pt idx="113">
                  <c:v>0.16097692631842045</c:v>
                </c:pt>
                <c:pt idx="114">
                  <c:v>0.16268833536615848</c:v>
                </c:pt>
                <c:pt idx="115">
                  <c:v>0.16436105468632847</c:v>
                </c:pt>
                <c:pt idx="116">
                  <c:v>0.16594890522369413</c:v>
                </c:pt>
                <c:pt idx="117">
                  <c:v>0.16740940789802555</c:v>
                </c:pt>
                <c:pt idx="118">
                  <c:v>0.16870687793051742</c:v>
                </c:pt>
                <c:pt idx="119">
                  <c:v>0.16981498185453642</c:v>
                </c:pt>
                <c:pt idx="120">
                  <c:v>0.17071829197700578</c:v>
                </c:pt>
                <c:pt idx="121">
                  <c:v>0.17141263234191459</c:v>
                </c:pt>
                <c:pt idx="122">
                  <c:v>0.17190505523619101</c:v>
                </c:pt>
                <c:pt idx="123">
                  <c:v>0.17221407238190456</c:v>
                </c:pt>
                <c:pt idx="124">
                  <c:v>0.17236941254686333</c:v>
                </c:pt>
                <c:pt idx="125">
                  <c:v>0.17240992601849547</c:v>
                </c:pt>
                <c:pt idx="126">
                  <c:v>0.17237947953011754</c:v>
                </c:pt>
                <c:pt idx="127">
                  <c:v>0.17232228172956768</c:v>
                </c:pt>
                <c:pt idx="128">
                  <c:v>0.17227923889027752</c:v>
                </c:pt>
                <c:pt idx="129">
                  <c:v>0.17228611527118232</c:v>
                </c:pt>
                <c:pt idx="130">
                  <c:v>0.17237317055736076</c:v>
                </c:pt>
                <c:pt idx="131">
                  <c:v>0.1725651101224695</c:v>
                </c:pt>
                <c:pt idx="132">
                  <c:v>0.17288075056235952</c:v>
                </c:pt>
                <c:pt idx="133">
                  <c:v>0.17333273276680841</c:v>
                </c:pt>
                <c:pt idx="134">
                  <c:v>0.17392727328167967</c:v>
                </c:pt>
                <c:pt idx="135">
                  <c:v>0.17466388667833052</c:v>
                </c:pt>
                <c:pt idx="136">
                  <c:v>0.17553550732316933</c:v>
                </c:pt>
                <c:pt idx="137">
                  <c:v>0.1765286475881031</c:v>
                </c:pt>
                <c:pt idx="138">
                  <c:v>0.17762314421394665</c:v>
                </c:pt>
                <c:pt idx="139">
                  <c:v>0.17879289752561869</c:v>
                </c:pt>
                <c:pt idx="140">
                  <c:v>0.1800086513871533</c:v>
                </c:pt>
                <c:pt idx="141">
                  <c:v>0.1812409922519371</c:v>
                </c:pt>
                <c:pt idx="142">
                  <c:v>0.18246175781054746</c:v>
                </c:pt>
                <c:pt idx="143">
                  <c:v>0.18364503589102732</c:v>
                </c:pt>
                <c:pt idx="144">
                  <c:v>0.18476934876280934</c:v>
                </c:pt>
                <c:pt idx="145">
                  <c:v>0.18581978735316176</c:v>
                </c:pt>
                <c:pt idx="146">
                  <c:v>0.1867878422394402</c:v>
                </c:pt>
                <c:pt idx="147">
                  <c:v>0.18766911612096981</c:v>
                </c:pt>
                <c:pt idx="148">
                  <c:v>0.18846117790552369</c:v>
                </c:pt>
                <c:pt idx="149">
                  <c:v>0.18916324578855295</c:v>
                </c:pt>
                <c:pt idx="150">
                  <c:v>0.18977765698575366</c:v>
                </c:pt>
                <c:pt idx="151">
                  <c:v>0.19031170122469393</c:v>
                </c:pt>
                <c:pt idx="152">
                  <c:v>0.19077850107473146</c:v>
                </c:pt>
                <c:pt idx="153">
                  <c:v>0.19119733256685842</c:v>
                </c:pt>
                <c:pt idx="154">
                  <c:v>0.19159395146213459</c:v>
                </c:pt>
                <c:pt idx="155">
                  <c:v>0.19199934601349675</c:v>
                </c:pt>
                <c:pt idx="156">
                  <c:v>0.19244569922519383</c:v>
                </c:pt>
                <c:pt idx="157">
                  <c:v>0.19296168197950525</c:v>
                </c:pt>
                <c:pt idx="158">
                  <c:v>0.19356949587603112</c:v>
                </c:pt>
                <c:pt idx="159">
                  <c:v>0.19428323664083991</c:v>
                </c:pt>
                <c:pt idx="160">
                  <c:v>0.1951077513621596</c:v>
                </c:pt>
                <c:pt idx="161">
                  <c:v>0.19603860489877542</c:v>
                </c:pt>
                <c:pt idx="162">
                  <c:v>0.19706331687078241</c:v>
                </c:pt>
                <c:pt idx="163">
                  <c:v>0.19816328957760568</c:v>
                </c:pt>
                <c:pt idx="164">
                  <c:v>0.19931635861034752</c:v>
                </c:pt>
                <c:pt idx="165">
                  <c:v>0.20049967953011755</c:v>
                </c:pt>
                <c:pt idx="166">
                  <c:v>0.20169197760559868</c:v>
                </c:pt>
                <c:pt idx="167">
                  <c:v>0.2028748127468134</c:v>
                </c:pt>
                <c:pt idx="168">
                  <c:v>0.20403302089477637</c:v>
                </c:pt>
                <c:pt idx="169">
                  <c:v>0.20515341049737576</c:v>
                </c:pt>
                <c:pt idx="170">
                  <c:v>0.20622111892027001</c:v>
                </c:pt>
                <c:pt idx="171">
                  <c:v>0.20721653711572113</c:v>
                </c:pt>
                <c:pt idx="172">
                  <c:v>0.20811705663584112</c:v>
                </c:pt>
                <c:pt idx="173">
                  <c:v>0.20890361419645095</c:v>
                </c:pt>
                <c:pt idx="174">
                  <c:v>0.2095677442639341</c:v>
                </c:pt>
                <c:pt idx="175">
                  <c:v>0.21011529462634349</c:v>
                </c:pt>
                <c:pt idx="176">
                  <c:v>0.210565422544364</c:v>
                </c:pt>
                <c:pt idx="177">
                  <c:v>0.21094557245688586</c:v>
                </c:pt>
                <c:pt idx="178">
                  <c:v>0.21128553936515876</c:v>
                </c:pt>
                <c:pt idx="179">
                  <c:v>0.21161443939015256</c:v>
                </c:pt>
                <c:pt idx="180">
                  <c:v>0.21196093121719575</c:v>
                </c:pt>
                <c:pt idx="181">
                  <c:v>0.21235363919020248</c:v>
                </c:pt>
                <c:pt idx="182">
                  <c:v>0.21282026263434145</c:v>
                </c:pt>
                <c:pt idx="183">
                  <c:v>0.21338654571357163</c:v>
                </c:pt>
                <c:pt idx="184">
                  <c:v>0.21407548327918025</c:v>
                </c:pt>
                <c:pt idx="185">
                  <c:v>0.21490549567608103</c:v>
                </c:pt>
                <c:pt idx="186">
                  <c:v>0.21588723454136474</c:v>
                </c:pt>
                <c:pt idx="187">
                  <c:v>0.21702071367158218</c:v>
                </c:pt>
                <c:pt idx="188">
                  <c:v>0.21829472391902027</c:v>
                </c:pt>
                <c:pt idx="189">
                  <c:v>0.21968861579605101</c:v>
                </c:pt>
                <c:pt idx="190">
                  <c:v>0.22117472996750817</c:v>
                </c:pt>
                <c:pt idx="191">
                  <c:v>0.22272023074231448</c:v>
                </c:pt>
                <c:pt idx="192">
                  <c:v>0.22428885163709078</c:v>
                </c:pt>
                <c:pt idx="193">
                  <c:v>0.22584339795051248</c:v>
                </c:pt>
                <c:pt idx="194">
                  <c:v>0.22734908657835551</c:v>
                </c:pt>
                <c:pt idx="195">
                  <c:v>0.22877748587853042</c:v>
                </c:pt>
                <c:pt idx="196">
                  <c:v>0.23011007258185456</c:v>
                </c:pt>
                <c:pt idx="197">
                  <c:v>0.23133948527868037</c:v>
                </c:pt>
                <c:pt idx="198">
                  <c:v>0.23246773791552111</c:v>
                </c:pt>
                <c:pt idx="199">
                  <c:v>0.23350293411647088</c:v>
                </c:pt>
                <c:pt idx="200">
                  <c:v>0.23445613041739571</c:v>
                </c:pt>
                <c:pt idx="201">
                  <c:v>0.23533852061984506</c:v>
                </c:pt>
                <c:pt idx="202">
                  <c:v>0.23615880964758812</c:v>
                </c:pt>
                <c:pt idx="203">
                  <c:v>0.23692145688577859</c:v>
                </c:pt>
                <c:pt idx="204">
                  <c:v>0.23762660684828799</c:v>
                </c:pt>
                <c:pt idx="205">
                  <c:v>0.2382714963259186</c:v>
                </c:pt>
                <c:pt idx="206">
                  <c:v>0.23885230667333174</c:v>
                </c:pt>
                <c:pt idx="207">
                  <c:v>0.23936565203699084</c:v>
                </c:pt>
                <c:pt idx="208">
                  <c:v>0.23980895731067239</c:v>
                </c:pt>
                <c:pt idx="209">
                  <c:v>0.24017944573856542</c:v>
                </c:pt>
                <c:pt idx="210">
                  <c:v>0.24047383084228949</c:v>
                </c:pt>
                <c:pt idx="211">
                  <c:v>0.24069157130717328</c:v>
                </c:pt>
                <c:pt idx="212">
                  <c:v>0.24084044438890284</c:v>
                </c:pt>
                <c:pt idx="213">
                  <c:v>0.24093939080229948</c:v>
                </c:pt>
                <c:pt idx="214">
                  <c:v>0.24101583144213951</c:v>
                </c:pt>
                <c:pt idx="215">
                  <c:v>0.24109954236440895</c:v>
                </c:pt>
                <c:pt idx="216">
                  <c:v>0.24121668382904279</c:v>
                </c:pt>
                <c:pt idx="217">
                  <c:v>0.24138608452886784</c:v>
                </c:pt>
                <c:pt idx="218">
                  <c:v>0.24161842134466383</c:v>
                </c:pt>
                <c:pt idx="219">
                  <c:v>0.24191773341664585</c:v>
                </c:pt>
                <c:pt idx="220">
                  <c:v>0.24228363209197701</c:v>
                </c:pt>
                <c:pt idx="221">
                  <c:v>0.24271286963259187</c:v>
                </c:pt>
                <c:pt idx="222">
                  <c:v>0.24320024803799054</c:v>
                </c:pt>
                <c:pt idx="223">
                  <c:v>0.24373953291677086</c:v>
                </c:pt>
                <c:pt idx="224">
                  <c:v>0.24432494251437151</c:v>
                </c:pt>
                <c:pt idx="225">
                  <c:v>0.24495322654336421</c:v>
                </c:pt>
                <c:pt idx="226">
                  <c:v>0.24562564363909029</c:v>
                </c:pt>
                <c:pt idx="227">
                  <c:v>0.24634916545863542</c:v>
                </c:pt>
                <c:pt idx="228">
                  <c:v>0.24713664638840294</c:v>
                </c:pt>
                <c:pt idx="229">
                  <c:v>0.24800586003499131</c:v>
                </c:pt>
                <c:pt idx="230">
                  <c:v>0.24897783529117729</c:v>
                </c:pt>
                <c:pt idx="231">
                  <c:v>0.25007520844788805</c:v>
                </c:pt>
                <c:pt idx="232">
                  <c:v>0.25132035316170964</c:v>
                </c:pt>
                <c:pt idx="233">
                  <c:v>0.25273284498875287</c:v>
                </c:pt>
                <c:pt idx="234">
                  <c:v>0.25432722104473887</c:v>
                </c:pt>
                <c:pt idx="235">
                  <c:v>0.25611209847538124</c:v>
                </c:pt>
                <c:pt idx="236">
                  <c:v>0.25809012516870788</c:v>
                </c:pt>
                <c:pt idx="237">
                  <c:v>0.26025754406398405</c:v>
                </c:pt>
                <c:pt idx="238">
                  <c:v>0.26260256920769814</c:v>
                </c:pt>
                <c:pt idx="239">
                  <c:v>0.26510260604848795</c:v>
                </c:pt>
                <c:pt idx="240">
                  <c:v>0.26772186438390411</c:v>
                </c:pt>
                <c:pt idx="241">
                  <c:v>0.27041187123219201</c:v>
                </c:pt>
                <c:pt idx="242">
                  <c:v>0.27311592091977011</c:v>
                </c:pt>
                <c:pt idx="243">
                  <c:v>0.27577574846288433</c:v>
                </c:pt>
                <c:pt idx="244">
                  <c:v>0.27833788762809303</c:v>
                </c:pt>
                <c:pt idx="245">
                  <c:v>0.28075860854786311</c:v>
                </c:pt>
                <c:pt idx="246">
                  <c:v>0.28300752121969514</c:v>
                </c:pt>
                <c:pt idx="247">
                  <c:v>0.28506954326418404</c:v>
                </c:pt>
                <c:pt idx="248">
                  <c:v>0.28694385738565364</c:v>
                </c:pt>
                <c:pt idx="249">
                  <c:v>0.28863935971007254</c:v>
                </c:pt>
                <c:pt idx="250">
                  <c:v>0.29016940884778814</c:v>
                </c:pt>
                <c:pt idx="251">
                  <c:v>0.29154955386153469</c:v>
                </c:pt>
                <c:pt idx="252">
                  <c:v>0.29279808972756821</c:v>
                </c:pt>
                <c:pt idx="253">
                  <c:v>0.29393644118970275</c:v>
                </c:pt>
                <c:pt idx="254">
                  <c:v>0.29498806658335436</c:v>
                </c:pt>
                <c:pt idx="255">
                  <c:v>0.29597673686578374</c:v>
                </c:pt>
                <c:pt idx="256">
                  <c:v>0.29692484218945275</c:v>
                </c:pt>
                <c:pt idx="257">
                  <c:v>0.29785203164208962</c:v>
                </c:pt>
                <c:pt idx="258">
                  <c:v>0.29877473186703341</c:v>
                </c:pt>
                <c:pt idx="259">
                  <c:v>0.29970643399150232</c:v>
                </c:pt>
                <c:pt idx="260">
                  <c:v>0.30065816450887295</c:v>
                </c:pt>
                <c:pt idx="261">
                  <c:v>0.30163924748812815</c:v>
                </c:pt>
                <c:pt idx="262">
                  <c:v>0.30265843364158979</c:v>
                </c:pt>
                <c:pt idx="263">
                  <c:v>0.30372457125718588</c:v>
                </c:pt>
                <c:pt idx="264">
                  <c:v>0.30484618325418666</c:v>
                </c:pt>
                <c:pt idx="265">
                  <c:v>0.30603033916520883</c:v>
                </c:pt>
                <c:pt idx="266">
                  <c:v>0.30728161994501391</c:v>
                </c:pt>
                <c:pt idx="267">
                  <c:v>0.30860164088977771</c:v>
                </c:pt>
                <c:pt idx="268">
                  <c:v>0.30998896055986014</c:v>
                </c:pt>
                <c:pt idx="269">
                  <c:v>0.31143880974756327</c:v>
                </c:pt>
                <c:pt idx="270">
                  <c:v>0.31294266093476647</c:v>
                </c:pt>
                <c:pt idx="271">
                  <c:v>0.31448861944513884</c:v>
                </c:pt>
                <c:pt idx="272">
                  <c:v>0.31606300944763815</c:v>
                </c:pt>
                <c:pt idx="273">
                  <c:v>0.3176518949262685</c:v>
                </c:pt>
                <c:pt idx="274">
                  <c:v>0.3192416578355412</c:v>
                </c:pt>
                <c:pt idx="275">
                  <c:v>0.32081955641089738</c:v>
                </c:pt>
                <c:pt idx="276">
                  <c:v>0.32237507113221708</c:v>
                </c:pt>
                <c:pt idx="277">
                  <c:v>0.32390177260684833</c:v>
                </c:pt>
                <c:pt idx="278">
                  <c:v>0.32539985978505381</c:v>
                </c:pt>
                <c:pt idx="279">
                  <c:v>0.32687928187953025</c:v>
                </c:pt>
                <c:pt idx="280">
                  <c:v>0.32836117085728578</c:v>
                </c:pt>
                <c:pt idx="281">
                  <c:v>0.32987527948013012</c:v>
                </c:pt>
                <c:pt idx="282">
                  <c:v>0.33145447223194219</c:v>
                </c:pt>
                <c:pt idx="283">
                  <c:v>0.33312894806298443</c:v>
                </c:pt>
                <c:pt idx="284">
                  <c:v>0.33492120049987523</c:v>
                </c:pt>
                <c:pt idx="285">
                  <c:v>0.33684175456135984</c:v>
                </c:pt>
                <c:pt idx="286">
                  <c:v>0.33888647788053006</c:v>
                </c:pt>
                <c:pt idx="287">
                  <c:v>0.34103637705573625</c:v>
                </c:pt>
                <c:pt idx="288">
                  <c:v>0.3432596752811799</c:v>
                </c:pt>
                <c:pt idx="289">
                  <c:v>0.34551501079730085</c:v>
                </c:pt>
                <c:pt idx="290">
                  <c:v>0.34775500369907542</c:v>
                </c:pt>
                <c:pt idx="291">
                  <c:v>0.34993027448137981</c:v>
                </c:pt>
                <c:pt idx="292">
                  <c:v>0.35199374431392166</c:v>
                </c:pt>
                <c:pt idx="293">
                  <c:v>0.35390471817045754</c:v>
                </c:pt>
                <c:pt idx="294">
                  <c:v>0.35563244588852805</c:v>
                </c:pt>
                <c:pt idx="295">
                  <c:v>0.35715839755061252</c:v>
                </c:pt>
                <c:pt idx="296">
                  <c:v>0.35847645383654103</c:v>
                </c:pt>
                <c:pt idx="297">
                  <c:v>0.35959168417895537</c:v>
                </c:pt>
                <c:pt idx="298">
                  <c:v>0.36051895091227204</c:v>
                </c:pt>
                <c:pt idx="299">
                  <c:v>0.36128129622594363</c:v>
                </c:pt>
                <c:pt idx="300">
                  <c:v>0.36190765108722833</c:v>
                </c:pt>
                <c:pt idx="301">
                  <c:v>0.36243063779055251</c:v>
                </c:pt>
                <c:pt idx="302">
                  <c:v>0.36288548752811817</c:v>
                </c:pt>
                <c:pt idx="303">
                  <c:v>0.36330948932766821</c:v>
                </c:pt>
                <c:pt idx="304">
                  <c:v>0.36374057885528632</c:v>
                </c:pt>
                <c:pt idx="305">
                  <c:v>0.36421478045488642</c:v>
                </c:pt>
                <c:pt idx="306">
                  <c:v>0.36476322684328932</c:v>
                </c:pt>
                <c:pt idx="307">
                  <c:v>0.36540975426143479</c:v>
                </c:pt>
                <c:pt idx="308">
                  <c:v>0.36617018740314938</c:v>
                </c:pt>
                <c:pt idx="309">
                  <c:v>0.3670535942514373</c:v>
                </c:pt>
                <c:pt idx="310">
                  <c:v>0.36806432146963275</c:v>
                </c:pt>
                <c:pt idx="311">
                  <c:v>0.36920324788802811</c:v>
                </c:pt>
                <c:pt idx="312">
                  <c:v>0.37046734521369667</c:v>
                </c:pt>
                <c:pt idx="313">
                  <c:v>0.3718478495876032</c:v>
                </c:pt>
                <c:pt idx="314">
                  <c:v>0.37332924403899037</c:v>
                </c:pt>
                <c:pt idx="315">
                  <c:v>0.37489139795051246</c:v>
                </c:pt>
                <c:pt idx="316">
                  <c:v>0.37651415456135978</c:v>
                </c:pt>
                <c:pt idx="317">
                  <c:v>0.37818157975506134</c:v>
                </c:pt>
                <c:pt idx="318">
                  <c:v>0.37988447833041755</c:v>
                </c:pt>
                <c:pt idx="319">
                  <c:v>0.38162112221944527</c:v>
                </c:pt>
                <c:pt idx="320">
                  <c:v>0.38339563179205205</c:v>
                </c:pt>
                <c:pt idx="321">
                  <c:v>0.38521376690827297</c:v>
                </c:pt>
                <c:pt idx="322">
                  <c:v>0.38707808227943025</c:v>
                </c:pt>
                <c:pt idx="323">
                  <c:v>0.38898560079980016</c:v>
                </c:pt>
                <c:pt idx="324">
                  <c:v>0.39092907428142976</c:v>
                </c:pt>
                <c:pt idx="325">
                  <c:v>0.39289960879780067</c:v>
                </c:pt>
                <c:pt idx="326">
                  <c:v>0.39488756050987267</c:v>
                </c:pt>
                <c:pt idx="327">
                  <c:v>0.39688105508622856</c:v>
                </c:pt>
                <c:pt idx="328">
                  <c:v>0.39886486113471648</c:v>
                </c:pt>
                <c:pt idx="329">
                  <c:v>0.40082286238440396</c:v>
                </c:pt>
                <c:pt idx="330">
                  <c:v>0.40274372411897036</c:v>
                </c:pt>
                <c:pt idx="331">
                  <c:v>0.40462530082479392</c:v>
                </c:pt>
                <c:pt idx="332">
                  <c:v>0.40647401629592611</c:v>
                </c:pt>
                <c:pt idx="333">
                  <c:v>0.40830051007248203</c:v>
                </c:pt>
                <c:pt idx="334">
                  <c:v>0.4101157482629344</c:v>
                </c:pt>
                <c:pt idx="335">
                  <c:v>0.41192901889527639</c:v>
                </c:pt>
                <c:pt idx="336">
                  <c:v>0.41374618645338695</c:v>
                </c:pt>
                <c:pt idx="337">
                  <c:v>0.41556812481879557</c:v>
                </c:pt>
                <c:pt idx="338">
                  <c:v>0.41739141139715097</c:v>
                </c:pt>
                <c:pt idx="339">
                  <c:v>0.41921184538865308</c:v>
                </c:pt>
                <c:pt idx="340">
                  <c:v>0.42102853696575887</c:v>
                </c:pt>
                <c:pt idx="341">
                  <c:v>0.42284552291927041</c:v>
                </c:pt>
                <c:pt idx="342">
                  <c:v>0.42466960014996274</c:v>
                </c:pt>
                <c:pt idx="343">
                  <c:v>0.42650620704823816</c:v>
                </c:pt>
                <c:pt idx="344">
                  <c:v>0.42835690287428169</c:v>
                </c:pt>
                <c:pt idx="345">
                  <c:v>0.43022035891027266</c:v>
                </c:pt>
                <c:pt idx="346">
                  <c:v>0.43209582194451412</c:v>
                </c:pt>
                <c:pt idx="347">
                  <c:v>0.43398658275431157</c:v>
                </c:pt>
                <c:pt idx="348">
                  <c:v>0.43590148382904298</c:v>
                </c:pt>
                <c:pt idx="349">
                  <c:v>0.4378543060734818</c:v>
                </c:pt>
                <c:pt idx="350">
                  <c:v>0.43986238625343682</c:v>
                </c:pt>
                <c:pt idx="351">
                  <c:v>0.44194526333416662</c:v>
                </c:pt>
                <c:pt idx="352">
                  <c:v>0.44412298170457398</c:v>
                </c:pt>
                <c:pt idx="353">
                  <c:v>0.44641407448137982</c:v>
                </c:pt>
                <c:pt idx="354">
                  <c:v>0.44883394976255947</c:v>
                </c:pt>
                <c:pt idx="355">
                  <c:v>0.45139386048487884</c:v>
                </c:pt>
                <c:pt idx="356">
                  <c:v>0.45410001029742569</c:v>
                </c:pt>
                <c:pt idx="357">
                  <c:v>0.4569528577355661</c:v>
                </c:pt>
                <c:pt idx="358">
                  <c:v>0.45994728857785555</c:v>
                </c:pt>
                <c:pt idx="359">
                  <c:v>0.46307346433391655</c:v>
                </c:pt>
                <c:pt idx="360">
                  <c:v>0.4663171526618346</c:v>
                </c:pt>
                <c:pt idx="361">
                  <c:v>0.46965948737815544</c:v>
                </c:pt>
                <c:pt idx="362">
                  <c:v>0.47307739800049986</c:v>
                </c:pt>
                <c:pt idx="363">
                  <c:v>0.47654480354911272</c:v>
                </c:pt>
                <c:pt idx="364">
                  <c:v>0.48003379110222449</c:v>
                </c:pt>
                <c:pt idx="365">
                  <c:v>0.48351642629342673</c:v>
                </c:pt>
                <c:pt idx="366">
                  <c:v>0.48696808862784313</c:v>
                </c:pt>
                <c:pt idx="367">
                  <c:v>0.49037106263434149</c:v>
                </c:pt>
                <c:pt idx="368">
                  <c:v>0.49371641764558871</c:v>
                </c:pt>
                <c:pt idx="369">
                  <c:v>0.49700357840539877</c:v>
                </c:pt>
                <c:pt idx="370">
                  <c:v>0.50023720599850052</c:v>
                </c:pt>
                <c:pt idx="371">
                  <c:v>0.50342104433891544</c:v>
                </c:pt>
                <c:pt idx="372">
                  <c:v>0.50655119500124979</c:v>
                </c:pt>
                <c:pt idx="373">
                  <c:v>0.50961319305173713</c:v>
                </c:pt>
                <c:pt idx="374">
                  <c:v>0.51258352291927034</c:v>
                </c:pt>
                <c:pt idx="375">
                  <c:v>0.51543193476630855</c:v>
                </c:pt>
                <c:pt idx="376">
                  <c:v>0.51812304678830301</c:v>
                </c:pt>
                <c:pt idx="377">
                  <c:v>0.52061994226443398</c:v>
                </c:pt>
                <c:pt idx="378">
                  <c:v>0.52289104748812798</c:v>
                </c:pt>
                <c:pt idx="379">
                  <c:v>0.52491703484128971</c:v>
                </c:pt>
                <c:pt idx="380">
                  <c:v>0.52669414541364667</c:v>
                </c:pt>
                <c:pt idx="381">
                  <c:v>0.52823367948013011</c:v>
                </c:pt>
                <c:pt idx="382">
                  <c:v>0.52955934466383414</c:v>
                </c:pt>
                <c:pt idx="383">
                  <c:v>0.53070409557610598</c:v>
                </c:pt>
                <c:pt idx="384">
                  <c:v>0.53170769057735567</c:v>
                </c:pt>
                <c:pt idx="385">
                  <c:v>0.53261497635591093</c:v>
                </c:pt>
                <c:pt idx="386">
                  <c:v>0.5334733172206948</c:v>
                </c:pt>
                <c:pt idx="387">
                  <c:v>0.53432823064233936</c:v>
                </c:pt>
                <c:pt idx="388">
                  <c:v>0.53521894951262183</c:v>
                </c:pt>
                <c:pt idx="389">
                  <c:v>0.5361760429892527</c:v>
                </c:pt>
                <c:pt idx="390">
                  <c:v>0.53722067168207943</c:v>
                </c:pt>
                <c:pt idx="391">
                  <c:v>0.53836421119720068</c:v>
                </c:pt>
                <c:pt idx="392">
                  <c:v>0.53960893966508372</c:v>
                </c:pt>
                <c:pt idx="393">
                  <c:v>0.5409507673581605</c:v>
                </c:pt>
                <c:pt idx="394">
                  <c:v>0.54238274316420898</c:v>
                </c:pt>
                <c:pt idx="395">
                  <c:v>0.54389770082479383</c:v>
                </c:pt>
                <c:pt idx="396">
                  <c:v>0.54549025543614105</c:v>
                </c:pt>
                <c:pt idx="397">
                  <c:v>0.54715838350412405</c:v>
                </c:pt>
                <c:pt idx="398">
                  <c:v>0.54890334766308435</c:v>
                </c:pt>
                <c:pt idx="399">
                  <c:v>0.55072720604848791</c:v>
                </c:pt>
                <c:pt idx="400">
                  <c:v>0.55262927483129232</c:v>
                </c:pt>
                <c:pt idx="401">
                  <c:v>0.55460399405148719</c:v>
                </c:pt>
                <c:pt idx="402">
                  <c:v>0.55664156930767317</c:v>
                </c:pt>
                <c:pt idx="403">
                  <c:v>0.5587305941514622</c:v>
                </c:pt>
                <c:pt idx="404">
                  <c:v>0.56086107753061731</c:v>
                </c:pt>
                <c:pt idx="405">
                  <c:v>0.56302741539615098</c:v>
                </c:pt>
                <c:pt idx="406">
                  <c:v>0.56523107603099232</c:v>
                </c:pt>
                <c:pt idx="407">
                  <c:v>0.56748152286928266</c:v>
                </c:pt>
                <c:pt idx="408">
                  <c:v>0.5697937790552362</c:v>
                </c:pt>
                <c:pt idx="409">
                  <c:v>0.57218262564358913</c:v>
                </c:pt>
                <c:pt idx="410">
                  <c:v>0.57465536510872284</c:v>
                </c:pt>
                <c:pt idx="411">
                  <c:v>0.57720605873531627</c:v>
                </c:pt>
                <c:pt idx="412">
                  <c:v>0.57981327028242957</c:v>
                </c:pt>
                <c:pt idx="413">
                  <c:v>0.5824417517620597</c:v>
                </c:pt>
                <c:pt idx="414">
                  <c:v>0.5850474969757562</c:v>
                </c:pt>
                <c:pt idx="415">
                  <c:v>0.5875844411397152</c:v>
                </c:pt>
                <c:pt idx="416">
                  <c:v>0.59001048622844299</c:v>
                </c:pt>
                <c:pt idx="417">
                  <c:v>0.59229211872032006</c:v>
                </c:pt>
                <c:pt idx="418">
                  <c:v>0.59440810002499389</c:v>
                </c:pt>
                <c:pt idx="419">
                  <c:v>0.59635143504123989</c:v>
                </c:pt>
                <c:pt idx="420">
                  <c:v>0.59812865873531629</c:v>
                </c:pt>
                <c:pt idx="421">
                  <c:v>0.59975768527868045</c:v>
                </c:pt>
                <c:pt idx="422">
                  <c:v>0.60126620244938778</c:v>
                </c:pt>
                <c:pt idx="423">
                  <c:v>0.60269109487628114</c:v>
                </c:pt>
                <c:pt idx="424">
                  <c:v>0.60407779255186222</c:v>
                </c:pt>
                <c:pt idx="425">
                  <c:v>0.6054778103974009</c:v>
                </c:pt>
                <c:pt idx="426">
                  <c:v>0.60694404428892801</c:v>
                </c:pt>
                <c:pt idx="427">
                  <c:v>0.60852544458885294</c:v>
                </c:pt>
                <c:pt idx="428">
                  <c:v>0.61026247423144231</c:v>
                </c:pt>
                <c:pt idx="429">
                  <c:v>0.61218347998000511</c:v>
                </c:pt>
                <c:pt idx="430">
                  <c:v>0.61430236190952281</c:v>
                </c:pt>
                <c:pt idx="431">
                  <c:v>0.61661794866283448</c:v>
                </c:pt>
                <c:pt idx="432">
                  <c:v>0.61911424213946531</c:v>
                </c:pt>
                <c:pt idx="433">
                  <c:v>0.6217608300424895</c:v>
                </c:pt>
                <c:pt idx="434">
                  <c:v>0.62451471692076999</c:v>
                </c:pt>
                <c:pt idx="435">
                  <c:v>0.62732550657335684</c:v>
                </c:pt>
                <c:pt idx="436">
                  <c:v>0.6301435317670584</c:v>
                </c:pt>
                <c:pt idx="437">
                  <c:v>0.63292737705573621</c:v>
                </c:pt>
                <c:pt idx="438">
                  <c:v>0.63564728597850551</c:v>
                </c:pt>
                <c:pt idx="439">
                  <c:v>0.63828469787553122</c:v>
                </c:pt>
                <c:pt idx="440">
                  <c:v>0.64083101289677602</c:v>
                </c:pt>
                <c:pt idx="441">
                  <c:v>0.64328712026993262</c:v>
                </c:pt>
                <c:pt idx="442">
                  <c:v>0.6456620368907775</c:v>
                </c:pt>
                <c:pt idx="443">
                  <c:v>0.6479691362159461</c:v>
                </c:pt>
                <c:pt idx="444">
                  <c:v>0.65022146308422912</c:v>
                </c:pt>
                <c:pt idx="445">
                  <c:v>0.65242872916770822</c:v>
                </c:pt>
                <c:pt idx="446">
                  <c:v>0.65459642409397656</c:v>
                </c:pt>
                <c:pt idx="447">
                  <c:v>0.65672563459135225</c:v>
                </c:pt>
                <c:pt idx="448">
                  <c:v>0.6588130554361411</c:v>
                </c:pt>
                <c:pt idx="449">
                  <c:v>0.66085216220944787</c:v>
                </c:pt>
                <c:pt idx="450">
                  <c:v>0.66283590027493144</c:v>
                </c:pt>
                <c:pt idx="451">
                  <c:v>0.66476003414146478</c:v>
                </c:pt>
                <c:pt idx="452">
                  <c:v>0.66662652116970778</c:v>
                </c:pt>
                <c:pt idx="453">
                  <c:v>0.66844607243189225</c:v>
                </c:pt>
                <c:pt idx="454">
                  <c:v>0.67023802419395173</c:v>
                </c:pt>
                <c:pt idx="455">
                  <c:v>0.67202688187953041</c:v>
                </c:pt>
                <c:pt idx="456">
                  <c:v>0.67383788387903054</c:v>
                </c:pt>
                <c:pt idx="457">
                  <c:v>0.67569442554361436</c:v>
                </c:pt>
                <c:pt idx="458">
                  <c:v>0.67761761939515153</c:v>
                </c:pt>
                <c:pt idx="459">
                  <c:v>0.67962586278430415</c:v>
                </c:pt>
                <c:pt idx="460">
                  <c:v>0.68173231347163221</c:v>
                </c:pt>
                <c:pt idx="461">
                  <c:v>0.68394082514371424</c:v>
                </c:pt>
                <c:pt idx="462">
                  <c:v>0.6862437181704576</c:v>
                </c:pt>
                <c:pt idx="463">
                  <c:v>0.68862386618345439</c:v>
                </c:pt>
                <c:pt idx="464">
                  <c:v>0.69105959020244956</c:v>
                </c:pt>
                <c:pt idx="465">
                  <c:v>0.6935287953511623</c:v>
                </c:pt>
                <c:pt idx="466">
                  <c:v>0.6960105060734818</c:v>
                </c:pt>
                <c:pt idx="467">
                  <c:v>0.69848495841039759</c:v>
                </c:pt>
                <c:pt idx="468">
                  <c:v>0.70093482144463903</c:v>
                </c:pt>
                <c:pt idx="469">
                  <c:v>0.7033487299675083</c:v>
                </c:pt>
                <c:pt idx="470">
                  <c:v>0.70572557595601115</c:v>
                </c:pt>
                <c:pt idx="471">
                  <c:v>0.70807642739315191</c:v>
                </c:pt>
                <c:pt idx="472">
                  <c:v>0.71042202979255198</c:v>
                </c:pt>
                <c:pt idx="473">
                  <c:v>0.71278715841039753</c:v>
                </c:pt>
                <c:pt idx="474">
                  <c:v>0.71519537770557373</c:v>
                </c:pt>
                <c:pt idx="475">
                  <c:v>0.71766667343164214</c:v>
                </c:pt>
                <c:pt idx="476">
                  <c:v>0.72021777385653596</c:v>
                </c:pt>
                <c:pt idx="477">
                  <c:v>0.72286349397650596</c:v>
                </c:pt>
                <c:pt idx="478">
                  <c:v>0.72561738290427413</c:v>
                </c:pt>
                <c:pt idx="479">
                  <c:v>0.72849030607348175</c:v>
                </c:pt>
                <c:pt idx="480">
                  <c:v>0.73148681549612615</c:v>
                </c:pt>
                <c:pt idx="481">
                  <c:v>0.7346015722569359</c:v>
                </c:pt>
                <c:pt idx="482">
                  <c:v>0.73781883414146476</c:v>
                </c:pt>
                <c:pt idx="483">
                  <c:v>0.74111525693576619</c:v>
                </c:pt>
                <c:pt idx="484">
                  <c:v>0.74446332171957019</c:v>
                </c:pt>
                <c:pt idx="485">
                  <c:v>0.74783331767058259</c:v>
                </c:pt>
                <c:pt idx="486">
                  <c:v>0.75119446628342934</c:v>
                </c:pt>
                <c:pt idx="487">
                  <c:v>0.75451647578105496</c:v>
                </c:pt>
                <c:pt idx="488">
                  <c:v>0.75777138975256209</c:v>
                </c:pt>
                <c:pt idx="489">
                  <c:v>0.76093508912771823</c:v>
                </c:pt>
                <c:pt idx="490">
                  <c:v>0.76398881274681352</c:v>
                </c:pt>
                <c:pt idx="491">
                  <c:v>0.76692119970007522</c:v>
                </c:pt>
                <c:pt idx="492">
                  <c:v>0.76972978205448661</c:v>
                </c:pt>
                <c:pt idx="493">
                  <c:v>0.77241987383154243</c:v>
                </c:pt>
                <c:pt idx="494">
                  <c:v>0.77500033711572136</c:v>
                </c:pt>
                <c:pt idx="495">
                  <c:v>0.77747833566608382</c:v>
                </c:pt>
                <c:pt idx="496">
                  <c:v>0.77985627923019285</c:v>
                </c:pt>
                <c:pt idx="497">
                  <c:v>0.78213305058735361</c:v>
                </c:pt>
                <c:pt idx="498">
                  <c:v>0.78430937210697371</c:v>
                </c:pt>
                <c:pt idx="499">
                  <c:v>0.78639478235441196</c:v>
                </c:pt>
                <c:pt idx="500">
                  <c:v>0.78841202004498911</c:v>
                </c:pt>
                <c:pt idx="501">
                  <c:v>0.79039547218195494</c:v>
                </c:pt>
                <c:pt idx="502">
                  <c:v>0.79238410097475687</c:v>
                </c:pt>
                <c:pt idx="503">
                  <c:v>0.79441270567358213</c:v>
                </c:pt>
                <c:pt idx="504">
                  <c:v>0.79650558825293727</c:v>
                </c:pt>
                <c:pt idx="505">
                  <c:v>0.79867442904273978</c:v>
                </c:pt>
                <c:pt idx="506">
                  <c:v>0.80092003619095276</c:v>
                </c:pt>
                <c:pt idx="507">
                  <c:v>0.80323680919770113</c:v>
                </c:pt>
                <c:pt idx="508">
                  <c:v>0.8056179141214701</c:v>
                </c:pt>
                <c:pt idx="509">
                  <c:v>0.80805814636340978</c:v>
                </c:pt>
                <c:pt idx="510">
                  <c:v>0.81055315086228497</c:v>
                </c:pt>
                <c:pt idx="511">
                  <c:v>0.8130974039490132</c:v>
                </c:pt>
                <c:pt idx="512">
                  <c:v>0.81568390112471933</c:v>
                </c:pt>
                <c:pt idx="513">
                  <c:v>0.81830549052736878</c:v>
                </c:pt>
                <c:pt idx="514">
                  <c:v>0.82095637115721121</c:v>
                </c:pt>
                <c:pt idx="515">
                  <c:v>0.82363378125468678</c:v>
                </c:pt>
                <c:pt idx="516">
                  <c:v>0.826340446838291</c:v>
                </c:pt>
                <c:pt idx="517">
                  <c:v>0.82908643634091539</c:v>
                </c:pt>
                <c:pt idx="518">
                  <c:v>0.83188825028742874</c:v>
                </c:pt>
                <c:pt idx="519">
                  <c:v>0.83476476365908581</c:v>
                </c:pt>
                <c:pt idx="520">
                  <c:v>0.83773100354911334</c:v>
                </c:pt>
                <c:pt idx="521">
                  <c:v>0.84079144688827845</c:v>
                </c:pt>
                <c:pt idx="522">
                  <c:v>0.84393606498375462</c:v>
                </c:pt>
                <c:pt idx="523">
                  <c:v>0.84714135831042303</c:v>
                </c:pt>
                <c:pt idx="524">
                  <c:v>0.85037408272931836</c:v>
                </c:pt>
                <c:pt idx="525">
                  <c:v>0.85359401069732632</c:v>
                </c:pt>
                <c:pt idx="526">
                  <c:v>0.85675601374656407</c:v>
                </c:pt>
                <c:pt idx="527">
                  <c:v>0.85981376890777372</c:v>
                </c:pt>
                <c:pt idx="528">
                  <c:v>0.86272458640339977</c:v>
                </c:pt>
                <c:pt idx="529">
                  <c:v>0.86545300219945076</c:v>
                </c:pt>
                <c:pt idx="530">
                  <c:v>0.86797283319170271</c:v>
                </c:pt>
                <c:pt idx="531">
                  <c:v>0.87026930502374467</c:v>
                </c:pt>
                <c:pt idx="532">
                  <c:v>0.87234161134716381</c:v>
                </c:pt>
                <c:pt idx="533">
                  <c:v>0.87420440519870102</c:v>
                </c:pt>
                <c:pt idx="534">
                  <c:v>0.87588716255936072</c:v>
                </c:pt>
                <c:pt idx="535">
                  <c:v>0.87743185693576675</c:v>
                </c:pt>
                <c:pt idx="536">
                  <c:v>0.87889013886528433</c:v>
                </c:pt>
                <c:pt idx="537">
                  <c:v>0.880321093426644</c:v>
                </c:pt>
                <c:pt idx="538">
                  <c:v>0.88178930587353221</c:v>
                </c:pt>
                <c:pt idx="539">
                  <c:v>0.88336140914771377</c:v>
                </c:pt>
                <c:pt idx="540">
                  <c:v>0.88509965433641669</c:v>
                </c:pt>
                <c:pt idx="541">
                  <c:v>0.88705331092227024</c:v>
                </c:pt>
                <c:pt idx="542">
                  <c:v>0.88925121484628922</c:v>
                </c:pt>
                <c:pt idx="543">
                  <c:v>0.89169912681829622</c:v>
                </c:pt>
                <c:pt idx="544">
                  <c:v>0.89438267218195533</c:v>
                </c:pt>
                <c:pt idx="545">
                  <c:v>0.89727380164958848</c:v>
                </c:pt>
                <c:pt idx="546">
                  <c:v>0.90033842574356493</c:v>
                </c:pt>
                <c:pt idx="547">
                  <c:v>0.9035429988502881</c:v>
                </c:pt>
                <c:pt idx="548">
                  <c:v>0.90685773996500951</c:v>
                </c:pt>
                <c:pt idx="549">
                  <c:v>0.91025588582854366</c:v>
                </c:pt>
                <c:pt idx="550">
                  <c:v>0.91371111742064559</c:v>
                </c:pt>
                <c:pt idx="551">
                  <c:v>0.91719623754061552</c:v>
                </c:pt>
                <c:pt idx="552">
                  <c:v>0.92068469297675648</c:v>
                </c:pt>
                <c:pt idx="553">
                  <c:v>0.92415444453886608</c:v>
                </c:pt>
                <c:pt idx="554">
                  <c:v>0.92759217435641161</c:v>
                </c:pt>
                <c:pt idx="555">
                  <c:v>0.93099515396151045</c:v>
                </c:pt>
                <c:pt idx="556">
                  <c:v>0.93436942314421467</c:v>
                </c:pt>
                <c:pt idx="557">
                  <c:v>0.93772585968507949</c:v>
                </c:pt>
                <c:pt idx="558">
                  <c:v>0.941076835591103</c:v>
                </c:pt>
                <c:pt idx="559">
                  <c:v>0.94443404443889101</c:v>
                </c:pt>
                <c:pt idx="560">
                  <c:v>0.94780584643839116</c:v>
                </c:pt>
                <c:pt idx="561">
                  <c:v>0.95119322139465201</c:v>
                </c:pt>
                <c:pt idx="562">
                  <c:v>0.95458641349662643</c:v>
                </c:pt>
                <c:pt idx="563">
                  <c:v>0.95796567478130534</c:v>
                </c:pt>
                <c:pt idx="564">
                  <c:v>0.9613065220694833</c:v>
                </c:pt>
                <c:pt idx="565">
                  <c:v>0.96458573766558431</c:v>
                </c:pt>
                <c:pt idx="566">
                  <c:v>0.96778443529117797</c:v>
                </c:pt>
                <c:pt idx="567">
                  <c:v>0.97088863269182779</c:v>
                </c:pt>
                <c:pt idx="568">
                  <c:v>0.97389008977755631</c:v>
                </c:pt>
                <c:pt idx="569">
                  <c:v>0.97678790642339486</c:v>
                </c:pt>
                <c:pt idx="570">
                  <c:v>0.97958876315921084</c:v>
                </c:pt>
                <c:pt idx="571">
                  <c:v>0.98230473496625914</c:v>
                </c:pt>
                <c:pt idx="572">
                  <c:v>0.98495035581104795</c:v>
                </c:pt>
                <c:pt idx="573">
                  <c:v>0.98754138490377474</c:v>
                </c:pt>
                <c:pt idx="574">
                  <c:v>0.99009555251187287</c:v>
                </c:pt>
                <c:pt idx="575">
                  <c:v>0.9926331453136723</c:v>
                </c:pt>
                <c:pt idx="576">
                  <c:v>0.99517628287928095</c:v>
                </c:pt>
                <c:pt idx="577">
                  <c:v>0.99774822044488942</c:v>
                </c:pt>
                <c:pt idx="578">
                  <c:v>1.0003731358160466</c:v>
                </c:pt>
                <c:pt idx="579">
                  <c:v>1.0030743203199206</c:v>
                </c:pt>
                <c:pt idx="580">
                  <c:v>1.0058695917520626</c:v>
                </c:pt>
                <c:pt idx="581">
                  <c:v>1.0087662588852795</c:v>
                </c:pt>
                <c:pt idx="582">
                  <c:v>1.0117593234691333</c:v>
                </c:pt>
                <c:pt idx="583">
                  <c:v>1.0148340161959517</c:v>
                </c:pt>
                <c:pt idx="584">
                  <c:v>1.0179699937015754</c:v>
                </c:pt>
                <c:pt idx="585">
                  <c:v>1.0211438095476137</c:v>
                </c:pt>
                <c:pt idx="586">
                  <c:v>1.0243293178205455</c:v>
                </c:pt>
                <c:pt idx="587">
                  <c:v>1.0274985304173962</c:v>
                </c:pt>
                <c:pt idx="588">
                  <c:v>1.0306245574606354</c:v>
                </c:pt>
                <c:pt idx="589">
                  <c:v>1.0336849103724075</c:v>
                </c:pt>
                <c:pt idx="590">
                  <c:v>1.0366622432891783</c:v>
                </c:pt>
                <c:pt idx="591">
                  <c:v>1.0395420717320676</c:v>
                </c:pt>
                <c:pt idx="592">
                  <c:v>1.0423093921019753</c:v>
                </c:pt>
                <c:pt idx="593">
                  <c:v>1.0449459843539122</c:v>
                </c:pt>
                <c:pt idx="594">
                  <c:v>1.0474298123469139</c:v>
                </c:pt>
                <c:pt idx="595">
                  <c:v>1.0497382477880537</c:v>
                </c:pt>
                <c:pt idx="596">
                  <c:v>1.0518547818045496</c:v>
                </c:pt>
                <c:pt idx="597">
                  <c:v>1.0537752744813804</c:v>
                </c:pt>
                <c:pt idx="598">
                  <c:v>1.0555105714071489</c:v>
                </c:pt>
                <c:pt idx="599">
                  <c:v>1.0570865610097484</c:v>
                </c:pt>
                <c:pt idx="600">
                  <c:v>1.0585430470882287</c:v>
                </c:pt>
                <c:pt idx="601">
                  <c:v>1.0599304474881288</c:v>
                </c:pt>
                <c:pt idx="602">
                  <c:v>1.0613046586353421</c:v>
                </c:pt>
                <c:pt idx="603">
                  <c:v>1.0627223267683088</c:v>
                </c:pt>
                <c:pt idx="604">
                  <c:v>1.0642365409647598</c:v>
                </c:pt>
                <c:pt idx="605">
                  <c:v>1.0658911631092236</c:v>
                </c:pt>
                <c:pt idx="606">
                  <c:v>1.0677144016495885</c:v>
                </c:pt>
                <c:pt idx="607">
                  <c:v>1.0697148945763568</c:v>
                </c:pt>
                <c:pt idx="608">
                  <c:v>1.0718827987503134</c:v>
                </c:pt>
                <c:pt idx="609">
                  <c:v>1.0741952630342424</c:v>
                </c:pt>
                <c:pt idx="610">
                  <c:v>1.0766229635091236</c:v>
                </c:pt>
                <c:pt idx="611">
                  <c:v>1.0791341084228954</c:v>
                </c:pt>
                <c:pt idx="612">
                  <c:v>1.0816947615096235</c:v>
                </c:pt>
                <c:pt idx="613">
                  <c:v>1.084267475431143</c:v>
                </c:pt>
                <c:pt idx="614">
                  <c:v>1.0868113494626352</c:v>
                </c:pt>
                <c:pt idx="615">
                  <c:v>1.0892849580604858</c:v>
                </c:pt>
                <c:pt idx="616">
                  <c:v>1.0916510463384164</c:v>
                </c:pt>
                <c:pt idx="617">
                  <c:v>1.0938806163459143</c:v>
                </c:pt>
                <c:pt idx="618">
                  <c:v>1.0959545521619605</c:v>
                </c:pt>
                <c:pt idx="619">
                  <c:v>1.0978631777555621</c:v>
                </c:pt>
                <c:pt idx="620">
                  <c:v>1.0996062449387662</c:v>
                </c:pt>
                <c:pt idx="621">
                  <c:v>1.1011945992501884</c:v>
                </c:pt>
                <c:pt idx="622">
                  <c:v>1.1026517792551873</c:v>
                </c:pt>
                <c:pt idx="623">
                  <c:v>1.1040133772556873</c:v>
                </c:pt>
                <c:pt idx="624">
                  <c:v>1.105323648287929</c:v>
                </c:pt>
                <c:pt idx="625">
                  <c:v>1.1066306030992261</c:v>
                </c:pt>
                <c:pt idx="626">
                  <c:v>1.1079818353411657</c:v>
                </c:pt>
                <c:pt idx="627">
                  <c:v>1.1094215045738576</c:v>
                </c:pt>
                <c:pt idx="628">
                  <c:v>1.1109859161209705</c:v>
                </c:pt>
                <c:pt idx="629">
                  <c:v>1.1126966968257945</c:v>
                </c:pt>
                <c:pt idx="630">
                  <c:v>1.1145554870782313</c:v>
                </c:pt>
                <c:pt idx="631">
                  <c:v>1.1165447116220952</c:v>
                </c:pt>
                <c:pt idx="632">
                  <c:v>1.1186335853536624</c:v>
                </c:pt>
                <c:pt idx="633">
                  <c:v>1.1207840063984014</c:v>
                </c:pt>
                <c:pt idx="634">
                  <c:v>1.1229530222944273</c:v>
                </c:pt>
                <c:pt idx="635">
                  <c:v>1.1250937852037</c:v>
                </c:pt>
                <c:pt idx="636">
                  <c:v>1.1271587797050748</c:v>
                </c:pt>
                <c:pt idx="637">
                  <c:v>1.1291070351912031</c:v>
                </c:pt>
                <c:pt idx="638">
                  <c:v>1.1309138598850297</c:v>
                </c:pt>
                <c:pt idx="639">
                  <c:v>1.1325783520119979</c:v>
                </c:pt>
                <c:pt idx="640">
                  <c:v>1.1341232296925778</c:v>
                </c:pt>
                <c:pt idx="641">
                  <c:v>1.1355863222694333</c:v>
                </c:pt>
                <c:pt idx="642">
                  <c:v>1.1370089626093485</c:v>
                </c:pt>
                <c:pt idx="643">
                  <c:v>1.1384270978255446</c:v>
                </c:pt>
                <c:pt idx="644">
                  <c:v>1.1398674277430652</c:v>
                </c:pt>
                <c:pt idx="645">
                  <c:v>1.1413477369657596</c:v>
                </c:pt>
                <c:pt idx="646">
                  <c:v>1.1428790838290437</c:v>
                </c:pt>
                <c:pt idx="647">
                  <c:v>1.1444678561359669</c:v>
                </c:pt>
                <c:pt idx="648">
                  <c:v>1.1461176678330425</c:v>
                </c:pt>
                <c:pt idx="649">
                  <c:v>1.1478318071482139</c:v>
                </c:pt>
                <c:pt idx="650">
                  <c:v>1.1496150623344175</c:v>
                </c:pt>
                <c:pt idx="651">
                  <c:v>1.1514728973256694</c:v>
                </c:pt>
                <c:pt idx="652">
                  <c:v>1.1534081157710583</c:v>
                </c:pt>
                <c:pt idx="653">
                  <c:v>1.1554169526118478</c:v>
                </c:pt>
                <c:pt idx="654">
                  <c:v>1.1574862456885788</c:v>
                </c:pt>
                <c:pt idx="655">
                  <c:v>1.1595930511372168</c:v>
                </c:pt>
                <c:pt idx="656">
                  <c:v>1.1617079063234201</c:v>
                </c:pt>
                <c:pt idx="657">
                  <c:v>1.1638011304173967</c:v>
                </c:pt>
                <c:pt idx="658">
                  <c:v>1.1658492657835553</c:v>
                </c:pt>
                <c:pt idx="659">
                  <c:v>1.167838845488629</c:v>
                </c:pt>
                <c:pt idx="660">
                  <c:v>1.1697667962509386</c:v>
                </c:pt>
                <c:pt idx="661">
                  <c:v>1.1716383522619358</c:v>
                </c:pt>
                <c:pt idx="662">
                  <c:v>1.1734638317920534</c:v>
                </c:pt>
                <c:pt idx="663">
                  <c:v>1.1752560317420657</c:v>
                </c:pt>
                <c:pt idx="664">
                  <c:v>1.1770294717820557</c:v>
                </c:pt>
                <c:pt idx="665">
                  <c:v>1.1788004217445651</c:v>
                </c:pt>
                <c:pt idx="666">
                  <c:v>1.1805851739065247</c:v>
                </c:pt>
                <c:pt idx="667">
                  <c:v>1.1823959851037253</c:v>
                </c:pt>
                <c:pt idx="668">
                  <c:v>1.1842373316670844</c:v>
                </c:pt>
                <c:pt idx="669">
                  <c:v>1.1861053881029755</c:v>
                </c:pt>
                <c:pt idx="670">
                  <c:v>1.1879909059235203</c:v>
                </c:pt>
                <c:pt idx="671">
                  <c:v>1.1898835614596364</c:v>
                </c:pt>
                <c:pt idx="672">
                  <c:v>1.1917758770307436</c:v>
                </c:pt>
                <c:pt idx="673">
                  <c:v>1.1936656044988765</c:v>
                </c:pt>
                <c:pt idx="674">
                  <c:v>1.1955562457385667</c:v>
                </c:pt>
                <c:pt idx="675">
                  <c:v>1.1974563141714585</c:v>
                </c:pt>
                <c:pt idx="676">
                  <c:v>1.1993784095476143</c:v>
                </c:pt>
                <c:pt idx="677">
                  <c:v>1.2013382429392665</c:v>
                </c:pt>
                <c:pt idx="678">
                  <c:v>1.2033523500124983</c:v>
                </c:pt>
                <c:pt idx="679">
                  <c:v>1.2054340998750326</c:v>
                </c:pt>
                <c:pt idx="680">
                  <c:v>1.2075900445388665</c:v>
                </c:pt>
                <c:pt idx="681">
                  <c:v>1.2098185006748325</c:v>
                </c:pt>
                <c:pt idx="682">
                  <c:v>1.2121101529617606</c:v>
                </c:pt>
                <c:pt idx="683">
                  <c:v>1.2144501437640602</c:v>
                </c:pt>
                <c:pt idx="684">
                  <c:v>1.2168210802799313</c:v>
                </c:pt>
                <c:pt idx="685">
                  <c:v>1.219205097425645</c:v>
                </c:pt>
                <c:pt idx="686">
                  <c:v>1.2215836907273194</c:v>
                </c:pt>
                <c:pt idx="687">
                  <c:v>1.2239364727818058</c:v>
                </c:pt>
                <c:pt idx="688">
                  <c:v>1.2262404660834805</c:v>
                </c:pt>
                <c:pt idx="689">
                  <c:v>1.228470010697327</c:v>
                </c:pt>
                <c:pt idx="690">
                  <c:v>1.2305969276680842</c:v>
                </c:pt>
                <c:pt idx="691">
                  <c:v>1.232591750612348</c:v>
                </c:pt>
                <c:pt idx="692">
                  <c:v>1.2344271766558372</c:v>
                </c:pt>
                <c:pt idx="693">
                  <c:v>1.236083179305175</c:v>
                </c:pt>
                <c:pt idx="694">
                  <c:v>1.2375517669582616</c:v>
                </c:pt>
                <c:pt idx="695">
                  <c:v>1.2388401192201961</c:v>
                </c:pt>
                <c:pt idx="696">
                  <c:v>1.2399721028242952</c:v>
                </c:pt>
                <c:pt idx="697">
                  <c:v>1.2409882330417408</c:v>
                </c:pt>
                <c:pt idx="698">
                  <c:v>1.2419437127218207</c:v>
                </c:pt>
                <c:pt idx="699">
                  <c:v>1.2429038069482641</c:v>
                </c:pt>
                <c:pt idx="700">
                  <c:v>1.2439356746313432</c:v>
                </c:pt>
                <c:pt idx="701">
                  <c:v>1.2450970825293688</c:v>
                </c:pt>
                <c:pt idx="702">
                  <c:v>1.2464253499125229</c:v>
                </c:pt>
                <c:pt idx="703">
                  <c:v>1.2479316575856048</c:v>
                </c:pt>
                <c:pt idx="704">
                  <c:v>1.2496037887528129</c:v>
                </c:pt>
                <c:pt idx="705">
                  <c:v>1.2514157969507633</c:v>
                </c:pt>
                <c:pt idx="706">
                  <c:v>1.2533394451887039</c:v>
                </c:pt>
                <c:pt idx="707">
                  <c:v>1.2553514936765819</c:v>
                </c:pt>
                <c:pt idx="708">
                  <c:v>1.2574341376655847</c:v>
                </c:pt>
                <c:pt idx="709">
                  <c:v>1.25957146348413</c:v>
                </c:pt>
                <c:pt idx="710">
                  <c:v>1.2617469456635853</c:v>
                </c:pt>
                <c:pt idx="711">
                  <c:v>1.2639436745313684</c:v>
                </c:pt>
                <c:pt idx="712">
                  <c:v>1.2661453906023505</c:v>
                </c:pt>
                <c:pt idx="713">
                  <c:v>1.2683364150462395</c:v>
                </c:pt>
                <c:pt idx="714">
                  <c:v>1.27050062404399</c:v>
                </c:pt>
                <c:pt idx="715">
                  <c:v>1.2726210290427402</c:v>
                </c:pt>
                <c:pt idx="716">
                  <c:v>1.2746809793551621</c:v>
                </c:pt>
                <c:pt idx="717">
                  <c:v>1.2766664332416906</c:v>
                </c:pt>
                <c:pt idx="718">
                  <c:v>1.2785683150712333</c:v>
                </c:pt>
                <c:pt idx="719">
                  <c:v>1.2803842921769566</c:v>
                </c:pt>
                <c:pt idx="720">
                  <c:v>1.282118770207449</c:v>
                </c:pt>
                <c:pt idx="721">
                  <c:v>1.2837800437890536</c:v>
                </c:pt>
                <c:pt idx="722">
                  <c:v>1.2853759428142972</c:v>
                </c:pt>
                <c:pt idx="723">
                  <c:v>1.2869108893276691</c:v>
                </c:pt>
                <c:pt idx="724">
                  <c:v>1.2883852727818053</c:v>
                </c:pt>
                <c:pt idx="725">
                  <c:v>1.2897958752311931</c:v>
                </c:pt>
                <c:pt idx="726">
                  <c:v>1.2911369296175965</c:v>
                </c:pt>
                <c:pt idx="727">
                  <c:v>1.2924024300924777</c:v>
                </c:pt>
                <c:pt idx="728">
                  <c:v>1.2935891306173466</c:v>
                </c:pt>
                <c:pt idx="729">
                  <c:v>1.2946984247938025</c:v>
                </c:pt>
                <c:pt idx="730">
                  <c:v>1.295736088027994</c:v>
                </c:pt>
                <c:pt idx="731">
                  <c:v>1.2967108028492884</c:v>
                </c:pt>
                <c:pt idx="732">
                  <c:v>1.2976328195951019</c:v>
                </c:pt>
                <c:pt idx="733">
                  <c:v>1.2985124777305681</c:v>
                </c:pt>
                <c:pt idx="734">
                  <c:v>1.2993578011997007</c:v>
                </c:pt>
                <c:pt idx="735">
                  <c:v>1.3001723605598607</c:v>
                </c:pt>
                <c:pt idx="736">
                  <c:v>1.3009558438890285</c:v>
                </c:pt>
                <c:pt idx="737">
                  <c:v>1.3017076586353418</c:v>
                </c:pt>
                <c:pt idx="738">
                  <c:v>1.3024304263434148</c:v>
                </c:pt>
                <c:pt idx="739">
                  <c:v>1.3031297877530623</c:v>
                </c:pt>
                <c:pt idx="740">
                  <c:v>1.3038104011497134</c:v>
                </c:pt>
                <c:pt idx="741">
                  <c:v>1.3044715669582612</c:v>
                </c:pt>
                <c:pt idx="742">
                  <c:v>1.3051061144713829</c:v>
                </c:pt>
                <c:pt idx="743">
                  <c:v>1.3057033241689584</c:v>
                </c:pt>
                <c:pt idx="744">
                  <c:v>1.3062536445388662</c:v>
                </c:pt>
                <c:pt idx="745">
                  <c:v>1.3067524065983511</c:v>
                </c:pt>
                <c:pt idx="746">
                  <c:v>1.3072011630592357</c:v>
                </c:pt>
                <c:pt idx="747">
                  <c:v>1.3076066747813053</c:v>
                </c:pt>
                <c:pt idx="748">
                  <c:v>1.3079785764058991</c:v>
                </c:pt>
                <c:pt idx="749">
                  <c:v>1.3083272168957767</c:v>
                </c:pt>
                <c:pt idx="750">
                  <c:v>1.3086624440389907</c:v>
                </c:pt>
                <c:pt idx="751">
                  <c:v>1.3089934293426648</c:v>
                </c:pt>
                <c:pt idx="752">
                  <c:v>1.3093294600349918</c:v>
                </c:pt>
                <c:pt idx="753">
                  <c:v>1.3096805003249192</c:v>
                </c:pt>
                <c:pt idx="754">
                  <c:v>1.3100561683079235</c:v>
                </c:pt>
                <c:pt idx="755">
                  <c:v>1.3104642943264189</c:v>
                </c:pt>
                <c:pt idx="756">
                  <c:v>1.3109110617845545</c:v>
                </c:pt>
                <c:pt idx="757">
                  <c:v>1.3114019776055992</c:v>
                </c:pt>
                <c:pt idx="758">
                  <c:v>1.3119416974256441</c:v>
                </c:pt>
                <c:pt idx="759">
                  <c:v>1.3125328683829049</c:v>
                </c:pt>
                <c:pt idx="760">
                  <c:v>1.3131753732066989</c:v>
                </c:pt>
                <c:pt idx="761">
                  <c:v>1.3138663752561865</c:v>
                </c:pt>
                <c:pt idx="762">
                  <c:v>1.3146010311922025</c:v>
                </c:pt>
                <c:pt idx="763">
                  <c:v>1.3153734899775062</c:v>
                </c:pt>
                <c:pt idx="764">
                  <c:v>1.3161768308422901</c:v>
                </c:pt>
                <c:pt idx="765">
                  <c:v>1.3170015761559617</c:v>
                </c:pt>
                <c:pt idx="766">
                  <c:v>1.317835358810298</c:v>
                </c:pt>
                <c:pt idx="767">
                  <c:v>1.3186656637840546</c:v>
                </c:pt>
                <c:pt idx="768">
                  <c:v>1.3194830097975512</c:v>
                </c:pt>
                <c:pt idx="769">
                  <c:v>1.3202808723319177</c:v>
                </c:pt>
                <c:pt idx="770">
                  <c:v>1.3210528951262193</c:v>
                </c:pt>
                <c:pt idx="771">
                  <c:v>1.3217907783554117</c:v>
                </c:pt>
                <c:pt idx="772">
                  <c:v>1.3224843586103483</c:v>
                </c:pt>
                <c:pt idx="773">
                  <c:v>1.3231228759810054</c:v>
                </c:pt>
                <c:pt idx="774">
                  <c:v>1.3236962895776063</c:v>
                </c:pt>
                <c:pt idx="775">
                  <c:v>1.3241958929767568</c:v>
                </c:pt>
                <c:pt idx="776">
                  <c:v>1.324613515671083</c:v>
                </c:pt>
                <c:pt idx="777">
                  <c:v>1.324940067183205</c:v>
                </c:pt>
                <c:pt idx="778">
                  <c:v>1.3251659343664093</c:v>
                </c:pt>
                <c:pt idx="779">
                  <c:v>1.3252846165458645</c:v>
                </c:pt>
                <c:pt idx="780">
                  <c:v>1.32529782444389</c:v>
                </c:pt>
                <c:pt idx="781">
                  <c:v>1.3252189063734074</c:v>
                </c:pt>
                <c:pt idx="782">
                  <c:v>1.3250733169207707</c:v>
                </c:pt>
                <c:pt idx="783">
                  <c:v>1.3248972204448897</c:v>
                </c:pt>
                <c:pt idx="784">
                  <c:v>1.3247352611847045</c:v>
                </c:pt>
                <c:pt idx="785">
                  <c:v>1.324637146463385</c:v>
                </c:pt>
                <c:pt idx="786">
                  <c:v>1.3246527266683337</c:v>
                </c:pt>
                <c:pt idx="787">
                  <c:v>1.3248263844038999</c:v>
                </c:pt>
                <c:pt idx="788">
                  <c:v>1.3251920442889289</c:v>
                </c:pt>
                <c:pt idx="789">
                  <c:v>1.3257699166208461</c:v>
                </c:pt>
                <c:pt idx="790">
                  <c:v>1.3265657098725328</c:v>
                </c:pt>
                <c:pt idx="791">
                  <c:v>1.3275724803299185</c:v>
                </c:pt>
                <c:pt idx="792">
                  <c:v>1.3287743416145974</c:v>
                </c:pt>
                <c:pt idx="793">
                  <c:v>1.3301501504623856</c:v>
                </c:pt>
                <c:pt idx="794">
                  <c:v>1.3316753284678842</c:v>
                </c:pt>
                <c:pt idx="795">
                  <c:v>1.333321886428394</c:v>
                </c:pt>
                <c:pt idx="796">
                  <c:v>1.3350583335166217</c:v>
                </c:pt>
                <c:pt idx="797">
                  <c:v>1.3368505945513631</c:v>
                </c:pt>
                <c:pt idx="798">
                  <c:v>1.3386639616095986</c:v>
                </c:pt>
                <c:pt idx="799">
                  <c:v>1.3404660930267445</c:v>
                </c:pt>
                <c:pt idx="800">
                  <c:v>1.3422312688327929</c:v>
                </c:pt>
                <c:pt idx="801">
                  <c:v>1.3439452838790311</c:v>
                </c:pt>
                <c:pt idx="802">
                  <c:v>1.3456084766308434</c:v>
                </c:pt>
                <c:pt idx="803">
                  <c:v>1.3472337282179467</c:v>
                </c:pt>
                <c:pt idx="804">
                  <c:v>1.3488392350912284</c:v>
                </c:pt>
                <c:pt idx="805">
                  <c:v>1.3504399996500887</c:v>
                </c:pt>
                <c:pt idx="806">
                  <c:v>1.3520423838540376</c:v>
                </c:pt>
                <c:pt idx="807">
                  <c:v>1.3536426893276692</c:v>
                </c:pt>
                <c:pt idx="808">
                  <c:v>1.3552282264433901</c:v>
                </c:pt>
                <c:pt idx="809">
                  <c:v>1.3567800178955272</c:v>
                </c:pt>
                <c:pt idx="810">
                  <c:v>1.3582772560859797</c:v>
                </c:pt>
                <c:pt idx="811">
                  <c:v>1.3597025926018507</c:v>
                </c:pt>
                <c:pt idx="812">
                  <c:v>1.3610463193701583</c:v>
                </c:pt>
                <c:pt idx="813">
                  <c:v>1.3623083055736076</c:v>
                </c:pt>
                <c:pt idx="814">
                  <c:v>1.3634978562359421</c:v>
                </c:pt>
                <c:pt idx="815">
                  <c:v>1.3646318713821555</c:v>
                </c:pt>
                <c:pt idx="816">
                  <c:v>1.3657314096475888</c:v>
                </c:pt>
                <c:pt idx="817">
                  <c:v>1.3668175197200709</c:v>
                </c:pt>
                <c:pt idx="818">
                  <c:v>1.3679081994001507</c:v>
                </c:pt>
                <c:pt idx="819">
                  <c:v>1.3690174821794558</c:v>
                </c:pt>
                <c:pt idx="820">
                  <c:v>1.3701558644838798</c:v>
                </c:pt>
                <c:pt idx="821">
                  <c:v>1.3713310370907281</c:v>
                </c:pt>
                <c:pt idx="822">
                  <c:v>1.3725485912521878</c:v>
                </c:pt>
                <c:pt idx="823">
                  <c:v>1.3738119596100984</c:v>
                </c:pt>
                <c:pt idx="824">
                  <c:v>1.3751203244188961</c:v>
                </c:pt>
                <c:pt idx="825">
                  <c:v>1.37646519060235</c:v>
                </c:pt>
                <c:pt idx="826">
                  <c:v>1.3778290583354169</c:v>
                </c:pt>
                <c:pt idx="827">
                  <c:v>1.3791886325918528</c:v>
                </c:pt>
                <c:pt idx="828">
                  <c:v>1.3805208989752569</c:v>
                </c:pt>
                <c:pt idx="829">
                  <c:v>1.3818080931767063</c:v>
                </c:pt>
                <c:pt idx="830">
                  <c:v>1.383039118670333</c:v>
                </c:pt>
                <c:pt idx="831">
                  <c:v>1.3842082498375412</c:v>
                </c:pt>
                <c:pt idx="832">
                  <c:v>1.3853137378155467</c:v>
                </c:pt>
                <c:pt idx="833">
                  <c:v>1.3863579067233196</c:v>
                </c:pt>
                <c:pt idx="834">
                  <c:v>1.3873484716320923</c:v>
                </c:pt>
                <c:pt idx="835">
                  <c:v>1.3883000328417898</c:v>
                </c:pt>
                <c:pt idx="836">
                  <c:v>1.3892347705573609</c:v>
                </c:pt>
                <c:pt idx="837">
                  <c:v>1.3901820417395654</c:v>
                </c:pt>
                <c:pt idx="838">
                  <c:v>1.3911774001499628</c:v>
                </c:pt>
                <c:pt idx="839">
                  <c:v>1.3922612924768811</c:v>
                </c:pt>
                <c:pt idx="840">
                  <c:v>1.3934769415646091</c:v>
                </c:pt>
                <c:pt idx="841">
                  <c:v>1.39486735236191</c:v>
                </c:pt>
                <c:pt idx="842">
                  <c:v>1.3964720155461139</c:v>
                </c:pt>
                <c:pt idx="843">
                  <c:v>1.3983231604598854</c:v>
                </c:pt>
                <c:pt idx="844">
                  <c:v>1.4004411659585108</c:v>
                </c:pt>
                <c:pt idx="845">
                  <c:v>1.4028305977005753</c:v>
                </c:pt>
                <c:pt idx="846">
                  <c:v>1.4054791318170461</c:v>
                </c:pt>
                <c:pt idx="847">
                  <c:v>1.4083594094976259</c:v>
                </c:pt>
                <c:pt idx="848">
                  <c:v>1.4114324620844791</c:v>
                </c:pt>
                <c:pt idx="849">
                  <c:v>1.4146521357660589</c:v>
                </c:pt>
                <c:pt idx="850">
                  <c:v>1.417969495826044</c:v>
                </c:pt>
                <c:pt idx="851">
                  <c:v>1.4213355441639595</c:v>
                </c:pt>
                <c:pt idx="852">
                  <c:v>1.4247027002749317</c:v>
                </c:pt>
                <c:pt idx="853">
                  <c:v>1.4280266712321925</c:v>
                </c:pt>
                <c:pt idx="854">
                  <c:v>1.4312682697325674</c:v>
                </c:pt>
                <c:pt idx="855">
                  <c:v>1.4343941081729572</c:v>
                </c:pt>
                <c:pt idx="856">
                  <c:v>1.437376919670083</c:v>
                </c:pt>
                <c:pt idx="857">
                  <c:v>1.4401963629092733</c:v>
                </c:pt>
                <c:pt idx="858">
                  <c:v>1.4428397764058989</c:v>
                </c:pt>
                <c:pt idx="859">
                  <c:v>1.4453026552361914</c:v>
                </c:pt>
                <c:pt idx="860">
                  <c:v>1.4475897554111476</c:v>
                </c:pt>
                <c:pt idx="861">
                  <c:v>1.4497170546863289</c:v>
                </c:pt>
                <c:pt idx="862">
                  <c:v>1.4517128421394658</c:v>
                </c:pt>
                <c:pt idx="863">
                  <c:v>1.4536154941264692</c:v>
                </c:pt>
                <c:pt idx="864">
                  <c:v>1.4554672472881787</c:v>
                </c:pt>
                <c:pt idx="865">
                  <c:v>1.4573062713321676</c:v>
                </c:pt>
                <c:pt idx="866">
                  <c:v>1.4591606176955769</c:v>
                </c:pt>
                <c:pt idx="867">
                  <c:v>1.461045435991003</c:v>
                </c:pt>
                <c:pt idx="868">
                  <c:v>1.4629622743314179</c:v>
                </c:pt>
                <c:pt idx="869">
                  <c:v>1.4649003552611854</c:v>
                </c:pt>
                <c:pt idx="870">
                  <c:v>1.4668415753061743</c:v>
                </c:pt>
                <c:pt idx="871">
                  <c:v>1.4687690468882788</c:v>
                </c:pt>
                <c:pt idx="872">
                  <c:v>1.4706761870532374</c:v>
                </c:pt>
                <c:pt idx="873">
                  <c:v>1.4725731209197708</c:v>
                </c:pt>
                <c:pt idx="874">
                  <c:v>1.4744879695076238</c:v>
                </c:pt>
                <c:pt idx="875">
                  <c:v>1.4764626260434899</c:v>
                </c:pt>
                <c:pt idx="876">
                  <c:v>1.4785460867783062</c:v>
                </c:pt>
                <c:pt idx="877">
                  <c:v>1.4807888211447144</c:v>
                </c:pt>
                <c:pt idx="878">
                  <c:v>1.4832382420894783</c:v>
                </c:pt>
                <c:pt idx="879">
                  <c:v>1.4859336823294182</c:v>
                </c:pt>
                <c:pt idx="880">
                  <c:v>1.4889013667083235</c:v>
                </c:pt>
                <c:pt idx="881">
                  <c:v>1.4921519458135473</c:v>
                </c:pt>
                <c:pt idx="882">
                  <c:v>1.4956822273431649</c:v>
                </c:pt>
                <c:pt idx="883">
                  <c:v>1.4994793634091481</c:v>
                </c:pt>
                <c:pt idx="884">
                  <c:v>1.5035237627593108</c:v>
                </c:pt>
                <c:pt idx="885">
                  <c:v>1.5077893000749816</c:v>
                </c:pt>
                <c:pt idx="886">
                  <c:v>1.5122428392901779</c:v>
                </c:pt>
                <c:pt idx="887">
                  <c:v>1.516845295426144</c:v>
                </c:pt>
                <c:pt idx="888">
                  <c:v>1.5215544714321425</c:v>
                </c:pt>
                <c:pt idx="889">
                  <c:v>1.5263285285678585</c:v>
                </c:pt>
                <c:pt idx="890">
                  <c:v>1.5311287134716327</c:v>
                </c:pt>
                <c:pt idx="891">
                  <c:v>1.5359205809547618</c:v>
                </c:pt>
                <c:pt idx="892">
                  <c:v>1.5406741595101228</c:v>
                </c:pt>
                <c:pt idx="893">
                  <c:v>1.5453646638840295</c:v>
                </c:pt>
                <c:pt idx="894">
                  <c:v>1.5499747485128721</c:v>
                </c:pt>
                <c:pt idx="895">
                  <c:v>1.5544965707073235</c:v>
                </c:pt>
                <c:pt idx="896">
                  <c:v>1.5589310651837043</c:v>
                </c:pt>
                <c:pt idx="897">
                  <c:v>1.5632847219195201</c:v>
                </c:pt>
                <c:pt idx="898">
                  <c:v>1.5675661832041989</c:v>
                </c:pt>
                <c:pt idx="899">
                  <c:v>1.5717835957010746</c:v>
                </c:pt>
                <c:pt idx="900">
                  <c:v>1.5759424849787551</c:v>
                </c:pt>
                <c:pt idx="901">
                  <c:v>1.5800447152211947</c:v>
                </c:pt>
                <c:pt idx="902">
                  <c:v>1.5840889178705324</c:v>
                </c:pt>
                <c:pt idx="903">
                  <c:v>1.5880712904773808</c:v>
                </c:pt>
                <c:pt idx="904">
                  <c:v>1.5919862158960258</c:v>
                </c:pt>
                <c:pt idx="905">
                  <c:v>1.5958276304923769</c:v>
                </c:pt>
                <c:pt idx="906">
                  <c:v>1.5995908924768809</c:v>
                </c:pt>
                <c:pt idx="907">
                  <c:v>1.6032738279430143</c:v>
                </c:pt>
                <c:pt idx="908">
                  <c:v>1.6068776248937766</c:v>
                </c:pt>
                <c:pt idx="909">
                  <c:v>1.6104088717820546</c:v>
                </c:pt>
                <c:pt idx="910">
                  <c:v>1.6138812591852039</c:v>
                </c:pt>
                <c:pt idx="911">
                  <c:v>1.6173145495626096</c:v>
                </c:pt>
                <c:pt idx="912">
                  <c:v>1.6207311661084733</c:v>
                </c:pt>
                <c:pt idx="913">
                  <c:v>1.6241525048737822</c:v>
                </c:pt>
                <c:pt idx="914">
                  <c:v>1.6275958722819299</c:v>
                </c:pt>
                <c:pt idx="915">
                  <c:v>1.6310721455636097</c:v>
                </c:pt>
                <c:pt idx="916">
                  <c:v>1.6345851794051489</c:v>
                </c:pt>
                <c:pt idx="917">
                  <c:v>1.6381335886528368</c:v>
                </c:pt>
                <c:pt idx="918">
                  <c:v>1.6417133181204699</c:v>
                </c:pt>
                <c:pt idx="919">
                  <c:v>1.645319096475881</c:v>
                </c:pt>
                <c:pt idx="920">
                  <c:v>1.6489452765308672</c:v>
                </c:pt>
                <c:pt idx="921">
                  <c:v>1.6525874844288928</c:v>
                </c:pt>
                <c:pt idx="922">
                  <c:v>1.6562442854786303</c:v>
                </c:pt>
                <c:pt idx="923">
                  <c:v>1.6599169996001002</c:v>
                </c:pt>
                <c:pt idx="924">
                  <c:v>1.6636078141464639</c:v>
                </c:pt>
                <c:pt idx="925">
                  <c:v>1.6673178972756815</c:v>
                </c:pt>
                <c:pt idx="926">
                  <c:v>1.6710470914771309</c:v>
                </c:pt>
                <c:pt idx="927">
                  <c:v>1.6747964550362413</c:v>
                </c:pt>
                <c:pt idx="928">
                  <c:v>1.6785731753561612</c:v>
                </c:pt>
                <c:pt idx="929">
                  <c:v>1.6823943323669086</c:v>
                </c:pt>
                <c:pt idx="930">
                  <c:v>1.6862862397400651</c:v>
                </c:pt>
                <c:pt idx="931">
                  <c:v>1.6902806757310673</c:v>
                </c:pt>
                <c:pt idx="932">
                  <c:v>1.69441191672082</c:v>
                </c:pt>
                <c:pt idx="933">
                  <c:v>1.6987147918520371</c:v>
                </c:pt>
                <c:pt idx="934">
                  <c:v>1.7032197339165209</c:v>
                </c:pt>
                <c:pt idx="935">
                  <c:v>1.7079437812046989</c:v>
                </c:pt>
                <c:pt idx="936">
                  <c:v>1.7128834310922272</c:v>
                </c:pt>
                <c:pt idx="937">
                  <c:v>1.7180159776555861</c:v>
                </c:pt>
                <c:pt idx="938">
                  <c:v>1.7233085110222446</c:v>
                </c:pt>
                <c:pt idx="939">
                  <c:v>1.7287273586103473</c:v>
                </c:pt>
                <c:pt idx="940">
                  <c:v>1.7342430310922268</c:v>
                </c:pt>
                <c:pt idx="941">
                  <c:v>1.7398318323419144</c:v>
                </c:pt>
                <c:pt idx="942">
                  <c:v>1.7454762296425894</c:v>
                </c:pt>
                <c:pt idx="943">
                  <c:v>1.751163485228693</c:v>
                </c:pt>
                <c:pt idx="944">
                  <c:v>1.756882645088728</c:v>
                </c:pt>
                <c:pt idx="945">
                  <c:v>1.7626223277180706</c:v>
                </c:pt>
                <c:pt idx="946">
                  <c:v>1.7683709067733069</c:v>
                </c:pt>
                <c:pt idx="947">
                  <c:v>1.7741179601099728</c:v>
                </c:pt>
                <c:pt idx="948">
                  <c:v>1.7798558409897525</c:v>
                </c:pt>
                <c:pt idx="949">
                  <c:v>1.7855827965008748</c:v>
                </c:pt>
                <c:pt idx="950">
                  <c:v>1.7913089527618098</c:v>
                </c:pt>
                <c:pt idx="951">
                  <c:v>1.797062157060735</c:v>
                </c:pt>
                <c:pt idx="952">
                  <c:v>1.8028885796550864</c:v>
                </c:pt>
                <c:pt idx="953">
                  <c:v>1.8088472071982005</c:v>
                </c:pt>
                <c:pt idx="954">
                  <c:v>1.8150021146213446</c:v>
                </c:pt>
                <c:pt idx="955">
                  <c:v>1.8214159609097726</c:v>
                </c:pt>
                <c:pt idx="956">
                  <c:v>1.8281454746813293</c:v>
                </c:pt>
                <c:pt idx="957">
                  <c:v>1.8352387535116219</c:v>
                </c:pt>
                <c:pt idx="958">
                  <c:v>1.8427341337165708</c:v>
                </c:pt>
                <c:pt idx="959">
                  <c:v>1.8506605207698075</c:v>
                </c:pt>
                <c:pt idx="960">
                  <c:v>1.8590388960759812</c:v>
                </c:pt>
                <c:pt idx="961">
                  <c:v>1.8678829690077483</c:v>
                </c:pt>
                <c:pt idx="962">
                  <c:v>1.877197112271932</c:v>
                </c:pt>
                <c:pt idx="963">
                  <c:v>1.8869741360159962</c:v>
                </c:pt>
                <c:pt idx="964">
                  <c:v>1.897197229892527</c:v>
                </c:pt>
                <c:pt idx="965">
                  <c:v>1.9078457681579601</c:v>
                </c:pt>
                <c:pt idx="966">
                  <c:v>1.9189005312671832</c:v>
                </c:pt>
                <c:pt idx="967">
                  <c:v>1.9303448276930766</c:v>
                </c:pt>
                <c:pt idx="968">
                  <c:v>1.942161299175206</c:v>
                </c:pt>
                <c:pt idx="969">
                  <c:v>1.9543269501624594</c:v>
                </c:pt>
                <c:pt idx="970">
                  <c:v>1.9668097417145713</c:v>
                </c:pt>
                <c:pt idx="971">
                  <c:v>1.9795687723569111</c:v>
                </c:pt>
                <c:pt idx="972">
                  <c:v>1.9925585192701822</c:v>
                </c:pt>
                <c:pt idx="973">
                  <c:v>2.0057366708322917</c:v>
                </c:pt>
                <c:pt idx="974">
                  <c:v>2.0190733909522618</c:v>
                </c:pt>
                <c:pt idx="975">
                  <c:v>2.0325581275181208</c:v>
                </c:pt>
                <c:pt idx="976">
                  <c:v>2.0462008603349169</c:v>
                </c:pt>
                <c:pt idx="977">
                  <c:v>2.0600271970007507</c:v>
                </c:pt>
                <c:pt idx="978">
                  <c:v>2.0740687534616349</c:v>
                </c:pt>
                <c:pt idx="979">
                  <c:v>2.088352660984754</c:v>
                </c:pt>
                <c:pt idx="980">
                  <c:v>2.1028956968257941</c:v>
                </c:pt>
                <c:pt idx="981">
                  <c:v>2.1177047465133723</c:v>
                </c:pt>
                <c:pt idx="982">
                  <c:v>2.1327791832041996</c:v>
                </c:pt>
                <c:pt idx="983">
                  <c:v>2.1481118922769316</c:v>
                </c:pt>
                <c:pt idx="984">
                  <c:v>2.163691773456637</c:v>
                </c:pt>
                <c:pt idx="985">
                  <c:v>2.1795099817545625</c:v>
                </c:pt>
                <c:pt idx="986">
                  <c:v>2.1955660660834799</c:v>
                </c:pt>
                <c:pt idx="987">
                  <c:v>2.2118694675831057</c:v>
                </c:pt>
                <c:pt idx="988">
                  <c:v>2.2284365126218457</c:v>
                </c:pt>
                <c:pt idx="989">
                  <c:v>2.2452853744563868</c:v>
                </c:pt>
                <c:pt idx="990">
                  <c:v>2.2624307414146476</c:v>
                </c:pt>
                <c:pt idx="991">
                  <c:v>2.2798793886528381</c:v>
                </c:pt>
                <c:pt idx="992">
                  <c:v>2.2976284182454401</c:v>
                </c:pt>
                <c:pt idx="993">
                  <c:v>2.3156685369157723</c:v>
                </c:pt>
                <c:pt idx="994">
                  <c:v>2.3339923344163971</c:v>
                </c:pt>
                <c:pt idx="995">
                  <c:v>2.3526024286928275</c:v>
                </c:pt>
                <c:pt idx="996">
                  <c:v>2.3715137645588613</c:v>
                </c:pt>
                <c:pt idx="997">
                  <c:v>2.3907505943014256</c:v>
                </c:pt>
                <c:pt idx="998">
                  <c:v>2.4103427734066494</c:v>
                </c:pt>
                <c:pt idx="999">
                  <c:v>2.4303227238690335</c:v>
                </c:pt>
                <c:pt idx="1000">
                  <c:v>2.4507210945763567</c:v>
                </c:pt>
                <c:pt idx="1001">
                  <c:v>2.4715615053236704</c:v>
                </c:pt>
                <c:pt idx="1002">
                  <c:v>2.4928572941264697</c:v>
                </c:pt>
                <c:pt idx="1003">
                  <c:v>2.5146110309422656</c:v>
                </c:pt>
                <c:pt idx="1004">
                  <c:v>2.5368150470882291</c:v>
                </c:pt>
                <c:pt idx="1005">
                  <c:v>2.559452016545865</c:v>
                </c:pt>
                <c:pt idx="1006">
                  <c:v>2.5824955422644353</c:v>
                </c:pt>
                <c:pt idx="1007">
                  <c:v>2.6059103353161728</c:v>
                </c:pt>
                <c:pt idx="1008">
                  <c:v>2.6296522539365172</c:v>
                </c:pt>
                <c:pt idx="1009">
                  <c:v>2.6536695268682848</c:v>
                </c:pt>
                <c:pt idx="1010">
                  <c:v>2.6779061170207465</c:v>
                </c:pt>
                <c:pt idx="1011">
                  <c:v>2.7023068592351929</c:v>
                </c:pt>
                <c:pt idx="1012">
                  <c:v>2.7268227499625111</c:v>
                </c:pt>
                <c:pt idx="1013">
                  <c:v>2.7514147345663602</c:v>
                </c:pt>
                <c:pt idx="1014">
                  <c:v>2.7760552985753573</c:v>
                </c:pt>
                <c:pt idx="1015">
                  <c:v>2.8007275580604856</c:v>
                </c:pt>
                <c:pt idx="1016">
                  <c:v>2.8254220063984015</c:v>
                </c:pt>
                <c:pt idx="1017">
                  <c:v>2.8501326290427409</c:v>
                </c:pt>
                <c:pt idx="1018">
                  <c:v>2.8748547182704343</c:v>
                </c:pt>
                <c:pt idx="1019">
                  <c:v>2.8995850856285945</c:v>
                </c:pt>
                <c:pt idx="1020">
                  <c:v>2.9243239465133732</c:v>
                </c:pt>
                <c:pt idx="1021">
                  <c:v>2.9490776202949278</c:v>
                </c:pt>
                <c:pt idx="1022">
                  <c:v>2.9738601935516136</c:v>
                </c:pt>
                <c:pt idx="1023">
                  <c:v>2.9986915626593369</c:v>
                </c:pt>
                <c:pt idx="1024">
                  <c:v>3.0235922089977527</c:v>
                </c:pt>
                <c:pt idx="1025">
                  <c:v>3.0485790529867556</c:v>
                </c:pt>
                <c:pt idx="1026">
                  <c:v>3.0736656769307698</c:v>
                </c:pt>
                <c:pt idx="1027">
                  <c:v>3.0988652120469902</c:v>
                </c:pt>
                <c:pt idx="1028">
                  <c:v>3.1241924651837065</c:v>
                </c:pt>
                <c:pt idx="1029">
                  <c:v>3.149664443639093</c:v>
                </c:pt>
                <c:pt idx="1030">
                  <c:v>3.1753002267433161</c:v>
                </c:pt>
                <c:pt idx="1031">
                  <c:v>3.2011211450137487</c:v>
                </c:pt>
                <c:pt idx="1032">
                  <c:v>3.2271519145213721</c:v>
                </c:pt>
                <c:pt idx="1033">
                  <c:v>3.2534219625593628</c:v>
                </c:pt>
                <c:pt idx="1034">
                  <c:v>3.2799646154961284</c:v>
                </c:pt>
                <c:pt idx="1035">
                  <c:v>3.30681311397151</c:v>
                </c:pt>
                <c:pt idx="1036">
                  <c:v>3.33399634981255</c:v>
                </c:pt>
                <c:pt idx="1037">
                  <c:v>3.3615384594851316</c:v>
                </c:pt>
                <c:pt idx="1038">
                  <c:v>3.389461732366911</c:v>
                </c:pt>
                <c:pt idx="1039">
                  <c:v>3.4177879672581888</c:v>
                </c:pt>
                <c:pt idx="1040">
                  <c:v>3.4465357603599127</c:v>
                </c:pt>
                <c:pt idx="1041">
                  <c:v>3.4757157560110006</c:v>
                </c:pt>
                <c:pt idx="1042">
                  <c:v>3.5053265643589135</c:v>
                </c:pt>
                <c:pt idx="1043">
                  <c:v>3.5353525698075514</c:v>
                </c:pt>
                <c:pt idx="1044">
                  <c:v>3.5657644423894057</c:v>
                </c:pt>
                <c:pt idx="1045">
                  <c:v>3.5965227077730604</c:v>
                </c:pt>
                <c:pt idx="1046">
                  <c:v>3.6275827949012776</c:v>
                </c:pt>
                <c:pt idx="1047">
                  <c:v>3.6588986341414675</c:v>
                </c:pt>
                <c:pt idx="1048">
                  <c:v>3.6904231661084754</c:v>
                </c:pt>
                <c:pt idx="1049">
                  <c:v>3.7221068175456162</c:v>
                </c:pt>
                <c:pt idx="1050">
                  <c:v>3.7538969851037267</c:v>
                </c:pt>
                <c:pt idx="1051">
                  <c:v>3.7857411021744589</c:v>
                </c:pt>
                <c:pt idx="1052">
                  <c:v>3.8175923063734087</c:v>
                </c:pt>
                <c:pt idx="1053">
                  <c:v>3.8494134848787827</c:v>
                </c:pt>
                <c:pt idx="1054">
                  <c:v>3.8811764951262209</c:v>
                </c:pt>
                <c:pt idx="1055">
                  <c:v>3.9128566620844811</c:v>
                </c:pt>
                <c:pt idx="1056">
                  <c:v>3.9444247567108244</c:v>
                </c:pt>
                <c:pt idx="1057">
                  <c:v>3.9758400873781579</c:v>
                </c:pt>
                <c:pt idx="1058">
                  <c:v>4.0070488342414423</c:v>
                </c:pt>
                <c:pt idx="1059">
                  <c:v>4.0379891162709347</c:v>
                </c:pt>
                <c:pt idx="1060">
                  <c:v>4.0686002593351684</c:v>
                </c:pt>
                <c:pt idx="1061">
                  <c:v>4.0988331943014273</c:v>
                </c:pt>
                <c:pt idx="1062">
                  <c:v>4.1286625444638867</c:v>
                </c:pt>
                <c:pt idx="1063">
                  <c:v>4.1581021424643865</c:v>
                </c:pt>
                <c:pt idx="1064">
                  <c:v>4.1872205462134495</c:v>
                </c:pt>
                <c:pt idx="1065">
                  <c:v>4.2161528474881305</c:v>
                </c:pt>
                <c:pt idx="1066">
                  <c:v>4.2451180900274963</c:v>
                </c:pt>
                <c:pt idx="1067">
                  <c:v>4.2744526071482163</c:v>
                </c:pt>
                <c:pt idx="1068">
                  <c:v>4.3046337457135744</c:v>
                </c:pt>
                <c:pt idx="1069">
                  <c:v>4.336238564958764</c:v>
                </c:pt>
                <c:pt idx="1070">
                  <c:v>4.3698199278180487</c:v>
                </c:pt>
                <c:pt idx="1071">
                  <c:v>4.4057595199700108</c:v>
                </c:pt>
                <c:pt idx="1072">
                  <c:v>4.4441816654836321</c:v>
                </c:pt>
                <c:pt idx="1073">
                  <c:v>4.4849536274431419</c:v>
                </c:pt>
                <c:pt idx="1074">
                  <c:v>4.5277330339415176</c:v>
                </c:pt>
                <c:pt idx="1075">
                  <c:v>4.5720256953261718</c:v>
                </c:pt>
                <c:pt idx="1076">
                  <c:v>4.6172570172456915</c:v>
                </c:pt>
                <c:pt idx="1077">
                  <c:v>4.6628635930017523</c:v>
                </c:pt>
                <c:pt idx="1078">
                  <c:v>4.7083748141464667</c:v>
                </c:pt>
                <c:pt idx="1079">
                  <c:v>4.7534412068982776</c:v>
                </c:pt>
                <c:pt idx="1080">
                  <c:v>4.7978104296925794</c:v>
                </c:pt>
                <c:pt idx="1081">
                  <c:v>4.841301385853539</c:v>
                </c:pt>
                <c:pt idx="1082">
                  <c:v>4.8838138063984031</c:v>
                </c:pt>
                <c:pt idx="1083">
                  <c:v>4.9253518501874565</c:v>
                </c:pt>
                <c:pt idx="1084">
                  <c:v>4.9660145640589883</c:v>
                </c:pt>
                <c:pt idx="1085">
                  <c:v>5.0059433733566632</c:v>
                </c:pt>
                <c:pt idx="1086">
                  <c:v>5.0452658511372181</c:v>
                </c:pt>
                <c:pt idx="1087">
                  <c:v>5.084076374356413</c:v>
                </c:pt>
                <c:pt idx="1088">
                  <c:v>5.1224513514121499</c:v>
                </c:pt>
                <c:pt idx="1089">
                  <c:v>5.1604661452136993</c:v>
                </c:pt>
                <c:pt idx="1090">
                  <c:v>5.1981953152211977</c:v>
                </c:pt>
                <c:pt idx="1091">
                  <c:v>5.2357059068232967</c:v>
                </c:pt>
                <c:pt idx="1092">
                  <c:v>5.2730549217195728</c:v>
                </c:pt>
                <c:pt idx="1093">
                  <c:v>5.31028671657086</c:v>
                </c:pt>
                <c:pt idx="1094">
                  <c:v>5.3474256258935293</c:v>
                </c:pt>
                <c:pt idx="1095">
                  <c:v>5.3844712551862068</c:v>
                </c:pt>
                <c:pt idx="1096">
                  <c:v>5.4214040225443672</c:v>
                </c:pt>
                <c:pt idx="1097">
                  <c:v>5.4581968260434932</c:v>
                </c:pt>
                <c:pt idx="1098">
                  <c:v>5.4948244073981538</c:v>
                </c:pt>
                <c:pt idx="1099">
                  <c:v>5.5312669822544418</c:v>
                </c:pt>
                <c:pt idx="1100">
                  <c:v>5.5675089898525423</c:v>
                </c:pt>
                <c:pt idx="1101">
                  <c:v>5.6035354195951061</c:v>
                </c:pt>
                <c:pt idx="1102">
                  <c:v>5.639328511522125</c:v>
                </c:pt>
                <c:pt idx="1103">
                  <c:v>5.6748673216196011</c:v>
                </c:pt>
                <c:pt idx="1104">
                  <c:v>5.7101318563859103</c:v>
                </c:pt>
                <c:pt idx="1105">
                  <c:v>5.7451100195951081</c:v>
                </c:pt>
                <c:pt idx="1106">
                  <c:v>5.7798014407398215</c:v>
                </c:pt>
                <c:pt idx="1107">
                  <c:v>5.8142140444388959</c:v>
                </c:pt>
                <c:pt idx="1108">
                  <c:v>5.8483558557860587</c:v>
                </c:pt>
                <c:pt idx="1109">
                  <c:v>5.8822274370407461</c:v>
                </c:pt>
                <c:pt idx="1110">
                  <c:v>5.9158180177955577</c:v>
                </c:pt>
                <c:pt idx="1111">
                  <c:v>5.9491062561359715</c:v>
                </c:pt>
                <c:pt idx="1112">
                  <c:v>5.9820656051487191</c:v>
                </c:pt>
                <c:pt idx="1113">
                  <c:v>6.0146726343914079</c:v>
                </c:pt>
                <c:pt idx="1114">
                  <c:v>6.0469151549612654</c:v>
                </c:pt>
                <c:pt idx="1115">
                  <c:v>6.0787964040489939</c:v>
                </c:pt>
                <c:pt idx="1116">
                  <c:v>6.110333010297432</c:v>
                </c:pt>
                <c:pt idx="1117">
                  <c:v>6.1415489251687143</c:v>
                </c:pt>
                <c:pt idx="1118">
                  <c:v>6.1724705824044053</c:v>
                </c:pt>
                <c:pt idx="1119">
                  <c:v>6.2031259963009315</c:v>
                </c:pt>
                <c:pt idx="1120">
                  <c:v>6.2335461990002567</c:v>
                </c:pt>
                <c:pt idx="1121">
                  <c:v>6.263766119970013</c:v>
                </c:pt>
                <c:pt idx="1122">
                  <c:v>6.2938229684578921</c:v>
                </c:pt>
                <c:pt idx="1123">
                  <c:v>6.3237519266683391</c:v>
                </c:pt>
                <c:pt idx="1124">
                  <c:v>6.3535810842789378</c:v>
                </c:pt>
                <c:pt idx="1125">
                  <c:v>6.3833286223944077</c:v>
                </c:pt>
                <c:pt idx="1126">
                  <c:v>6.4130035509622667</c:v>
                </c:pt>
                <c:pt idx="1127">
                  <c:v>6.4426077540115045</c:v>
                </c:pt>
                <c:pt idx="1128">
                  <c:v>6.4721362945263765</c:v>
                </c:pt>
                <c:pt idx="1129">
                  <c:v>6.5015761119720148</c:v>
                </c:pt>
                <c:pt idx="1130">
                  <c:v>6.5309052099475204</c:v>
                </c:pt>
                <c:pt idx="1131">
                  <c:v>6.5600932204448972</c:v>
                </c:pt>
                <c:pt idx="1132">
                  <c:v>6.58910322359411</c:v>
                </c:pt>
                <c:pt idx="1133">
                  <c:v>6.6178945686578441</c:v>
                </c:pt>
                <c:pt idx="1134">
                  <c:v>6.6464262323419225</c:v>
                </c:pt>
                <c:pt idx="1135">
                  <c:v>6.6746605368158054</c:v>
                </c:pt>
                <c:pt idx="1136">
                  <c:v>6.7025673373156804</c:v>
                </c:pt>
                <c:pt idx="1137">
                  <c:v>6.730128465233701</c:v>
                </c:pt>
                <c:pt idx="1138">
                  <c:v>6.7573413983504214</c:v>
                </c:pt>
                <c:pt idx="1139">
                  <c:v>6.7842201431142284</c:v>
                </c:pt>
                <c:pt idx="1140">
                  <c:v>6.8107922534866354</c:v>
                </c:pt>
                <c:pt idx="1141">
                  <c:v>6.8370938267933097</c:v>
                </c:pt>
                <c:pt idx="1142">
                  <c:v>6.8631652723819121</c:v>
                </c:pt>
                <c:pt idx="1143">
                  <c:v>6.8890489500125049</c:v>
                </c:pt>
                <c:pt idx="1144">
                  <c:v>6.9147886386403483</c:v>
                </c:pt>
                <c:pt idx="1145">
                  <c:v>6.9404311669582679</c:v>
                </c:pt>
                <c:pt idx="1146">
                  <c:v>6.9660307625093791</c:v>
                </c:pt>
                <c:pt idx="1147">
                  <c:v>6.9916555075731139</c:v>
                </c:pt>
                <c:pt idx="1148">
                  <c:v>7.0173938692326994</c:v>
                </c:pt>
                <c:pt idx="1149">
                  <c:v>7.0433595575606169</c:v>
                </c:pt>
                <c:pt idx="1150">
                  <c:v>7.0696941583104289</c:v>
                </c:pt>
                <c:pt idx="1151">
                  <c:v>7.0965672206948334</c:v>
                </c:pt>
                <c:pt idx="1152">
                  <c:v>7.124172864833799</c:v>
                </c:pt>
                <c:pt idx="1153">
                  <c:v>7.1527216483879101</c:v>
                </c:pt>
                <c:pt idx="1154">
                  <c:v>7.1824273552112068</c:v>
                </c:pt>
                <c:pt idx="1155">
                  <c:v>7.213491105223703</c:v>
                </c:pt>
                <c:pt idx="1156">
                  <c:v>7.2460882091977092</c:v>
                </c:pt>
                <c:pt idx="1157">
                  <c:v>7.2803590393901612</c:v>
                </c:pt>
                <c:pt idx="1158">
                  <c:v>7.3163884559860106</c:v>
                </c:pt>
                <c:pt idx="1159">
                  <c:v>7.354147410347422</c:v>
                </c:pt>
                <c:pt idx="1160">
                  <c:v>7.3933921409147789</c:v>
                </c:pt>
                <c:pt idx="1161">
                  <c:v>7.4335557564109056</c:v>
                </c:pt>
                <c:pt idx="1162">
                  <c:v>7.473680576505882</c:v>
                </c:pt>
                <c:pt idx="1163">
                  <c:v>7.5124213996500977</c:v>
                </c:pt>
                <c:pt idx="1164">
                  <c:v>7.5481380209947604</c:v>
                </c:pt>
                <c:pt idx="1165">
                  <c:v>7.5791039838540453</c:v>
                </c:pt>
                <c:pt idx="1166">
                  <c:v>7.6038297564109056</c:v>
                </c:pt>
                <c:pt idx="1167">
                  <c:v>7.6214061948013079</c:v>
                </c:pt>
                <c:pt idx="1168">
                  <c:v>7.6317153819545203</c:v>
                </c:pt>
                <c:pt idx="1169">
                  <c:v>7.6354060251437232</c:v>
                </c:pt>
                <c:pt idx="1170">
                  <c:v>7.6336482410897375</c:v>
                </c:pt>
                <c:pt idx="1171">
                  <c:v>7.6277989370157551</c:v>
                </c:pt>
                <c:pt idx="1172">
                  <c:v>7.6191431863034316</c:v>
                </c:pt>
                <c:pt idx="1173">
                  <c:v>7.608772679730075</c:v>
                </c:pt>
                <c:pt idx="1174">
                  <c:v>7.5975309487128309</c:v>
                </c:pt>
                <c:pt idx="1175">
                  <c:v>7.5859657816046084</c:v>
                </c:pt>
                <c:pt idx="1176">
                  <c:v>7.5743262967258271</c:v>
                </c:pt>
                <c:pt idx="1177">
                  <c:v>7.562650940364918</c:v>
                </c:pt>
                <c:pt idx="1178">
                  <c:v>7.5509142426893376</c:v>
                </c:pt>
                <c:pt idx="1179">
                  <c:v>7.5391522510872369</c:v>
                </c:pt>
                <c:pt idx="1180">
                  <c:v>7.5275145431642194</c:v>
                </c:pt>
                <c:pt idx="1181">
                  <c:v>7.5162523224693931</c:v>
                </c:pt>
                <c:pt idx="1182">
                  <c:v>7.5056821521119828</c:v>
                </c:pt>
                <c:pt idx="1183">
                  <c:v>7.4961487057735665</c:v>
                </c:pt>
                <c:pt idx="1184">
                  <c:v>7.4879883151712168</c:v>
                </c:pt>
                <c:pt idx="1185">
                  <c:v>7.4814919967008358</c:v>
                </c:pt>
                <c:pt idx="1186">
                  <c:v>7.4768733075731166</c:v>
                </c:pt>
                <c:pt idx="1187">
                  <c:v>7.4742496943764154</c:v>
                </c:pt>
                <c:pt idx="1188">
                  <c:v>7.473639335266193</c:v>
                </c:pt>
                <c:pt idx="1189">
                  <c:v>7.474969654636352</c:v>
                </c:pt>
                <c:pt idx="1190">
                  <c:v>7.4780978303424241</c:v>
                </c:pt>
                <c:pt idx="1191">
                  <c:v>7.4828438078480479</c:v>
                </c:pt>
                <c:pt idx="1192">
                  <c:v>7.4890254984753923</c:v>
                </c:pt>
                <c:pt idx="1193">
                  <c:v>7.4964800666833398</c:v>
                </c:pt>
                <c:pt idx="1194">
                  <c:v>7.50506655176207</c:v>
                </c:pt>
                <c:pt idx="1195">
                  <c:v>7.5146616006498483</c:v>
                </c:pt>
                <c:pt idx="1196">
                  <c:v>7.5251604009997601</c:v>
                </c:pt>
                <c:pt idx="1197">
                  <c:v>7.5364798318920379</c:v>
                </c:pt>
                <c:pt idx="1198">
                  <c:v>7.5485531504124062</c:v>
                </c:pt>
                <c:pt idx="1199">
                  <c:v>7.5613153559610193</c:v>
                </c:pt>
                <c:pt idx="1200">
                  <c:v>7.5746900880280013</c:v>
                </c:pt>
                <c:pt idx="1201">
                  <c:v>7.5885865951012335</c:v>
                </c:pt>
                <c:pt idx="1202">
                  <c:v>7.6029051475131304</c:v>
                </c:pt>
                <c:pt idx="1203">
                  <c:v>7.6175448410897388</c:v>
                </c:pt>
                <c:pt idx="1204">
                  <c:v>7.6324102138965362</c:v>
                </c:pt>
                <c:pt idx="1205">
                  <c:v>7.6474168145963617</c:v>
                </c:pt>
                <c:pt idx="1206">
                  <c:v>7.6624963406648448</c:v>
                </c:pt>
                <c:pt idx="1207">
                  <c:v>7.6775993356161063</c:v>
                </c:pt>
                <c:pt idx="1208">
                  <c:v>7.6926932151962131</c:v>
                </c:pt>
                <c:pt idx="1209">
                  <c:v>7.7077568782304517</c:v>
                </c:pt>
                <c:pt idx="1210">
                  <c:v>7.7227751622094578</c:v>
                </c:pt>
                <c:pt idx="1211">
                  <c:v>7.7377350388902872</c:v>
                </c:pt>
                <c:pt idx="1212">
                  <c:v>7.7526236891777156</c:v>
                </c:pt>
                <c:pt idx="1213">
                  <c:v>7.7674279921519727</c:v>
                </c:pt>
                <c:pt idx="1214">
                  <c:v>7.7821345883029336</c:v>
                </c:pt>
                <c:pt idx="1215">
                  <c:v>7.796729907123229</c:v>
                </c:pt>
                <c:pt idx="1216">
                  <c:v>7.8112007883529211</c:v>
                </c:pt>
                <c:pt idx="1217">
                  <c:v>7.8255362587853128</c:v>
                </c:pt>
                <c:pt idx="1218">
                  <c:v>7.8397293282179552</c:v>
                </c:pt>
                <c:pt idx="1219">
                  <c:v>7.8537775142714406</c:v>
                </c:pt>
                <c:pt idx="1220">
                  <c:v>7.8676824596850867</c:v>
                </c:pt>
                <c:pt idx="1221">
                  <c:v>7.8814495028243012</c:v>
                </c:pt>
                <c:pt idx="1222">
                  <c:v>7.8950869450137544</c:v>
                </c:pt>
                <c:pt idx="1223">
                  <c:v>7.9086039821044816</c:v>
                </c:pt>
                <c:pt idx="1224">
                  <c:v>7.9220064169457709</c:v>
                </c:pt>
                <c:pt idx="1225">
                  <c:v>7.9352903723569188</c:v>
                </c:pt>
                <c:pt idx="1226">
                  <c:v>7.9484365673581694</c:v>
                </c:pt>
                <c:pt idx="1227">
                  <c:v>7.961408963809057</c:v>
                </c:pt>
                <c:pt idx="1228">
                  <c:v>7.9741594517870622</c:v>
                </c:pt>
                <c:pt idx="1229">
                  <c:v>7.9866369628093068</c:v>
                </c:pt>
                <c:pt idx="1230">
                  <c:v>7.998797389202708</c:v>
                </c:pt>
                <c:pt idx="1231">
                  <c:v>8.010610143414155</c:v>
                </c:pt>
                <c:pt idx="1232">
                  <c:v>8.0220592072981844</c:v>
                </c:pt>
                <c:pt idx="1233">
                  <c:v>8.0331400125468715</c:v>
                </c:pt>
                <c:pt idx="1234">
                  <c:v>8.043854485728577</c:v>
                </c:pt>
                <c:pt idx="1235">
                  <c:v>8.0542056123969097</c:v>
                </c:pt>
                <c:pt idx="1236">
                  <c:v>8.0641930547863119</c:v>
                </c:pt>
                <c:pt idx="1237">
                  <c:v>8.0738110385903603</c:v>
                </c:pt>
                <c:pt idx="1238">
                  <c:v>8.0830478401399724</c:v>
                </c:pt>
                <c:pt idx="1239">
                  <c:v>8.0918861803049289</c:v>
                </c:pt>
                <c:pt idx="1240">
                  <c:v>8.1003054866283506</c:v>
                </c:pt>
                <c:pt idx="1241">
                  <c:v>8.1082861753061799</c:v>
                </c:pt>
                <c:pt idx="1242">
                  <c:v>8.1158128940265009</c:v>
                </c:pt>
                <c:pt idx="1243">
                  <c:v>8.1228732866283515</c:v>
                </c:pt>
                <c:pt idx="1244">
                  <c:v>8.1294536904274022</c:v>
                </c:pt>
                <c:pt idx="1245">
                  <c:v>8.1355367546113548</c:v>
                </c:pt>
                <c:pt idx="1246">
                  <c:v>8.1411026780305011</c:v>
                </c:pt>
                <c:pt idx="1247">
                  <c:v>8.1461316512871864</c:v>
                </c:pt>
                <c:pt idx="1248">
                  <c:v>8.1506060983254276</c:v>
                </c:pt>
                <c:pt idx="1249">
                  <c:v>8.1545126763809126</c:v>
                </c:pt>
                <c:pt idx="1250">
                  <c:v>8.1578422005498705</c:v>
                </c:pt>
                <c:pt idx="1251">
                  <c:v>8.1605853424144037</c:v>
                </c:pt>
                <c:pt idx="1252">
                  <c:v>8.1627254076980833</c:v>
                </c:pt>
                <c:pt idx="1253">
                  <c:v>8.1642327142714421</c:v>
                </c:pt>
                <c:pt idx="1254">
                  <c:v>8.1650646732317025</c:v>
                </c:pt>
                <c:pt idx="1255">
                  <c:v>8.1651721354161566</c:v>
                </c:pt>
                <c:pt idx="1256">
                  <c:v>8.1645083079730156</c:v>
                </c:pt>
                <c:pt idx="1257">
                  <c:v>8.163034866583363</c:v>
                </c:pt>
                <c:pt idx="1258">
                  <c:v>8.160722886228454</c:v>
                </c:pt>
                <c:pt idx="1259">
                  <c:v>8.1575501988503003</c:v>
                </c:pt>
                <c:pt idx="1260">
                  <c:v>8.1534971140714951</c:v>
                </c:pt>
                <c:pt idx="1261">
                  <c:v>8.1485416068982879</c:v>
                </c:pt>
                <c:pt idx="1262">
                  <c:v>8.1426558488378049</c:v>
                </c:pt>
                <c:pt idx="1263">
                  <c:v>8.1358056896775928</c:v>
                </c:pt>
                <c:pt idx="1264">
                  <c:v>8.1279524217445775</c:v>
                </c:pt>
                <c:pt idx="1265">
                  <c:v>8.1190547640090092</c:v>
                </c:pt>
                <c:pt idx="1266">
                  <c:v>8.1090705694076597</c:v>
                </c:pt>
                <c:pt idx="1267">
                  <c:v>8.0979602604349044</c:v>
                </c:pt>
                <c:pt idx="1268">
                  <c:v>8.0856935786053619</c:v>
                </c:pt>
                <c:pt idx="1269">
                  <c:v>8.072258875281193</c:v>
                </c:pt>
                <c:pt idx="1270">
                  <c:v>8.0576730270432542</c:v>
                </c:pt>
                <c:pt idx="1271">
                  <c:v>8.0419897713571729</c:v>
                </c:pt>
                <c:pt idx="1272">
                  <c:v>8.0253052037990642</c:v>
                </c:pt>
                <c:pt idx="1273">
                  <c:v>8.0077604498875417</c:v>
                </c:pt>
                <c:pt idx="1274">
                  <c:v>7.9895382830292547</c:v>
                </c:pt>
                <c:pt idx="1275">
                  <c:v>7.9708468622344544</c:v>
                </c:pt>
                <c:pt idx="1276">
                  <c:v>7.9518899336665969</c:v>
                </c:pt>
                <c:pt idx="1277">
                  <c:v>7.9328337951512262</c:v>
                </c:pt>
                <c:pt idx="1278">
                  <c:v>7.9137838151962168</c:v>
                </c:pt>
                <c:pt idx="1279">
                  <c:v>7.894776733766574</c:v>
                </c:pt>
                <c:pt idx="1280">
                  <c:v>7.8757870646838457</c:v>
                </c:pt>
                <c:pt idx="1281">
                  <c:v>7.8567409898525504</c:v>
                </c:pt>
                <c:pt idx="1282">
                  <c:v>7.8375311179205323</c:v>
                </c:pt>
                <c:pt idx="1283">
                  <c:v>7.8180299884029134</c:v>
                </c:pt>
                <c:pt idx="1284">
                  <c:v>7.7981036071982146</c:v>
                </c:pt>
                <c:pt idx="1285">
                  <c:v>7.7776248174956422</c:v>
                </c:pt>
                <c:pt idx="1286">
                  <c:v>7.756484362159477</c:v>
                </c:pt>
                <c:pt idx="1287">
                  <c:v>7.7345985131717239</c:v>
                </c:pt>
                <c:pt idx="1288">
                  <c:v>7.7119133818045658</c:v>
                </c:pt>
                <c:pt idx="1289">
                  <c:v>7.6884066367408312</c:v>
                </c:pt>
                <c:pt idx="1290">
                  <c:v>7.6640877218195618</c:v>
                </c:pt>
                <c:pt idx="1291">
                  <c:v>7.6389954410897429</c:v>
                </c:pt>
                <c:pt idx="1292">
                  <c:v>7.6131897563109403</c:v>
                </c:pt>
                <c:pt idx="1293">
                  <c:v>7.5867385737065902</c:v>
                </c:pt>
                <c:pt idx="1294">
                  <c:v>7.5597055311172401</c:v>
                </c:pt>
                <c:pt idx="1295">
                  <c:v>7.53214274376408</c:v>
                </c:pt>
                <c:pt idx="1296">
                  <c:v>7.5040864230942486</c:v>
                </c:pt>
                <c:pt idx="1297">
                  <c:v>7.4755523192702036</c:v>
                </c:pt>
                <c:pt idx="1298">
                  <c:v>7.4465319847538343</c:v>
                </c:pt>
                <c:pt idx="1299">
                  <c:v>7.4169928468883004</c:v>
                </c:pt>
                <c:pt idx="1300">
                  <c:v>7.3868826838790493</c:v>
                </c:pt>
                <c:pt idx="1301">
                  <c:v>7.3561365916521062</c:v>
                </c:pt>
                <c:pt idx="1302">
                  <c:v>7.3246845343664262</c:v>
                </c:pt>
                <c:pt idx="1303">
                  <c:v>7.2924581796051147</c:v>
                </c:pt>
                <c:pt idx="1304">
                  <c:v>7.2593962130467533</c:v>
                </c:pt>
                <c:pt idx="1305">
                  <c:v>7.2254486183954159</c:v>
                </c:pt>
                <c:pt idx="1306">
                  <c:v>7.1905808985253827</c:v>
                </c:pt>
                <c:pt idx="1307">
                  <c:v>7.154778014396415</c:v>
                </c:pt>
                <c:pt idx="1308">
                  <c:v>7.118047115621108</c:v>
                </c:pt>
                <c:pt idx="1309">
                  <c:v>7.0804181232691965</c:v>
                </c:pt>
                <c:pt idx="1310">
                  <c:v>7.0419406419395285</c:v>
                </c:pt>
                <c:pt idx="1311">
                  <c:v>7.0026769875031381</c:v>
                </c:pt>
                <c:pt idx="1312">
                  <c:v>6.9626956581354795</c:v>
                </c:pt>
                <c:pt idx="1313">
                  <c:v>6.9220707597600715</c:v>
                </c:pt>
                <c:pt idx="1314">
                  <c:v>6.8808861159710188</c:v>
                </c:pt>
                <c:pt idx="1315">
                  <c:v>6.8392364768308056</c:v>
                </c:pt>
                <c:pt idx="1316">
                  <c:v>6.7972211691577238</c:v>
                </c:pt>
                <c:pt idx="1317">
                  <c:v>6.754932930767322</c:v>
                </c:pt>
                <c:pt idx="1318">
                  <c:v>6.7124478524369025</c:v>
                </c:pt>
                <c:pt idx="1319">
                  <c:v>6.6698200895276312</c:v>
                </c:pt>
                <c:pt idx="1320">
                  <c:v>6.6270814144963879</c:v>
                </c:pt>
                <c:pt idx="1321">
                  <c:v>6.5842443379655204</c:v>
                </c:pt>
                <c:pt idx="1322">
                  <c:v>6.5413077523619201</c:v>
                </c:pt>
                <c:pt idx="1323">
                  <c:v>6.4982634318920374</c:v>
                </c:pt>
                <c:pt idx="1324">
                  <c:v>6.4551008364908906</c:v>
                </c:pt>
                <c:pt idx="1325">
                  <c:v>6.4118084305923624</c:v>
                </c:pt>
                <c:pt idx="1326">
                  <c:v>6.3683719412147095</c:v>
                </c:pt>
                <c:pt idx="1327">
                  <c:v>6.3247716653836683</c:v>
                </c:pt>
                <c:pt idx="1328">
                  <c:v>6.2809806231442291</c:v>
                </c:pt>
                <c:pt idx="1329">
                  <c:v>6.2369639713571754</c:v>
                </c:pt>
                <c:pt idx="1330">
                  <c:v>6.192679687978023</c:v>
                </c:pt>
                <c:pt idx="1331">
                  <c:v>6.1480810566858448</c:v>
                </c:pt>
                <c:pt idx="1332">
                  <c:v>6.1031211933516776</c:v>
                </c:pt>
                <c:pt idx="1333">
                  <c:v>6.0577583213696755</c:v>
                </c:pt>
                <c:pt idx="1334">
                  <c:v>6.0119592495376359</c:v>
                </c:pt>
                <c:pt idx="1335">
                  <c:v>5.9656994593851724</c:v>
                </c:pt>
                <c:pt idx="1336">
                  <c:v>5.91896115211199</c:v>
                </c:pt>
                <c:pt idx="1337">
                  <c:v>5.8717323310172649</c:v>
                </c:pt>
                <c:pt idx="1338">
                  <c:v>5.8240081101724748</c:v>
                </c:pt>
                <c:pt idx="1339">
                  <c:v>5.7757921975006425</c:v>
                </c:pt>
                <c:pt idx="1340">
                  <c:v>5.7270963174206653</c:v>
                </c:pt>
                <c:pt idx="1341">
                  <c:v>5.677938477780577</c:v>
                </c:pt>
                <c:pt idx="1342">
                  <c:v>5.6283427954011689</c:v>
                </c:pt>
                <c:pt idx="1343">
                  <c:v>5.5783413139715279</c:v>
                </c:pt>
                <c:pt idx="1344">
                  <c:v>5.5279752204449082</c:v>
                </c:pt>
                <c:pt idx="1345">
                  <c:v>5.4772934742314625</c:v>
                </c:pt>
                <c:pt idx="1346">
                  <c:v>5.4263496223444321</c:v>
                </c:pt>
                <c:pt idx="1347">
                  <c:v>5.3751979748563024</c:v>
                </c:pt>
                <c:pt idx="1348">
                  <c:v>5.323888939165224</c:v>
                </c:pt>
                <c:pt idx="1349">
                  <c:v>5.2724642995251365</c:v>
                </c:pt>
                <c:pt idx="1350">
                  <c:v>5.2209555997500772</c:v>
                </c:pt>
                <c:pt idx="1351">
                  <c:v>5.1693872123969147</c:v>
                </c:pt>
                <c:pt idx="1352">
                  <c:v>5.1177810086978415</c:v>
                </c:pt>
                <c:pt idx="1353">
                  <c:v>5.066158864933783</c:v>
                </c:pt>
                <c:pt idx="1354">
                  <c:v>5.0145431374156626</c:v>
                </c:pt>
                <c:pt idx="1355">
                  <c:v>4.9629569417645758</c:v>
                </c:pt>
                <c:pt idx="1356">
                  <c:v>4.9114243211197373</c:v>
                </c:pt>
                <c:pt idx="1357">
                  <c:v>4.8599701534616511</c:v>
                </c:pt>
                <c:pt idx="1358">
                  <c:v>4.8086208732816953</c:v>
                </c:pt>
                <c:pt idx="1359">
                  <c:v>4.7574057488128147</c:v>
                </c:pt>
                <c:pt idx="1360">
                  <c:v>4.706356535216214</c:v>
                </c:pt>
                <c:pt idx="1361">
                  <c:v>4.6555050804299114</c:v>
                </c:pt>
                <c:pt idx="1362">
                  <c:v>4.6048808407898232</c:v>
                </c:pt>
                <c:pt idx="1363">
                  <c:v>4.5545087009747753</c:v>
                </c:pt>
                <c:pt idx="1364">
                  <c:v>4.5044054677830729</c:v>
                </c:pt>
                <c:pt idx="1365">
                  <c:v>4.4545752208448075</c:v>
                </c:pt>
                <c:pt idx="1366">
                  <c:v>4.4050051609097931</c:v>
                </c:pt>
                <c:pt idx="1367">
                  <c:v>4.3556607717570834</c:v>
                </c:pt>
                <c:pt idx="1368">
                  <c:v>4.3064774831292389</c:v>
                </c:pt>
                <c:pt idx="1369">
                  <c:v>4.2573499574606561</c:v>
                </c:pt>
                <c:pt idx="1370">
                  <c:v>4.208122782254458</c:v>
                </c:pt>
                <c:pt idx="1371">
                  <c:v>4.158581658385426</c:v>
                </c:pt>
                <c:pt idx="1372">
                  <c:v>4.1084401864034223</c:v>
                </c:pt>
                <c:pt idx="1373">
                  <c:v>4.0573231904024247</c:v>
                </c:pt>
                <c:pt idx="1374">
                  <c:v>4.0047557140715053</c:v>
                </c:pt>
                <c:pt idx="1375">
                  <c:v>3.9501657926518607</c:v>
                </c:pt>
                <c:pt idx="1376">
                  <c:v>3.8929019602599606</c:v>
                </c:pt>
                <c:pt idx="1377">
                  <c:v>3.8322623765058985</c:v>
                </c:pt>
                <c:pt idx="1378">
                  <c:v>3.7675326030492613</c:v>
                </c:pt>
                <c:pt idx="1379">
                  <c:v>3.6980306314921538</c:v>
                </c:pt>
                <c:pt idx="1380">
                  <c:v>3.6231602700825043</c:v>
                </c:pt>
                <c:pt idx="1381">
                  <c:v>3.5424765532117242</c:v>
                </c:pt>
                <c:pt idx="1382">
                  <c:v>3.4557671676581112</c:v>
                </c:pt>
                <c:pt idx="1383">
                  <c:v>3.36315055366161</c:v>
                </c:pt>
                <c:pt idx="1384">
                  <c:v>3.265179309822571</c:v>
                </c:pt>
                <c:pt idx="1385">
                  <c:v>3.1629070704824063</c:v>
                </c:pt>
                <c:pt idx="1386">
                  <c:v>3.0578520287428432</c:v>
                </c:pt>
                <c:pt idx="1387">
                  <c:v>2.9518350322419682</c:v>
                </c:pt>
                <c:pt idx="1388">
                  <c:v>2.84676468882782</c:v>
                </c:pt>
                <c:pt idx="1389">
                  <c:v>2.7444602306423675</c:v>
                </c:pt>
                <c:pt idx="1390">
                  <c:v>2.6465222051487398</c:v>
                </c:pt>
                <c:pt idx="1391">
                  <c:v>2.5542036064484162</c:v>
                </c:pt>
                <c:pt idx="1392">
                  <c:v>2.4682657033741826</c:v>
                </c:pt>
                <c:pt idx="1393">
                  <c:v>2.3888739442639615</c:v>
                </c:pt>
                <c:pt idx="1394">
                  <c:v>2.31562101379658</c:v>
                </c:pt>
                <c:pt idx="1395">
                  <c:v>2.2477014602849579</c:v>
                </c:pt>
                <c:pt idx="1396">
                  <c:v>2.1841543805049017</c:v>
                </c:pt>
                <c:pt idx="1397">
                  <c:v>2.1240663271182481</c:v>
                </c:pt>
                <c:pt idx="1398">
                  <c:v>2.0666973793551868</c:v>
                </c:pt>
                <c:pt idx="1399">
                  <c:v>2.0115504503374435</c:v>
                </c:pt>
                <c:pt idx="1400">
                  <c:v>1.9584002116971035</c:v>
                </c:pt>
                <c:pt idx="1401">
                  <c:v>1.9072733452637092</c:v>
                </c:pt>
                <c:pt idx="1402">
                  <c:v>1.8583709839040488</c:v>
                </c:pt>
                <c:pt idx="1403">
                  <c:v>1.8119478622344651</c:v>
                </c:pt>
                <c:pt idx="1404">
                  <c:v>1.7681799292177196</c:v>
                </c:pt>
                <c:pt idx="1405">
                  <c:v>1.7270563985003982</c:v>
                </c:pt>
                <c:pt idx="1406">
                  <c:v>1.6883325442139689</c:v>
                </c:pt>
                <c:pt idx="1407">
                  <c:v>1.651563108922792</c:v>
                </c:pt>
                <c:pt idx="1408">
                  <c:v>1.6161977457635821</c:v>
                </c:pt>
                <c:pt idx="1409">
                  <c:v>1.5816856885278892</c:v>
                </c:pt>
                <c:pt idx="1410">
                  <c:v>1.5475409192202179</c:v>
                </c:pt>
                <c:pt idx="1411">
                  <c:v>1.5133615007248427</c:v>
                </c:pt>
                <c:pt idx="1412">
                  <c:v>1.478830050037514</c:v>
                </c:pt>
                <c:pt idx="1413">
                  <c:v>1.4437161746063705</c:v>
                </c:pt>
                <c:pt idx="1414">
                  <c:v>1.4078799211197417</c:v>
                </c:pt>
                <c:pt idx="1415">
                  <c:v>1.3712654287928263</c:v>
                </c:pt>
                <c:pt idx="1416">
                  <c:v>1.3338795422644569</c:v>
                </c:pt>
                <c:pt idx="1417">
                  <c:v>1.2957615512622063</c:v>
                </c:pt>
                <c:pt idx="1418">
                  <c:v>1.2569551775556356</c:v>
                </c:pt>
                <c:pt idx="1419">
                  <c:v>1.2174919826043737</c:v>
                </c:pt>
                <c:pt idx="1420">
                  <c:v>1.1773913294176701</c:v>
                </c:pt>
                <c:pt idx="1421">
                  <c:v>1.1366748210447657</c:v>
                </c:pt>
                <c:pt idx="1422">
                  <c:v>1.095386727818072</c:v>
                </c:pt>
                <c:pt idx="1423">
                  <c:v>1.0536118263934302</c:v>
                </c:pt>
                <c:pt idx="1424">
                  <c:v>1.0114850278930536</c:v>
                </c:pt>
                <c:pt idx="1425">
                  <c:v>0.96919181959512812</c:v>
                </c:pt>
                <c:pt idx="1426">
                  <c:v>0.92696584778808067</c:v>
                </c:pt>
                <c:pt idx="1427">
                  <c:v>0.8850918784804076</c:v>
                </c:pt>
                <c:pt idx="1428">
                  <c:v>0.8439135624094245</c:v>
                </c:pt>
                <c:pt idx="1429">
                  <c:v>0.80383699250190155</c:v>
                </c:pt>
                <c:pt idx="1430">
                  <c:v>0.76532484603851714</c:v>
                </c:pt>
                <c:pt idx="1431">
                  <c:v>0.72888597455638937</c:v>
                </c:pt>
                <c:pt idx="1432">
                  <c:v>0.69506771997003547</c:v>
                </c:pt>
                <c:pt idx="1433">
                  <c:v>0.66445036100977539</c:v>
                </c:pt>
                <c:pt idx="1434">
                  <c:v>0.63763374801302497</c:v>
                </c:pt>
                <c:pt idx="1435">
                  <c:v>0.61520425883531971</c:v>
                </c:pt>
                <c:pt idx="1436">
                  <c:v>0.59767644593854108</c:v>
                </c:pt>
                <c:pt idx="1437">
                  <c:v>0.58541099505126404</c:v>
                </c:pt>
                <c:pt idx="1438">
                  <c:v>0.57851477205701407</c:v>
                </c:pt>
                <c:pt idx="1439">
                  <c:v>0.57673815646091242</c:v>
                </c:pt>
                <c:pt idx="1440">
                  <c:v>0.57940891157213592</c:v>
                </c:pt>
                <c:pt idx="1441">
                  <c:v>0.58545265868535701</c:v>
                </c:pt>
                <c:pt idx="1442">
                  <c:v>0.59349600274934033</c:v>
                </c:pt>
                <c:pt idx="1443">
                  <c:v>0.60197287438143299</c:v>
                </c:pt>
                <c:pt idx="1444">
                  <c:v>0.60917535981007553</c:v>
                </c:pt>
                <c:pt idx="1445">
                  <c:v>0.61327775361162473</c:v>
                </c:pt>
                <c:pt idx="1446">
                  <c:v>0.61238128482881926</c:v>
                </c:pt>
                <c:pt idx="1447">
                  <c:v>0.60459078900277596</c:v>
                </c:pt>
                <c:pt idx="1448">
                  <c:v>0.58813905238693032</c:v>
                </c:pt>
                <c:pt idx="1449">
                  <c:v>0.5615946429392924</c:v>
                </c:pt>
                <c:pt idx="1450">
                  <c:v>0.5241414976256209</c:v>
                </c:pt>
                <c:pt idx="1451">
                  <c:v>0.4758176121969786</c:v>
                </c:pt>
                <c:pt idx="1452">
                  <c:v>0.41756423659088249</c:v>
                </c:pt>
                <c:pt idx="1453">
                  <c:v>0.35103106943267193</c:v>
                </c:pt>
                <c:pt idx="1454">
                  <c:v>0.27822225723572025</c:v>
                </c:pt>
                <c:pt idx="1455">
                  <c:v>0.20113790817298494</c:v>
                </c:pt>
                <c:pt idx="1456">
                  <c:v>0.12153195991004928</c:v>
                </c:pt>
                <c:pt idx="1457">
                  <c:v>4.0807886478408051E-2</c:v>
                </c:pt>
                <c:pt idx="1458">
                  <c:v>-4.0002245738540054E-2</c:v>
                </c:pt>
                <c:pt idx="1459">
                  <c:v>-0.12022748542861805</c:v>
                </c:pt>
                <c:pt idx="1460">
                  <c:v>-0.19952962289425002</c:v>
                </c:pt>
                <c:pt idx="1461">
                  <c:v>-0.27784860514868548</c:v>
                </c:pt>
                <c:pt idx="1462">
                  <c:v>-0.35532046328415312</c:v>
                </c:pt>
                <c:pt idx="1463">
                  <c:v>-0.43218960839787357</c:v>
                </c:pt>
                <c:pt idx="1464">
                  <c:v>-0.50874378205446114</c:v>
                </c:pt>
                <c:pt idx="1465">
                  <c:v>-0.58527490897273182</c:v>
                </c:pt>
                <c:pt idx="1466">
                  <c:v>-0.66204702239437552</c:v>
                </c:pt>
                <c:pt idx="1467">
                  <c:v>-0.73926078980252363</c:v>
                </c:pt>
                <c:pt idx="1468">
                  <c:v>-0.81702666058482798</c:v>
                </c:pt>
                <c:pt idx="1469">
                  <c:v>-0.89536457565606042</c:v>
                </c:pt>
                <c:pt idx="1470">
                  <c:v>-0.97423019815043688</c:v>
                </c:pt>
                <c:pt idx="1471">
                  <c:v>-1.0535501200199704</c:v>
                </c:pt>
                <c:pt idx="1472">
                  <c:v>-1.1332505718570101</c:v>
                </c:pt>
                <c:pt idx="1473">
                  <c:v>-1.2132746011996751</c:v>
                </c:pt>
                <c:pt idx="1474">
                  <c:v>-1.2935888367407884</c:v>
                </c:pt>
                <c:pt idx="1475">
                  <c:v>-1.3741837089727316</c:v>
                </c:pt>
                <c:pt idx="1476">
                  <c:v>-1.455069326118446</c:v>
                </c:pt>
                <c:pt idx="1477">
                  <c:v>-1.5362652053486379</c:v>
                </c:pt>
                <c:pt idx="1478">
                  <c:v>-1.6177846649837289</c:v>
                </c:pt>
                <c:pt idx="1479">
                  <c:v>-1.6996217394151198</c:v>
                </c:pt>
                <c:pt idx="1480">
                  <c:v>-1.7817484113971229</c:v>
                </c:pt>
                <c:pt idx="1481">
                  <c:v>-1.8641218300424622</c:v>
                </c:pt>
                <c:pt idx="1482">
                  <c:v>-1.9466948065983249</c:v>
                </c:pt>
                <c:pt idx="1483">
                  <c:v>-2.0294236202449127</c:v>
                </c:pt>
                <c:pt idx="1484">
                  <c:v>-2.1122716733816258</c:v>
                </c:pt>
                <c:pt idx="1485">
                  <c:v>-2.19521097925516</c:v>
                </c:pt>
                <c:pt idx="1486">
                  <c:v>-2.2782239185703315</c:v>
                </c:pt>
                <c:pt idx="1487">
                  <c:v>-2.361305606898247</c:v>
                </c:pt>
                <c:pt idx="1488">
                  <c:v>-2.4444650520869509</c:v>
                </c:pt>
                <c:pt idx="1489">
                  <c:v>-2.5277235732566563</c:v>
                </c:pt>
                <c:pt idx="1490">
                  <c:v>-2.6111111762559069</c:v>
                </c:pt>
                <c:pt idx="1491">
                  <c:v>-2.6946631964008727</c:v>
                </c:pt>
                <c:pt idx="1492">
                  <c:v>-2.7784188355410873</c:v>
                </c:pt>
                <c:pt idx="1493">
                  <c:v>-2.8624207289677308</c:v>
                </c:pt>
                <c:pt idx="1494">
                  <c:v>-2.9467131351661813</c:v>
                </c:pt>
                <c:pt idx="1495">
                  <c:v>-3.0313376859784764</c:v>
                </c:pt>
                <c:pt idx="1496">
                  <c:v>-3.116328069532587</c:v>
                </c:pt>
                <c:pt idx="1497">
                  <c:v>-3.2017057813546295</c:v>
                </c:pt>
                <c:pt idx="1498">
                  <c:v>-3.2874776737815239</c:v>
                </c:pt>
                <c:pt idx="1499">
                  <c:v>-3.3736341000249617</c:v>
                </c:pt>
                <c:pt idx="1500">
                  <c:v>-3.4601467511621795</c:v>
                </c:pt>
                <c:pt idx="1501">
                  <c:v>-3.5469678993751259</c:v>
                </c:pt>
                <c:pt idx="1502">
                  <c:v>-3.6340334594851011</c:v>
                </c:pt>
                <c:pt idx="1503">
                  <c:v>-3.721269554511343</c:v>
                </c:pt>
                <c:pt idx="1504">
                  <c:v>-3.80860034821292</c:v>
                </c:pt>
                <c:pt idx="1505">
                  <c:v>-3.8959555156710568</c:v>
                </c:pt>
                <c:pt idx="1506">
                  <c:v>-3.9832757883528842</c:v>
                </c:pt>
                <c:pt idx="1507">
                  <c:v>-4.0705147678580094</c:v>
                </c:pt>
                <c:pt idx="1508">
                  <c:v>-4.1576373401149436</c:v>
                </c:pt>
                <c:pt idx="1509">
                  <c:v>-4.2446168606348156</c:v>
                </c:pt>
                <c:pt idx="1510">
                  <c:v>-4.3314318143463879</c:v>
                </c:pt>
                <c:pt idx="1511">
                  <c:v>-4.4180613929517349</c:v>
                </c:pt>
                <c:pt idx="1512">
                  <c:v>-4.5044809495125957</c:v>
                </c:pt>
                <c:pt idx="1513">
                  <c:v>-4.5906595480129724</c:v>
                </c:pt>
                <c:pt idx="1514">
                  <c:v>-4.6765610241939282</c:v>
                </c:pt>
                <c:pt idx="1515">
                  <c:v>-4.7621486641839308</c:v>
                </c:pt>
                <c:pt idx="1516">
                  <c:v>-4.8473921466133252</c:v>
                </c:pt>
                <c:pt idx="1517">
                  <c:v>-4.9322735814546164</c:v>
                </c:pt>
                <c:pt idx="1518">
                  <c:v>-5.0167893668082773</c:v>
                </c:pt>
                <c:pt idx="1519">
                  <c:v>-5.1009471320169748</c:v>
                </c:pt>
                <c:pt idx="1520">
                  <c:v>-5.1847599009247478</c:v>
                </c:pt>
                <c:pt idx="1521">
                  <c:v>-5.2682410410897056</c:v>
                </c:pt>
                <c:pt idx="1522">
                  <c:v>-5.3514029313171463</c:v>
                </c:pt>
                <c:pt idx="1523">
                  <c:v>-5.4342591638590125</c:v>
                </c:pt>
                <c:pt idx="1524">
                  <c:v>-5.5168275831541891</c:v>
                </c:pt>
                <c:pt idx="1525">
                  <c:v>-5.5991324790802075</c:v>
                </c:pt>
                <c:pt idx="1526">
                  <c:v>-5.6812056375905797</c:v>
                </c:pt>
                <c:pt idx="1527">
                  <c:v>-5.7630857151711847</c:v>
                </c:pt>
                <c:pt idx="1528">
                  <c:v>-5.8448162838290205</c:v>
                </c:pt>
                <c:pt idx="1529">
                  <c:v>-5.9264437514121244</c:v>
                </c:pt>
                <c:pt idx="1530">
                  <c:v>-6.0080157556610629</c:v>
                </c:pt>
                <c:pt idx="1531">
                  <c:v>-6.0895821818045288</c:v>
                </c:pt>
                <c:pt idx="1532">
                  <c:v>-6.1712017958510152</c:v>
                </c:pt>
                <c:pt idx="1533">
                  <c:v>-6.2529519171706873</c:v>
                </c:pt>
                <c:pt idx="1534">
                  <c:v>-6.3349337586603163</c:v>
                </c:pt>
                <c:pt idx="1535">
                  <c:v>-6.4172694505373453</c:v>
                </c:pt>
                <c:pt idx="1536">
                  <c:v>-6.5000927100724581</c:v>
                </c:pt>
                <c:pt idx="1537">
                  <c:v>-6.5835377263683839</c:v>
                </c:pt>
                <c:pt idx="1538">
                  <c:v>-6.6677298849787352</c:v>
                </c:pt>
                <c:pt idx="1539">
                  <c:v>-6.7527787445638392</c:v>
                </c:pt>
                <c:pt idx="1540">
                  <c:v>-6.8387719510122249</c:v>
                </c:pt>
                <c:pt idx="1541">
                  <c:v>-6.9257709914521151</c:v>
                </c:pt>
                <c:pt idx="1542">
                  <c:v>-7.0138119630092266</c:v>
                </c:pt>
                <c:pt idx="1543">
                  <c:v>-7.1029121870532155</c:v>
                </c:pt>
                <c:pt idx="1544">
                  <c:v>-7.1930790906773083</c:v>
                </c:pt>
                <c:pt idx="1545">
                  <c:v>-7.2843177195700886</c:v>
                </c:pt>
                <c:pt idx="1546">
                  <c:v>-7.3766370084478705</c:v>
                </c:pt>
                <c:pt idx="1547">
                  <c:v>-7.4700562536865611</c:v>
                </c:pt>
                <c:pt idx="1548">
                  <c:v>-7.5646121676080824</c:v>
                </c:pt>
                <c:pt idx="1549">
                  <c:v>-7.6603675741064539</c:v>
                </c:pt>
                <c:pt idx="1550">
                  <c:v>-7.7574223766058328</c:v>
                </c:pt>
                <c:pt idx="1551">
                  <c:v>-7.8559228904773626</c:v>
                </c:pt>
                <c:pt idx="1552">
                  <c:v>-7.9560633283678914</c:v>
                </c:pt>
                <c:pt idx="1553">
                  <c:v>-8.0580780721319485</c:v>
                </c:pt>
                <c:pt idx="1554">
                  <c:v>-8.1622293298175279</c:v>
                </c:pt>
                <c:pt idx="1555">
                  <c:v>-8.2687943245688391</c:v>
                </c:pt>
                <c:pt idx="1556">
                  <c:v>-8.3780511317670374</c:v>
                </c:pt>
                <c:pt idx="1557">
                  <c:v>-8.4902595758560153</c:v>
                </c:pt>
                <c:pt idx="1558">
                  <c:v>-8.605633516920749</c:v>
                </c:pt>
                <c:pt idx="1559">
                  <c:v>-8.7242980478880039</c:v>
                </c:pt>
                <c:pt idx="1560">
                  <c:v>-8.8462241733566405</c:v>
                </c:pt>
                <c:pt idx="1561">
                  <c:v>-8.9711518694826076</c:v>
                </c:pt>
                <c:pt idx="1562">
                  <c:v>-9.0985475594101235</c:v>
                </c:pt>
                <c:pt idx="1563">
                  <c:v>-9.2276495262684097</c:v>
                </c:pt>
                <c:pt idx="1564">
                  <c:v>-9.3576027301674358</c:v>
                </c:pt>
                <c:pt idx="1565">
                  <c:v>-9.4876156247937811</c:v>
                </c:pt>
                <c:pt idx="1566">
                  <c:v>-9.61705965758558</c:v>
                </c:pt>
                <c:pt idx="1567">
                  <c:v>-9.7454897949012533</c:v>
                </c:pt>
                <c:pt idx="1568">
                  <c:v>-9.8726285539114986</c:v>
                </c:pt>
                <c:pt idx="1569">
                  <c:v>-9.9983602255435908</c:v>
                </c:pt>
                <c:pt idx="1570">
                  <c:v>-10.12273213286676</c:v>
                </c:pt>
                <c:pt idx="1571">
                  <c:v>-10.245925806748293</c:v>
                </c:pt>
                <c:pt idx="1572">
                  <c:v>-10.368185014646317</c:v>
                </c:pt>
                <c:pt idx="1573">
                  <c:v>-10.489730915021221</c:v>
                </c:pt>
                <c:pt idx="1574">
                  <c:v>-10.610702378105449</c:v>
                </c:pt>
                <c:pt idx="1575">
                  <c:v>-10.731136185803528</c:v>
                </c:pt>
                <c:pt idx="1576">
                  <c:v>-10.850983089727546</c:v>
                </c:pt>
                <c:pt idx="1577">
                  <c:v>-10.970149600399875</c:v>
                </c:pt>
                <c:pt idx="1578">
                  <c:v>-11.088550698025468</c:v>
                </c:pt>
                <c:pt idx="1579">
                  <c:v>-11.206155871632069</c:v>
                </c:pt>
                <c:pt idx="1580">
                  <c:v>-11.323015533616571</c:v>
                </c:pt>
                <c:pt idx="1581">
                  <c:v>-11.439262996200926</c:v>
                </c:pt>
                <c:pt idx="1582">
                  <c:v>-11.555094116920746</c:v>
                </c:pt>
                <c:pt idx="1583">
                  <c:v>-11.670733633041714</c:v>
                </c:pt>
                <c:pt idx="1584">
                  <c:v>-11.786401742864259</c:v>
                </c:pt>
                <c:pt idx="1585">
                  <c:v>-11.902291393001725</c:v>
                </c:pt>
                <c:pt idx="1586">
                  <c:v>-12.018559311122193</c:v>
                </c:pt>
                <c:pt idx="1587">
                  <c:v>-12.135328517120694</c:v>
                </c:pt>
                <c:pt idx="1588">
                  <c:v>-12.252697052286901</c:v>
                </c:pt>
                <c:pt idx="1589">
                  <c:v>-12.370748754611322</c:v>
                </c:pt>
                <c:pt idx="1590">
                  <c:v>-12.489567579405124</c:v>
                </c:pt>
                <c:pt idx="1591">
                  <c:v>-12.609250532716795</c:v>
                </c:pt>
                <c:pt idx="1592">
                  <c:v>-12.729890751162182</c:v>
                </c:pt>
                <c:pt idx="1593">
                  <c:v>-12.851509580754787</c:v>
                </c:pt>
                <c:pt idx="1594">
                  <c:v>-12.973982358310396</c:v>
                </c:pt>
                <c:pt idx="1595">
                  <c:v>-13.097043133016717</c:v>
                </c:pt>
                <c:pt idx="1596">
                  <c:v>-13.220388450987224</c:v>
                </c:pt>
                <c:pt idx="1597">
                  <c:v>-13.343803246238414</c:v>
                </c:pt>
                <c:pt idx="1598">
                  <c:v>-13.467223549562581</c:v>
                </c:pt>
                <c:pt idx="1599">
                  <c:v>-13.590722844088951</c:v>
                </c:pt>
                <c:pt idx="1600">
                  <c:v>-13.714464889377627</c:v>
                </c:pt>
                <c:pt idx="1601">
                  <c:v>-13.838659858135438</c:v>
                </c:pt>
                <c:pt idx="1602">
                  <c:v>-13.963528511872001</c:v>
                </c:pt>
                <c:pt idx="1603">
                  <c:v>-14.089270081829511</c:v>
                </c:pt>
                <c:pt idx="1604">
                  <c:v>-14.216041724818762</c:v>
                </c:pt>
                <c:pt idx="1605">
                  <c:v>-14.343955984853755</c:v>
                </c:pt>
                <c:pt idx="1606">
                  <c:v>-14.473085395950982</c:v>
                </c:pt>
                <c:pt idx="1607">
                  <c:v>-14.603460014246403</c:v>
                </c:pt>
                <c:pt idx="1608">
                  <c:v>-14.735059897375626</c:v>
                </c:pt>
                <c:pt idx="1609">
                  <c:v>-14.867814143014213</c:v>
                </c:pt>
                <c:pt idx="1610">
                  <c:v>-15.001608582954226</c:v>
                </c:pt>
                <c:pt idx="1611">
                  <c:v>-15.13629686378402</c:v>
                </c:pt>
                <c:pt idx="1612">
                  <c:v>-15.27171813366655</c:v>
                </c:pt>
                <c:pt idx="1613">
                  <c:v>-15.407726695326133</c:v>
                </c:pt>
                <c:pt idx="1614">
                  <c:v>-15.544222660634807</c:v>
                </c:pt>
                <c:pt idx="1615">
                  <c:v>-15.681164540414864</c:v>
                </c:pt>
                <c:pt idx="1616">
                  <c:v>-15.818559768107944</c:v>
                </c:pt>
                <c:pt idx="1617">
                  <c:v>-15.956444711222163</c:v>
                </c:pt>
                <c:pt idx="1618">
                  <c:v>-16.094864925768526</c:v>
                </c:pt>
                <c:pt idx="1619">
                  <c:v>-16.23385884218942</c:v>
                </c:pt>
                <c:pt idx="1620">
                  <c:v>-16.373444743114192</c:v>
                </c:pt>
                <c:pt idx="1621">
                  <c:v>-16.513612498525333</c:v>
                </c:pt>
                <c:pt idx="1622">
                  <c:v>-16.65432373046735</c:v>
                </c:pt>
                <c:pt idx="1623">
                  <c:v>-16.795521115871004</c:v>
                </c:pt>
                <c:pt idx="1624">
                  <c:v>-16.937141245938484</c:v>
                </c:pt>
                <c:pt idx="1625">
                  <c:v>-17.079125262734287</c:v>
                </c:pt>
                <c:pt idx="1626">
                  <c:v>-17.22142704578852</c:v>
                </c:pt>
                <c:pt idx="1627">
                  <c:v>-17.364019837590568</c:v>
                </c:pt>
                <c:pt idx="1628">
                  <c:v>-17.506898267133181</c:v>
                </c:pt>
                <c:pt idx="1629">
                  <c:v>-17.650072419395116</c:v>
                </c:pt>
                <c:pt idx="1630">
                  <c:v>-17.793556058885244</c:v>
                </c:pt>
                <c:pt idx="1631">
                  <c:v>-17.937356008997721</c:v>
                </c:pt>
                <c:pt idx="1632">
                  <c:v>-18.081467403699044</c:v>
                </c:pt>
                <c:pt idx="1633">
                  <c:v>-18.225871262884247</c:v>
                </c:pt>
                <c:pt idx="1634">
                  <c:v>-18.370527836990725</c:v>
                </c:pt>
                <c:pt idx="1635">
                  <c:v>-18.515367889427615</c:v>
                </c:pt>
                <c:pt idx="1636">
                  <c:v>-18.660292293876505</c:v>
                </c:pt>
                <c:pt idx="1637">
                  <c:v>-18.805184335016218</c:v>
                </c:pt>
                <c:pt idx="1638">
                  <c:v>-18.949926618995224</c:v>
                </c:pt>
                <c:pt idx="1639">
                  <c:v>-19.094412302974227</c:v>
                </c:pt>
                <c:pt idx="1640">
                  <c:v>-19.238549791602075</c:v>
                </c:pt>
                <c:pt idx="1641">
                  <c:v>-19.382268281479604</c:v>
                </c:pt>
                <c:pt idx="1642">
                  <c:v>-19.525529792101949</c:v>
                </c:pt>
                <c:pt idx="1643">
                  <c:v>-19.668344797700552</c:v>
                </c:pt>
                <c:pt idx="1644">
                  <c:v>-19.810780593951488</c:v>
                </c:pt>
                <c:pt idx="1645">
                  <c:v>-19.952950971007223</c:v>
                </c:pt>
                <c:pt idx="1646">
                  <c:v>-20.09498846073479</c:v>
                </c:pt>
                <c:pt idx="1647">
                  <c:v>-20.237017255486105</c:v>
                </c:pt>
                <c:pt idx="1648">
                  <c:v>-20.379143565258662</c:v>
                </c:pt>
                <c:pt idx="1649">
                  <c:v>-20.521461297125693</c:v>
                </c:pt>
                <c:pt idx="1650">
                  <c:v>-20.66406027363157</c:v>
                </c:pt>
                <c:pt idx="1651">
                  <c:v>-20.807029372856761</c:v>
                </c:pt>
                <c:pt idx="1652">
                  <c:v>-20.950453681429622</c:v>
                </c:pt>
                <c:pt idx="1653">
                  <c:v>-21.094406768557835</c:v>
                </c:pt>
                <c:pt idx="1654">
                  <c:v>-21.238939462584327</c:v>
                </c:pt>
                <c:pt idx="1655">
                  <c:v>-21.384067833991473</c:v>
                </c:pt>
                <c:pt idx="1656">
                  <c:v>-21.529766534666305</c:v>
                </c:pt>
                <c:pt idx="1657">
                  <c:v>-21.675973917670554</c:v>
                </c:pt>
                <c:pt idx="1658">
                  <c:v>-21.822608075881</c:v>
                </c:pt>
                <c:pt idx="1659">
                  <c:v>-21.969585409547587</c:v>
                </c:pt>
                <c:pt idx="1660">
                  <c:v>-22.116833577605572</c:v>
                </c:pt>
                <c:pt idx="1661">
                  <c:v>-22.264295488877757</c:v>
                </c:pt>
                <c:pt idx="1662">
                  <c:v>-22.411924992801779</c:v>
                </c:pt>
                <c:pt idx="1663">
                  <c:v>-22.559678088327892</c:v>
                </c:pt>
                <c:pt idx="1664">
                  <c:v>-22.707504872731789</c:v>
                </c:pt>
                <c:pt idx="1665">
                  <c:v>-22.855346052886748</c:v>
                </c:pt>
                <c:pt idx="1666">
                  <c:v>-23.003136530067451</c:v>
                </c:pt>
                <c:pt idx="1667">
                  <c:v>-23.150817106723288</c:v>
                </c:pt>
                <c:pt idx="1668">
                  <c:v>-23.298350961059704</c:v>
                </c:pt>
                <c:pt idx="1669">
                  <c:v>-23.445737814696294</c:v>
                </c:pt>
                <c:pt idx="1670">
                  <c:v>-23.59301953671579</c:v>
                </c:pt>
                <c:pt idx="1671">
                  <c:v>-23.740274395401116</c:v>
                </c:pt>
                <c:pt idx="1672">
                  <c:v>-23.887602216195919</c:v>
                </c:pt>
                <c:pt idx="1673">
                  <c:v>-24.035107219545083</c:v>
                </c:pt>
                <c:pt idx="1674">
                  <c:v>-24.182884474731281</c:v>
                </c:pt>
                <c:pt idx="1675">
                  <c:v>-24.331011551512088</c:v>
                </c:pt>
                <c:pt idx="1676">
                  <c:v>-24.479545074931231</c:v>
                </c:pt>
                <c:pt idx="1677">
                  <c:v>-24.62852231937012</c:v>
                </c:pt>
                <c:pt idx="1678">
                  <c:v>-24.777966376955728</c:v>
                </c:pt>
                <c:pt idx="1679">
                  <c:v>-24.927889095526083</c:v>
                </c:pt>
                <c:pt idx="1680">
                  <c:v>-25.078285956960727</c:v>
                </c:pt>
                <c:pt idx="1681">
                  <c:v>-25.22912684523866</c:v>
                </c:pt>
                <c:pt idx="1682">
                  <c:v>-25.380355006748282</c:v>
                </c:pt>
                <c:pt idx="1683">
                  <c:v>-25.531900191102192</c:v>
                </c:pt>
                <c:pt idx="1684">
                  <c:v>-25.683699920919736</c:v>
                </c:pt>
                <c:pt idx="1685">
                  <c:v>-25.835718956260898</c:v>
                </c:pt>
                <c:pt idx="1686">
                  <c:v>-25.987958826643307</c:v>
                </c:pt>
                <c:pt idx="1687">
                  <c:v>-26.1404529934516</c:v>
                </c:pt>
                <c:pt idx="1688">
                  <c:v>-26.293250378555324</c:v>
                </c:pt>
                <c:pt idx="1689">
                  <c:v>-26.446395475381117</c:v>
                </c:pt>
                <c:pt idx="1690">
                  <c:v>-26.599912309672547</c:v>
                </c:pt>
                <c:pt idx="1691">
                  <c:v>-26.753796756310891</c:v>
                </c:pt>
                <c:pt idx="1692">
                  <c:v>-26.908019025043707</c:v>
                </c:pt>
                <c:pt idx="1693">
                  <c:v>-27.062533106173426</c:v>
                </c:pt>
                <c:pt idx="1694">
                  <c:v>-27.217287111971981</c:v>
                </c:pt>
                <c:pt idx="1695">
                  <c:v>-27.372231448737789</c:v>
                </c:pt>
                <c:pt idx="1696">
                  <c:v>-27.527324536215925</c:v>
                </c:pt>
                <c:pt idx="1697">
                  <c:v>-27.682535521669561</c:v>
                </c:pt>
                <c:pt idx="1698">
                  <c:v>-27.837844441239668</c:v>
                </c:pt>
                <c:pt idx="1699">
                  <c:v>-27.993240906723297</c:v>
                </c:pt>
                <c:pt idx="1700">
                  <c:v>-28.148719748362893</c:v>
                </c:pt>
                <c:pt idx="1701">
                  <c:v>-28.304271946013472</c:v>
                </c:pt>
                <c:pt idx="1702">
                  <c:v>-28.459874364508849</c:v>
                </c:pt>
                <c:pt idx="1703">
                  <c:v>-28.615485286128447</c:v>
                </c:pt>
                <c:pt idx="1704">
                  <c:v>-28.771049075980986</c:v>
                </c:pt>
                <c:pt idx="1705">
                  <c:v>-28.926505802449366</c:v>
                </c:pt>
                <c:pt idx="1706">
                  <c:v>-29.081798748562836</c:v>
                </c:pt>
                <c:pt idx="1707">
                  <c:v>-29.236877882179428</c:v>
                </c:pt>
                <c:pt idx="1708">
                  <c:v>-29.391702908722795</c:v>
                </c:pt>
                <c:pt idx="1709">
                  <c:v>-29.546247511872004</c:v>
                </c:pt>
                <c:pt idx="1710">
                  <c:v>-29.700500798550333</c:v>
                </c:pt>
                <c:pt idx="1711">
                  <c:v>-29.854462500174925</c:v>
                </c:pt>
                <c:pt idx="1712">
                  <c:v>-30.008135356760778</c:v>
                </c:pt>
                <c:pt idx="1713">
                  <c:v>-30.161521949812514</c:v>
                </c:pt>
                <c:pt idx="1714">
                  <c:v>-30.314628941214664</c:v>
                </c:pt>
                <c:pt idx="1715">
                  <c:v>-30.46747453311669</c:v>
                </c:pt>
                <c:pt idx="1716">
                  <c:v>-30.620092448137932</c:v>
                </c:pt>
                <c:pt idx="1717">
                  <c:v>-30.772529337315639</c:v>
                </c:pt>
                <c:pt idx="1718">
                  <c:v>-30.924838425893494</c:v>
                </c:pt>
                <c:pt idx="1719">
                  <c:v>-31.077074523169181</c:v>
                </c:pt>
                <c:pt idx="1720">
                  <c:v>-31.229291971557082</c:v>
                </c:pt>
                <c:pt idx="1721">
                  <c:v>-31.381543019095201</c:v>
                </c:pt>
                <c:pt idx="1722">
                  <c:v>-31.533873964158929</c:v>
                </c:pt>
                <c:pt idx="1723">
                  <c:v>-31.686318182954231</c:v>
                </c:pt>
                <c:pt idx="1724">
                  <c:v>-31.838887783104195</c:v>
                </c:pt>
                <c:pt idx="1725">
                  <c:v>-31.991568936415863</c:v>
                </c:pt>
                <c:pt idx="1726">
                  <c:v>-32.14432522394398</c:v>
                </c:pt>
                <c:pt idx="1727">
                  <c:v>-32.297107201599566</c:v>
                </c:pt>
                <c:pt idx="1728">
                  <c:v>-32.449861923169166</c:v>
                </c:pt>
                <c:pt idx="1729">
                  <c:v>-32.602538260284888</c:v>
                </c:pt>
                <c:pt idx="1730">
                  <c:v>-32.755088367857994</c:v>
                </c:pt>
                <c:pt idx="1731">
                  <c:v>-32.907467234141421</c:v>
                </c:pt>
                <c:pt idx="1732">
                  <c:v>-33.059631761859492</c:v>
                </c:pt>
                <c:pt idx="1733">
                  <c:v>-33.211540363309133</c:v>
                </c:pt>
                <c:pt idx="1734">
                  <c:v>-33.36315335496122</c:v>
                </c:pt>
                <c:pt idx="1735">
                  <c:v>-33.514434878780264</c:v>
                </c:pt>
                <c:pt idx="1736">
                  <c:v>-33.665358614696281</c:v>
                </c:pt>
                <c:pt idx="1737">
                  <c:v>-33.815917687528071</c:v>
                </c:pt>
                <c:pt idx="1738">
                  <c:v>-33.966134146013459</c:v>
                </c:pt>
                <c:pt idx="1739">
                  <c:v>-34.116061341464594</c:v>
                </c:pt>
                <c:pt idx="1740">
                  <c:v>-34.265775130067439</c:v>
                </c:pt>
                <c:pt idx="1741">
                  <c:v>-34.415354522719277</c:v>
                </c:pt>
                <c:pt idx="1742">
                  <c:v>-34.564858454936221</c:v>
                </c:pt>
                <c:pt idx="1743">
                  <c:v>-34.714310027793005</c:v>
                </c:pt>
                <c:pt idx="1744">
                  <c:v>-34.863696064533826</c:v>
                </c:pt>
                <c:pt idx="1745">
                  <c:v>-35.012978390602306</c:v>
                </c:pt>
                <c:pt idx="1746">
                  <c:v>-35.162106372156913</c:v>
                </c:pt>
                <c:pt idx="1747">
                  <c:v>-35.311025364558816</c:v>
                </c:pt>
                <c:pt idx="1748">
                  <c:v>-35.459682508222897</c:v>
                </c:pt>
                <c:pt idx="1749">
                  <c:v>-35.608029798050438</c:v>
                </c:pt>
                <c:pt idx="1750">
                  <c:v>-35.756022313721523</c:v>
                </c:pt>
                <c:pt idx="1751">
                  <c:v>-35.903615327768009</c:v>
                </c:pt>
                <c:pt idx="1752">
                  <c:v>-36.050768305623549</c:v>
                </c:pt>
                <c:pt idx="1753">
                  <c:v>-36.197456927218148</c:v>
                </c:pt>
                <c:pt idx="1754">
                  <c:v>-36.343685168257892</c:v>
                </c:pt>
                <c:pt idx="1755">
                  <c:v>-36.489489761509574</c:v>
                </c:pt>
                <c:pt idx="1756">
                  <c:v>-36.634935847288126</c:v>
                </c:pt>
                <c:pt idx="1757">
                  <c:v>-36.780106882679277</c:v>
                </c:pt>
                <c:pt idx="1758">
                  <c:v>-36.925092091876984</c:v>
                </c:pt>
                <c:pt idx="1759">
                  <c:v>-37.069974524818747</c:v>
                </c:pt>
                <c:pt idx="1760">
                  <c:v>-37.214823526518323</c:v>
                </c:pt>
                <c:pt idx="1761">
                  <c:v>-37.359691658185398</c:v>
                </c:pt>
                <c:pt idx="1762">
                  <c:v>-37.504608159909971</c:v>
                </c:pt>
                <c:pt idx="1763">
                  <c:v>-37.649563196950709</c:v>
                </c:pt>
                <c:pt idx="1764">
                  <c:v>-37.794493141964452</c:v>
                </c:pt>
                <c:pt idx="1765">
                  <c:v>-37.93928727203194</c:v>
                </c:pt>
                <c:pt idx="1766">
                  <c:v>-38.083823751112163</c:v>
                </c:pt>
                <c:pt idx="1767">
                  <c:v>-38.228015203649036</c:v>
                </c:pt>
                <c:pt idx="1768">
                  <c:v>-38.371830598800237</c:v>
                </c:pt>
                <c:pt idx="1769">
                  <c:v>-38.515280616345855</c:v>
                </c:pt>
                <c:pt idx="1770">
                  <c:v>-38.658385023294116</c:v>
                </c:pt>
                <c:pt idx="1771">
                  <c:v>-38.801146321619541</c:v>
                </c:pt>
                <c:pt idx="1772">
                  <c:v>-38.943538233341606</c:v>
                </c:pt>
                <c:pt idx="1773">
                  <c:v>-39.085507821744507</c:v>
                </c:pt>
                <c:pt idx="1774">
                  <c:v>-39.226989836940703</c:v>
                </c:pt>
                <c:pt idx="1775">
                  <c:v>-39.367928115870967</c:v>
                </c:pt>
                <c:pt idx="1776">
                  <c:v>-39.508291618645274</c:v>
                </c:pt>
                <c:pt idx="1777">
                  <c:v>-39.648072884128901</c:v>
                </c:pt>
                <c:pt idx="1778">
                  <c:v>-39.787268684528804</c:v>
                </c:pt>
                <c:pt idx="1779">
                  <c:v>-39.925857752261869</c:v>
                </c:pt>
                <c:pt idx="1780">
                  <c:v>-40.063792698375337</c:v>
                </c:pt>
                <c:pt idx="1781">
                  <c:v>-40.201008480779734</c:v>
                </c:pt>
                <c:pt idx="1782">
                  <c:v>-40.337435775356091</c:v>
                </c:pt>
                <c:pt idx="1783">
                  <c:v>-40.473010630592277</c:v>
                </c:pt>
                <c:pt idx="1784">
                  <c:v>-40.607683346963185</c:v>
                </c:pt>
                <c:pt idx="1785">
                  <c:v>-40.741431687528035</c:v>
                </c:pt>
                <c:pt idx="1786">
                  <c:v>-40.874274901624517</c:v>
                </c:pt>
                <c:pt idx="1787">
                  <c:v>-41.006279150262358</c:v>
                </c:pt>
                <c:pt idx="1788">
                  <c:v>-41.137550021444561</c:v>
                </c:pt>
                <c:pt idx="1789">
                  <c:v>-41.2682169020744</c:v>
                </c:pt>
                <c:pt idx="1790">
                  <c:v>-41.398416171007163</c:v>
                </c:pt>
                <c:pt idx="1791">
                  <c:v>-41.528275966958176</c:v>
                </c:pt>
                <c:pt idx="1792">
                  <c:v>-41.65790254836282</c:v>
                </c:pt>
                <c:pt idx="1793">
                  <c:v>-41.787369500874696</c:v>
                </c:pt>
                <c:pt idx="1794">
                  <c:v>-41.91671293731558</c:v>
                </c:pt>
                <c:pt idx="1795">
                  <c:v>-42.045935127468049</c:v>
                </c:pt>
                <c:pt idx="1796">
                  <c:v>-42.17501531507115</c:v>
                </c:pt>
                <c:pt idx="1797">
                  <c:v>-42.303923157810459</c:v>
                </c:pt>
                <c:pt idx="1798">
                  <c:v>-42.43263051572098</c:v>
                </c:pt>
                <c:pt idx="1799">
                  <c:v>-42.561119531716983</c:v>
                </c:pt>
                <c:pt idx="1800">
                  <c:v>-42.689386039939926</c:v>
                </c:pt>
                <c:pt idx="1801">
                  <c:v>-42.817438349712482</c:v>
                </c:pt>
                <c:pt idx="1802">
                  <c:v>-42.945293438140375</c:v>
                </c:pt>
                <c:pt idx="1803">
                  <c:v>-43.07297298295417</c:v>
                </c:pt>
                <c:pt idx="1804">
                  <c:v>-43.200500154961169</c:v>
                </c:pt>
                <c:pt idx="1805">
                  <c:v>-43.327897772756728</c:v>
                </c:pt>
                <c:pt idx="1806">
                  <c:v>-43.455189115720984</c:v>
                </c:pt>
                <c:pt idx="1807">
                  <c:v>-43.582401228992666</c:v>
                </c:pt>
                <c:pt idx="1808">
                  <c:v>-43.709567177805461</c:v>
                </c:pt>
                <c:pt idx="1809">
                  <c:v>-43.83672307078222</c:v>
                </c:pt>
                <c:pt idx="1810">
                  <c:v>-43.963900330917191</c:v>
                </c:pt>
                <c:pt idx="1811">
                  <c:v>-44.091118225343578</c:v>
                </c:pt>
                <c:pt idx="1812">
                  <c:v>-44.218379861834464</c:v>
                </c:pt>
                <c:pt idx="1813">
                  <c:v>-44.345670503923934</c:v>
                </c:pt>
                <c:pt idx="1814">
                  <c:v>-44.472956917570528</c:v>
                </c:pt>
                <c:pt idx="1815">
                  <c:v>-44.600188948562781</c:v>
                </c:pt>
                <c:pt idx="1816">
                  <c:v>-44.727304938615269</c:v>
                </c:pt>
                <c:pt idx="1817">
                  <c:v>-44.854240220344835</c:v>
                </c:pt>
                <c:pt idx="1818">
                  <c:v>-44.9809343668582</c:v>
                </c:pt>
                <c:pt idx="1819">
                  <c:v>-45.107332522669246</c:v>
                </c:pt>
                <c:pt idx="1820">
                  <c:v>-45.233382201799465</c:v>
                </c:pt>
                <c:pt idx="1821">
                  <c:v>-45.359031759160132</c:v>
                </c:pt>
                <c:pt idx="1822">
                  <c:v>-45.484232148112888</c:v>
                </c:pt>
                <c:pt idx="1823">
                  <c:v>-45.608937873781471</c:v>
                </c:pt>
                <c:pt idx="1824">
                  <c:v>-45.733107150012415</c:v>
                </c:pt>
                <c:pt idx="1825">
                  <c:v>-45.856707389802466</c:v>
                </c:pt>
                <c:pt idx="1826">
                  <c:v>-45.979727319719984</c:v>
                </c:pt>
                <c:pt idx="1827">
                  <c:v>-46.102186565708486</c:v>
                </c:pt>
                <c:pt idx="1828">
                  <c:v>-46.224133058135386</c:v>
                </c:pt>
                <c:pt idx="1829">
                  <c:v>-46.345629962559272</c:v>
                </c:pt>
                <c:pt idx="1830">
                  <c:v>-46.466742867433055</c:v>
                </c:pt>
                <c:pt idx="1831">
                  <c:v>-46.587534093026655</c:v>
                </c:pt>
                <c:pt idx="1832">
                  <c:v>-46.708060799999913</c:v>
                </c:pt>
                <c:pt idx="1833">
                  <c:v>-46.828370427892935</c:v>
                </c:pt>
                <c:pt idx="1834">
                  <c:v>-46.948493207148125</c:v>
                </c:pt>
                <c:pt idx="1835">
                  <c:v>-47.068437296125872</c:v>
                </c:pt>
                <c:pt idx="1836">
                  <c:v>-47.188189801899433</c:v>
                </c:pt>
                <c:pt idx="1837">
                  <c:v>-47.307720373256593</c:v>
                </c:pt>
                <c:pt idx="1838">
                  <c:v>-47.426982346963165</c:v>
                </c:pt>
                <c:pt idx="1839">
                  <c:v>-47.54591167253178</c:v>
                </c:pt>
                <c:pt idx="1840">
                  <c:v>-47.664428281429551</c:v>
                </c:pt>
                <c:pt idx="1841">
                  <c:v>-47.782441916570768</c:v>
                </c:pt>
                <c:pt idx="1842">
                  <c:v>-47.899859639140125</c:v>
                </c:pt>
                <c:pt idx="1843">
                  <c:v>-48.016592336665745</c:v>
                </c:pt>
                <c:pt idx="1844">
                  <c:v>-48.132560154511282</c:v>
                </c:pt>
                <c:pt idx="1845">
                  <c:v>-48.247696878980165</c:v>
                </c:pt>
                <c:pt idx="1846">
                  <c:v>-48.36195201534607</c:v>
                </c:pt>
                <c:pt idx="1847">
                  <c:v>-48.475289644188862</c:v>
                </c:pt>
                <c:pt idx="1848">
                  <c:v>-48.58768501914512</c:v>
                </c:pt>
                <c:pt idx="1849">
                  <c:v>-48.699121157160612</c:v>
                </c:pt>
                <c:pt idx="1850">
                  <c:v>-48.80958700134957</c:v>
                </c:pt>
                <c:pt idx="1851">
                  <c:v>-48.919076735016155</c:v>
                </c:pt>
                <c:pt idx="1852">
                  <c:v>-49.027588680429801</c:v>
                </c:pt>
                <c:pt idx="1853">
                  <c:v>-49.135124034891184</c:v>
                </c:pt>
                <c:pt idx="1854">
                  <c:v>-49.241688687128132</c:v>
                </c:pt>
                <c:pt idx="1855">
                  <c:v>-49.347299724168877</c:v>
                </c:pt>
                <c:pt idx="1856">
                  <c:v>-49.451991725668499</c:v>
                </c:pt>
                <c:pt idx="1857">
                  <c:v>-49.555816014696241</c:v>
                </c:pt>
                <c:pt idx="1858">
                  <c:v>-49.658833427543037</c:v>
                </c:pt>
                <c:pt idx="1859">
                  <c:v>-49.761107501724489</c:v>
                </c:pt>
                <c:pt idx="1860">
                  <c:v>-49.862700843439058</c:v>
                </c:pt>
                <c:pt idx="1861">
                  <c:v>-49.96367077945505</c:v>
                </c:pt>
                <c:pt idx="1862">
                  <c:v>-50.064062332816704</c:v>
                </c:pt>
                <c:pt idx="1863">
                  <c:v>-50.163902430892193</c:v>
                </c:pt>
                <c:pt idx="1864">
                  <c:v>-50.263199243938928</c:v>
                </c:pt>
                <c:pt idx="1865">
                  <c:v>-50.36194602979247</c:v>
                </c:pt>
                <c:pt idx="1866">
                  <c:v>-50.460126152961678</c:v>
                </c:pt>
                <c:pt idx="1867">
                  <c:v>-50.557716815945938</c:v>
                </c:pt>
                <c:pt idx="1868">
                  <c:v>-50.654691834091402</c:v>
                </c:pt>
                <c:pt idx="1869">
                  <c:v>-50.751024957410564</c:v>
                </c:pt>
                <c:pt idx="1870">
                  <c:v>-50.846692879230112</c:v>
                </c:pt>
                <c:pt idx="1871">
                  <c:v>-50.941675379754983</c:v>
                </c:pt>
                <c:pt idx="1872">
                  <c:v>-51.035952692676751</c:v>
                </c:pt>
                <c:pt idx="1873">
                  <c:v>-51.129502439240113</c:v>
                </c:pt>
                <c:pt idx="1874">
                  <c:v>-51.222296661084656</c:v>
                </c:pt>
                <c:pt idx="1875">
                  <c:v>-51.314299171657005</c:v>
                </c:pt>
                <c:pt idx="1876">
                  <c:v>-51.40546591737057</c:v>
                </c:pt>
                <c:pt idx="1877">
                  <c:v>-51.495749294476305</c:v>
                </c:pt>
                <c:pt idx="1878">
                  <c:v>-51.585103646488292</c:v>
                </c:pt>
                <c:pt idx="1879">
                  <c:v>-51.673490655685995</c:v>
                </c:pt>
                <c:pt idx="1880">
                  <c:v>-51.760885083728986</c:v>
                </c:pt>
                <c:pt idx="1881">
                  <c:v>-51.847278527967923</c:v>
                </c:pt>
                <c:pt idx="1882">
                  <c:v>-51.932678463134138</c:v>
                </c:pt>
                <c:pt idx="1883">
                  <c:v>-52.017104215895941</c:v>
                </c:pt>
                <c:pt idx="1884">
                  <c:v>-52.100583324768721</c:v>
                </c:pt>
                <c:pt idx="1885">
                  <c:v>-52.183149072581763</c:v>
                </c:pt>
                <c:pt idx="1886">
                  <c:v>-52.264838042239347</c:v>
                </c:pt>
                <c:pt idx="1887">
                  <c:v>-52.3456870260434</c:v>
                </c:pt>
                <c:pt idx="1888">
                  <c:v>-52.425729454136373</c:v>
                </c:pt>
                <c:pt idx="1889">
                  <c:v>-52.504992165058638</c:v>
                </c:pt>
                <c:pt idx="1890">
                  <c:v>-52.583493677580506</c:v>
                </c:pt>
                <c:pt idx="1891">
                  <c:v>-52.661244011746966</c:v>
                </c:pt>
                <c:pt idx="1892">
                  <c:v>-52.738244495476032</c:v>
                </c:pt>
                <c:pt idx="1893">
                  <c:v>-52.8144867504123</c:v>
                </c:pt>
                <c:pt idx="1894">
                  <c:v>-52.889952620794702</c:v>
                </c:pt>
                <c:pt idx="1895">
                  <c:v>-52.964616693176609</c:v>
                </c:pt>
                <c:pt idx="1896">
                  <c:v>-53.038449786553265</c:v>
                </c:pt>
                <c:pt idx="1897">
                  <c:v>-53.111420842489281</c:v>
                </c:pt>
                <c:pt idx="1898">
                  <c:v>-53.183497259535017</c:v>
                </c:pt>
                <c:pt idx="1899">
                  <c:v>-53.254644886428295</c:v>
                </c:pt>
                <c:pt idx="1900">
                  <c:v>-53.324827677580508</c:v>
                </c:pt>
                <c:pt idx="1901">
                  <c:v>-53.39400715586094</c:v>
                </c:pt>
                <c:pt idx="1902">
                  <c:v>-53.462143510922175</c:v>
                </c:pt>
                <c:pt idx="1903">
                  <c:v>-53.529200074631255</c:v>
                </c:pt>
                <c:pt idx="1904">
                  <c:v>-53.595150099525029</c:v>
                </c:pt>
                <c:pt idx="1905">
                  <c:v>-53.659982912221857</c:v>
                </c:pt>
                <c:pt idx="1906">
                  <c:v>-53.72370832821786</c:v>
                </c:pt>
                <c:pt idx="1907">
                  <c:v>-53.786359438090386</c:v>
                </c:pt>
                <c:pt idx="1908">
                  <c:v>-53.847992311572014</c:v>
                </c:pt>
                <c:pt idx="1909">
                  <c:v>-53.908682723319068</c:v>
                </c:pt>
                <c:pt idx="1910">
                  <c:v>-53.968523211846936</c:v>
                </c:pt>
                <c:pt idx="1911">
                  <c:v>-54.02762029772547</c:v>
                </c:pt>
                <c:pt idx="1912">
                  <c:v>-54.086086787952908</c:v>
                </c:pt>
                <c:pt idx="1913">
                  <c:v>-54.144027790902172</c:v>
                </c:pt>
                <c:pt idx="1914">
                  <c:v>-54.201525588102861</c:v>
                </c:pt>
                <c:pt idx="1915">
                  <c:v>-54.258628314721214</c:v>
                </c:pt>
                <c:pt idx="1916">
                  <c:v>-54.315344272481774</c:v>
                </c:pt>
                <c:pt idx="1917">
                  <c:v>-54.371643186653223</c:v>
                </c:pt>
                <c:pt idx="1918">
                  <c:v>-54.427464422744208</c:v>
                </c:pt>
                <c:pt idx="1919">
                  <c:v>-54.482729352511768</c:v>
                </c:pt>
                <c:pt idx="1920">
                  <c:v>-54.537354328417791</c:v>
                </c:pt>
                <c:pt idx="1921">
                  <c:v>-54.591261105223587</c:v>
                </c:pt>
                <c:pt idx="1922">
                  <c:v>-54.644382403798943</c:v>
                </c:pt>
                <c:pt idx="1923">
                  <c:v>-54.69666277020734</c:v>
                </c:pt>
                <c:pt idx="1924">
                  <c:v>-54.748056489627487</c:v>
                </c:pt>
                <c:pt idx="1925">
                  <c:v>-54.798524549562501</c:v>
                </c:pt>
                <c:pt idx="1926">
                  <c:v>-54.848033152711714</c:v>
                </c:pt>
                <c:pt idx="1927">
                  <c:v>-54.89655507448127</c:v>
                </c:pt>
                <c:pt idx="1928">
                  <c:v>-54.944072700724718</c:v>
                </c:pt>
                <c:pt idx="1929">
                  <c:v>-54.990581597100622</c:v>
                </c:pt>
                <c:pt idx="1930">
                  <c:v>-55.036094552361803</c:v>
                </c:pt>
                <c:pt idx="1931">
                  <c:v>-55.080645657385546</c:v>
                </c:pt>
                <c:pt idx="1932">
                  <c:v>-55.124293781154606</c:v>
                </c:pt>
                <c:pt idx="1933">
                  <c:v>-55.167125116420785</c:v>
                </c:pt>
                <c:pt idx="1934">
                  <c:v>-55.20925444163948</c:v>
                </c:pt>
                <c:pt idx="1935">
                  <c:v>-55.250825873681478</c:v>
                </c:pt>
                <c:pt idx="1936">
                  <c:v>-55.292015535016141</c:v>
                </c:pt>
                <c:pt idx="1937">
                  <c:v>-55.333037561959401</c:v>
                </c:pt>
                <c:pt idx="1938">
                  <c:v>-55.374151795551001</c:v>
                </c:pt>
                <c:pt idx="1939">
                  <c:v>-55.415670392451773</c:v>
                </c:pt>
                <c:pt idx="1940">
                  <c:v>-55.457962548612727</c:v>
                </c:pt>
                <c:pt idx="1941">
                  <c:v>-55.501457495625978</c:v>
                </c:pt>
                <c:pt idx="1942">
                  <c:v>-55.546643726868155</c:v>
                </c:pt>
                <c:pt idx="1943">
                  <c:v>-55.594061669482507</c:v>
                </c:pt>
                <c:pt idx="1944">
                  <c:v>-55.644290763509005</c:v>
                </c:pt>
                <c:pt idx="1945">
                  <c:v>-55.697933851187081</c:v>
                </c:pt>
                <c:pt idx="1946">
                  <c:v>-55.755596020194822</c:v>
                </c:pt>
                <c:pt idx="1947">
                  <c:v>-55.817848606098345</c:v>
                </c:pt>
                <c:pt idx="1948">
                  <c:v>-55.885173216995618</c:v>
                </c:pt>
                <c:pt idx="1949">
                  <c:v>-55.95789301259672</c:v>
                </c:pt>
                <c:pt idx="1950">
                  <c:v>-56.036111189152578</c:v>
                </c:pt>
                <c:pt idx="1951">
                  <c:v>-56.119688999899886</c:v>
                </c:pt>
                <c:pt idx="1952">
                  <c:v>-56.208284302274294</c:v>
                </c:pt>
                <c:pt idx="1953">
                  <c:v>-56.301410338065345</c:v>
                </c:pt>
                <c:pt idx="1954">
                  <c:v>-56.39842606208434</c:v>
                </c:pt>
                <c:pt idx="1955">
                  <c:v>-56.498410858335284</c:v>
                </c:pt>
                <c:pt idx="1956">
                  <c:v>-56.599978007098095</c:v>
                </c:pt>
                <c:pt idx="1957">
                  <c:v>-56.70118883944</c:v>
                </c:pt>
                <c:pt idx="1958">
                  <c:v>-56.799735368057846</c:v>
                </c:pt>
                <c:pt idx="1959">
                  <c:v>-56.893357334266298</c:v>
                </c:pt>
                <c:pt idx="1960">
                  <c:v>-56.980261022094346</c:v>
                </c:pt>
                <c:pt idx="1961">
                  <c:v>-57.059352526668192</c:v>
                </c:pt>
                <c:pt idx="1962">
                  <c:v>-57.130246733666439</c:v>
                </c:pt>
                <c:pt idx="1963">
                  <c:v>-57.193112718370273</c:v>
                </c:pt>
                <c:pt idx="1964">
                  <c:v>-57.248470815845906</c:v>
                </c:pt>
                <c:pt idx="1965">
                  <c:v>-57.297035080479738</c:v>
                </c:pt>
                <c:pt idx="1966">
                  <c:v>-57.339639906723178</c:v>
                </c:pt>
                <c:pt idx="1967">
                  <c:v>-57.377255802399262</c:v>
                </c:pt>
                <c:pt idx="1968">
                  <c:v>-57.411034640939626</c:v>
                </c:pt>
                <c:pt idx="1969">
                  <c:v>-57.442276002099334</c:v>
                </c:pt>
                <c:pt idx="1970">
                  <c:v>-57.47227885658571</c:v>
                </c:pt>
                <c:pt idx="1971">
                  <c:v>-57.502160921069589</c:v>
                </c:pt>
                <c:pt idx="1972">
                  <c:v>-57.532748113221551</c:v>
                </c:pt>
                <c:pt idx="1973">
                  <c:v>-57.564562912121829</c:v>
                </c:pt>
                <c:pt idx="1974">
                  <c:v>-57.597873492976618</c:v>
                </c:pt>
                <c:pt idx="1975">
                  <c:v>-57.632752449587471</c:v>
                </c:pt>
                <c:pt idx="1976">
                  <c:v>-57.669112460934628</c:v>
                </c:pt>
                <c:pt idx="1977">
                  <c:v>-57.706712669282545</c:v>
                </c:pt>
                <c:pt idx="1978">
                  <c:v>-57.745153668182816</c:v>
                </c:pt>
                <c:pt idx="1979">
                  <c:v>-57.783891035241055</c:v>
                </c:pt>
                <c:pt idx="1980">
                  <c:v>-57.822283653736434</c:v>
                </c:pt>
                <c:pt idx="1981">
                  <c:v>-57.859656695925885</c:v>
                </c:pt>
                <c:pt idx="1982">
                  <c:v>-57.895345088077846</c:v>
                </c:pt>
                <c:pt idx="1983">
                  <c:v>-57.928712227093094</c:v>
                </c:pt>
                <c:pt idx="1984">
                  <c:v>-57.959165532716703</c:v>
                </c:pt>
                <c:pt idx="1985">
                  <c:v>-57.986187426243319</c:v>
                </c:pt>
                <c:pt idx="1986">
                  <c:v>-58.009383668582721</c:v>
                </c:pt>
                <c:pt idx="1987">
                  <c:v>-58.028530664333786</c:v>
                </c:pt>
                <c:pt idx="1988">
                  <c:v>-58.043598707373022</c:v>
                </c:pt>
                <c:pt idx="1989">
                  <c:v>-58.054758771407009</c:v>
                </c:pt>
                <c:pt idx="1990">
                  <c:v>-58.062396485878388</c:v>
                </c:pt>
                <c:pt idx="1991">
                  <c:v>-58.067118718520227</c:v>
                </c:pt>
                <c:pt idx="1992">
                  <c:v>-58.069714316420757</c:v>
                </c:pt>
                <c:pt idx="1993">
                  <c:v>-58.07106406043475</c:v>
                </c:pt>
                <c:pt idx="1994">
                  <c:v>-58.072030741564468</c:v>
                </c:pt>
                <c:pt idx="1995">
                  <c:v>-58.073363889927379</c:v>
                </c:pt>
                <c:pt idx="1996">
                  <c:v>-58.075639148662688</c:v>
                </c:pt>
                <c:pt idx="1997">
                  <c:v>-58.07924001769544</c:v>
                </c:pt>
                <c:pt idx="1998">
                  <c:v>-58.084385379055099</c:v>
                </c:pt>
                <c:pt idx="1999">
                  <c:v>-58.091192071332031</c:v>
                </c:pt>
                <c:pt idx="2000">
                  <c:v>-58.099745141864396</c:v>
                </c:pt>
                <c:pt idx="2001">
                  <c:v>-58.11015514181441</c:v>
                </c:pt>
                <c:pt idx="2002">
                  <c:v>-58.122589523568969</c:v>
                </c:pt>
                <c:pt idx="2003">
                  <c:v>-58.137257216595714</c:v>
                </c:pt>
                <c:pt idx="2004">
                  <c:v>-58.154344283928872</c:v>
                </c:pt>
                <c:pt idx="2005">
                  <c:v>-58.173941935116069</c:v>
                </c:pt>
                <c:pt idx="2006">
                  <c:v>-58.196007850637187</c:v>
                </c:pt>
                <c:pt idx="2007">
                  <c:v>-58.220361260784649</c:v>
                </c:pt>
                <c:pt idx="2008">
                  <c:v>-58.246699014696176</c:v>
                </c:pt>
                <c:pt idx="2009">
                  <c:v>-58.274633007597949</c:v>
                </c:pt>
                <c:pt idx="2010">
                  <c:v>-58.303744825193547</c:v>
                </c:pt>
                <c:pt idx="2011">
                  <c:v>-58.333638239539965</c:v>
                </c:pt>
                <c:pt idx="2012">
                  <c:v>-58.363971370657183</c:v>
                </c:pt>
                <c:pt idx="2013">
                  <c:v>-58.394465531416984</c:v>
                </c:pt>
                <c:pt idx="2014">
                  <c:v>-58.424902784403741</c:v>
                </c:pt>
                <c:pt idx="2015">
                  <c:v>-58.455125285928361</c:v>
                </c:pt>
                <c:pt idx="2016">
                  <c:v>-58.485034841239539</c:v>
                </c:pt>
                <c:pt idx="2017">
                  <c:v>-58.514583274431239</c:v>
                </c:pt>
                <c:pt idx="2018">
                  <c:v>-58.543753779454981</c:v>
                </c:pt>
                <c:pt idx="2019">
                  <c:v>-58.572542274831136</c:v>
                </c:pt>
                <c:pt idx="2020">
                  <c:v>-58.600946845738406</c:v>
                </c:pt>
                <c:pt idx="2021">
                  <c:v>-58.628968718620193</c:v>
                </c:pt>
                <c:pt idx="2022">
                  <c:v>-58.656620888277786</c:v>
                </c:pt>
                <c:pt idx="2023">
                  <c:v>-58.683934552561709</c:v>
                </c:pt>
                <c:pt idx="2024">
                  <c:v>-58.710957164258787</c:v>
                </c:pt>
                <c:pt idx="2025">
                  <c:v>-58.737744106923124</c:v>
                </c:pt>
                <c:pt idx="2026">
                  <c:v>-58.76434908087964</c:v>
                </c:pt>
                <c:pt idx="2027">
                  <c:v>-58.790817583653947</c:v>
                </c:pt>
                <c:pt idx="2028">
                  <c:v>-58.817186143463992</c:v>
                </c:pt>
                <c:pt idx="2029">
                  <c:v>-58.843485931167059</c:v>
                </c:pt>
                <c:pt idx="2030">
                  <c:v>-58.869745562209296</c:v>
                </c:pt>
                <c:pt idx="2031">
                  <c:v>-58.895989526968108</c:v>
                </c:pt>
                <c:pt idx="2032">
                  <c:v>-58.922234077880375</c:v>
                </c:pt>
                <c:pt idx="2033">
                  <c:v>-58.94848375051221</c:v>
                </c:pt>
                <c:pt idx="2034">
                  <c:v>-58.974728714121305</c:v>
                </c:pt>
                <c:pt idx="2035">
                  <c:v>-59.000942971207039</c:v>
                </c:pt>
                <c:pt idx="2036">
                  <c:v>-59.027085729517459</c:v>
                </c:pt>
                <c:pt idx="2037">
                  <c:v>-59.05310704528852</c:v>
                </c:pt>
                <c:pt idx="2038">
                  <c:v>-59.07895464318905</c:v>
                </c:pt>
                <c:pt idx="2039">
                  <c:v>-59.10457651482114</c:v>
                </c:pt>
                <c:pt idx="2040">
                  <c:v>-59.12991652006982</c:v>
                </c:pt>
                <c:pt idx="2041">
                  <c:v>-59.154907353361494</c:v>
                </c:pt>
                <c:pt idx="2042">
                  <c:v>-59.179469493426481</c:v>
                </c:pt>
                <c:pt idx="2043">
                  <c:v>-59.203519398200285</c:v>
                </c:pt>
                <c:pt idx="2044">
                  <c:v>-59.226981279230039</c:v>
                </c:pt>
                <c:pt idx="2045">
                  <c:v>-59.249794960959605</c:v>
                </c:pt>
                <c:pt idx="2046">
                  <c:v>-59.27191799944999</c:v>
                </c:pt>
                <c:pt idx="2047">
                  <c:v>-59.293324867133073</c:v>
                </c:pt>
                <c:pt idx="2048">
                  <c:v>-59.314005530817148</c:v>
                </c:pt>
                <c:pt idx="2049">
                  <c:v>-59.333963967308023</c:v>
                </c:pt>
                <c:pt idx="2050">
                  <c:v>-59.353216058335263</c:v>
                </c:pt>
                <c:pt idx="2051">
                  <c:v>-59.371785799649935</c:v>
                </c:pt>
                <c:pt idx="2052">
                  <c:v>-59.38970063634077</c:v>
                </c:pt>
                <c:pt idx="2053">
                  <c:v>-59.406988917620446</c:v>
                </c:pt>
                <c:pt idx="2054">
                  <c:v>-59.423680781954353</c:v>
                </c:pt>
                <c:pt idx="2055">
                  <c:v>-59.439810734466228</c:v>
                </c:pt>
                <c:pt idx="2056">
                  <c:v>-59.455419828842643</c:v>
                </c:pt>
                <c:pt idx="2057">
                  <c:v>-59.470556096375759</c:v>
                </c:pt>
                <c:pt idx="2058">
                  <c:v>-59.485272299325018</c:v>
                </c:pt>
                <c:pt idx="2059">
                  <c:v>-59.499621545213543</c:v>
                </c:pt>
                <c:pt idx="2060">
                  <c:v>-59.513652575555966</c:v>
                </c:pt>
                <c:pt idx="2061">
                  <c:v>-59.52740580924754</c:v>
                </c:pt>
                <c:pt idx="2062">
                  <c:v>-59.540910156860633</c:v>
                </c:pt>
                <c:pt idx="2063">
                  <c:v>-59.554181165508474</c:v>
                </c:pt>
                <c:pt idx="2064">
                  <c:v>-59.567221717970355</c:v>
                </c:pt>
                <c:pt idx="2065">
                  <c:v>-59.580025089827387</c:v>
                </c:pt>
                <c:pt idx="2066">
                  <c:v>-59.592578031042088</c:v>
                </c:pt>
                <c:pt idx="2067">
                  <c:v>-59.604861634891137</c:v>
                </c:pt>
                <c:pt idx="2068">
                  <c:v>-59.61684977325654</c:v>
                </c:pt>
                <c:pt idx="2069">
                  <c:v>-59.628506843389019</c:v>
                </c:pt>
                <c:pt idx="2070">
                  <c:v>-59.639787619195069</c:v>
                </c:pt>
                <c:pt idx="2071">
                  <c:v>-59.650640770707184</c:v>
                </c:pt>
                <c:pt idx="2072">
                  <c:v>-59.66101480369894</c:v>
                </c:pt>
                <c:pt idx="2073">
                  <c:v>-59.670864199599961</c:v>
                </c:pt>
                <c:pt idx="2074">
                  <c:v>-59.680154001749429</c:v>
                </c:pt>
                <c:pt idx="2075">
                  <c:v>-59.688861519370022</c:v>
                </c:pt>
                <c:pt idx="2076">
                  <c:v>-59.696975896475735</c:v>
                </c:pt>
                <c:pt idx="2077">
                  <c:v>-59.704497742814155</c:v>
                </c:pt>
                <c:pt idx="2078">
                  <c:v>-59.711438875281026</c:v>
                </c:pt>
                <c:pt idx="2079">
                  <c:v>-59.717821135515969</c:v>
                </c:pt>
                <c:pt idx="2080">
                  <c:v>-59.723675290827146</c:v>
                </c:pt>
                <c:pt idx="2081">
                  <c:v>-59.729040592301772</c:v>
                </c:pt>
                <c:pt idx="2082">
                  <c:v>-59.733962541714419</c:v>
                </c:pt>
                <c:pt idx="2083">
                  <c:v>-59.738486945113564</c:v>
                </c:pt>
                <c:pt idx="2084">
                  <c:v>-59.742652261634433</c:v>
                </c:pt>
                <c:pt idx="2085">
                  <c:v>-59.746483794251276</c:v>
                </c:pt>
                <c:pt idx="2086">
                  <c:v>-59.749991151062069</c:v>
                </c:pt>
                <c:pt idx="2087">
                  <c:v>-59.7531685757559</c:v>
                </c:pt>
                <c:pt idx="2088">
                  <c:v>-59.755998007198031</c:v>
                </c:pt>
                <c:pt idx="2089">
                  <c:v>-59.758455028192792</c:v>
                </c:pt>
                <c:pt idx="2090">
                  <c:v>-59.760516649787391</c:v>
                </c:pt>
                <c:pt idx="2091">
                  <c:v>-59.762167990952101</c:v>
                </c:pt>
                <c:pt idx="2092">
                  <c:v>-59.763404591851874</c:v>
                </c:pt>
                <c:pt idx="2093">
                  <c:v>-59.764229280929598</c:v>
                </c:pt>
                <c:pt idx="2094">
                  <c:v>-59.76464549537598</c:v>
                </c:pt>
                <c:pt idx="2095">
                  <c:v>-59.764650947312994</c:v>
                </c:pt>
                <c:pt idx="2096">
                  <c:v>-59.764234982004325</c:v>
                </c:pt>
                <c:pt idx="2097">
                  <c:v>-59.763379604848616</c:v>
                </c:pt>
                <c:pt idx="2098">
                  <c:v>-59.762062025193536</c:v>
                </c:pt>
                <c:pt idx="2099">
                  <c:v>-59.760258067582939</c:v>
                </c:pt>
                <c:pt idx="2100">
                  <c:v>-59.757946715370991</c:v>
                </c:pt>
                <c:pt idx="2101">
                  <c:v>-59.755114192401734</c:v>
                </c:pt>
                <c:pt idx="2102">
                  <c:v>-59.751755779105061</c:v>
                </c:pt>
                <c:pt idx="2103">
                  <c:v>-59.747876582454225</c:v>
                </c:pt>
                <c:pt idx="2104">
                  <c:v>-59.743493259634924</c:v>
                </c:pt>
                <c:pt idx="2105">
                  <c:v>-59.738635440939596</c:v>
                </c:pt>
                <c:pt idx="2106">
                  <c:v>-59.7333443361658</c:v>
                </c:pt>
                <c:pt idx="2107">
                  <c:v>-59.727668826293261</c:v>
                </c:pt>
                <c:pt idx="2108">
                  <c:v>-59.7216608465382</c:v>
                </c:pt>
                <c:pt idx="2109">
                  <c:v>-59.715370101074569</c:v>
                </c:pt>
                <c:pt idx="2110">
                  <c:v>-59.708837578905118</c:v>
                </c:pt>
                <c:pt idx="2111">
                  <c:v>-59.702089623843875</c:v>
                </c:pt>
                <c:pt idx="2112">
                  <c:v>-59.695135379754902</c:v>
                </c:pt>
                <c:pt idx="2113">
                  <c:v>-59.687968251187044</c:v>
                </c:pt>
                <c:pt idx="2114">
                  <c:v>-59.680569430692174</c:v>
                </c:pt>
                <c:pt idx="2115">
                  <c:v>-59.672911282829141</c:v>
                </c:pt>
                <c:pt idx="2116">
                  <c:v>-59.664960537415489</c:v>
                </c:pt>
                <c:pt idx="2117">
                  <c:v>-59.656683150412242</c:v>
                </c:pt>
                <c:pt idx="2118">
                  <c:v>-59.648051053736417</c:v>
                </c:pt>
                <c:pt idx="2119">
                  <c:v>-59.639047668382759</c:v>
                </c:pt>
                <c:pt idx="2120">
                  <c:v>-59.629669214596213</c:v>
                </c:pt>
                <c:pt idx="2121">
                  <c:v>-59.619922416745673</c:v>
                </c:pt>
                <c:pt idx="2122">
                  <c:v>-59.60982143644074</c:v>
                </c:pt>
                <c:pt idx="2123">
                  <c:v>-59.59938580439875</c:v>
                </c:pt>
                <c:pt idx="2124">
                  <c:v>-59.588638838840147</c:v>
                </c:pt>
                <c:pt idx="2125">
                  <c:v>-59.577605377755411</c:v>
                </c:pt>
                <c:pt idx="2126">
                  <c:v>-59.566309126718167</c:v>
                </c:pt>
                <c:pt idx="2127">
                  <c:v>-59.55477146828278</c:v>
                </c:pt>
                <c:pt idx="2128">
                  <c:v>-59.543013165008603</c:v>
                </c:pt>
                <c:pt idx="2129">
                  <c:v>-59.531057849987356</c:v>
                </c:pt>
                <c:pt idx="2130">
                  <c:v>-59.518933981654442</c:v>
                </c:pt>
                <c:pt idx="2131">
                  <c:v>-59.506673069982362</c:v>
                </c:pt>
                <c:pt idx="2132">
                  <c:v>-59.49430533436626</c:v>
                </c:pt>
                <c:pt idx="2133">
                  <c:v>-59.481855540314776</c:v>
                </c:pt>
                <c:pt idx="2134">
                  <c:v>-59.469340983803903</c:v>
                </c:pt>
                <c:pt idx="2135">
                  <c:v>-59.456772288127823</c:v>
                </c:pt>
                <c:pt idx="2136">
                  <c:v>-59.444155699974857</c:v>
                </c:pt>
                <c:pt idx="2137">
                  <c:v>-59.431493851836898</c:v>
                </c:pt>
                <c:pt idx="2138">
                  <c:v>-59.418783617495471</c:v>
                </c:pt>
                <c:pt idx="2139">
                  <c:v>-59.40601331337151</c:v>
                </c:pt>
                <c:pt idx="2140">
                  <c:v>-59.39316216690812</c:v>
                </c:pt>
                <c:pt idx="2141">
                  <c:v>-59.380202346313276</c:v>
                </c:pt>
                <c:pt idx="2142">
                  <c:v>-59.367101698275277</c:v>
                </c:pt>
                <c:pt idx="2143">
                  <c:v>-59.353825987203045</c:v>
                </c:pt>
                <c:pt idx="2144">
                  <c:v>-59.340341468482734</c:v>
                </c:pt>
                <c:pt idx="2145">
                  <c:v>-59.326618631791902</c:v>
                </c:pt>
                <c:pt idx="2146">
                  <c:v>-59.312635920369758</c:v>
                </c:pt>
                <c:pt idx="2147">
                  <c:v>-59.298381998550212</c:v>
                </c:pt>
                <c:pt idx="2148">
                  <c:v>-59.283856992401752</c:v>
                </c:pt>
                <c:pt idx="2149">
                  <c:v>-59.269073326418244</c:v>
                </c:pt>
                <c:pt idx="2150">
                  <c:v>-59.254055305523458</c:v>
                </c:pt>
                <c:pt idx="2151">
                  <c:v>-59.238836866383245</c:v>
                </c:pt>
                <c:pt idx="2152">
                  <c:v>-59.223458612296774</c:v>
                </c:pt>
                <c:pt idx="2153">
                  <c:v>-59.207965252536709</c:v>
                </c:pt>
                <c:pt idx="2154">
                  <c:v>-59.192403105023594</c:v>
                </c:pt>
                <c:pt idx="2155">
                  <c:v>-59.176817365658437</c:v>
                </c:pt>
                <c:pt idx="2156">
                  <c:v>-59.161250516870631</c:v>
                </c:pt>
                <c:pt idx="2157">
                  <c:v>-59.145742691277029</c:v>
                </c:pt>
                <c:pt idx="2158">
                  <c:v>-59.13033165198685</c:v>
                </c:pt>
                <c:pt idx="2159">
                  <c:v>-59.115049868332761</c:v>
                </c:pt>
                <c:pt idx="2160">
                  <c:v>-59.099919889577457</c:v>
                </c:pt>
                <c:pt idx="2161">
                  <c:v>-59.084951258735167</c:v>
                </c:pt>
                <c:pt idx="2162">
                  <c:v>-59.070141191651942</c:v>
                </c:pt>
                <c:pt idx="2163">
                  <c:v>-59.055479300274783</c:v>
                </c:pt>
                <c:pt idx="2164">
                  <c:v>-59.040953595500973</c:v>
                </c:pt>
                <c:pt idx="2165">
                  <c:v>-59.026552951611954</c:v>
                </c:pt>
                <c:pt idx="2166">
                  <c:v>-59.012264130467244</c:v>
                </c:pt>
                <c:pt idx="2167">
                  <c:v>-58.998067091676937</c:v>
                </c:pt>
                <c:pt idx="2168">
                  <c:v>-58.983934217045594</c:v>
                </c:pt>
                <c:pt idx="2169">
                  <c:v>-58.969835366508228</c:v>
                </c:pt>
                <c:pt idx="2170">
                  <c:v>-58.955745141564464</c:v>
                </c:pt>
                <c:pt idx="2171">
                  <c:v>-58.941646499624952</c:v>
                </c:pt>
                <c:pt idx="2172">
                  <c:v>-58.927528294326272</c:v>
                </c:pt>
                <c:pt idx="2173">
                  <c:v>-58.913380198150321</c:v>
                </c:pt>
                <c:pt idx="2174">
                  <c:v>-58.899190576155817</c:v>
                </c:pt>
                <c:pt idx="2175">
                  <c:v>-58.884949230892133</c:v>
                </c:pt>
                <c:pt idx="2176">
                  <c:v>-58.870652187502984</c:v>
                </c:pt>
                <c:pt idx="2177">
                  <c:v>-58.856304899125085</c:v>
                </c:pt>
                <c:pt idx="2178">
                  <c:v>-58.841922853836401</c:v>
                </c:pt>
                <c:pt idx="2179">
                  <c:v>-58.82753038280417</c:v>
                </c:pt>
                <c:pt idx="2180">
                  <c:v>-58.81315784768794</c:v>
                </c:pt>
                <c:pt idx="2181">
                  <c:v>-58.79883658980242</c:v>
                </c:pt>
                <c:pt idx="2182">
                  <c:v>-58.784592106623208</c:v>
                </c:pt>
                <c:pt idx="2183">
                  <c:v>-58.770437921669441</c:v>
                </c:pt>
                <c:pt idx="2184">
                  <c:v>-58.756373086778169</c:v>
                </c:pt>
                <c:pt idx="2185">
                  <c:v>-58.742384493126572</c:v>
                </c:pt>
                <c:pt idx="2186">
                  <c:v>-58.728452855535977</c:v>
                </c:pt>
                <c:pt idx="2187">
                  <c:v>-58.714559774956122</c:v>
                </c:pt>
                <c:pt idx="2188">
                  <c:v>-58.700693081329526</c:v>
                </c:pt>
                <c:pt idx="2189">
                  <c:v>-58.686848851187065</c:v>
                </c:pt>
                <c:pt idx="2190">
                  <c:v>-58.673030075081087</c:v>
                </c:pt>
                <c:pt idx="2191">
                  <c:v>-58.659243000899636</c:v>
                </c:pt>
                <c:pt idx="2192">
                  <c:v>-58.64549268967744</c:v>
                </c:pt>
                <c:pt idx="2193">
                  <c:v>-58.631778888127826</c:v>
                </c:pt>
                <c:pt idx="2194">
                  <c:v>-58.618092620094835</c:v>
                </c:pt>
                <c:pt idx="2195">
                  <c:v>-58.604414271032098</c:v>
                </c:pt>
                <c:pt idx="2196">
                  <c:v>-58.590714415695935</c:v>
                </c:pt>
                <c:pt idx="2197">
                  <c:v>-58.576957760759669</c:v>
                </c:pt>
                <c:pt idx="2198">
                  <c:v>-58.56310863244174</c:v>
                </c:pt>
                <c:pt idx="2199">
                  <c:v>-58.54913497150698</c:v>
                </c:pt>
                <c:pt idx="2200">
                  <c:v>-58.535009151561965</c:v>
                </c:pt>
                <c:pt idx="2201">
                  <c:v>-58.52070747588089</c:v>
                </c:pt>
                <c:pt idx="2202">
                  <c:v>-58.506211121119577</c:v>
                </c:pt>
                <c:pt idx="2203">
                  <c:v>-58.491508503324035</c:v>
                </c:pt>
                <c:pt idx="2204">
                  <c:v>-58.476597280929624</c:v>
                </c:pt>
                <c:pt idx="2205">
                  <c:v>-58.461485364358765</c:v>
                </c:pt>
                <c:pt idx="2206">
                  <c:v>-58.446191076380771</c:v>
                </c:pt>
                <c:pt idx="2207">
                  <c:v>-58.43074153736552</c:v>
                </c:pt>
                <c:pt idx="2208">
                  <c:v>-58.415168425543477</c:v>
                </c:pt>
                <c:pt idx="2209">
                  <c:v>-58.399502664183814</c:v>
                </c:pt>
                <c:pt idx="2210">
                  <c:v>-58.383770770157312</c:v>
                </c:pt>
                <c:pt idx="2211">
                  <c:v>-58.367993904273789</c:v>
                </c:pt>
                <c:pt idx="2212">
                  <c:v>-58.352188500924619</c:v>
                </c:pt>
                <c:pt idx="2213">
                  <c:v>-58.336366517270534</c:v>
                </c:pt>
                <c:pt idx="2214">
                  <c:v>-58.320534577905377</c:v>
                </c:pt>
                <c:pt idx="2215">
                  <c:v>-58.304693433441486</c:v>
                </c:pt>
                <c:pt idx="2216">
                  <c:v>-58.288838754661185</c:v>
                </c:pt>
                <c:pt idx="2217">
                  <c:v>-58.272962459684933</c:v>
                </c:pt>
                <c:pt idx="2218">
                  <c:v>-58.257054638540218</c:v>
                </c:pt>
                <c:pt idx="2219">
                  <c:v>-58.241107111172063</c:v>
                </c:pt>
                <c:pt idx="2220">
                  <c:v>-58.225116770557214</c:v>
                </c:pt>
                <c:pt idx="2221">
                  <c:v>-58.209084535715924</c:v>
                </c:pt>
                <c:pt idx="2222">
                  <c:v>-58.193009104473731</c:v>
                </c:pt>
                <c:pt idx="2223">
                  <c:v>-58.176879838240289</c:v>
                </c:pt>
                <c:pt idx="2224">
                  <c:v>-58.160673395351012</c:v>
                </c:pt>
                <c:pt idx="2225">
                  <c:v>-58.144354880779659</c:v>
                </c:pt>
                <c:pt idx="2226">
                  <c:v>-58.127881836490729</c:v>
                </c:pt>
                <c:pt idx="2227">
                  <c:v>-58.111210082279278</c:v>
                </c:pt>
                <c:pt idx="2228">
                  <c:v>-58.094301299325018</c:v>
                </c:pt>
                <c:pt idx="2229">
                  <c:v>-58.077131192751665</c:v>
                </c:pt>
                <c:pt idx="2230">
                  <c:v>-58.059695030842143</c:v>
                </c:pt>
                <c:pt idx="2231">
                  <c:v>-58.042006932566714</c:v>
                </c:pt>
                <c:pt idx="2232">
                  <c:v>-58.024092283329026</c:v>
                </c:pt>
                <c:pt idx="2233">
                  <c:v>-58.005976767957861</c:v>
                </c:pt>
                <c:pt idx="2234">
                  <c:v>-57.987676774906134</c:v>
                </c:pt>
                <c:pt idx="2235">
                  <c:v>-57.969195132316777</c:v>
                </c:pt>
                <c:pt idx="2236">
                  <c:v>-57.950524668832649</c:v>
                </c:pt>
                <c:pt idx="2237">
                  <c:v>-57.93165811437126</c:v>
                </c:pt>
                <c:pt idx="2238">
                  <c:v>-57.912598708122822</c:v>
                </c:pt>
                <c:pt idx="2239">
                  <c:v>-57.893366601099579</c:v>
                </c:pt>
                <c:pt idx="2240">
                  <c:v>-57.874000125168557</c:v>
                </c:pt>
                <c:pt idx="2241">
                  <c:v>-57.854553129117569</c:v>
                </c:pt>
                <c:pt idx="2242">
                  <c:v>-57.835089161309526</c:v>
                </c:pt>
                <c:pt idx="2243">
                  <c:v>-57.815673549062581</c:v>
                </c:pt>
                <c:pt idx="2244">
                  <c:v>-57.796366037390506</c:v>
                </c:pt>
                <c:pt idx="2245">
                  <c:v>-57.777215881179558</c:v>
                </c:pt>
                <c:pt idx="2246">
                  <c:v>-57.758258146963115</c:v>
                </c:pt>
                <c:pt idx="2247">
                  <c:v>-57.739509912821646</c:v>
                </c:pt>
                <c:pt idx="2248">
                  <c:v>-57.720967987952868</c:v>
                </c:pt>
                <c:pt idx="2249">
                  <c:v>-57.702609414896123</c:v>
                </c:pt>
                <c:pt idx="2250">
                  <c:v>-57.684392752661687</c:v>
                </c:pt>
                <c:pt idx="2251">
                  <c:v>-57.666258650137316</c:v>
                </c:pt>
                <c:pt idx="2252">
                  <c:v>-57.648131396550717</c:v>
                </c:pt>
                <c:pt idx="2253">
                  <c:v>-57.629922076030837</c:v>
                </c:pt>
                <c:pt idx="2254">
                  <c:v>-57.611530431741912</c:v>
                </c:pt>
                <c:pt idx="2255">
                  <c:v>-57.59284322479364</c:v>
                </c:pt>
                <c:pt idx="2256">
                  <c:v>-57.573730235390997</c:v>
                </c:pt>
                <c:pt idx="2257">
                  <c:v>-57.554040007847888</c:v>
                </c:pt>
                <c:pt idx="2258">
                  <c:v>-57.533596618095324</c:v>
                </c:pt>
                <c:pt idx="2259">
                  <c:v>-57.512198098525218</c:v>
                </c:pt>
                <c:pt idx="2260">
                  <c:v>-57.489616042539218</c:v>
                </c:pt>
                <c:pt idx="2261">
                  <c:v>-57.465595497175556</c:v>
                </c:pt>
                <c:pt idx="2262">
                  <c:v>-57.43985625883515</c:v>
                </c:pt>
                <c:pt idx="2263">
                  <c:v>-57.412098559909872</c:v>
                </c:pt>
                <c:pt idx="2264">
                  <c:v>-57.382016368807648</c:v>
                </c:pt>
                <c:pt idx="2265">
                  <c:v>-57.349323638590199</c:v>
                </c:pt>
                <c:pt idx="2266">
                  <c:v>-57.3138012477879</c:v>
                </c:pt>
                <c:pt idx="2267">
                  <c:v>-57.275364579804894</c:v>
                </c:pt>
                <c:pt idx="2268">
                  <c:v>-57.234131120869627</c:v>
                </c:pt>
                <c:pt idx="2269">
                  <c:v>-57.190452719270027</c:v>
                </c:pt>
                <c:pt idx="2270">
                  <c:v>-57.144888787303024</c:v>
                </c:pt>
                <c:pt idx="2271">
                  <c:v>-57.098126723319012</c:v>
                </c:pt>
                <c:pt idx="2272">
                  <c:v>-57.050878643388991</c:v>
                </c:pt>
                <c:pt idx="2273">
                  <c:v>-57.003789384353752</c:v>
                </c:pt>
                <c:pt idx="2274">
                  <c:v>-56.957382786603198</c:v>
                </c:pt>
                <c:pt idx="2275">
                  <c:v>-56.912054098525211</c:v>
                </c:pt>
                <c:pt idx="2276">
                  <c:v>-56.86809534836275</c:v>
                </c:pt>
                <c:pt idx="2277">
                  <c:v>-56.825729946413233</c:v>
                </c:pt>
                <c:pt idx="2278">
                  <c:v>-56.785135412346754</c:v>
                </c:pt>
                <c:pt idx="2279">
                  <c:v>-56.746445360709664</c:v>
                </c:pt>
                <c:pt idx="2280">
                  <c:v>-56.709736184353751</c:v>
                </c:pt>
                <c:pt idx="2281">
                  <c:v>-56.675010195400993</c:v>
                </c:pt>
                <c:pt idx="2282">
                  <c:v>-56.642185397450476</c:v>
                </c:pt>
                <c:pt idx="2283">
                  <c:v>-56.611100007148046</c:v>
                </c:pt>
                <c:pt idx="2284">
                  <c:v>-56.58153538995235</c:v>
                </c:pt>
                <c:pt idx="2285">
                  <c:v>-56.553250704323759</c:v>
                </c:pt>
                <c:pt idx="2286">
                  <c:v>-56.526014386353253</c:v>
                </c:pt>
                <c:pt idx="2287">
                  <c:v>-56.499621219694923</c:v>
                </c:pt>
                <c:pt idx="2288">
                  <c:v>-56.473895891227038</c:v>
                </c:pt>
                <c:pt idx="2289">
                  <c:v>-56.448691846388243</c:v>
                </c:pt>
                <c:pt idx="2290">
                  <c:v>-56.423892171057076</c:v>
                </c:pt>
                <c:pt idx="2291">
                  <c:v>-56.399412493126555</c:v>
                </c:pt>
                <c:pt idx="2292">
                  <c:v>-56.375201461384492</c:v>
                </c:pt>
                <c:pt idx="2293">
                  <c:v>-56.351236025643423</c:v>
                </c:pt>
                <c:pt idx="2294">
                  <c:v>-56.32751357745547</c:v>
                </c:pt>
                <c:pt idx="2295">
                  <c:v>-56.304044138965097</c:v>
                </c:pt>
                <c:pt idx="2296">
                  <c:v>-56.280843474781136</c:v>
                </c:pt>
                <c:pt idx="2297">
                  <c:v>-56.25792771052221</c:v>
                </c:pt>
                <c:pt idx="2298">
                  <c:v>-56.235311237490464</c:v>
                </c:pt>
                <c:pt idx="2299">
                  <c:v>-56.213007947163042</c:v>
                </c:pt>
                <c:pt idx="2300">
                  <c:v>-56.191032592751647</c:v>
                </c:pt>
                <c:pt idx="2301">
                  <c:v>-56.169399133266523</c:v>
                </c:pt>
                <c:pt idx="2302">
                  <c:v>-56.148116085628423</c:v>
                </c:pt>
                <c:pt idx="2303">
                  <c:v>-56.127181382354244</c:v>
                </c:pt>
                <c:pt idx="2304">
                  <c:v>-56.106579346513207</c:v>
                </c:pt>
                <c:pt idx="2305">
                  <c:v>-56.086281162709156</c:v>
                </c:pt>
                <c:pt idx="2306">
                  <c:v>-56.066248573806391</c:v>
                </c:pt>
                <c:pt idx="2307">
                  <c:v>-56.046438992851627</c:v>
                </c:pt>
                <c:pt idx="2308">
                  <c:v>-56.026809963858874</c:v>
                </c:pt>
                <c:pt idx="2309">
                  <c:v>-56.007321997650422</c:v>
                </c:pt>
                <c:pt idx="2310">
                  <c:v>-55.987939894326253</c:v>
                </c:pt>
                <c:pt idx="2311">
                  <c:v>-55.968633774506209</c:v>
                </c:pt>
                <c:pt idx="2312">
                  <c:v>-55.949381878830131</c:v>
                </c:pt>
                <c:pt idx="2313">
                  <c:v>-55.930175044588687</c:v>
                </c:pt>
                <c:pt idx="2314">
                  <c:v>-55.911018943164045</c:v>
                </c:pt>
                <c:pt idx="2315">
                  <c:v>-55.891931098175299</c:v>
                </c:pt>
                <c:pt idx="2316">
                  <c:v>-55.872935052536704</c:v>
                </c:pt>
                <c:pt idx="2317">
                  <c:v>-55.854055992051819</c:v>
                </c:pt>
                <c:pt idx="2318">
                  <c:v>-55.835318882479221</c:v>
                </c:pt>
                <c:pt idx="2319">
                  <c:v>-55.816746921169553</c:v>
                </c:pt>
                <c:pt idx="2320">
                  <c:v>-55.798358043788888</c:v>
                </c:pt>
                <c:pt idx="2321">
                  <c:v>-55.78015992216929</c:v>
                </c:pt>
                <c:pt idx="2322">
                  <c:v>-55.762146763958846</c:v>
                </c:pt>
                <c:pt idx="2323">
                  <c:v>-55.744301054436221</c:v>
                </c:pt>
                <c:pt idx="2324">
                  <c:v>-55.726599842689168</c:v>
                </c:pt>
                <c:pt idx="2325">
                  <c:v>-55.709021683678912</c:v>
                </c:pt>
                <c:pt idx="2326">
                  <c:v>-55.691550403948845</c:v>
                </c:pt>
                <c:pt idx="2327">
                  <c:v>-55.674175223993828</c:v>
                </c:pt>
                <c:pt idx="2328">
                  <c:v>-55.656889251137052</c:v>
                </c:pt>
                <c:pt idx="2329">
                  <c:v>-55.639687307223028</c:v>
                </c:pt>
                <c:pt idx="2330">
                  <c:v>-55.622562899974845</c:v>
                </c:pt>
                <c:pt idx="2331">
                  <c:v>-55.605505632441727</c:v>
                </c:pt>
                <c:pt idx="2332">
                  <c:v>-55.588500988402743</c:v>
                </c:pt>
                <c:pt idx="2333">
                  <c:v>-55.571532475231031</c:v>
                </c:pt>
                <c:pt idx="2334">
                  <c:v>-55.554584507073073</c:v>
                </c:pt>
                <c:pt idx="2335">
                  <c:v>-55.537644331067071</c:v>
                </c:pt>
                <c:pt idx="2336">
                  <c:v>-55.52070242699309</c:v>
                </c:pt>
                <c:pt idx="2337">
                  <c:v>-55.50375258570341</c:v>
                </c:pt>
                <c:pt idx="2338">
                  <c:v>-55.486792849587438</c:v>
                </c:pt>
                <c:pt idx="2339">
                  <c:v>-55.469826967008089</c:v>
                </c:pt>
                <c:pt idx="2340">
                  <c:v>-55.452866115420981</c:v>
                </c:pt>
                <c:pt idx="2341">
                  <c:v>-55.43593115491111</c:v>
                </c:pt>
                <c:pt idx="2342">
                  <c:v>-55.419054191601937</c:v>
                </c:pt>
                <c:pt idx="2343">
                  <c:v>-55.40227757115705</c:v>
                </c:pt>
                <c:pt idx="2344">
                  <c:v>-55.385650200949598</c:v>
                </c:pt>
                <c:pt idx="2345">
                  <c:v>-55.369221760709657</c:v>
                </c:pt>
                <c:pt idx="2346">
                  <c:v>-55.353034604698664</c:v>
                </c:pt>
                <c:pt idx="2347">
                  <c:v>-55.33711505518604</c:v>
                </c:pt>
                <c:pt idx="2348">
                  <c:v>-55.32146853676565</c:v>
                </c:pt>
                <c:pt idx="2349">
                  <c:v>-55.306080481829383</c:v>
                </c:pt>
                <c:pt idx="2350">
                  <c:v>-55.290919324768645</c:v>
                </c:pt>
                <c:pt idx="2351">
                  <c:v>-55.275937404948607</c:v>
                </c:pt>
                <c:pt idx="2352">
                  <c:v>-55.261070416095812</c:v>
                </c:pt>
                <c:pt idx="2353">
                  <c:v>-55.246238914671167</c:v>
                </c:pt>
                <c:pt idx="2354">
                  <c:v>-55.231354101524452</c:v>
                </c:pt>
                <c:pt idx="2355">
                  <c:v>-55.216327614446222</c:v>
                </c:pt>
                <c:pt idx="2356">
                  <c:v>-55.201082362959092</c:v>
                </c:pt>
                <c:pt idx="2357">
                  <c:v>-55.185560231242022</c:v>
                </c:pt>
                <c:pt idx="2358">
                  <c:v>-55.16972506198433</c:v>
                </c:pt>
                <c:pt idx="2359">
                  <c:v>-55.153562316070818</c:v>
                </c:pt>
                <c:pt idx="2360">
                  <c:v>-55.137077399899852</c:v>
                </c:pt>
                <c:pt idx="2361">
                  <c:v>-55.120295063983832</c:v>
                </c:pt>
                <c:pt idx="2362">
                  <c:v>-55.103260968107804</c:v>
                </c:pt>
                <c:pt idx="2363">
                  <c:v>-55.08604171382138</c:v>
                </c:pt>
                <c:pt idx="2364">
                  <c:v>-55.06871857940498</c:v>
                </c:pt>
                <c:pt idx="2365">
                  <c:v>-55.05137653111705</c:v>
                </c:pt>
                <c:pt idx="2366">
                  <c:v>-55.034094249437473</c:v>
                </c:pt>
                <c:pt idx="2367">
                  <c:v>-55.016937312371738</c:v>
                </c:pt>
                <c:pt idx="2368">
                  <c:v>-54.99995294386386</c:v>
                </c:pt>
                <c:pt idx="2369">
                  <c:v>-54.983165960109801</c:v>
                </c:pt>
                <c:pt idx="2370">
                  <c:v>-54.966577413496452</c:v>
                </c:pt>
                <c:pt idx="2371">
                  <c:v>-54.950166634841111</c:v>
                </c:pt>
                <c:pt idx="2372">
                  <c:v>-54.933895759859858</c:v>
                </c:pt>
                <c:pt idx="2373">
                  <c:v>-54.917715447687897</c:v>
                </c:pt>
                <c:pt idx="2374">
                  <c:v>-54.901571082979082</c:v>
                </c:pt>
                <c:pt idx="2375">
                  <c:v>-54.885408794151289</c:v>
                </c:pt>
                <c:pt idx="2376">
                  <c:v>-54.869179825743387</c:v>
                </c:pt>
                <c:pt idx="2377">
                  <c:v>-54.852842218445211</c:v>
                </c:pt>
                <c:pt idx="2378">
                  <c:v>-54.83636120194933</c:v>
                </c:pt>
                <c:pt idx="2379">
                  <c:v>-54.819710870332237</c:v>
                </c:pt>
                <c:pt idx="2380">
                  <c:v>-54.802877264483698</c:v>
                </c:pt>
                <c:pt idx="2381">
                  <c:v>-54.785860592251758</c:v>
                </c:pt>
                <c:pt idx="2382">
                  <c:v>-54.768675238040309</c:v>
                </c:pt>
                <c:pt idx="2383">
                  <c:v>-54.751347692576687</c:v>
                </c:pt>
                <c:pt idx="2384">
                  <c:v>-54.733912338265256</c:v>
                </c:pt>
                <c:pt idx="2385">
                  <c:v>-54.716405146313249</c:v>
                </c:pt>
                <c:pt idx="2386">
                  <c:v>-54.698856922419218</c:v>
                </c:pt>
                <c:pt idx="2387">
                  <c:v>-54.681289190502198</c:v>
                </c:pt>
                <c:pt idx="2388">
                  <c:v>-54.663714737365481</c:v>
                </c:pt>
                <c:pt idx="2389">
                  <c:v>-54.646141205048565</c:v>
                </c:pt>
                <c:pt idx="2390">
                  <c:v>-54.628573827292996</c:v>
                </c:pt>
                <c:pt idx="2391">
                  <c:v>-54.611015140464701</c:v>
                </c:pt>
                <c:pt idx="2392">
                  <c:v>-54.593463020294742</c:v>
                </c:pt>
                <c:pt idx="2393">
                  <c:v>-54.575910070182267</c:v>
                </c:pt>
                <c:pt idx="2394">
                  <c:v>-54.558345593851357</c:v>
                </c:pt>
                <c:pt idx="2395">
                  <c:v>-54.540758566358228</c:v>
                </c:pt>
                <c:pt idx="2396">
                  <c:v>-54.523140202799112</c:v>
                </c:pt>
                <c:pt idx="2397">
                  <c:v>-54.505486367258001</c:v>
                </c:pt>
                <c:pt idx="2398">
                  <c:v>-54.487799385603424</c:v>
                </c:pt>
                <c:pt idx="2399">
                  <c:v>-54.470087901024563</c:v>
                </c:pt>
                <c:pt idx="2400">
                  <c:v>-54.452364672531687</c:v>
                </c:pt>
                <c:pt idx="2401">
                  <c:v>-54.434643192501689</c:v>
                </c:pt>
                <c:pt idx="2402">
                  <c:v>-54.416933587802866</c:v>
                </c:pt>
                <c:pt idx="2403">
                  <c:v>-54.399238350612173</c:v>
                </c:pt>
                <c:pt idx="2404">
                  <c:v>-54.38154912811779</c:v>
                </c:pt>
                <c:pt idx="2405">
                  <c:v>-54.363846219344978</c:v>
                </c:pt>
                <c:pt idx="2406">
                  <c:v>-54.346102322619167</c:v>
                </c:pt>
                <c:pt idx="2407">
                  <c:v>-54.32829010282412</c:v>
                </c:pt>
                <c:pt idx="2408">
                  <c:v>-54.310389541064559</c:v>
                </c:pt>
                <c:pt idx="2409">
                  <c:v>-54.292390460734637</c:v>
                </c:pt>
                <c:pt idx="2410">
                  <c:v>-54.274290641489451</c:v>
                </c:pt>
                <c:pt idx="2411">
                  <c:v>-54.256094416545679</c:v>
                </c:pt>
                <c:pt idx="2412">
                  <c:v>-54.237814106073301</c:v>
                </c:pt>
                <c:pt idx="2413">
                  <c:v>-54.219471502924087</c:v>
                </c:pt>
                <c:pt idx="2414">
                  <c:v>-54.201096682179276</c:v>
                </c:pt>
                <c:pt idx="2415">
                  <c:v>-54.182724567108039</c:v>
                </c:pt>
                <c:pt idx="2416">
                  <c:v>-54.164389965758382</c:v>
                </c:pt>
                <c:pt idx="2417">
                  <c:v>-54.146120988302748</c:v>
                </c:pt>
                <c:pt idx="2418">
                  <c:v>-54.127932893726388</c:v>
                </c:pt>
                <c:pt idx="2419">
                  <c:v>-54.109826346213268</c:v>
                </c:pt>
                <c:pt idx="2420">
                  <c:v>-54.091791521819367</c:v>
                </c:pt>
                <c:pt idx="2421">
                  <c:v>-54.073815394751136</c:v>
                </c:pt>
                <c:pt idx="2422">
                  <c:v>-54.055888272381722</c:v>
                </c:pt>
                <c:pt idx="2423">
                  <c:v>-54.03800631152194</c:v>
                </c:pt>
                <c:pt idx="2424">
                  <c:v>-54.020167949762374</c:v>
                </c:pt>
                <c:pt idx="2425">
                  <c:v>-54.002365561909336</c:v>
                </c:pt>
                <c:pt idx="2426">
                  <c:v>-53.984577777055556</c:v>
                </c:pt>
                <c:pt idx="2427">
                  <c:v>-53.966767811147037</c:v>
                </c:pt>
                <c:pt idx="2428">
                  <c:v>-53.948888676830613</c:v>
                </c:pt>
                <c:pt idx="2429">
                  <c:v>-53.930892243588929</c:v>
                </c:pt>
                <c:pt idx="2430">
                  <c:v>-53.912738193651414</c:v>
                </c:pt>
                <c:pt idx="2431">
                  <c:v>-53.894399883928841</c:v>
                </c:pt>
                <c:pt idx="2432">
                  <c:v>-53.875866556360734</c:v>
                </c:pt>
                <c:pt idx="2433">
                  <c:v>-53.857143801999314</c:v>
                </c:pt>
                <c:pt idx="2434">
                  <c:v>-53.838254028892599</c:v>
                </c:pt>
                <c:pt idx="2435">
                  <c:v>-53.819236385503444</c:v>
                </c:pt>
                <c:pt idx="2436">
                  <c:v>-53.800144040989572</c:v>
                </c:pt>
                <c:pt idx="2437">
                  <c:v>-53.781037480079803</c:v>
                </c:pt>
                <c:pt idx="2438">
                  <c:v>-53.761975053936325</c:v>
                </c:pt>
                <c:pt idx="2439">
                  <c:v>-53.74300401169689</c:v>
                </c:pt>
                <c:pt idx="2440">
                  <c:v>-53.724154149012563</c:v>
                </c:pt>
                <c:pt idx="2441">
                  <c:v>-53.705433954811106</c:v>
                </c:pt>
                <c:pt idx="2442">
                  <c:v>-53.686829682479193</c:v>
                </c:pt>
                <c:pt idx="2443">
                  <c:v>-53.668309096225755</c:v>
                </c:pt>
                <c:pt idx="2444">
                  <c:v>-53.649829310272246</c:v>
                </c:pt>
                <c:pt idx="2445">
                  <c:v>-53.631345183603919</c:v>
                </c:pt>
                <c:pt idx="2446">
                  <c:v>-53.612815746563179</c:v>
                </c:pt>
                <c:pt idx="2447">
                  <c:v>-53.594207975555925</c:v>
                </c:pt>
                <c:pt idx="2448">
                  <c:v>-53.575497007198017</c:v>
                </c:pt>
                <c:pt idx="2449">
                  <c:v>-53.556662847737876</c:v>
                </c:pt>
                <c:pt idx="2450">
                  <c:v>-53.537686057585411</c:v>
                </c:pt>
                <c:pt idx="2451">
                  <c:v>-53.518545119919828</c:v>
                </c:pt>
                <c:pt idx="2452">
                  <c:v>-53.499216837240496</c:v>
                </c:pt>
                <c:pt idx="2453">
                  <c:v>-53.479679704623649</c:v>
                </c:pt>
                <c:pt idx="2454">
                  <c:v>-53.459917835340974</c:v>
                </c:pt>
                <c:pt idx="2455">
                  <c:v>-53.439922040039789</c:v>
                </c:pt>
                <c:pt idx="2456">
                  <c:v>-53.419688017395458</c:v>
                </c:pt>
                <c:pt idx="2457">
                  <c:v>-53.399215307872836</c:v>
                </c:pt>
                <c:pt idx="2458">
                  <c:v>-53.378509739964812</c:v>
                </c:pt>
                <c:pt idx="2459">
                  <c:v>-53.357588903473939</c:v>
                </c:pt>
                <c:pt idx="2460">
                  <c:v>-53.336488551911827</c:v>
                </c:pt>
                <c:pt idx="2461">
                  <c:v>-53.315266757910329</c:v>
                </c:pt>
                <c:pt idx="2462">
                  <c:v>-53.294002225943331</c:v>
                </c:pt>
                <c:pt idx="2463">
                  <c:v>-53.272786089977316</c:v>
                </c:pt>
                <c:pt idx="2464">
                  <c:v>-53.251710273381462</c:v>
                </c:pt>
                <c:pt idx="2465">
                  <c:v>-53.23085505618576</c:v>
                </c:pt>
                <c:pt idx="2466">
                  <c:v>-53.210275894476183</c:v>
                </c:pt>
                <c:pt idx="2467">
                  <c:v>-53.189990988152772</c:v>
                </c:pt>
                <c:pt idx="2468">
                  <c:v>-53.169975861734372</c:v>
                </c:pt>
                <c:pt idx="2469">
                  <c:v>-53.150170921069538</c:v>
                </c:pt>
                <c:pt idx="2470">
                  <c:v>-53.130499728817604</c:v>
                </c:pt>
                <c:pt idx="2471">
                  <c:v>-53.110888185853341</c:v>
                </c:pt>
                <c:pt idx="2472">
                  <c:v>-53.091275805048554</c:v>
                </c:pt>
                <c:pt idx="2473">
                  <c:v>-53.071617235690894</c:v>
                </c:pt>
                <c:pt idx="2474">
                  <c:v>-53.051878096275743</c:v>
                </c:pt>
                <c:pt idx="2475">
                  <c:v>-53.032030626693142</c:v>
                </c:pt>
                <c:pt idx="2476">
                  <c:v>-53.012052198050299</c:v>
                </c:pt>
                <c:pt idx="2477">
                  <c:v>-52.99192628372888</c:v>
                </c:pt>
                <c:pt idx="2478">
                  <c:v>-52.971644130467197</c:v>
                </c:pt>
                <c:pt idx="2479">
                  <c:v>-52.951205838790116</c:v>
                </c:pt>
                <c:pt idx="2480">
                  <c:v>-52.930620530467195</c:v>
                </c:pt>
                <c:pt idx="2481">
                  <c:v>-52.90990610832273</c:v>
                </c:pt>
                <c:pt idx="2482">
                  <c:v>-52.889088798400209</c:v>
                </c:pt>
                <c:pt idx="2483">
                  <c:v>-52.86820222454368</c:v>
                </c:pt>
                <c:pt idx="2484">
                  <c:v>-52.847286292126775</c:v>
                </c:pt>
                <c:pt idx="2485">
                  <c:v>-52.826385546963067</c:v>
                </c:pt>
                <c:pt idx="2486">
                  <c:v>-52.805545458585165</c:v>
                </c:pt>
                <c:pt idx="2487">
                  <c:v>-52.78480647918002</c:v>
                </c:pt>
                <c:pt idx="2488">
                  <c:v>-52.764198033091539</c:v>
                </c:pt>
                <c:pt idx="2489">
                  <c:v>-52.743734633491435</c:v>
                </c:pt>
                <c:pt idx="2490">
                  <c:v>-52.723415493876338</c:v>
                </c:pt>
                <c:pt idx="2491">
                  <c:v>-52.703228107372965</c:v>
                </c:pt>
                <c:pt idx="2492">
                  <c:v>-52.683153719569923</c:v>
                </c:pt>
                <c:pt idx="2493">
                  <c:v>-52.663170829842343</c:v>
                </c:pt>
                <c:pt idx="2494">
                  <c:v>-52.643255800649641</c:v>
                </c:pt>
                <c:pt idx="2495">
                  <c:v>-52.623384013346474</c:v>
                </c:pt>
                <c:pt idx="2496">
                  <c:v>-52.60353384373888</c:v>
                </c:pt>
                <c:pt idx="2497">
                  <c:v>-52.583690357910335</c:v>
                </c:pt>
                <c:pt idx="2498">
                  <c:v>-52.563844571656901</c:v>
                </c:pt>
                <c:pt idx="2499">
                  <c:v>-52.543989335515931</c:v>
                </c:pt>
                <c:pt idx="2500">
                  <c:v>-52.524116493176521</c:v>
                </c:pt>
                <c:pt idx="2501">
                  <c:v>-52.504217219594906</c:v>
                </c:pt>
                <c:pt idx="2502">
                  <c:v>-52.484283316820608</c:v>
                </c:pt>
                <c:pt idx="2503">
                  <c:v>-52.464306721469448</c:v>
                </c:pt>
                <c:pt idx="2504">
                  <c:v>-52.444276449537426</c:v>
                </c:pt>
                <c:pt idx="2505">
                  <c:v>-52.424174422594163</c:v>
                </c:pt>
                <c:pt idx="2506">
                  <c:v>-52.40397310547344</c:v>
                </c:pt>
                <c:pt idx="2507">
                  <c:v>-52.383637304823608</c:v>
                </c:pt>
                <c:pt idx="2508">
                  <c:v>-52.363129841039552</c:v>
                </c:pt>
                <c:pt idx="2509">
                  <c:v>-52.342418525318479</c:v>
                </c:pt>
                <c:pt idx="2510">
                  <c:v>-52.321481983303983</c:v>
                </c:pt>
                <c:pt idx="2511">
                  <c:v>-52.300313586403206</c:v>
                </c:pt>
                <c:pt idx="2512">
                  <c:v>-52.278923663184017</c:v>
                </c:pt>
                <c:pt idx="2513">
                  <c:v>-52.257339750962075</c:v>
                </c:pt>
                <c:pt idx="2514">
                  <c:v>-52.235604056835598</c:v>
                </c:pt>
                <c:pt idx="2515">
                  <c:v>-52.213767057885342</c:v>
                </c:pt>
                <c:pt idx="2516">
                  <c:v>-52.191877685828352</c:v>
                </c:pt>
                <c:pt idx="2517">
                  <c:v>-52.169973824793615</c:v>
                </c:pt>
                <c:pt idx="2518">
                  <c:v>-52.148077235340978</c:v>
                </c:pt>
                <c:pt idx="2519">
                  <c:v>-52.126193283229014</c:v>
                </c:pt>
                <c:pt idx="2520">
                  <c:v>-52.104313509222514</c:v>
                </c:pt>
                <c:pt idx="2521">
                  <c:v>-52.08241974211429</c:v>
                </c:pt>
                <c:pt idx="2522">
                  <c:v>-52.060488884528681</c:v>
                </c:pt>
                <c:pt idx="2523">
                  <c:v>-52.038497129817358</c:v>
                </c:pt>
                <c:pt idx="2524">
                  <c:v>-52.016422343413964</c:v>
                </c:pt>
                <c:pt idx="2525">
                  <c:v>-51.994244351162024</c:v>
                </c:pt>
                <c:pt idx="2526">
                  <c:v>-51.971944793851357</c:v>
                </c:pt>
                <c:pt idx="2527">
                  <c:v>-51.949508665383469</c:v>
                </c:pt>
                <c:pt idx="2528">
                  <c:v>-51.92692763424126</c:v>
                </c:pt>
                <c:pt idx="2529">
                  <c:v>-51.904203102374225</c:v>
                </c:pt>
                <c:pt idx="2530">
                  <c:v>-51.881346334266254</c:v>
                </c:pt>
                <c:pt idx="2531">
                  <c:v>-51.858374510222262</c:v>
                </c:pt>
                <c:pt idx="2532">
                  <c:v>-51.835305011946829</c:v>
                </c:pt>
                <c:pt idx="2533">
                  <c:v>-51.812151909772375</c:v>
                </c:pt>
                <c:pt idx="2534">
                  <c:v>-51.788925674481199</c:v>
                </c:pt>
                <c:pt idx="2535">
                  <c:v>-51.76563372181937</c:v>
                </c:pt>
                <c:pt idx="2536">
                  <c:v>-51.742280279379983</c:v>
                </c:pt>
                <c:pt idx="2537">
                  <c:v>-51.718866546513198</c:v>
                </c:pt>
                <c:pt idx="2538">
                  <c:v>-51.695391992151784</c:v>
                </c:pt>
                <c:pt idx="2539">
                  <c:v>-51.671856361359488</c:v>
                </c:pt>
                <c:pt idx="2540">
                  <c:v>-51.648261441139539</c:v>
                </c:pt>
                <c:pt idx="2541">
                  <c:v>-51.624611043688901</c:v>
                </c:pt>
                <c:pt idx="2542">
                  <c:v>-51.600908113921342</c:v>
                </c:pt>
                <c:pt idx="2543">
                  <c:v>-51.57715032656818</c:v>
                </c:pt>
                <c:pt idx="2544">
                  <c:v>-51.553327027592928</c:v>
                </c:pt>
                <c:pt idx="2545">
                  <c:v>-51.529419125068557</c:v>
                </c:pt>
                <c:pt idx="2546">
                  <c:v>-51.505401503224022</c:v>
                </c:pt>
                <c:pt idx="2547">
                  <c:v>-51.481246844938589</c:v>
                </c:pt>
                <c:pt idx="2548">
                  <c:v>-51.456930767507941</c:v>
                </c:pt>
                <c:pt idx="2549">
                  <c:v>-51.432438521769384</c:v>
                </c:pt>
                <c:pt idx="2550">
                  <c:v>-51.407771322269255</c:v>
                </c:pt>
                <c:pt idx="2551">
                  <c:v>-51.382948939215019</c:v>
                </c:pt>
                <c:pt idx="2552">
                  <c:v>-51.35800765163691</c:v>
                </c:pt>
                <c:pt idx="2553">
                  <c:v>-51.332996220344739</c:v>
                </c:pt>
                <c:pt idx="2554">
                  <c:v>-51.307972744413718</c:v>
                </c:pt>
                <c:pt idx="2555">
                  <c:v>-51.283002074431209</c:v>
                </c:pt>
                <c:pt idx="2556">
                  <c:v>-51.258151336265747</c:v>
                </c:pt>
                <c:pt idx="2557">
                  <c:v>-51.233483317270505</c:v>
                </c:pt>
                <c:pt idx="2558">
                  <c:v>-51.209050803698894</c:v>
                </c:pt>
                <c:pt idx="2559">
                  <c:v>-51.184894302024311</c:v>
                </c:pt>
                <c:pt idx="2560">
                  <c:v>-51.161042064633662</c:v>
                </c:pt>
                <c:pt idx="2561">
                  <c:v>-51.137509906723139</c:v>
                </c:pt>
                <c:pt idx="2562">
                  <c:v>-51.114300170607166</c:v>
                </c:pt>
                <c:pt idx="2563">
                  <c:v>-51.091401605148533</c:v>
                </c:pt>
                <c:pt idx="2564">
                  <c:v>-51.068791753611421</c:v>
                </c:pt>
                <c:pt idx="2565">
                  <c:v>-51.046441044438716</c:v>
                </c:pt>
                <c:pt idx="2566">
                  <c:v>-51.024316705373479</c:v>
                </c:pt>
                <c:pt idx="2567">
                  <c:v>-51.002385525218514</c:v>
                </c:pt>
                <c:pt idx="2568">
                  <c:v>-50.980615360159781</c:v>
                </c:pt>
                <c:pt idx="2569">
                  <c:v>-50.958975859934839</c:v>
                </c:pt>
                <c:pt idx="2570">
                  <c:v>-50.93743883988985</c:v>
                </c:pt>
                <c:pt idx="2571">
                  <c:v>-50.915977884228766</c:v>
                </c:pt>
                <c:pt idx="2572">
                  <c:v>-50.894567297875355</c:v>
                </c:pt>
                <c:pt idx="2573">
                  <c:v>-50.87318221924501</c:v>
                </c:pt>
                <c:pt idx="2574">
                  <c:v>-50.851800872931584</c:v>
                </c:pt>
                <c:pt idx="2575">
                  <c:v>-50.83040661639572</c:v>
                </c:pt>
                <c:pt idx="2576">
                  <c:v>-50.808986345663399</c:v>
                </c:pt>
                <c:pt idx="2577">
                  <c:v>-50.787525198400225</c:v>
                </c:pt>
                <c:pt idx="2578">
                  <c:v>-50.766001831891849</c:v>
                </c:pt>
                <c:pt idx="2579">
                  <c:v>-50.744388788902597</c:v>
                </c:pt>
                <c:pt idx="2580">
                  <c:v>-50.722658295525946</c:v>
                </c:pt>
                <c:pt idx="2581">
                  <c:v>-50.700789929817368</c:v>
                </c:pt>
                <c:pt idx="2582">
                  <c:v>-50.678775685278509</c:v>
                </c:pt>
                <c:pt idx="2583">
                  <c:v>-50.656619363408979</c:v>
                </c:pt>
                <c:pt idx="2584">
                  <c:v>-50.634330590702149</c:v>
                </c:pt>
                <c:pt idx="2585">
                  <c:v>-50.611917254536195</c:v>
                </c:pt>
                <c:pt idx="2586">
                  <c:v>-50.58938060434874</c:v>
                </c:pt>
                <c:pt idx="2587">
                  <c:v>-50.566714866133296</c:v>
                </c:pt>
                <c:pt idx="2588">
                  <c:v>-50.543910624693652</c:v>
                </c:pt>
                <c:pt idx="2589">
                  <c:v>-50.520959954711145</c:v>
                </c:pt>
                <c:pt idx="2590">
                  <c:v>-50.497861823643916</c:v>
                </c:pt>
                <c:pt idx="2591">
                  <c:v>-50.474627768957589</c:v>
                </c:pt>
                <c:pt idx="2592">
                  <c:v>-50.451287514721145</c:v>
                </c:pt>
                <c:pt idx="2593">
                  <c:v>-50.427891407997834</c:v>
                </c:pt>
                <c:pt idx="2594">
                  <c:v>-50.404505525718399</c:v>
                </c:pt>
                <c:pt idx="2595">
                  <c:v>-50.381199216445722</c:v>
                </c:pt>
                <c:pt idx="2596">
                  <c:v>-50.358030273831375</c:v>
                </c:pt>
                <c:pt idx="2597">
                  <c:v>-50.335034792101808</c:v>
                </c:pt>
                <c:pt idx="2598">
                  <c:v>-50.312226050587185</c:v>
                </c:pt>
                <c:pt idx="2599">
                  <c:v>-50.289601341164548</c:v>
                </c:pt>
                <c:pt idx="2600">
                  <c:v>-50.267151413746397</c:v>
                </c:pt>
                <c:pt idx="2601">
                  <c:v>-50.244867838940095</c:v>
                </c:pt>
                <c:pt idx="2602">
                  <c:v>-50.222746990002335</c:v>
                </c:pt>
                <c:pt idx="2603">
                  <c:v>-50.200790990702153</c:v>
                </c:pt>
                <c:pt idx="2604">
                  <c:v>-50.179005799599935</c:v>
                </c:pt>
                <c:pt idx="2605">
                  <c:v>-50.157397095525951</c:v>
                </c:pt>
                <c:pt idx="2606">
                  <c:v>-50.135965868582687</c:v>
                </c:pt>
                <c:pt idx="2607">
                  <c:v>-50.114705520469712</c:v>
                </c:pt>
                <c:pt idx="2608">
                  <c:v>-50.093600858285264</c:v>
                </c:pt>
                <c:pt idx="2609">
                  <c:v>-50.072628922969088</c:v>
                </c:pt>
                <c:pt idx="2610">
                  <c:v>-50.051761800649665</c:v>
                </c:pt>
                <c:pt idx="2611">
                  <c:v>-50.030970405698412</c:v>
                </c:pt>
                <c:pt idx="2612">
                  <c:v>-50.010226987852867</c:v>
                </c:pt>
                <c:pt idx="2613">
                  <c:v>-49.989505132466718</c:v>
                </c:pt>
                <c:pt idx="2614">
                  <c:v>-49.968778275630932</c:v>
                </c:pt>
                <c:pt idx="2615">
                  <c:v>-49.948019064183789</c:v>
                </c:pt>
                <c:pt idx="2616">
                  <c:v>-49.927201504773635</c:v>
                </c:pt>
                <c:pt idx="2617">
                  <c:v>-49.906305642789135</c:v>
                </c:pt>
                <c:pt idx="2618">
                  <c:v>-49.885321814546188</c:v>
                </c:pt>
                <c:pt idx="2619">
                  <c:v>-49.864251343513949</c:v>
                </c:pt>
                <c:pt idx="2620">
                  <c:v>-49.843103641989337</c:v>
                </c:pt>
                <c:pt idx="2621">
                  <c:v>-49.821892501624426</c:v>
                </c:pt>
                <c:pt idx="2622">
                  <c:v>-49.800633671182027</c:v>
                </c:pt>
                <c:pt idx="2623">
                  <c:v>-49.779343428342742</c:v>
                </c:pt>
                <c:pt idx="2624">
                  <c:v>-49.758037317770388</c:v>
                </c:pt>
                <c:pt idx="2625">
                  <c:v>-49.736728890077309</c:v>
                </c:pt>
                <c:pt idx="2626">
                  <c:v>-49.715428133416474</c:v>
                </c:pt>
                <c:pt idx="2627">
                  <c:v>-49.694139543713902</c:v>
                </c:pt>
                <c:pt idx="2628">
                  <c:v>-49.672860693876359</c:v>
                </c:pt>
                <c:pt idx="2629">
                  <c:v>-49.651581807497948</c:v>
                </c:pt>
                <c:pt idx="2630">
                  <c:v>-49.630286121969334</c:v>
                </c:pt>
                <c:pt idx="2631">
                  <c:v>-49.60895154661317</c:v>
                </c:pt>
                <c:pt idx="2632">
                  <c:v>-49.587554950362232</c:v>
                </c:pt>
                <c:pt idx="2633">
                  <c:v>-49.566079899175037</c:v>
                </c:pt>
                <c:pt idx="2634">
                  <c:v>-49.544526759060062</c:v>
                </c:pt>
                <c:pt idx="2635">
                  <c:v>-49.522921045288498</c:v>
                </c:pt>
                <c:pt idx="2636">
                  <c:v>-49.501314545313498</c:v>
                </c:pt>
                <c:pt idx="2637">
                  <c:v>-49.479777201649419</c:v>
                </c:pt>
                <c:pt idx="2638">
                  <c:v>-49.458383076680654</c:v>
                </c:pt>
                <c:pt idx="2639">
                  <c:v>-49.437195774956088</c:v>
                </c:pt>
                <c:pt idx="2640">
                  <c:v>-49.41625764038973</c:v>
                </c:pt>
                <c:pt idx="2641">
                  <c:v>-49.395585153761381</c:v>
                </c:pt>
                <c:pt idx="2642">
                  <c:v>-49.375170560359734</c:v>
                </c:pt>
                <c:pt idx="2643">
                  <c:v>-49.354987692976579</c:v>
                </c:pt>
                <c:pt idx="2644">
                  <c:v>-49.334999763109053</c:v>
                </c:pt>
                <c:pt idx="2645">
                  <c:v>-49.315168365808375</c:v>
                </c:pt>
                <c:pt idx="2646">
                  <c:v>-49.295463437740388</c:v>
                </c:pt>
                <c:pt idx="2647">
                  <c:v>-49.27587152461868</c:v>
                </c:pt>
                <c:pt idx="2648">
                  <c:v>-49.256397909372481</c:v>
                </c:pt>
                <c:pt idx="2649">
                  <c:v>-49.237061293976332</c:v>
                </c:pt>
                <c:pt idx="2650">
                  <c:v>-49.217884955610927</c:v>
                </c:pt>
                <c:pt idx="2651">
                  <c:v>-49.198889775505954</c:v>
                </c:pt>
                <c:pt idx="2652">
                  <c:v>-49.180091649387478</c:v>
                </c:pt>
                <c:pt idx="2653">
                  <c:v>-49.161502216845619</c:v>
                </c:pt>
                <c:pt idx="2654">
                  <c:v>-49.143130454336244</c:v>
                </c:pt>
                <c:pt idx="2655">
                  <c:v>-49.124982815345987</c:v>
                </c:pt>
                <c:pt idx="2656">
                  <c:v>-49.107060180404723</c:v>
                </c:pt>
                <c:pt idx="2657">
                  <c:v>-49.089352248937594</c:v>
                </c:pt>
                <c:pt idx="2658">
                  <c:v>-49.071833179954837</c:v>
                </c:pt>
                <c:pt idx="2659">
                  <c:v>-49.054461921669407</c:v>
                </c:pt>
                <c:pt idx="2660">
                  <c:v>-49.0371869041238</c:v>
                </c:pt>
                <c:pt idx="2661">
                  <c:v>-49.019952390252264</c:v>
                </c:pt>
                <c:pt idx="2662">
                  <c:v>-49.002704454786119</c:v>
                </c:pt>
                <c:pt idx="2663">
                  <c:v>-48.985396121769384</c:v>
                </c:pt>
                <c:pt idx="2664">
                  <c:v>-48.967991618045311</c:v>
                </c:pt>
                <c:pt idx="2665">
                  <c:v>-48.950468940014822</c:v>
                </c:pt>
                <c:pt idx="2666">
                  <c:v>-48.932819780854615</c:v>
                </c:pt>
                <c:pt idx="2667">
                  <c:v>-48.915047250787126</c:v>
                </c:pt>
                <c:pt idx="2668">
                  <c:v>-48.897162930017316</c:v>
                </c:pt>
                <c:pt idx="2669">
                  <c:v>-48.879183936315741</c:v>
                </c:pt>
                <c:pt idx="2670">
                  <c:v>-48.86112941664566</c:v>
                </c:pt>
                <c:pt idx="2671">
                  <c:v>-48.843016537615419</c:v>
                </c:pt>
                <c:pt idx="2672">
                  <c:v>-48.824857471282002</c:v>
                </c:pt>
                <c:pt idx="2673">
                  <c:v>-48.806658192951588</c:v>
                </c:pt>
                <c:pt idx="2674">
                  <c:v>-48.788418060834616</c:v>
                </c:pt>
                <c:pt idx="2675">
                  <c:v>-48.770129708772636</c:v>
                </c:pt>
                <c:pt idx="2676">
                  <c:v>-48.751781083778887</c:v>
                </c:pt>
                <c:pt idx="2677">
                  <c:v>-48.733360921869362</c:v>
                </c:pt>
                <c:pt idx="2678">
                  <c:v>-48.714865455935843</c:v>
                </c:pt>
                <c:pt idx="2679">
                  <c:v>-48.696302733916347</c:v>
                </c:pt>
                <c:pt idx="2680">
                  <c:v>-48.677693244838622</c:v>
                </c:pt>
                <c:pt idx="2681">
                  <c:v>-48.659067954011327</c:v>
                </c:pt>
                <c:pt idx="2682">
                  <c:v>-48.640464912471714</c:v>
                </c:pt>
                <c:pt idx="2683">
                  <c:v>-48.621924897125552</c:v>
                </c:pt>
                <c:pt idx="2684">
                  <c:v>-48.603486935865867</c:v>
                </c:pt>
                <c:pt idx="2685">
                  <c:v>-48.585185119120041</c:v>
                </c:pt>
                <c:pt idx="2686">
                  <c:v>-48.567047275031072</c:v>
                </c:pt>
                <c:pt idx="2687">
                  <c:v>-48.549094802549192</c:v>
                </c:pt>
                <c:pt idx="2688">
                  <c:v>-48.531342597750388</c:v>
                </c:pt>
                <c:pt idx="2689">
                  <c:v>-48.513798511471961</c:v>
                </c:pt>
                <c:pt idx="2690">
                  <c:v>-48.496462480829621</c:v>
                </c:pt>
                <c:pt idx="2691">
                  <c:v>-48.479325800099801</c:v>
                </c:pt>
                <c:pt idx="2692">
                  <c:v>-48.462371394651164</c:v>
                </c:pt>
                <c:pt idx="2693">
                  <c:v>-48.44557649672565</c:v>
                </c:pt>
                <c:pt idx="2694">
                  <c:v>-48.42891771832025</c:v>
                </c:pt>
                <c:pt idx="2695">
                  <c:v>-48.412375643688904</c:v>
                </c:pt>
                <c:pt idx="2696">
                  <c:v>-48.395936190752138</c:v>
                </c:pt>
                <c:pt idx="2697">
                  <c:v>-48.379589185553435</c:v>
                </c:pt>
                <c:pt idx="2698">
                  <c:v>-48.36332570297408</c:v>
                </c:pt>
                <c:pt idx="2699">
                  <c:v>-48.347134439190029</c:v>
                </c:pt>
                <c:pt idx="2700">
                  <c:v>-48.330997694026308</c:v>
                </c:pt>
                <c:pt idx="2701">
                  <c:v>-48.314889023843861</c:v>
                </c:pt>
                <c:pt idx="2702">
                  <c:v>-48.29877426643322</c:v>
                </c:pt>
                <c:pt idx="2703">
                  <c:v>-48.282615650887102</c:v>
                </c:pt>
                <c:pt idx="2704">
                  <c:v>-48.266377275630923</c:v>
                </c:pt>
                <c:pt idx="2705">
                  <c:v>-48.250030137515445</c:v>
                </c:pt>
                <c:pt idx="2706">
                  <c:v>-48.233555390702151</c:v>
                </c:pt>
                <c:pt idx="2707">
                  <c:v>-48.216945463134039</c:v>
                </c:pt>
                <c:pt idx="2708">
                  <c:v>-48.200203971257004</c:v>
                </c:pt>
                <c:pt idx="2709">
                  <c:v>-48.183345782654158</c:v>
                </c:pt>
                <c:pt idx="2710">
                  <c:v>-48.166397816495696</c:v>
                </c:pt>
                <c:pt idx="2711">
                  <c:v>-48.149400129767379</c:v>
                </c:pt>
                <c:pt idx="2712">
                  <c:v>-48.132405421594413</c:v>
                </c:pt>
                <c:pt idx="2713">
                  <c:v>-48.115474087827863</c:v>
                </c:pt>
                <c:pt idx="2714">
                  <c:v>-48.098663888627662</c:v>
                </c:pt>
                <c:pt idx="2715">
                  <c:v>-48.082017903773874</c:v>
                </c:pt>
                <c:pt idx="2716">
                  <c:v>-48.065556986053295</c:v>
                </c:pt>
                <c:pt idx="2717">
                  <c:v>-48.049279734666143</c:v>
                </c:pt>
                <c:pt idx="2718">
                  <c:v>-48.033167649687392</c:v>
                </c:pt>
                <c:pt idx="2719">
                  <c:v>-48.017192070382215</c:v>
                </c:pt>
                <c:pt idx="2720">
                  <c:v>-48.001321750212256</c:v>
                </c:pt>
                <c:pt idx="2721">
                  <c:v>-47.985529710672139</c:v>
                </c:pt>
                <c:pt idx="2722">
                  <c:v>-47.96979612381886</c:v>
                </c:pt>
                <c:pt idx="2723">
                  <c:v>-47.95410516220926</c:v>
                </c:pt>
                <c:pt idx="2724">
                  <c:v>-47.93843761119701</c:v>
                </c:pt>
                <c:pt idx="2725">
                  <c:v>-47.922764007447938</c:v>
                </c:pt>
                <c:pt idx="2726">
                  <c:v>-47.90704310457366</c:v>
                </c:pt>
                <c:pt idx="2727">
                  <c:v>-47.891227035940815</c:v>
                </c:pt>
                <c:pt idx="2728">
                  <c:v>-47.875270119070038</c:v>
                </c:pt>
                <c:pt idx="2729">
                  <c:v>-47.859137222894084</c:v>
                </c:pt>
                <c:pt idx="2730">
                  <c:v>-47.842810382004302</c:v>
                </c:pt>
                <c:pt idx="2731">
                  <c:v>-47.826294493076539</c:v>
                </c:pt>
                <c:pt idx="2732">
                  <c:v>-47.809621115620899</c:v>
                </c:pt>
                <c:pt idx="2733">
                  <c:v>-47.792846341914313</c:v>
                </c:pt>
                <c:pt idx="2734">
                  <c:v>-47.776040667932818</c:v>
                </c:pt>
                <c:pt idx="2735">
                  <c:v>-47.759275410097274</c:v>
                </c:pt>
                <c:pt idx="2736">
                  <c:v>-47.742612766208246</c:v>
                </c:pt>
                <c:pt idx="2737">
                  <c:v>-47.726101740764605</c:v>
                </c:pt>
                <c:pt idx="2738">
                  <c:v>-47.709777461434442</c:v>
                </c:pt>
                <c:pt idx="2739">
                  <c:v>-47.693662462284223</c:v>
                </c:pt>
                <c:pt idx="2740">
                  <c:v>-47.677771055835841</c:v>
                </c:pt>
                <c:pt idx="2741">
                  <c:v>-47.662117207947809</c:v>
                </c:pt>
                <c:pt idx="2742">
                  <c:v>-47.646723928117765</c:v>
                </c:pt>
                <c:pt idx="2743">
                  <c:v>-47.631631029542412</c:v>
                </c:pt>
                <c:pt idx="2744">
                  <c:v>-47.616898393301476</c:v>
                </c:pt>
                <c:pt idx="2745">
                  <c:v>-47.602602908472683</c:v>
                </c:pt>
                <c:pt idx="2746">
                  <c:v>-47.588829071281978</c:v>
                </c:pt>
                <c:pt idx="2747">
                  <c:v>-47.575655301874328</c:v>
                </c:pt>
                <c:pt idx="2748">
                  <c:v>-47.563138955710869</c:v>
                </c:pt>
                <c:pt idx="2749">
                  <c:v>-47.551302603498925</c:v>
                </c:pt>
                <c:pt idx="2750">
                  <c:v>-47.540123843638888</c:v>
                </c:pt>
                <c:pt idx="2751">
                  <c:v>-47.529531377205501</c:v>
                </c:pt>
                <c:pt idx="2752">
                  <c:v>-47.519410808747608</c:v>
                </c:pt>
                <c:pt idx="2753">
                  <c:v>-47.509622630542161</c:v>
                </c:pt>
                <c:pt idx="2754">
                  <c:v>-47.500029374256229</c:v>
                </c:pt>
                <c:pt idx="2755">
                  <c:v>-47.490521431441934</c:v>
                </c:pt>
                <c:pt idx="2756">
                  <c:v>-47.481029685878326</c:v>
                </c:pt>
                <c:pt idx="2757">
                  <c:v>-47.471521113071518</c:v>
                </c:pt>
                <c:pt idx="2758">
                  <c:v>-47.461983945263469</c:v>
                </c:pt>
                <c:pt idx="2759">
                  <c:v>-47.452412683129005</c:v>
                </c:pt>
                <c:pt idx="2760">
                  <c:v>-47.442798382304204</c:v>
                </c:pt>
                <c:pt idx="2761">
                  <c:v>-47.433123277930306</c:v>
                </c:pt>
                <c:pt idx="2762">
                  <c:v>-47.423358357210482</c:v>
                </c:pt>
                <c:pt idx="2763">
                  <c:v>-47.413466071481913</c:v>
                </c:pt>
                <c:pt idx="2764">
                  <c:v>-47.403410149662378</c:v>
                </c:pt>
                <c:pt idx="2765">
                  <c:v>-47.393169076130754</c:v>
                </c:pt>
                <c:pt idx="2766">
                  <c:v>-47.382746054636129</c:v>
                </c:pt>
                <c:pt idx="2767">
                  <c:v>-47.372170360959544</c:v>
                </c:pt>
                <c:pt idx="2768">
                  <c:v>-47.361489490027289</c:v>
                </c:pt>
                <c:pt idx="2769">
                  <c:v>-47.350755046838081</c:v>
                </c:pt>
                <c:pt idx="2770">
                  <c:v>-47.340008061384445</c:v>
                </c:pt>
                <c:pt idx="2771">
                  <c:v>-47.329269653336453</c:v>
                </c:pt>
                <c:pt idx="2772">
                  <c:v>-47.318539314921061</c:v>
                </c:pt>
                <c:pt idx="2773">
                  <c:v>-47.307799276580639</c:v>
                </c:pt>
                <c:pt idx="2774">
                  <c:v>-47.297022299324951</c:v>
                </c:pt>
                <c:pt idx="2775">
                  <c:v>-47.286180046738103</c:v>
                </c:pt>
                <c:pt idx="2776">
                  <c:v>-47.275249166958041</c:v>
                </c:pt>
                <c:pt idx="2777">
                  <c:v>-47.264213365758337</c:v>
                </c:pt>
                <c:pt idx="2778">
                  <c:v>-47.253061948862566</c:v>
                </c:pt>
                <c:pt idx="2779">
                  <c:v>-47.241787803798829</c:v>
                </c:pt>
                <c:pt idx="2780">
                  <c:v>-47.230388486778089</c:v>
                </c:pt>
                <c:pt idx="2781">
                  <c:v>-47.218870676730603</c:v>
                </c:pt>
                <c:pt idx="2782">
                  <c:v>-47.207254240789581</c:v>
                </c:pt>
                <c:pt idx="2783">
                  <c:v>-47.195573346663117</c:v>
                </c:pt>
                <c:pt idx="2784">
                  <c:v>-47.183875959459918</c:v>
                </c:pt>
                <c:pt idx="2785">
                  <c:v>-47.172223240789585</c:v>
                </c:pt>
                <c:pt idx="2786">
                  <c:v>-47.160687544063762</c:v>
                </c:pt>
                <c:pt idx="2787">
                  <c:v>-47.14934666828271</c:v>
                </c:pt>
                <c:pt idx="2788">
                  <c:v>-47.138274401749349</c:v>
                </c:pt>
                <c:pt idx="2789">
                  <c:v>-47.12753081879508</c:v>
                </c:pt>
                <c:pt idx="2790">
                  <c:v>-47.117156384453672</c:v>
                </c:pt>
                <c:pt idx="2791">
                  <c:v>-47.107171026543142</c:v>
                </c:pt>
                <c:pt idx="2792">
                  <c:v>-47.097576556510646</c:v>
                </c:pt>
                <c:pt idx="2793">
                  <c:v>-47.088360248987527</c:v>
                </c:pt>
                <c:pt idx="2794">
                  <c:v>-47.07949764618823</c:v>
                </c:pt>
                <c:pt idx="2795">
                  <c:v>-47.070953238740096</c:v>
                </c:pt>
                <c:pt idx="2796">
                  <c:v>-47.062679855435917</c:v>
                </c:pt>
                <c:pt idx="2797">
                  <c:v>-47.054619951062008</c:v>
                </c:pt>
                <c:pt idx="2798">
                  <c:v>-47.04671084333895</c:v>
                </c:pt>
                <c:pt idx="2799">
                  <c:v>-47.038891996700606</c:v>
                </c:pt>
                <c:pt idx="2800">
                  <c:v>-47.031110733516407</c:v>
                </c:pt>
                <c:pt idx="2801">
                  <c:v>-47.023325043588891</c:v>
                </c:pt>
                <c:pt idx="2802">
                  <c:v>-47.015504481429424</c:v>
                </c:pt>
                <c:pt idx="2803">
                  <c:v>-47.007629055785827</c:v>
                </c:pt>
                <c:pt idx="2804">
                  <c:v>-46.999684549562396</c:v>
                </c:pt>
                <c:pt idx="2805">
                  <c:v>-46.991655379105005</c:v>
                </c:pt>
                <c:pt idx="2806">
                  <c:v>-46.983519457635374</c:v>
                </c:pt>
                <c:pt idx="2807">
                  <c:v>-46.9752477907521</c:v>
                </c:pt>
                <c:pt idx="2808">
                  <c:v>-46.966807464733598</c:v>
                </c:pt>
                <c:pt idx="2809">
                  <c:v>-46.958165381804335</c:v>
                </c:pt>
                <c:pt idx="2810">
                  <c:v>-46.94929125228672</c:v>
                </c:pt>
                <c:pt idx="2811">
                  <c:v>-46.940159823193987</c:v>
                </c:pt>
                <c:pt idx="2812">
                  <c:v>-46.930752380154743</c:v>
                </c:pt>
                <c:pt idx="2813">
                  <c:v>-46.921056720019784</c:v>
                </c:pt>
                <c:pt idx="2814">
                  <c:v>-46.911065902424177</c:v>
                </c:pt>
                <c:pt idx="2815">
                  <c:v>-46.900777536765595</c:v>
                </c:pt>
                <c:pt idx="2816">
                  <c:v>-46.890193330417176</c:v>
                </c:pt>
                <c:pt idx="2817">
                  <c:v>-46.879316600549643</c:v>
                </c:pt>
                <c:pt idx="2818">
                  <c:v>-46.86814827058214</c:v>
                </c:pt>
                <c:pt idx="2819">
                  <c:v>-46.856685249887313</c:v>
                </c:pt>
                <c:pt idx="2820">
                  <c:v>-46.84492332976734</c:v>
                </c:pt>
                <c:pt idx="2821">
                  <c:v>-46.832862805898309</c:v>
                </c:pt>
                <c:pt idx="2822">
                  <c:v>-46.820513731766837</c:v>
                </c:pt>
                <c:pt idx="2823">
                  <c:v>-46.80789848162938</c:v>
                </c:pt>
                <c:pt idx="2824">
                  <c:v>-46.795051177055527</c:v>
                </c:pt>
                <c:pt idx="2825">
                  <c:v>-46.782016380704604</c:v>
                </c:pt>
                <c:pt idx="2826">
                  <c:v>-46.768850059134998</c:v>
                </c:pt>
                <c:pt idx="2827">
                  <c:v>-46.755621992801586</c:v>
                </c:pt>
                <c:pt idx="2828">
                  <c:v>-46.742415015295961</c:v>
                </c:pt>
                <c:pt idx="2829">
                  <c:v>-46.72931824948742</c:v>
                </c:pt>
                <c:pt idx="2830">
                  <c:v>-46.716417003748845</c:v>
                </c:pt>
                <c:pt idx="2831">
                  <c:v>-46.70378410257414</c:v>
                </c:pt>
                <c:pt idx="2832">
                  <c:v>-46.69147413011725</c:v>
                </c:pt>
                <c:pt idx="2833">
                  <c:v>-46.679519248787585</c:v>
                </c:pt>
                <c:pt idx="2834">
                  <c:v>-46.667926924368686</c:v>
                </c:pt>
                <c:pt idx="2835">
                  <c:v>-46.656681871082014</c:v>
                </c:pt>
                <c:pt idx="2836">
                  <c:v>-46.645752744713604</c:v>
                </c:pt>
                <c:pt idx="2837">
                  <c:v>-46.635101540914555</c:v>
                </c:pt>
                <c:pt idx="2838">
                  <c:v>-46.624693407947788</c:v>
                </c:pt>
                <c:pt idx="2839">
                  <c:v>-46.614504956410677</c:v>
                </c:pt>
                <c:pt idx="2840">
                  <c:v>-46.604528953061511</c:v>
                </c:pt>
                <c:pt idx="2841">
                  <c:v>-46.59477350562338</c:v>
                </c:pt>
                <c:pt idx="2842">
                  <c:v>-46.585255130617128</c:v>
                </c:pt>
                <c:pt idx="2843">
                  <c:v>-46.5759879067231</c:v>
                </c:pt>
                <c:pt idx="2844">
                  <c:v>-46.566973479279959</c:v>
                </c:pt>
                <c:pt idx="2845">
                  <c:v>-46.558195197300456</c:v>
                </c:pt>
                <c:pt idx="2846">
                  <c:v>-46.549615744413671</c:v>
                </c:pt>
                <c:pt idx="2847">
                  <c:v>-46.541177153461405</c:v>
                </c:pt>
                <c:pt idx="2848">
                  <c:v>-46.532804519020026</c:v>
                </c:pt>
                <c:pt idx="2849">
                  <c:v>-46.524414815445915</c:v>
                </c:pt>
                <c:pt idx="2850">
                  <c:v>-46.515929734966036</c:v>
                </c:pt>
                <c:pt idx="2851">
                  <c:v>-46.507289428342695</c:v>
                </c:pt>
                <c:pt idx="2852">
                  <c:v>-46.498463081129493</c:v>
                </c:pt>
                <c:pt idx="2853">
                  <c:v>-46.489452468182726</c:v>
                </c:pt>
                <c:pt idx="2854">
                  <c:v>-46.480287712821564</c:v>
                </c:pt>
                <c:pt idx="2855">
                  <c:v>-46.471018756110752</c:v>
                </c:pt>
                <c:pt idx="2856">
                  <c:v>-46.461705797650353</c:v>
                </c:pt>
                <c:pt idx="2857">
                  <c:v>-46.452408328017768</c:v>
                </c:pt>
                <c:pt idx="2858">
                  <c:v>-46.443172997500398</c:v>
                </c:pt>
                <c:pt idx="2859">
                  <c:v>-46.434024718570129</c:v>
                </c:pt>
                <c:pt idx="2860">
                  <c:v>-46.424965633491404</c:v>
                </c:pt>
                <c:pt idx="2861">
                  <c:v>-46.415982354611117</c:v>
                </c:pt>
                <c:pt idx="2862">
                  <c:v>-46.407057734466157</c:v>
                </c:pt>
                <c:pt idx="2863">
                  <c:v>-46.398181360059759</c:v>
                </c:pt>
                <c:pt idx="2864">
                  <c:v>-46.38935368907751</c:v>
                </c:pt>
                <c:pt idx="2865">
                  <c:v>-46.380582525568386</c:v>
                </c:pt>
                <c:pt idx="2866">
                  <c:v>-46.371874822944051</c:v>
                </c:pt>
                <c:pt idx="2867">
                  <c:v>-46.363228497725352</c:v>
                </c:pt>
                <c:pt idx="2868">
                  <c:v>-46.354628261834321</c:v>
                </c:pt>
                <c:pt idx="2869">
                  <c:v>-46.346047609397431</c:v>
                </c:pt>
                <c:pt idx="2870">
                  <c:v>-46.337455888877564</c:v>
                </c:pt>
                <c:pt idx="2871">
                  <c:v>-46.328826723069014</c:v>
                </c:pt>
                <c:pt idx="2872">
                  <c:v>-46.320144535965788</c:v>
                </c:pt>
                <c:pt idx="2873">
                  <c:v>-46.311407985153487</c:v>
                </c:pt>
                <c:pt idx="2874">
                  <c:v>-46.302629946313203</c:v>
                </c:pt>
                <c:pt idx="2875">
                  <c:v>-46.293833964908551</c:v>
                </c:pt>
                <c:pt idx="2876">
                  <c:v>-46.285047933866309</c:v>
                </c:pt>
                <c:pt idx="2877">
                  <c:v>-46.276296508122748</c:v>
                </c:pt>
                <c:pt idx="2878">
                  <c:v>-46.267593699025028</c:v>
                </c:pt>
                <c:pt idx="2879">
                  <c:v>-46.258936857835316</c:v>
                </c:pt>
                <c:pt idx="2880">
                  <c:v>-46.250303505973285</c:v>
                </c:pt>
                <c:pt idx="2881">
                  <c:v>-46.241652011146996</c:v>
                </c:pt>
                <c:pt idx="2882">
                  <c:v>-46.232925496825573</c:v>
                </c:pt>
                <c:pt idx="2883">
                  <c:v>-46.224057817745347</c:v>
                </c:pt>
                <c:pt idx="2884">
                  <c:v>-46.21498153776534</c:v>
                </c:pt>
                <c:pt idx="2885">
                  <c:v>-46.205638180504664</c:v>
                </c:pt>
                <c:pt idx="2886">
                  <c:v>-46.19598950792281</c:v>
                </c:pt>
                <c:pt idx="2887">
                  <c:v>-46.186026844738606</c:v>
                </c:pt>
                <c:pt idx="2888">
                  <c:v>-46.175775201549399</c:v>
                </c:pt>
                <c:pt idx="2889">
                  <c:v>-46.165290619045024</c:v>
                </c:pt>
                <c:pt idx="2890">
                  <c:v>-46.154652059984784</c:v>
                </c:pt>
                <c:pt idx="2891">
                  <c:v>-46.143951022244224</c:v>
                </c:pt>
                <c:pt idx="2892">
                  <c:v>-46.133281426993037</c:v>
                </c:pt>
                <c:pt idx="2893">
                  <c:v>-46.1227314103472</c:v>
                </c:pt>
                <c:pt idx="2894">
                  <c:v>-46.112378195400936</c:v>
                </c:pt>
                <c:pt idx="2895">
                  <c:v>-46.102285236040771</c:v>
                </c:pt>
                <c:pt idx="2896">
                  <c:v>-46.092499789952292</c:v>
                </c:pt>
                <c:pt idx="2897">
                  <c:v>-46.083051491826829</c:v>
                </c:pt>
                <c:pt idx="2898">
                  <c:v>-46.073953347962792</c:v>
                </c:pt>
                <c:pt idx="2899">
                  <c:v>-46.065204183353941</c:v>
                </c:pt>
                <c:pt idx="2900">
                  <c:v>-46.056791120069761</c:v>
                </c:pt>
                <c:pt idx="2901">
                  <c:v>-46.048691911471906</c:v>
                </c:pt>
                <c:pt idx="2902">
                  <c:v>-46.040876702424171</c:v>
                </c:pt>
                <c:pt idx="2903">
                  <c:v>-46.033308836890555</c:v>
                </c:pt>
                <c:pt idx="2904">
                  <c:v>-46.025945550212228</c:v>
                </c:pt>
                <c:pt idx="2905">
                  <c:v>-46.018739085628368</c:v>
                </c:pt>
                <c:pt idx="2906">
                  <c:v>-46.011637433341441</c:v>
                </c:pt>
                <c:pt idx="2907">
                  <c:v>-46.004585096525645</c:v>
                </c:pt>
                <c:pt idx="2908">
                  <c:v>-45.997526626843069</c:v>
                </c:pt>
                <c:pt idx="2909">
                  <c:v>-45.99041351882007</c:v>
                </c:pt>
                <c:pt idx="2910">
                  <c:v>-45.983210221344443</c:v>
                </c:pt>
                <c:pt idx="2911">
                  <c:v>-45.97589549537593</c:v>
                </c:pt>
                <c:pt idx="2912">
                  <c:v>-45.968460764108755</c:v>
                </c:pt>
                <c:pt idx="2913">
                  <c:v>-45.96090938860263</c:v>
                </c:pt>
                <c:pt idx="2914">
                  <c:v>-45.953257823843821</c:v>
                </c:pt>
                <c:pt idx="2915">
                  <c:v>-45.945536483278957</c:v>
                </c:pt>
                <c:pt idx="2916">
                  <c:v>-45.937787919569885</c:v>
                </c:pt>
                <c:pt idx="2917">
                  <c:v>-45.930061449837318</c:v>
                </c:pt>
                <c:pt idx="2918">
                  <c:v>-45.922405485878308</c:v>
                </c:pt>
                <c:pt idx="2919">
                  <c:v>-45.914860642139246</c:v>
                </c:pt>
                <c:pt idx="2920">
                  <c:v>-45.907456047237964</c:v>
                </c:pt>
                <c:pt idx="2921">
                  <c:v>-45.900208314071257</c:v>
                </c:pt>
                <c:pt idx="2922">
                  <c:v>-45.893121231341944</c:v>
                </c:pt>
                <c:pt idx="2923">
                  <c:v>-45.886185951161984</c:v>
                </c:pt>
                <c:pt idx="2924">
                  <c:v>-45.879383065283449</c:v>
                </c:pt>
                <c:pt idx="2925">
                  <c:v>-45.872687351511892</c:v>
                </c:pt>
                <c:pt idx="2926">
                  <c:v>-45.866073933616363</c:v>
                </c:pt>
                <c:pt idx="2927">
                  <c:v>-45.859522880079744</c:v>
                </c:pt>
                <c:pt idx="2928">
                  <c:v>-45.853020043788817</c:v>
                </c:pt>
                <c:pt idx="2929">
                  <c:v>-45.846554907172973</c:v>
                </c:pt>
                <c:pt idx="2930">
                  <c:v>-45.840118015945777</c:v>
                </c:pt>
                <c:pt idx="2931">
                  <c:v>-45.833699760559625</c:v>
                </c:pt>
                <c:pt idx="2932">
                  <c:v>-45.827290328867548</c:v>
                </c:pt>
                <c:pt idx="2933">
                  <c:v>-45.820879537215461</c:v>
                </c:pt>
                <c:pt idx="2934">
                  <c:v>-45.814455761559373</c:v>
                </c:pt>
                <c:pt idx="2935">
                  <c:v>-45.808004535165978</c:v>
                </c:pt>
                <c:pt idx="2936">
                  <c:v>-45.801508073631354</c:v>
                </c:pt>
                <c:pt idx="2937">
                  <c:v>-45.794946440289692</c:v>
                </c:pt>
                <c:pt idx="2938">
                  <c:v>-45.788300226493142</c:v>
                </c:pt>
                <c:pt idx="2939">
                  <c:v>-45.781554490477149</c:v>
                </c:pt>
                <c:pt idx="2940">
                  <c:v>-45.774703124568624</c:v>
                </c:pt>
                <c:pt idx="2941">
                  <c:v>-45.7677511914519</c:v>
                </c:pt>
                <c:pt idx="2942">
                  <c:v>-45.760713106073247</c:v>
                </c:pt>
                <c:pt idx="2943">
                  <c:v>-45.753608124968522</c:v>
                </c:pt>
                <c:pt idx="2944">
                  <c:v>-45.746456875730829</c:v>
                </c:pt>
                <c:pt idx="2945">
                  <c:v>-45.739280380054751</c:v>
                </c:pt>
                <c:pt idx="2946">
                  <c:v>-45.732099859384917</c:v>
                </c:pt>
                <c:pt idx="2947">
                  <c:v>-45.724935854936028</c:v>
                </c:pt>
                <c:pt idx="2948">
                  <c:v>-45.717806984503639</c:v>
                </c:pt>
                <c:pt idx="2949">
                  <c:v>-45.710728473181462</c:v>
                </c:pt>
                <c:pt idx="2950">
                  <c:v>-45.703710306623101</c:v>
                </c:pt>
                <c:pt idx="2951">
                  <c:v>-45.696756651486893</c:v>
                </c:pt>
                <c:pt idx="2952">
                  <c:v>-45.689868329567368</c:v>
                </c:pt>
                <c:pt idx="2953">
                  <c:v>-45.683046791401914</c:v>
                </c:pt>
                <c:pt idx="2954">
                  <c:v>-45.676296505573376</c:v>
                </c:pt>
                <c:pt idx="2955">
                  <c:v>-45.669625646988017</c:v>
                </c:pt>
                <c:pt idx="2956">
                  <c:v>-45.663047088627607</c:v>
                </c:pt>
                <c:pt idx="2957">
                  <c:v>-45.656579314321185</c:v>
                </c:pt>
                <c:pt idx="2958">
                  <c:v>-45.65024478590329</c:v>
                </c:pt>
                <c:pt idx="2959">
                  <c:v>-45.644065828092742</c:v>
                </c:pt>
                <c:pt idx="2960">
                  <c:v>-45.638061322919036</c:v>
                </c:pt>
                <c:pt idx="2961">
                  <c:v>-45.632246618845052</c:v>
                </c:pt>
                <c:pt idx="2962">
                  <c:v>-45.626635671881786</c:v>
                </c:pt>
                <c:pt idx="2963">
                  <c:v>-45.621243032591607</c:v>
                </c:pt>
                <c:pt idx="2964">
                  <c:v>-45.61608490592328</c:v>
                </c:pt>
                <c:pt idx="2965">
                  <c:v>-45.611179592401662</c:v>
                </c:pt>
                <c:pt idx="2966">
                  <c:v>-45.606546418295189</c:v>
                </c:pt>
                <c:pt idx="2967">
                  <c:v>-45.602202357860293</c:v>
                </c:pt>
                <c:pt idx="2968">
                  <c:v>-45.598157857935277</c:v>
                </c:pt>
                <c:pt idx="2969">
                  <c:v>-45.594413992551623</c:v>
                </c:pt>
                <c:pt idx="2970">
                  <c:v>-45.59096200044965</c:v>
                </c:pt>
                <c:pt idx="2971">
                  <c:v>-45.587785454586111</c:v>
                </c:pt>
                <c:pt idx="2972">
                  <c:v>-45.584863404448647</c:v>
                </c:pt>
                <c:pt idx="2973">
                  <c:v>-45.582171273231452</c:v>
                </c:pt>
                <c:pt idx="2974">
                  <c:v>-45.579678305473394</c:v>
                </c:pt>
                <c:pt idx="2975">
                  <c:v>-45.577343133966274</c:v>
                </c:pt>
                <c:pt idx="2976">
                  <c:v>-45.575109295725831</c:v>
                </c:pt>
                <c:pt idx="2977">
                  <c:v>-45.572902591101993</c:v>
                </c:pt>
                <c:pt idx="2978">
                  <c:v>-45.570633229442407</c:v>
                </c:pt>
                <c:pt idx="2979">
                  <c:v>-45.568204840239709</c:v>
                </c:pt>
                <c:pt idx="2980">
                  <c:v>-45.565528889427412</c:v>
                </c:pt>
                <c:pt idx="2981">
                  <c:v>-45.562539519719849</c:v>
                </c:pt>
                <c:pt idx="2982">
                  <c:v>-45.559202949362437</c:v>
                </c:pt>
                <c:pt idx="2983">
                  <c:v>-45.555518464233714</c:v>
                </c:pt>
                <c:pt idx="2984">
                  <c:v>-45.551512647837818</c:v>
                </c:pt>
                <c:pt idx="2985">
                  <c:v>-45.547230669382429</c:v>
                </c:pt>
                <c:pt idx="2986">
                  <c:v>-45.542727267732843</c:v>
                </c:pt>
                <c:pt idx="2987">
                  <c:v>-45.538057989552385</c:v>
                </c:pt>
                <c:pt idx="2988">
                  <c:v>-45.533270902824071</c:v>
                </c:pt>
                <c:pt idx="2989">
                  <c:v>-45.528400801899295</c:v>
                </c:pt>
                <c:pt idx="2990">
                  <c:v>-45.523468183004027</c:v>
                </c:pt>
                <c:pt idx="2991">
                  <c:v>-45.518482368907549</c:v>
                </c:pt>
                <c:pt idx="2992">
                  <c:v>-45.513446509622369</c:v>
                </c:pt>
                <c:pt idx="2993">
                  <c:v>-45.508362976905545</c:v>
                </c:pt>
                <c:pt idx="2994">
                  <c:v>-45.503237695175976</c:v>
                </c:pt>
                <c:pt idx="2995">
                  <c:v>-45.498082121519388</c:v>
                </c:pt>
                <c:pt idx="2996">
                  <c:v>-45.492913457385427</c:v>
                </c:pt>
                <c:pt idx="2997">
                  <c:v>-45.487754447987776</c:v>
                </c:pt>
                <c:pt idx="2998">
                  <c:v>-45.482632353361431</c:v>
                </c:pt>
                <c:pt idx="2999">
                  <c:v>-45.477575331067001</c:v>
                </c:pt>
                <c:pt idx="3000">
                  <c:v>-45.472606112021765</c:v>
                </c:pt>
                <c:pt idx="3001">
                  <c:v>-45.46773577830519</c:v>
                </c:pt>
                <c:pt idx="3002">
                  <c:v>-45.462961174056261</c:v>
                </c:pt>
                <c:pt idx="3003">
                  <c:v>-45.458267340614618</c:v>
                </c:pt>
                <c:pt idx="3004">
                  <c:v>-45.453633711271955</c:v>
                </c:pt>
                <c:pt idx="3005">
                  <c:v>-45.449041324418673</c:v>
                </c:pt>
                <c:pt idx="3006">
                  <c:v>-45.444478020844564</c:v>
                </c:pt>
                <c:pt idx="3007">
                  <c:v>-45.439939937565384</c:v>
                </c:pt>
                <c:pt idx="3008">
                  <c:v>-45.435430181154487</c:v>
                </c:pt>
                <c:pt idx="3009">
                  <c:v>-45.430956543713847</c:v>
                </c:pt>
                <c:pt idx="3010">
                  <c:v>-45.426529077330443</c:v>
                </c:pt>
                <c:pt idx="3011">
                  <c:v>-45.422157869432418</c:v>
                </c:pt>
                <c:pt idx="3012">
                  <c:v>-45.417851324118743</c:v>
                </c:pt>
                <c:pt idx="3013">
                  <c:v>-45.413614533266454</c:v>
                </c:pt>
                <c:pt idx="3014">
                  <c:v>-45.409447670582125</c:v>
                </c:pt>
                <c:pt idx="3015">
                  <c:v>-45.405345842489155</c:v>
                </c:pt>
                <c:pt idx="3016">
                  <c:v>-45.401301469332445</c:v>
                </c:pt>
                <c:pt idx="3017">
                  <c:v>-45.397307864283704</c:v>
                </c:pt>
                <c:pt idx="3018">
                  <c:v>-45.39336165483607</c:v>
                </c:pt>
                <c:pt idx="3019">
                  <c:v>-45.389463416245718</c:v>
                </c:pt>
                <c:pt idx="3020">
                  <c:v>-45.385617371406923</c:v>
                </c:pt>
                <c:pt idx="3021">
                  <c:v>-45.381829916670604</c:v>
                </c:pt>
                <c:pt idx="3022">
                  <c:v>-45.378105928017774</c:v>
                </c:pt>
                <c:pt idx="3023">
                  <c:v>-45.374444263034015</c:v>
                </c:pt>
                <c:pt idx="3024">
                  <c:v>-45.370836254686104</c:v>
                </c:pt>
                <c:pt idx="3025">
                  <c:v>-45.367269080879552</c:v>
                </c:pt>
                <c:pt idx="3026">
                  <c:v>-45.3637316654834</c:v>
                </c:pt>
                <c:pt idx="3027">
                  <c:v>-45.360218813746336</c:v>
                </c:pt>
                <c:pt idx="3028">
                  <c:v>-45.356731193451402</c:v>
                </c:pt>
                <c:pt idx="3029">
                  <c:v>-45.353272588802568</c:v>
                </c:pt>
                <c:pt idx="3030">
                  <c:v>-45.349848015395921</c:v>
                </c:pt>
                <c:pt idx="3031">
                  <c:v>-45.346464601149478</c:v>
                </c:pt>
                <c:pt idx="3032">
                  <c:v>-45.34313355930994</c:v>
                </c:pt>
                <c:pt idx="3033">
                  <c:v>-45.339870555810812</c:v>
                </c:pt>
                <c:pt idx="3034">
                  <c:v>-45.336694047287942</c:v>
                </c:pt>
                <c:pt idx="3035">
                  <c:v>-45.333622695325936</c:v>
                </c:pt>
                <c:pt idx="3036">
                  <c:v>-45.330671960409667</c:v>
                </c:pt>
                <c:pt idx="3037">
                  <c:v>-45.327849428092748</c:v>
                </c:pt>
                <c:pt idx="3038">
                  <c:v>-45.325150138165228</c:v>
                </c:pt>
                <c:pt idx="3039">
                  <c:v>-45.32255458520347</c:v>
                </c:pt>
                <c:pt idx="3040">
                  <c:v>-45.320030320219715</c:v>
                </c:pt>
                <c:pt idx="3041">
                  <c:v>-45.317535220144734</c:v>
                </c:pt>
                <c:pt idx="3042">
                  <c:v>-45.31502092321896</c:v>
                </c:pt>
                <c:pt idx="3043">
                  <c:v>-45.312437575105989</c:v>
                </c:pt>
                <c:pt idx="3044">
                  <c:v>-45.309740466033254</c:v>
                </c:pt>
                <c:pt idx="3045">
                  <c:v>-45.306895969407407</c:v>
                </c:pt>
                <c:pt idx="3046">
                  <c:v>-45.303884244488636</c:v>
                </c:pt>
                <c:pt idx="3047">
                  <c:v>-45.300699243288939</c:v>
                </c:pt>
                <c:pt idx="3048">
                  <c:v>-45.297347534366168</c:v>
                </c:pt>
                <c:pt idx="3049">
                  <c:v>-45.293846107822809</c:v>
                </c:pt>
                <c:pt idx="3050">
                  <c:v>-45.290219145763324</c:v>
                </c:pt>
                <c:pt idx="3051">
                  <c:v>-45.286494917170472</c:v>
                </c:pt>
                <c:pt idx="3052">
                  <c:v>-45.282704067382923</c:v>
                </c:pt>
                <c:pt idx="3053">
                  <c:v>-45.278879255785824</c:v>
                </c:pt>
                <c:pt idx="3054">
                  <c:v>-45.275055239639855</c:v>
                </c:pt>
                <c:pt idx="3055">
                  <c:v>-45.271268575555879</c:v>
                </c:pt>
                <c:pt idx="3056">
                  <c:v>-45.267555650137233</c:v>
                </c:pt>
                <c:pt idx="3057">
                  <c:v>-45.263947560209715</c:v>
                </c:pt>
                <c:pt idx="3058">
                  <c:v>-45.260463126168219</c:v>
                </c:pt>
                <c:pt idx="3059">
                  <c:v>-45.257104928967522</c:v>
                </c:pt>
                <c:pt idx="3060">
                  <c:v>-45.253861701474399</c:v>
                </c:pt>
                <c:pt idx="3061">
                  <c:v>-45.250714251886791</c:v>
                </c:pt>
                <c:pt idx="3062">
                  <c:v>-45.247639640589618</c:v>
                </c:pt>
                <c:pt idx="3063">
                  <c:v>-45.244612548962529</c:v>
                </c:pt>
                <c:pt idx="3064">
                  <c:v>-45.241606559709837</c:v>
                </c:pt>
                <c:pt idx="3065">
                  <c:v>-45.238596689827304</c:v>
                </c:pt>
                <c:pt idx="3066">
                  <c:v>-45.235562239839808</c:v>
                </c:pt>
                <c:pt idx="3067">
                  <c:v>-45.232489217545378</c:v>
                </c:pt>
                <c:pt idx="3068">
                  <c:v>-45.229371971406913</c:v>
                </c:pt>
                <c:pt idx="3069">
                  <c:v>-45.226213530467149</c:v>
                </c:pt>
                <c:pt idx="3070">
                  <c:v>-45.223025209147472</c:v>
                </c:pt>
                <c:pt idx="3071">
                  <c:v>-45.21982683169184</c:v>
                </c:pt>
                <c:pt idx="3072">
                  <c:v>-45.21664741894503</c:v>
                </c:pt>
                <c:pt idx="3073">
                  <c:v>-45.213524540314687</c:v>
                </c:pt>
                <c:pt idx="3074">
                  <c:v>-45.210501293876291</c:v>
                </c:pt>
                <c:pt idx="3075">
                  <c:v>-45.207621645638355</c:v>
                </c:pt>
                <c:pt idx="3076">
                  <c:v>-45.204925229592376</c:v>
                </c:pt>
                <c:pt idx="3077">
                  <c:v>-45.202442034141228</c:v>
                </c:pt>
                <c:pt idx="3078">
                  <c:v>-45.200187839989766</c:v>
                </c:pt>
                <c:pt idx="3079">
                  <c:v>-45.19816267458112</c:v>
                </c:pt>
                <c:pt idx="3080">
                  <c:v>-45.196353809147482</c:v>
                </c:pt>
                <c:pt idx="3081">
                  <c:v>-45.194741662134234</c:v>
                </c:pt>
                <c:pt idx="3082">
                  <c:v>-45.193305310222215</c:v>
                </c:pt>
                <c:pt idx="3083">
                  <c:v>-45.192025408347682</c:v>
                </c:pt>
                <c:pt idx="3084">
                  <c:v>-45.190883862934037</c:v>
                </c:pt>
                <c:pt idx="3085">
                  <c:v>-45.189861276880542</c:v>
                </c:pt>
                <c:pt idx="3086">
                  <c:v>-45.188935087627854</c:v>
                </c:pt>
                <c:pt idx="3087">
                  <c:v>-45.188080605248452</c:v>
                </c:pt>
                <c:pt idx="3088">
                  <c:v>-45.187273372256698</c:v>
                </c:pt>
                <c:pt idx="3089">
                  <c:v>-45.186489401049506</c:v>
                </c:pt>
                <c:pt idx="3090">
                  <c:v>-45.185702611346926</c:v>
                </c:pt>
                <c:pt idx="3091">
                  <c:v>-45.184882210397163</c:v>
                </c:pt>
                <c:pt idx="3092">
                  <c:v>-45.18399326938242</c:v>
                </c:pt>
                <c:pt idx="3093">
                  <c:v>-45.183001949212461</c:v>
                </c:pt>
                <c:pt idx="3094">
                  <c:v>-45.181883447687838</c:v>
                </c:pt>
                <c:pt idx="3095">
                  <c:v>-45.180627931316934</c:v>
                </c:pt>
                <c:pt idx="3096">
                  <c:v>-45.179241492626602</c:v>
                </c:pt>
                <c:pt idx="3097">
                  <c:v>-45.177743719169968</c:v>
                </c:pt>
                <c:pt idx="3098">
                  <c:v>-45.176164781254442</c:v>
                </c:pt>
                <c:pt idx="3099">
                  <c:v>-45.174542658885038</c:v>
                </c:pt>
                <c:pt idx="3100">
                  <c:v>-45.172919431391911</c:v>
                </c:pt>
                <c:pt idx="3101">
                  <c:v>-45.171336694426152</c:v>
                </c:pt>
                <c:pt idx="3102">
                  <c:v>-45.169832431091983</c:v>
                </c:pt>
                <c:pt idx="3103">
                  <c:v>-45.168441211096983</c:v>
                </c:pt>
                <c:pt idx="3104">
                  <c:v>-45.167196274331175</c:v>
                </c:pt>
                <c:pt idx="3105">
                  <c:v>-45.166130599999761</c:v>
                </c:pt>
                <c:pt idx="3106">
                  <c:v>-45.165275960759566</c:v>
                </c:pt>
                <c:pt idx="3107">
                  <c:v>-45.164660595850791</c:v>
                </c:pt>
                <c:pt idx="3108">
                  <c:v>-45.164306091526868</c:v>
                </c:pt>
                <c:pt idx="3109">
                  <c:v>-45.164223958810055</c:v>
                </c:pt>
                <c:pt idx="3110">
                  <c:v>-45.164412534266191</c:v>
                </c:pt>
                <c:pt idx="3111">
                  <c:v>-45.164854392901532</c:v>
                </c:pt>
                <c:pt idx="3112">
                  <c:v>-45.165514165358417</c:v>
                </c:pt>
                <c:pt idx="3113">
                  <c:v>-45.166338124668592</c:v>
                </c:pt>
                <c:pt idx="3114">
                  <c:v>-45.167258628192705</c:v>
                </c:pt>
                <c:pt idx="3115">
                  <c:v>-45.168204516620598</c:v>
                </c:pt>
                <c:pt idx="3116">
                  <c:v>-45.169113943063991</c:v>
                </c:pt>
                <c:pt idx="3117">
                  <c:v>-45.169944207047998</c:v>
                </c:pt>
                <c:pt idx="3118">
                  <c:v>-45.170675163158961</c:v>
                </c:pt>
                <c:pt idx="3119">
                  <c:v>-45.171306296975509</c:v>
                </c:pt>
                <c:pt idx="3120">
                  <c:v>-45.171850674581108</c:v>
                </c:pt>
                <c:pt idx="3121">
                  <c:v>-45.172328821244434</c:v>
                </c:pt>
                <c:pt idx="3122">
                  <c:v>-45.172762607747813</c:v>
                </c:pt>
                <c:pt idx="3123">
                  <c:v>-45.173168687177949</c:v>
                </c:pt>
                <c:pt idx="3124">
                  <c:v>-45.173553355510869</c:v>
                </c:pt>
                <c:pt idx="3125">
                  <c:v>-45.173911415895773</c:v>
                </c:pt>
                <c:pt idx="3126">
                  <c:v>-45.174229831991745</c:v>
                </c:pt>
                <c:pt idx="3127">
                  <c:v>-45.17449429237665</c:v>
                </c:pt>
                <c:pt idx="3128">
                  <c:v>-45.174694975455886</c:v>
                </c:pt>
                <c:pt idx="3129">
                  <c:v>-45.174828998700079</c:v>
                </c:pt>
                <c:pt idx="3130">
                  <c:v>-45.174900207297924</c:v>
                </c:pt>
                <c:pt idx="3131">
                  <c:v>-45.174917856485628</c:v>
                </c:pt>
                <c:pt idx="3132">
                  <c:v>-45.174894144463636</c:v>
                </c:pt>
                <c:pt idx="3133">
                  <c:v>-45.174840788952508</c:v>
                </c:pt>
                <c:pt idx="3134">
                  <c:v>-45.17476705333641</c:v>
                </c:pt>
                <c:pt idx="3135">
                  <c:v>-45.174681323918769</c:v>
                </c:pt>
                <c:pt idx="3136">
                  <c:v>-45.174595022094231</c:v>
                </c:pt>
                <c:pt idx="3137">
                  <c:v>-45.174525296075736</c:v>
                </c:pt>
                <c:pt idx="3138">
                  <c:v>-45.174494140214698</c:v>
                </c:pt>
                <c:pt idx="3139">
                  <c:v>-45.174525030392154</c:v>
                </c:pt>
                <c:pt idx="3140">
                  <c:v>-45.174640231491878</c:v>
                </c:pt>
                <c:pt idx="3141">
                  <c:v>-45.174860664083731</c:v>
                </c:pt>
                <c:pt idx="3142">
                  <c:v>-45.175207130867037</c:v>
                </c:pt>
                <c:pt idx="3143">
                  <c:v>-45.175700123218945</c:v>
                </c:pt>
                <c:pt idx="3144">
                  <c:v>-45.176357134066237</c:v>
                </c:pt>
                <c:pt idx="3145">
                  <c:v>-45.177189024143715</c:v>
                </c:pt>
                <c:pt idx="3146">
                  <c:v>-45.178197345513368</c:v>
                </c:pt>
                <c:pt idx="3147">
                  <c:v>-45.179372930317172</c:v>
                </c:pt>
                <c:pt idx="3148">
                  <c:v>-45.180694607947764</c:v>
                </c:pt>
                <c:pt idx="3149">
                  <c:v>-45.182127081529366</c:v>
                </c:pt>
                <c:pt idx="3150">
                  <c:v>-45.183618524068734</c:v>
                </c:pt>
                <c:pt idx="3151">
                  <c:v>-45.185099918470137</c:v>
                </c:pt>
                <c:pt idx="3152">
                  <c:v>-45.186489072931522</c:v>
                </c:pt>
                <c:pt idx="3153">
                  <c:v>-45.187701190652085</c:v>
                </c:pt>
                <c:pt idx="3154">
                  <c:v>-45.188663719719813</c:v>
                </c:pt>
                <c:pt idx="3155">
                  <c:v>-45.189330107572857</c:v>
                </c:pt>
                <c:pt idx="3156">
                  <c:v>-45.189688308322673</c:v>
                </c:pt>
                <c:pt idx="3157">
                  <c:v>-45.189762319469878</c:v>
                </c:pt>
                <c:pt idx="3158">
                  <c:v>-45.189606797800295</c:v>
                </c:pt>
                <c:pt idx="3159">
                  <c:v>-45.18929687248162</c:v>
                </c:pt>
                <c:pt idx="3160">
                  <c:v>-45.188916471281921</c:v>
                </c:pt>
                <c:pt idx="3161">
                  <c:v>-45.188548345263428</c:v>
                </c:pt>
                <c:pt idx="3162">
                  <c:v>-45.188268195650821</c:v>
                </c:pt>
                <c:pt idx="3163">
                  <c:v>-45.18814297950486</c:v>
                </c:pt>
                <c:pt idx="3164">
                  <c:v>-45.18823112286902</c:v>
                </c:pt>
                <c:pt idx="3165">
                  <c:v>-45.188582766608079</c:v>
                </c:pt>
                <c:pt idx="3166">
                  <c:v>-45.189239267232921</c:v>
                </c:pt>
                <c:pt idx="3167">
                  <c:v>-45.190230871031972</c:v>
                </c:pt>
                <c:pt idx="3168">
                  <c:v>-45.191572366458118</c:v>
                </c:pt>
                <c:pt idx="3169">
                  <c:v>-45.193259102574089</c:v>
                </c:pt>
                <c:pt idx="3170">
                  <c:v>-45.195265655085961</c:v>
                </c:pt>
                <c:pt idx="3171">
                  <c:v>-45.197546098925002</c:v>
                </c:pt>
                <c:pt idx="3172">
                  <c:v>-45.20003444828766</c:v>
                </c:pt>
                <c:pt idx="3173">
                  <c:v>-45.202647767507855</c:v>
                </c:pt>
                <c:pt idx="3174">
                  <c:v>-45.205295391201929</c:v>
                </c:pt>
                <c:pt idx="3175">
                  <c:v>-45.207892630542091</c:v>
                </c:pt>
                <c:pt idx="3176">
                  <c:v>-45.210372738515105</c:v>
                </c:pt>
                <c:pt idx="3177">
                  <c:v>-45.212691870632078</c:v>
                </c:pt>
                <c:pt idx="3178">
                  <c:v>-45.214826676980493</c:v>
                </c:pt>
                <c:pt idx="3179">
                  <c:v>-45.216768399749796</c:v>
                </c:pt>
                <c:pt idx="3180">
                  <c:v>-45.218517447037975</c:v>
                </c:pt>
                <c:pt idx="3181">
                  <c:v>-45.220079670382141</c:v>
                </c:pt>
                <c:pt idx="3182">
                  <c:v>-45.221464053936252</c:v>
                </c:pt>
                <c:pt idx="3183">
                  <c:v>-45.222681191751803</c:v>
                </c:pt>
                <c:pt idx="3184">
                  <c:v>-45.22374129692551</c:v>
                </c:pt>
                <c:pt idx="3185">
                  <c:v>-45.224651793451372</c:v>
                </c:pt>
                <c:pt idx="3186">
                  <c:v>-45.225417430792035</c:v>
                </c:pt>
                <c:pt idx="3187">
                  <c:v>-45.226045458285164</c:v>
                </c:pt>
                <c:pt idx="3188">
                  <c:v>-45.226553907422883</c:v>
                </c:pt>
                <c:pt idx="3189">
                  <c:v>-45.226977392001743</c:v>
                </c:pt>
                <c:pt idx="3190">
                  <c:v>-45.227366400799539</c:v>
                </c:pt>
                <c:pt idx="3191">
                  <c:v>-45.227781148512612</c:v>
                </c:pt>
                <c:pt idx="3192">
                  <c:v>-45.228283665333407</c:v>
                </c:pt>
                <c:pt idx="3193">
                  <c:v>-45.228930439289918</c:v>
                </c:pt>
                <c:pt idx="3194">
                  <c:v>-45.229766323518859</c:v>
                </c:pt>
                <c:pt idx="3195">
                  <c:v>-45.230820122119205</c:v>
                </c:pt>
                <c:pt idx="3196">
                  <c:v>-45.232102418395129</c:v>
                </c:pt>
                <c:pt idx="3197">
                  <c:v>-45.23360622249411</c:v>
                </c:pt>
                <c:pt idx="3198">
                  <c:v>-45.23531022749286</c:v>
                </c:pt>
                <c:pt idx="3199">
                  <c:v>-45.237183382504107</c:v>
                </c:pt>
                <c:pt idx="3200">
                  <c:v>-45.239189122169186</c:v>
                </c:pt>
                <c:pt idx="3201">
                  <c:v>-45.241287554061216</c:v>
                </c:pt>
                <c:pt idx="3202">
                  <c:v>-45.2434348561357</c:v>
                </c:pt>
                <c:pt idx="3203">
                  <c:v>-45.245582166308154</c:v>
                </c:pt>
                <c:pt idx="3204">
                  <c:v>-45.247677946713047</c:v>
                </c:pt>
                <c:pt idx="3205">
                  <c:v>-45.249674362659064</c:v>
                </c:pt>
                <c:pt idx="3206">
                  <c:v>-45.251533753611326</c:v>
                </c:pt>
                <c:pt idx="3207">
                  <c:v>-45.253231941764291</c:v>
                </c:pt>
                <c:pt idx="3208">
                  <c:v>-45.254758788402626</c:v>
                </c:pt>
                <c:pt idx="3209">
                  <c:v>-45.256117554561087</c:v>
                </c:pt>
                <c:pt idx="3210">
                  <c:v>-45.257323097375384</c:v>
                </c:pt>
                <c:pt idx="3211">
                  <c:v>-45.258397933216422</c:v>
                </c:pt>
                <c:pt idx="3212">
                  <c:v>-45.259366206748041</c:v>
                </c:pt>
                <c:pt idx="3213">
                  <c:v>-45.260247221644313</c:v>
                </c:pt>
                <c:pt idx="3214">
                  <c:v>-45.261050645738287</c:v>
                </c:pt>
                <c:pt idx="3215">
                  <c:v>-45.261775370956983</c:v>
                </c:pt>
                <c:pt idx="3216">
                  <c:v>-45.262413488077705</c:v>
                </c:pt>
                <c:pt idx="3217">
                  <c:v>-45.262958437490354</c:v>
                </c:pt>
                <c:pt idx="3218">
                  <c:v>-45.263413347062958</c:v>
                </c:pt>
                <c:pt idx="3219">
                  <c:v>-45.263795287277901</c:v>
                </c:pt>
                <c:pt idx="3220">
                  <c:v>-45.26413414136438</c:v>
                </c:pt>
                <c:pt idx="3221">
                  <c:v>-45.26446794931239</c:v>
                </c:pt>
                <c:pt idx="3222">
                  <c:v>-45.264837260984471</c:v>
                </c:pt>
                <c:pt idx="3223">
                  <c:v>-45.265280086378127</c:v>
                </c:pt>
                <c:pt idx="3224">
                  <c:v>-45.265828398899998</c:v>
                </c:pt>
                <c:pt idx="3225">
                  <c:v>-45.266506396200668</c:v>
                </c:pt>
                <c:pt idx="3226">
                  <c:v>-45.267329765258403</c:v>
                </c:pt>
                <c:pt idx="3227">
                  <c:v>-45.268305334566072</c:v>
                </c:pt>
                <c:pt idx="3228">
                  <c:v>-45.269430991501842</c:v>
                </c:pt>
                <c:pt idx="3229">
                  <c:v>-45.270695710272143</c:v>
                </c:pt>
                <c:pt idx="3230">
                  <c:v>-45.272080198200165</c:v>
                </c:pt>
                <c:pt idx="3231">
                  <c:v>-45.273559377905244</c:v>
                </c:pt>
                <c:pt idx="3232">
                  <c:v>-45.275106613346381</c:v>
                </c:pt>
                <c:pt idx="3233">
                  <c:v>-45.276697675530833</c:v>
                </c:pt>
                <c:pt idx="3234">
                  <c:v>-45.278312474581071</c:v>
                </c:pt>
                <c:pt idx="3235">
                  <c:v>-45.279934219844748</c:v>
                </c:pt>
                <c:pt idx="3236">
                  <c:v>-45.281547312021708</c:v>
                </c:pt>
                <c:pt idx="3237">
                  <c:v>-45.283135621944226</c:v>
                </c:pt>
                <c:pt idx="3238">
                  <c:v>-45.284681826743025</c:v>
                </c:pt>
                <c:pt idx="3239">
                  <c:v>-45.286167589452347</c:v>
                </c:pt>
                <c:pt idx="3240">
                  <c:v>-45.287574398200157</c:v>
                </c:pt>
                <c:pt idx="3241">
                  <c:v>-45.288885546363119</c:v>
                </c:pt>
                <c:pt idx="3242">
                  <c:v>-45.290089485128426</c:v>
                </c:pt>
                <c:pt idx="3243">
                  <c:v>-45.291182754910984</c:v>
                </c:pt>
                <c:pt idx="3244">
                  <c:v>-45.292170119969725</c:v>
                </c:pt>
                <c:pt idx="3245">
                  <c:v>-45.293062136765521</c:v>
                </c:pt>
                <c:pt idx="3246">
                  <c:v>-45.293872179704792</c:v>
                </c:pt>
                <c:pt idx="3247">
                  <c:v>-45.294614030842006</c:v>
                </c:pt>
                <c:pt idx="3248">
                  <c:v>-45.295300204398615</c:v>
                </c:pt>
                <c:pt idx="3249">
                  <c:v>-45.29594091237162</c:v>
                </c:pt>
                <c:pt idx="3250">
                  <c:v>-45.296543335565822</c:v>
                </c:pt>
                <c:pt idx="3251">
                  <c:v>-45.297111560609565</c:v>
                </c:pt>
                <c:pt idx="3252">
                  <c:v>-45.297647780104697</c:v>
                </c:pt>
                <c:pt idx="3253">
                  <c:v>-45.29815315081202</c:v>
                </c:pt>
                <c:pt idx="3254">
                  <c:v>-45.29862575466106</c:v>
                </c:pt>
                <c:pt idx="3255">
                  <c:v>-45.299056625743283</c:v>
                </c:pt>
                <c:pt idx="3256">
                  <c:v>-45.299428007897745</c:v>
                </c:pt>
                <c:pt idx="3257">
                  <c:v>-45.299716008747531</c:v>
                </c:pt>
                <c:pt idx="3258">
                  <c:v>-45.299895663483852</c:v>
                </c:pt>
                <c:pt idx="3259">
                  <c:v>-45.299945480329633</c:v>
                </c:pt>
                <c:pt idx="3260">
                  <c:v>-45.299850666783023</c:v>
                </c:pt>
                <c:pt idx="3261">
                  <c:v>-45.299605541364372</c:v>
                </c:pt>
                <c:pt idx="3262">
                  <c:v>-45.299214988552578</c:v>
                </c:pt>
                <c:pt idx="3263">
                  <c:v>-45.29869425168679</c:v>
                </c:pt>
                <c:pt idx="3264">
                  <c:v>-45.298066714621058</c:v>
                </c:pt>
                <c:pt idx="3265">
                  <c:v>-45.297359809847251</c:v>
                </c:pt>
                <c:pt idx="3266">
                  <c:v>-45.296599644688541</c:v>
                </c:pt>
                <c:pt idx="3267">
                  <c:v>-45.295805318370121</c:v>
                </c:pt>
                <c:pt idx="3268">
                  <c:v>-45.294983953261401</c:v>
                </c:pt>
                <c:pt idx="3269">
                  <c:v>-45.294127828642559</c:v>
                </c:pt>
                <c:pt idx="3270">
                  <c:v>-45.29321555236163</c:v>
                </c:pt>
                <c:pt idx="3271">
                  <c:v>-45.292218055335894</c:v>
                </c:pt>
                <c:pt idx="3272">
                  <c:v>-45.291107344663565</c:v>
                </c:pt>
                <c:pt idx="3273">
                  <c:v>-45.289864417295405</c:v>
                </c:pt>
                <c:pt idx="3274">
                  <c:v>-45.2884840761307</c:v>
                </c:pt>
                <c:pt idx="3275">
                  <c:v>-45.286976461834271</c:v>
                </c:pt>
                <c:pt idx="3276">
                  <c:v>-45.28536554506347</c:v>
                </c:pt>
                <c:pt idx="3277">
                  <c:v>-45.283684333416382</c:v>
                </c:pt>
                <c:pt idx="3278">
                  <c:v>-45.281967446888018</c:v>
                </c:pt>
                <c:pt idx="3279">
                  <c:v>-45.280243747212936</c:v>
                </c:pt>
                <c:pt idx="3280">
                  <c:v>-45.278532226443126</c:v>
                </c:pt>
                <c:pt idx="3281">
                  <c:v>-45.276842807897765</c:v>
                </c:pt>
                <c:pt idx="3282">
                  <c:v>-45.275181318920005</c:v>
                </c:pt>
                <c:pt idx="3283">
                  <c:v>-45.273555257685317</c:v>
                </c:pt>
                <c:pt idx="3284">
                  <c:v>-45.271976353561357</c:v>
                </c:pt>
                <c:pt idx="3285">
                  <c:v>-45.270459415345904</c:v>
                </c:pt>
                <c:pt idx="3286">
                  <c:v>-45.269020612496618</c:v>
                </c:pt>
                <c:pt idx="3287">
                  <c:v>-45.267677144863526</c:v>
                </c:pt>
                <c:pt idx="3288">
                  <c:v>-45.266447016745552</c:v>
                </c:pt>
                <c:pt idx="3289">
                  <c:v>-45.265347593651327</c:v>
                </c:pt>
                <c:pt idx="3290">
                  <c:v>-45.264393655485868</c:v>
                </c:pt>
                <c:pt idx="3291">
                  <c:v>-45.263595761509364</c:v>
                </c:pt>
                <c:pt idx="3292">
                  <c:v>-45.26295800619819</c:v>
                </c:pt>
                <c:pt idx="3293">
                  <c:v>-45.262474063933752</c:v>
                </c:pt>
                <c:pt idx="3294">
                  <c:v>-45.262123003248924</c:v>
                </c:pt>
                <c:pt idx="3295">
                  <c:v>-45.261868614496109</c:v>
                </c:pt>
                <c:pt idx="3296">
                  <c:v>-45.26166471467107</c:v>
                </c:pt>
                <c:pt idx="3297">
                  <c:v>-45.261464966658075</c:v>
                </c:pt>
                <c:pt idx="3298">
                  <c:v>-45.261232509322411</c:v>
                </c:pt>
                <c:pt idx="3299">
                  <c:v>-45.260944511721803</c:v>
                </c:pt>
                <c:pt idx="3300">
                  <c:v>-45.260590325768291</c:v>
                </c:pt>
                <c:pt idx="3301">
                  <c:v>-45.260166766358154</c:v>
                </c:pt>
                <c:pt idx="3302">
                  <c:v>-45.259675103273921</c:v>
                </c:pt>
                <c:pt idx="3303">
                  <c:v>-45.259120275780795</c:v>
                </c:pt>
                <c:pt idx="3304">
                  <c:v>-45.258508740664574</c:v>
                </c:pt>
                <c:pt idx="3305">
                  <c:v>-45.257842874980994</c:v>
                </c:pt>
                <c:pt idx="3306">
                  <c:v>-45.257115570757051</c:v>
                </c:pt>
                <c:pt idx="3307">
                  <c:v>-45.256310271381892</c:v>
                </c:pt>
                <c:pt idx="3308">
                  <c:v>-45.255406461534356</c:v>
                </c:pt>
                <c:pt idx="3309">
                  <c:v>-45.254386293776292</c:v>
                </c:pt>
                <c:pt idx="3310">
                  <c:v>-45.253239172506611</c:v>
                </c:pt>
                <c:pt idx="3311">
                  <c:v>-45.251963671431881</c:v>
                </c:pt>
                <c:pt idx="3312">
                  <c:v>-45.250567140764552</c:v>
                </c:pt>
                <c:pt idx="3313">
                  <c:v>-45.249063622144206</c:v>
                </c:pt>
                <c:pt idx="3314">
                  <c:v>-45.24747092476855</c:v>
                </c:pt>
                <c:pt idx="3315">
                  <c:v>-45.245807849387397</c:v>
                </c:pt>
                <c:pt idx="3316">
                  <c:v>-45.244092316270674</c:v>
                </c:pt>
                <c:pt idx="3317">
                  <c:v>-45.242340377955252</c:v>
                </c:pt>
                <c:pt idx="3318">
                  <c:v>-45.24056559675055</c:v>
                </c:pt>
                <c:pt idx="3319">
                  <c:v>-45.238778628992492</c:v>
                </c:pt>
                <c:pt idx="3320">
                  <c:v>-45.236986831091968</c:v>
                </c:pt>
                <c:pt idx="3321">
                  <c:v>-45.235192817895268</c:v>
                </c:pt>
                <c:pt idx="3322">
                  <c:v>-45.233391215645824</c:v>
                </c:pt>
                <c:pt idx="3323">
                  <c:v>-45.231564910472116</c:v>
                </c:pt>
                <c:pt idx="3324">
                  <c:v>-45.229683188702566</c:v>
                </c:pt>
                <c:pt idx="3325">
                  <c:v>-45.227703121069467</c:v>
                </c:pt>
                <c:pt idx="3326">
                  <c:v>-45.22557430102448</c:v>
                </c:pt>
                <c:pt idx="3327">
                  <c:v>-45.223246262584091</c:v>
                </c:pt>
                <c:pt idx="3328">
                  <c:v>-45.220676638939999</c:v>
                </c:pt>
                <c:pt idx="3329">
                  <c:v>-45.217837448437621</c:v>
                </c:pt>
                <c:pt idx="3330">
                  <c:v>-45.214718077430376</c:v>
                </c:pt>
                <c:pt idx="3331">
                  <c:v>-45.211325189052474</c:v>
                </c:pt>
                <c:pt idx="3332">
                  <c:v>-45.207680413746303</c:v>
                </c:pt>
                <c:pt idx="3333">
                  <c:v>-45.203816453336401</c:v>
                </c:pt>
                <c:pt idx="3334">
                  <c:v>-45.19977209167682</c:v>
                </c:pt>
                <c:pt idx="3335">
                  <c:v>-45.195587080029725</c:v>
                </c:pt>
                <c:pt idx="3336">
                  <c:v>-45.19129787828016</c:v>
                </c:pt>
                <c:pt idx="3337">
                  <c:v>-45.186933952161688</c:v>
                </c:pt>
                <c:pt idx="3338">
                  <c:v>-45.18251397670555</c:v>
                </c:pt>
                <c:pt idx="3339">
                  <c:v>-45.17804328557834</c:v>
                </c:pt>
                <c:pt idx="3340">
                  <c:v>-45.173514556610584</c:v>
                </c:pt>
                <c:pt idx="3341">
                  <c:v>-45.168911124868515</c:v>
                </c:pt>
                <c:pt idx="3342">
                  <c:v>-45.164211112121698</c:v>
                </c:pt>
                <c:pt idx="3343">
                  <c:v>-45.159392629442372</c:v>
                </c:pt>
                <c:pt idx="3344">
                  <c:v>-45.154441156560594</c:v>
                </c:pt>
                <c:pt idx="3345">
                  <c:v>-45.149358093876266</c:v>
                </c:pt>
                <c:pt idx="3346">
                  <c:v>-45.14416775491101</c:v>
                </c:pt>
                <c:pt idx="3347">
                  <c:v>-45.138920602599086</c:v>
                </c:pt>
                <c:pt idx="3348">
                  <c:v>-45.133691538465115</c:v>
                </c:pt>
                <c:pt idx="3349">
                  <c:v>-45.128572690427127</c:v>
                </c:pt>
                <c:pt idx="3350">
                  <c:v>-45.12366189317644</c:v>
                </c:pt>
                <c:pt idx="3351">
                  <c:v>-45.119049891876756</c:v>
                </c:pt>
                <c:pt idx="3352">
                  <c:v>-45.114809046238172</c:v>
                </c:pt>
                <c:pt idx="3353">
                  <c:v>-45.110985223793783</c:v>
                </c:pt>
                <c:pt idx="3354">
                  <c:v>-45.10759386788277</c:v>
                </c:pt>
                <c:pt idx="3355">
                  <c:v>-45.10462013646562</c:v>
                </c:pt>
                <c:pt idx="3356">
                  <c:v>-45.102022421144454</c:v>
                </c:pt>
                <c:pt idx="3357">
                  <c:v>-45.099739109672321</c:v>
                </c:pt>
                <c:pt idx="3358">
                  <c:v>-45.097697578655072</c:v>
                </c:pt>
                <c:pt idx="3359">
                  <c:v>-45.095822145513353</c:v>
                </c:pt>
                <c:pt idx="3360">
                  <c:v>-45.094038794151196</c:v>
                </c:pt>
                <c:pt idx="3361">
                  <c:v>-45.092278715270922</c:v>
                </c:pt>
                <c:pt idx="3362">
                  <c:v>-45.090483543013981</c:v>
                </c:pt>
                <c:pt idx="3363">
                  <c:v>-45.088611337115452</c:v>
                </c:pt>
                <c:pt idx="3364">
                  <c:v>-45.086640132366639</c:v>
                </c:pt>
                <c:pt idx="3365">
                  <c:v>-45.08456799160183</c:v>
                </c:pt>
                <c:pt idx="3366">
                  <c:v>-45.082410103173942</c:v>
                </c:pt>
                <c:pt idx="3367">
                  <c:v>-45.080192671781795</c:v>
                </c:pt>
                <c:pt idx="3368">
                  <c:v>-45.077944480729556</c:v>
                </c:pt>
                <c:pt idx="3369">
                  <c:v>-45.075689892276664</c:v>
                </c:pt>
                <c:pt idx="3370">
                  <c:v>-45.073447144513608</c:v>
                </c:pt>
                <c:pt idx="3371">
                  <c:v>-45.071232726368144</c:v>
                </c:pt>
                <c:pt idx="3372">
                  <c:v>-45.069068522619084</c:v>
                </c:pt>
                <c:pt idx="3373">
                  <c:v>-45.066985641289421</c:v>
                </c:pt>
                <c:pt idx="3374">
                  <c:v>-45.065020778055228</c:v>
                </c:pt>
                <c:pt idx="3375">
                  <c:v>-45.063206999199949</c:v>
                </c:pt>
                <c:pt idx="3376">
                  <c:v>-45.06156458560335</c:v>
                </c:pt>
                <c:pt idx="3377">
                  <c:v>-45.060096072631588</c:v>
                </c:pt>
                <c:pt idx="3378">
                  <c:v>-45.058786473731303</c:v>
                </c:pt>
                <c:pt idx="3379">
                  <c:v>-45.057607465683319</c:v>
                </c:pt>
                <c:pt idx="3380">
                  <c:v>-45.056522949612337</c:v>
                </c:pt>
                <c:pt idx="3381">
                  <c:v>-45.05549401299649</c:v>
                </c:pt>
                <c:pt idx="3382">
                  <c:v>-45.05448322509347</c:v>
                </c:pt>
                <c:pt idx="3383">
                  <c:v>-45.053458139864773</c:v>
                </c:pt>
                <c:pt idx="3384">
                  <c:v>-45.052392800399645</c:v>
                </c:pt>
                <c:pt idx="3385">
                  <c:v>-45.051267354960999</c:v>
                </c:pt>
                <c:pt idx="3386">
                  <c:v>-45.050067622644079</c:v>
                </c:pt>
                <c:pt idx="3387">
                  <c:v>-45.048785322469122</c:v>
                </c:pt>
                <c:pt idx="3388">
                  <c:v>-45.047417767907767</c:v>
                </c:pt>
                <c:pt idx="3389">
                  <c:v>-45.045965775305916</c:v>
                </c:pt>
                <c:pt idx="3390">
                  <c:v>-45.044429960509618</c:v>
                </c:pt>
                <c:pt idx="3391">
                  <c:v>-45.042807495675824</c:v>
                </c:pt>
                <c:pt idx="3392">
                  <c:v>-45.041092168407637</c:v>
                </c:pt>
                <c:pt idx="3393">
                  <c:v>-45.039278776505618</c:v>
                </c:pt>
                <c:pt idx="3394">
                  <c:v>-45.037369663833786</c:v>
                </c:pt>
                <c:pt idx="3395">
                  <c:v>-45.035379245088471</c:v>
                </c:pt>
                <c:pt idx="3396">
                  <c:v>-45.033333373506366</c:v>
                </c:pt>
                <c:pt idx="3397">
                  <c:v>-45.031263758060234</c:v>
                </c:pt>
                <c:pt idx="3398">
                  <c:v>-45.029200601199449</c:v>
                </c:pt>
                <c:pt idx="3399">
                  <c:v>-45.027166944913517</c:v>
                </c:pt>
                <c:pt idx="3400">
                  <c:v>-45.025176475430897</c:v>
                </c:pt>
                <c:pt idx="3401">
                  <c:v>-45.023234693626343</c:v>
                </c:pt>
                <c:pt idx="3402">
                  <c:v>-45.021342230642091</c:v>
                </c:pt>
                <c:pt idx="3403">
                  <c:v>-45.019498833541363</c:v>
                </c:pt>
                <c:pt idx="3404">
                  <c:v>-45.017706680679581</c:v>
                </c:pt>
                <c:pt idx="3405">
                  <c:v>-45.015971483778806</c:v>
                </c:pt>
                <c:pt idx="3406">
                  <c:v>-45.014300510372159</c:v>
                </c:pt>
                <c:pt idx="3407">
                  <c:v>-45.012698882479128</c:v>
                </c:pt>
                <c:pt idx="3408">
                  <c:v>-45.011166871931771</c:v>
                </c:pt>
                <c:pt idx="3409">
                  <c:v>-45.009699886528118</c:v>
                </c:pt>
                <c:pt idx="3410">
                  <c:v>-45.008290738665089</c:v>
                </c:pt>
                <c:pt idx="3411">
                  <c:v>-45.006932440139721</c:v>
                </c:pt>
                <c:pt idx="3412">
                  <c:v>-45.005620169907282</c:v>
                </c:pt>
                <c:pt idx="3413">
                  <c:v>-45.004352613046493</c:v>
                </c:pt>
                <c:pt idx="3414">
                  <c:v>-45.0031336890275</c:v>
                </c:pt>
                <c:pt idx="3415">
                  <c:v>-45.001974908722573</c:v>
                </c:pt>
                <c:pt idx="3416">
                  <c:v>-45.000897166058245</c:v>
                </c:pt>
                <c:pt idx="3417">
                  <c:v>-44.999930118670093</c:v>
                </c:pt>
                <c:pt idx="3418">
                  <c:v>-44.999108261284434</c:v>
                </c:pt>
                <c:pt idx="3419">
                  <c:v>-44.998464560059745</c:v>
                </c:pt>
                <c:pt idx="3420">
                  <c:v>-44.998023191051992</c:v>
                </c:pt>
                <c:pt idx="3421">
                  <c:v>-44.997792644438647</c:v>
                </c:pt>
                <c:pt idx="3422">
                  <c:v>-44.997761053386412</c:v>
                </c:pt>
                <c:pt idx="3423">
                  <c:v>-44.997895887227955</c:v>
                </c:pt>
                <c:pt idx="3424">
                  <c:v>-44.998147912921532</c:v>
                </c:pt>
                <c:pt idx="3425">
                  <c:v>-44.998457208197713</c:v>
                </c:pt>
                <c:pt idx="3426">
                  <c:v>-44.998760001399411</c:v>
                </c:pt>
                <c:pt idx="3427">
                  <c:v>-44.998996575055997</c:v>
                </c:pt>
                <c:pt idx="3428">
                  <c:v>-44.999119472381665</c:v>
                </c:pt>
                <c:pt idx="3429">
                  <c:v>-44.999099419344923</c:v>
                </c:pt>
                <c:pt idx="3430">
                  <c:v>-44.99892632351888</c:v>
                </c:pt>
                <c:pt idx="3431">
                  <c:v>-44.998605017795313</c:v>
                </c:pt>
                <c:pt idx="3432">
                  <c:v>-44.998148440089736</c:v>
                </c:pt>
                <c:pt idx="3433">
                  <c:v>-44.997571802799065</c:v>
                </c:pt>
                <c:pt idx="3434">
                  <c:v>-44.996889307772818</c:v>
                </c:pt>
                <c:pt idx="3435">
                  <c:v>-44.996112675780822</c:v>
                </c:pt>
                <c:pt idx="3436">
                  <c:v>-44.995250599949777</c:v>
                </c:pt>
                <c:pt idx="3437">
                  <c:v>-44.99430951142191</c:v>
                </c:pt>
                <c:pt idx="3438">
                  <c:v>-44.993295925268448</c:v>
                </c:pt>
                <c:pt idx="3439">
                  <c:v>-44.9922187778553</c:v>
                </c:pt>
                <c:pt idx="3440">
                  <c:v>-44.991089966658109</c:v>
                </c:pt>
                <c:pt idx="3441">
                  <c:v>-44.989923497475402</c:v>
                </c:pt>
                <c:pt idx="3442">
                  <c:v>-44.988734355860799</c:v>
                </c:pt>
                <c:pt idx="3443">
                  <c:v>-44.98753668297902</c:v>
                </c:pt>
                <c:pt idx="3444">
                  <c:v>-44.986340837890289</c:v>
                </c:pt>
                <c:pt idx="3445">
                  <c:v>-44.985150762459149</c:v>
                </c:pt>
                <c:pt idx="3446">
                  <c:v>-44.983963238340181</c:v>
                </c:pt>
                <c:pt idx="3447">
                  <c:v>-44.982768779954782</c:v>
                </c:pt>
                <c:pt idx="3448">
                  <c:v>-44.981552816695597</c:v>
                </c:pt>
                <c:pt idx="3449">
                  <c:v>-44.980296849787322</c:v>
                </c:pt>
                <c:pt idx="3450">
                  <c:v>-44.978980786203216</c:v>
                </c:pt>
                <c:pt idx="3451">
                  <c:v>-44.977587114121235</c:v>
                </c:pt>
                <c:pt idx="3452">
                  <c:v>-44.976105515420912</c:v>
                </c:pt>
                <c:pt idx="3453">
                  <c:v>-44.974536054786071</c:v>
                </c:pt>
                <c:pt idx="3454">
                  <c:v>-44.972890627992768</c:v>
                </c:pt>
                <c:pt idx="3455">
                  <c:v>-44.971192870982023</c:v>
                </c:pt>
                <c:pt idx="3456">
                  <c:v>-44.96947553481607</c:v>
                </c:pt>
                <c:pt idx="3457">
                  <c:v>-44.967774543163983</c:v>
                </c:pt>
                <c:pt idx="3458">
                  <c:v>-44.966121645638367</c:v>
                </c:pt>
                <c:pt idx="3459">
                  <c:v>-44.964539370157233</c:v>
                </c:pt>
                <c:pt idx="3460">
                  <c:v>-44.963040418545134</c:v>
                </c:pt>
                <c:pt idx="3461">
                  <c:v>-44.961630427192972</c:v>
                </c:pt>
                <c:pt idx="3462">
                  <c:v>-44.960311267932788</c:v>
                </c:pt>
                <c:pt idx="3463">
                  <c:v>-44.959083202249204</c:v>
                </c:pt>
                <c:pt idx="3464">
                  <c:v>-44.957946057435407</c:v>
                </c:pt>
                <c:pt idx="3465">
                  <c:v>-44.95689962169434</c:v>
                </c:pt>
                <c:pt idx="3466">
                  <c:v>-44.955943003848802</c:v>
                </c:pt>
                <c:pt idx="3467">
                  <c:v>-44.955073378805068</c:v>
                </c:pt>
                <c:pt idx="3468">
                  <c:v>-44.954285156610609</c:v>
                </c:pt>
                <c:pt idx="3469">
                  <c:v>-44.953570209797313</c:v>
                </c:pt>
                <c:pt idx="3470">
                  <c:v>-44.952918790002258</c:v>
                </c:pt>
                <c:pt idx="3471">
                  <c:v>-44.952320243138971</c:v>
                </c:pt>
                <c:pt idx="3472">
                  <c:v>-44.951763407497886</c:v>
                </c:pt>
                <c:pt idx="3473">
                  <c:v>-44.951237559309931</c:v>
                </c:pt>
                <c:pt idx="3474">
                  <c:v>-44.950734026393164</c:v>
                </c:pt>
                <c:pt idx="3475">
                  <c:v>-44.950246560659593</c:v>
                </c:pt>
                <c:pt idx="3476">
                  <c:v>-44.949768632041753</c:v>
                </c:pt>
                <c:pt idx="3477">
                  <c:v>-44.949289294876039</c:v>
                </c:pt>
                <c:pt idx="3478">
                  <c:v>-44.948791510972015</c:v>
                </c:pt>
                <c:pt idx="3479">
                  <c:v>-44.948254007997761</c:v>
                </c:pt>
                <c:pt idx="3480">
                  <c:v>-44.947653922019263</c:v>
                </c:pt>
                <c:pt idx="3481">
                  <c:v>-44.946967982054254</c:v>
                </c:pt>
                <c:pt idx="3482">
                  <c:v>-44.946173454886043</c:v>
                </c:pt>
                <c:pt idx="3483">
                  <c:v>-44.945250851986771</c:v>
                </c:pt>
                <c:pt idx="3484">
                  <c:v>-44.944187132266698</c:v>
                </c:pt>
                <c:pt idx="3485">
                  <c:v>-44.942976388502643</c:v>
                </c:pt>
                <c:pt idx="3486">
                  <c:v>-44.941617960359679</c:v>
                </c:pt>
                <c:pt idx="3487">
                  <c:v>-44.940114547562871</c:v>
                </c:pt>
                <c:pt idx="3488">
                  <c:v>-44.938471548412664</c:v>
                </c:pt>
                <c:pt idx="3489">
                  <c:v>-44.936696807697842</c:v>
                </c:pt>
                <c:pt idx="3490">
                  <c:v>-44.934799822144235</c:v>
                </c:pt>
                <c:pt idx="3491">
                  <c:v>-44.93279029762536</c:v>
                </c:pt>
                <c:pt idx="3492">
                  <c:v>-44.930677096775575</c:v>
                </c:pt>
                <c:pt idx="3493">
                  <c:v>-44.928468721869308</c:v>
                </c:pt>
                <c:pt idx="3494">
                  <c:v>-44.926174339864801</c:v>
                </c:pt>
                <c:pt idx="3495">
                  <c:v>-44.923803064533637</c:v>
                </c:pt>
                <c:pt idx="3496">
                  <c:v>-44.921361683678846</c:v>
                </c:pt>
                <c:pt idx="3497">
                  <c:v>-44.918853880479645</c:v>
                </c:pt>
                <c:pt idx="3498">
                  <c:v>-44.916282864533635</c:v>
                </c:pt>
                <c:pt idx="3499">
                  <c:v>-44.913655496725582</c:v>
                </c:pt>
                <c:pt idx="3500">
                  <c:v>-44.910984097825313</c:v>
                </c:pt>
                <c:pt idx="3501">
                  <c:v>-44.908284339664846</c:v>
                </c:pt>
                <c:pt idx="3502">
                  <c:v>-44.905571201249458</c:v>
                </c:pt>
                <c:pt idx="3503">
                  <c:v>-44.902856046388173</c:v>
                </c:pt>
                <c:pt idx="3504">
                  <c:v>-44.900146238640104</c:v>
                </c:pt>
                <c:pt idx="3505">
                  <c:v>-44.897446535415909</c:v>
                </c:pt>
                <c:pt idx="3506">
                  <c:v>-44.894760967607866</c:v>
                </c:pt>
                <c:pt idx="3507">
                  <c:v>-44.892095485778327</c:v>
                </c:pt>
                <c:pt idx="3508">
                  <c:v>-44.88946196110949</c:v>
                </c:pt>
                <c:pt idx="3509">
                  <c:v>-44.886881827692839</c:v>
                </c:pt>
                <c:pt idx="3510">
                  <c:v>-44.884386957410413</c:v>
                </c:pt>
                <c:pt idx="3511">
                  <c:v>-44.882016973656349</c:v>
                </c:pt>
                <c:pt idx="3512">
                  <c:v>-44.879813246138227</c:v>
                </c:pt>
                <c:pt idx="3513">
                  <c:v>-44.877811095125978</c:v>
                </c:pt>
                <c:pt idx="3514">
                  <c:v>-44.876033294226204</c:v>
                </c:pt>
                <c:pt idx="3515">
                  <c:v>-44.874487132116734</c:v>
                </c:pt>
                <c:pt idx="3516">
                  <c:v>-44.873164932116737</c:v>
                </c:pt>
                <c:pt idx="3517">
                  <c:v>-44.872046537065494</c:v>
                </c:pt>
                <c:pt idx="3518">
                  <c:v>-44.871101796900533</c:v>
                </c:pt>
                <c:pt idx="3519">
                  <c:v>-44.870291674981019</c:v>
                </c:pt>
                <c:pt idx="3520">
                  <c:v>-44.869568530767076</c:v>
                </c:pt>
                <c:pt idx="3521">
                  <c:v>-44.868877286278199</c:v>
                </c:pt>
                <c:pt idx="3522">
                  <c:v>-44.86815865128694</c:v>
                </c:pt>
                <c:pt idx="3523">
                  <c:v>-44.867355087627857</c:v>
                </c:pt>
                <c:pt idx="3524">
                  <c:v>-44.866419059634858</c:v>
                </c:pt>
                <c:pt idx="3525">
                  <c:v>-44.865320582654107</c:v>
                </c:pt>
                <c:pt idx="3526">
                  <c:v>-44.8640503014744</c:v>
                </c:pt>
                <c:pt idx="3527">
                  <c:v>-44.862616836390671</c:v>
                </c:pt>
                <c:pt idx="3528">
                  <c:v>-44.861040295275949</c:v>
                </c:pt>
                <c:pt idx="3529">
                  <c:v>-44.859344925018512</c:v>
                </c:pt>
                <c:pt idx="3530">
                  <c:v>-44.857552748962526</c:v>
                </c:pt>
                <c:pt idx="3531">
                  <c:v>-44.855679460184717</c:v>
                </c:pt>
                <c:pt idx="3532">
                  <c:v>-44.853734147812816</c:v>
                </c:pt>
                <c:pt idx="3533">
                  <c:v>-44.851722530267196</c:v>
                </c:pt>
                <c:pt idx="3534">
                  <c:v>-44.849650623593867</c:v>
                </c:pt>
                <c:pt idx="3535">
                  <c:v>-44.847526010197214</c:v>
                </c:pt>
                <c:pt idx="3536">
                  <c:v>-44.845356420744572</c:v>
                </c:pt>
                <c:pt idx="3537">
                  <c:v>-44.843147529267441</c:v>
                </c:pt>
                <c:pt idx="3538">
                  <c:v>-44.840901586853043</c:v>
                </c:pt>
                <c:pt idx="3539">
                  <c:v>-44.838616388252689</c:v>
                </c:pt>
                <c:pt idx="3540">
                  <c:v>-44.836284113771313</c:v>
                </c:pt>
                <c:pt idx="3541">
                  <c:v>-44.833891683029002</c:v>
                </c:pt>
                <c:pt idx="3542">
                  <c:v>-44.831423865533374</c:v>
                </c:pt>
                <c:pt idx="3543">
                  <c:v>-44.828867903623859</c:v>
                </c:pt>
                <c:pt idx="3544">
                  <c:v>-44.826217489427407</c:v>
                </c:pt>
                <c:pt idx="3545">
                  <c:v>-44.823474723168971</c:v>
                </c:pt>
                <c:pt idx="3546">
                  <c:v>-44.820650063833796</c:v>
                </c:pt>
                <c:pt idx="3547">
                  <c:v>-44.817761864283682</c:v>
                </c:pt>
                <c:pt idx="3548">
                  <c:v>-44.814837023043999</c:v>
                </c:pt>
                <c:pt idx="3549">
                  <c:v>-44.811912016945527</c:v>
                </c:pt>
                <c:pt idx="3550">
                  <c:v>-44.809031912121732</c:v>
                </c:pt>
                <c:pt idx="3551">
                  <c:v>-44.806245975255948</c:v>
                </c:pt>
                <c:pt idx="3552">
                  <c:v>-44.8036010362407</c:v>
                </c:pt>
                <c:pt idx="3553">
                  <c:v>-44.801135508422654</c:v>
                </c:pt>
                <c:pt idx="3554">
                  <c:v>-44.798876920469645</c:v>
                </c:pt>
                <c:pt idx="3555">
                  <c:v>-44.796843776405666</c:v>
                </c:pt>
                <c:pt idx="3556">
                  <c:v>-44.795049437390418</c:v>
                </c:pt>
                <c:pt idx="3557">
                  <c:v>-44.793504719669848</c:v>
                </c:pt>
                <c:pt idx="3558">
                  <c:v>-44.792218292926535</c:v>
                </c:pt>
                <c:pt idx="3559">
                  <c:v>-44.791195872881538</c:v>
                </c:pt>
                <c:pt idx="3560">
                  <c:v>-44.790438389652344</c:v>
                </c:pt>
                <c:pt idx="3561">
                  <c:v>-44.789938905973266</c:v>
                </c:pt>
                <c:pt idx="3562">
                  <c:v>-44.789679665033503</c:v>
                </c:pt>
                <c:pt idx="3563">
                  <c:v>-44.789631059634857</c:v>
                </c:pt>
                <c:pt idx="3564">
                  <c:v>-44.789752111071991</c:v>
                </c:pt>
                <c:pt idx="3565">
                  <c:v>-44.789991156010757</c:v>
                </c:pt>
                <c:pt idx="3566">
                  <c:v>-44.790287561009507</c:v>
                </c:pt>
                <c:pt idx="3567">
                  <c:v>-44.790575932566625</c:v>
                </c:pt>
                <c:pt idx="3568">
                  <c:v>-44.790791888427655</c:v>
                </c:pt>
                <c:pt idx="3569">
                  <c:v>-44.790877052136722</c:v>
                </c:pt>
                <c:pt idx="3570">
                  <c:v>-44.7907818538363</c:v>
                </c:pt>
                <c:pt idx="3571">
                  <c:v>-44.790466372006762</c:v>
                </c:pt>
                <c:pt idx="3572">
                  <c:v>-44.789901006998008</c:v>
                </c:pt>
                <c:pt idx="3573">
                  <c:v>-44.789068278330177</c:v>
                </c:pt>
                <c:pt idx="3574">
                  <c:v>-44.787964103123983</c:v>
                </c:pt>
                <c:pt idx="3575">
                  <c:v>-44.786595886928026</c:v>
                </c:pt>
                <c:pt idx="3576">
                  <c:v>-44.784977797850296</c:v>
                </c:pt>
                <c:pt idx="3577">
                  <c:v>-44.783126477580367</c:v>
                </c:pt>
                <c:pt idx="3578">
                  <c:v>-44.781059668632601</c:v>
                </c:pt>
                <c:pt idx="3579">
                  <c:v>-44.7787974658333</c:v>
                </c:pt>
                <c:pt idx="3580">
                  <c:v>-44.776363996550614</c:v>
                </c:pt>
                <c:pt idx="3581">
                  <c:v>-44.773787532466642</c:v>
                </c:pt>
                <c:pt idx="3582">
                  <c:v>-44.771098815145969</c:v>
                </c:pt>
                <c:pt idx="3583">
                  <c:v>-44.76832889572583</c:v>
                </c:pt>
                <c:pt idx="3584">
                  <c:v>-44.765507792901531</c:v>
                </c:pt>
                <c:pt idx="3585">
                  <c:v>-44.762664105423404</c:v>
                </c:pt>
                <c:pt idx="3586">
                  <c:v>-44.759824775055996</c:v>
                </c:pt>
                <c:pt idx="3587">
                  <c:v>-44.757014502274188</c:v>
                </c:pt>
                <c:pt idx="3588">
                  <c:v>-44.754254929617353</c:v>
                </c:pt>
                <c:pt idx="3589">
                  <c:v>-44.751563701874289</c:v>
                </c:pt>
                <c:pt idx="3590">
                  <c:v>-44.74895392426869</c:v>
                </c:pt>
                <c:pt idx="3591">
                  <c:v>-44.746435324318682</c:v>
                </c:pt>
                <c:pt idx="3592">
                  <c:v>-44.744017424243694</c:v>
                </c:pt>
                <c:pt idx="3593">
                  <c:v>-44.741712211746822</c:v>
                </c:pt>
                <c:pt idx="3594">
                  <c:v>-44.739533044038744</c:v>
                </c:pt>
                <c:pt idx="3595">
                  <c:v>-44.73749018115447</c:v>
                </c:pt>
                <c:pt idx="3596">
                  <c:v>-44.735586586003251</c:v>
                </c:pt>
                <c:pt idx="3597">
                  <c:v>-44.733815773756319</c:v>
                </c:pt>
                <c:pt idx="3598">
                  <c:v>-44.732161353111479</c:v>
                </c:pt>
                <c:pt idx="3599">
                  <c:v>-44.730599408797559</c:v>
                </c:pt>
                <c:pt idx="3600">
                  <c:v>-44.729104222194209</c:v>
                </c:pt>
                <c:pt idx="3601">
                  <c:v>-44.72765372276907</c:v>
                </c:pt>
                <c:pt idx="3602">
                  <c:v>-44.726231317770313</c:v>
                </c:pt>
                <c:pt idx="3603">
                  <c:v>-44.724825299424907</c:v>
                </c:pt>
                <c:pt idx="3604">
                  <c:v>-44.723428451286935</c:v>
                </c:pt>
                <c:pt idx="3605">
                  <c:v>-44.72203867917996</c:v>
                </c:pt>
                <c:pt idx="3606">
                  <c:v>-44.72065964398876</c:v>
                </c:pt>
                <c:pt idx="3607">
                  <c:v>-44.719299006248193</c:v>
                </c:pt>
                <c:pt idx="3608">
                  <c:v>-44.717963554261189</c:v>
                </c:pt>
                <c:pt idx="3609">
                  <c:v>-44.716654449937266</c:v>
                </c:pt>
                <c:pt idx="3610">
                  <c:v>-44.715365707622844</c:v>
                </c:pt>
                <c:pt idx="3611">
                  <c:v>-44.714085412196695</c:v>
                </c:pt>
                <c:pt idx="3612">
                  <c:v>-44.712798428392652</c:v>
                </c:pt>
                <c:pt idx="3613">
                  <c:v>-44.711490228992503</c:v>
                </c:pt>
                <c:pt idx="3614">
                  <c:v>-44.710150180554621</c:v>
                </c:pt>
                <c:pt idx="3615">
                  <c:v>-44.708772244138721</c:v>
                </c:pt>
                <c:pt idx="3616">
                  <c:v>-44.707353629392401</c:v>
                </c:pt>
                <c:pt idx="3617">
                  <c:v>-44.705893187352913</c:v>
                </c:pt>
                <c:pt idx="3618">
                  <c:v>-44.704389468682578</c:v>
                </c:pt>
                <c:pt idx="3619">
                  <c:v>-44.70283769872507</c:v>
                </c:pt>
                <c:pt idx="3620">
                  <c:v>-44.701227354761059</c:v>
                </c:pt>
                <c:pt idx="3621">
                  <c:v>-44.699543273831296</c:v>
                </c:pt>
                <c:pt idx="3622">
                  <c:v>-44.69777043784029</c:v>
                </c:pt>
                <c:pt idx="3623">
                  <c:v>-44.695899196800553</c:v>
                </c:pt>
                <c:pt idx="3624">
                  <c:v>-44.69392730217421</c:v>
                </c:pt>
                <c:pt idx="3625">
                  <c:v>-44.691857663083979</c:v>
                </c:pt>
                <c:pt idx="3626">
                  <c:v>-44.689694281279429</c:v>
                </c:pt>
                <c:pt idx="3627">
                  <c:v>-44.687439782504121</c:v>
                </c:pt>
                <c:pt idx="3628">
                  <c:v>-44.685095177155461</c:v>
                </c:pt>
                <c:pt idx="3629">
                  <c:v>-44.682660590352164</c:v>
                </c:pt>
                <c:pt idx="3630">
                  <c:v>-44.680137003098977</c:v>
                </c:pt>
                <c:pt idx="3631">
                  <c:v>-44.67752937560585</c:v>
                </c:pt>
                <c:pt idx="3632">
                  <c:v>-44.674849273831299</c:v>
                </c:pt>
                <c:pt idx="3633">
                  <c:v>-44.672114447087978</c:v>
                </c:pt>
                <c:pt idx="3634">
                  <c:v>-44.669345594051237</c:v>
                </c:pt>
                <c:pt idx="3635">
                  <c:v>-44.666563159659837</c:v>
                </c:pt>
                <c:pt idx="3636">
                  <c:v>-44.663786194751061</c:v>
                </c:pt>
                <c:pt idx="3637">
                  <c:v>-44.661032496825541</c:v>
                </c:pt>
                <c:pt idx="3638">
                  <c:v>-44.658318135365903</c:v>
                </c:pt>
                <c:pt idx="3639">
                  <c:v>-44.655656252336662</c:v>
                </c:pt>
                <c:pt idx="3640">
                  <c:v>-44.653056471881776</c:v>
                </c:pt>
                <c:pt idx="3641">
                  <c:v>-44.650524757610341</c:v>
                </c:pt>
                <c:pt idx="3642">
                  <c:v>-44.648062262534111</c:v>
                </c:pt>
                <c:pt idx="3643">
                  <c:v>-44.645663721219442</c:v>
                </c:pt>
                <c:pt idx="3644">
                  <c:v>-44.6433178285926</c:v>
                </c:pt>
                <c:pt idx="3645">
                  <c:v>-44.641010088377655</c:v>
                </c:pt>
                <c:pt idx="3646">
                  <c:v>-44.638725759859781</c:v>
                </c:pt>
                <c:pt idx="3647">
                  <c:v>-44.636451054985997</c:v>
                </c:pt>
                <c:pt idx="3648">
                  <c:v>-44.634173109522365</c:v>
                </c:pt>
                <c:pt idx="3649">
                  <c:v>-44.631879864633589</c:v>
                </c:pt>
                <c:pt idx="3650">
                  <c:v>-44.629559861634334</c:v>
                </c:pt>
                <c:pt idx="3651">
                  <c:v>-44.627201499524865</c:v>
                </c:pt>
                <c:pt idx="3652">
                  <c:v>-44.624792613396401</c:v>
                </c:pt>
                <c:pt idx="3653">
                  <c:v>-44.62232202389378</c:v>
                </c:pt>
                <c:pt idx="3654">
                  <c:v>-44.619782904273684</c:v>
                </c:pt>
                <c:pt idx="3655">
                  <c:v>-44.617175774706077</c:v>
                </c:pt>
                <c:pt idx="3656">
                  <c:v>-44.614509312621593</c:v>
                </c:pt>
                <c:pt idx="3657">
                  <c:v>-44.611799081529362</c:v>
                </c:pt>
                <c:pt idx="3658">
                  <c:v>-44.609065881929268</c:v>
                </c:pt>
                <c:pt idx="3659">
                  <c:v>-44.606335330017245</c:v>
                </c:pt>
                <c:pt idx="3660">
                  <c:v>-44.603638381054481</c:v>
                </c:pt>
                <c:pt idx="3661">
                  <c:v>-44.601011084278682</c:v>
                </c:pt>
                <c:pt idx="3662">
                  <c:v>-44.59849231897001</c:v>
                </c:pt>
                <c:pt idx="3663">
                  <c:v>-44.596119094626097</c:v>
                </c:pt>
                <c:pt idx="3664">
                  <c:v>-44.59391950492352</c:v>
                </c:pt>
                <c:pt idx="3665">
                  <c:v>-44.591905247537866</c:v>
                </c:pt>
                <c:pt idx="3666">
                  <c:v>-44.590067670832042</c:v>
                </c:pt>
                <c:pt idx="3667">
                  <c:v>-44.588379546863038</c:v>
                </c:pt>
                <c:pt idx="3668">
                  <c:v>-44.586800399749812</c:v>
                </c:pt>
                <c:pt idx="3669">
                  <c:v>-44.585282182154216</c:v>
                </c:pt>
                <c:pt idx="3670">
                  <c:v>-44.583774642139218</c:v>
                </c:pt>
                <c:pt idx="3671">
                  <c:v>-44.582230927867784</c:v>
                </c:pt>
                <c:pt idx="3672">
                  <c:v>-44.580613000199705</c:v>
                </c:pt>
                <c:pt idx="3673">
                  <c:v>-44.57889580324894</c:v>
                </c:pt>
                <c:pt idx="3674">
                  <c:v>-44.577068688777551</c:v>
                </c:pt>
                <c:pt idx="3675">
                  <c:v>-44.575131968407646</c:v>
                </c:pt>
                <c:pt idx="3676">
                  <c:v>-44.573088649537361</c:v>
                </c:pt>
                <c:pt idx="3677">
                  <c:v>-44.570935916220691</c:v>
                </c:pt>
                <c:pt idx="3678">
                  <c:v>-44.568661823343909</c:v>
                </c:pt>
                <c:pt idx="3679">
                  <c:v>-44.566248641639341</c:v>
                </c:pt>
                <c:pt idx="3680">
                  <c:v>-44.563680019094974</c:v>
                </c:pt>
                <c:pt idx="3681">
                  <c:v>-44.560947552411648</c:v>
                </c:pt>
                <c:pt idx="3682">
                  <c:v>-44.558053798350166</c:v>
                </c:pt>
                <c:pt idx="3683">
                  <c:v>-44.555011908872537</c:v>
                </c:pt>
                <c:pt idx="3684">
                  <c:v>-44.551843644688581</c:v>
                </c:pt>
                <c:pt idx="3685">
                  <c:v>-44.548576660084727</c:v>
                </c:pt>
                <c:pt idx="3686">
                  <c:v>-44.545241334166207</c:v>
                </c:pt>
                <c:pt idx="3687">
                  <c:v>-44.541867658185197</c:v>
                </c:pt>
                <c:pt idx="3688">
                  <c:v>-44.538482499674828</c:v>
                </c:pt>
                <c:pt idx="3689">
                  <c:v>-44.535107733566356</c:v>
                </c:pt>
                <c:pt idx="3690">
                  <c:v>-44.531760427642837</c:v>
                </c:pt>
                <c:pt idx="3691">
                  <c:v>-44.528455144213694</c:v>
                </c:pt>
                <c:pt idx="3692">
                  <c:v>-44.525206033241439</c:v>
                </c:pt>
                <c:pt idx="3693">
                  <c:v>-44.522026602249184</c:v>
                </c:pt>
                <c:pt idx="3694">
                  <c:v>-44.518927589852289</c:v>
                </c:pt>
                <c:pt idx="3695">
                  <c:v>-44.515914495075982</c:v>
                </c:pt>
                <c:pt idx="3696">
                  <c:v>-44.512985908072736</c:v>
                </c:pt>
                <c:pt idx="3697">
                  <c:v>-44.510133959309925</c:v>
                </c:pt>
                <c:pt idx="3698">
                  <c:v>-44.507348128067733</c:v>
                </c:pt>
                <c:pt idx="3699">
                  <c:v>-44.504621513271431</c:v>
                </c:pt>
                <c:pt idx="3700">
                  <c:v>-44.501955958210196</c:v>
                </c:pt>
                <c:pt idx="3701">
                  <c:v>-44.499361974156209</c:v>
                </c:pt>
                <c:pt idx="3702">
                  <c:v>-44.496851515970754</c:v>
                </c:pt>
                <c:pt idx="3703">
                  <c:v>-44.494425426143216</c:v>
                </c:pt>
                <c:pt idx="3704">
                  <c:v>-44.492061377755306</c:v>
                </c:pt>
                <c:pt idx="3705">
                  <c:v>-44.489709325018495</c:v>
                </c:pt>
                <c:pt idx="3706">
                  <c:v>-44.487298253486379</c:v>
                </c:pt>
                <c:pt idx="3707">
                  <c:v>-44.484752257385402</c:v>
                </c:pt>
                <c:pt idx="3708">
                  <c:v>-44.482009268682575</c:v>
                </c:pt>
                <c:pt idx="3709">
                  <c:v>-44.479035526318164</c:v>
                </c:pt>
                <c:pt idx="3710">
                  <c:v>-44.475831975405896</c:v>
                </c:pt>
                <c:pt idx="3711">
                  <c:v>-44.472431266883021</c:v>
                </c:pt>
                <c:pt idx="3712">
                  <c:v>-44.468886339764808</c:v>
                </c:pt>
                <c:pt idx="3713">
                  <c:v>-44.465254721969252</c:v>
                </c:pt>
                <c:pt idx="3714">
                  <c:v>-44.461583754761058</c:v>
                </c:pt>
                <c:pt idx="3715">
                  <c:v>-44.457900825143462</c:v>
                </c:pt>
                <c:pt idx="3716">
                  <c:v>-44.454211389752309</c:v>
                </c:pt>
                <c:pt idx="3717">
                  <c:v>-44.45050475841014</c:v>
                </c:pt>
                <c:pt idx="3718">
                  <c:v>-44.446763668532611</c:v>
                </c:pt>
                <c:pt idx="3719">
                  <c:v>-44.442972090327167</c:v>
                </c:pt>
                <c:pt idx="3720">
                  <c:v>-44.439117742514121</c:v>
                </c:pt>
                <c:pt idx="3721">
                  <c:v>-44.435190254536117</c:v>
                </c:pt>
                <c:pt idx="3722">
                  <c:v>-44.431179031591853</c:v>
                </c:pt>
                <c:pt idx="3723">
                  <c:v>-44.427073392151719</c:v>
                </c:pt>
                <c:pt idx="3724">
                  <c:v>-44.422864491476886</c:v>
                </c:pt>
                <c:pt idx="3725">
                  <c:v>-44.418548140114723</c:v>
                </c:pt>
                <c:pt idx="3726">
                  <c:v>-44.414128283878782</c:v>
                </c:pt>
                <c:pt idx="3727">
                  <c:v>-44.409619576055739</c:v>
                </c:pt>
                <c:pt idx="3728">
                  <c:v>-44.405045771656837</c:v>
                </c:pt>
                <c:pt idx="3729">
                  <c:v>-44.400432987602855</c:v>
                </c:pt>
                <c:pt idx="3730">
                  <c:v>-44.395802059034992</c:v>
                </c:pt>
                <c:pt idx="3731">
                  <c:v>-44.391165183303926</c:v>
                </c:pt>
                <c:pt idx="3732">
                  <c:v>-44.386527276480628</c:v>
                </c:pt>
                <c:pt idx="3733">
                  <c:v>-44.38188868327893</c:v>
                </c:pt>
                <c:pt idx="3734">
                  <c:v>-44.377247019044987</c:v>
                </c:pt>
                <c:pt idx="3735">
                  <c:v>-44.372598193401402</c:v>
                </c:pt>
                <c:pt idx="3736">
                  <c:v>-44.367936057585354</c:v>
                </c:pt>
                <c:pt idx="3737">
                  <c:v>-44.363249463033995</c:v>
                </c:pt>
                <c:pt idx="3738">
                  <c:v>-44.358518424693585</c:v>
                </c:pt>
                <c:pt idx="3739">
                  <c:v>-44.353713430342168</c:v>
                </c:pt>
                <c:pt idx="3740">
                  <c:v>-44.34879921264659</c:v>
                </c:pt>
                <c:pt idx="3741">
                  <c:v>-44.343740360759561</c:v>
                </c:pt>
                <c:pt idx="3742">
                  <c:v>-44.338505926368157</c:v>
                </c:pt>
                <c:pt idx="3743">
                  <c:v>-44.333072197300424</c:v>
                </c:pt>
                <c:pt idx="3744">
                  <c:v>-44.327423717670328</c:v>
                </c:pt>
                <c:pt idx="3745">
                  <c:v>-44.32155272166932</c:v>
                </c:pt>
                <c:pt idx="3746">
                  <c:v>-44.315458191851775</c:v>
                </c:pt>
                <c:pt idx="3747">
                  <c:v>-44.309146306023237</c:v>
                </c:pt>
                <c:pt idx="3748">
                  <c:v>-44.302631992951504</c:v>
                </c:pt>
                <c:pt idx="3749">
                  <c:v>-44.295939420444633</c:v>
                </c:pt>
                <c:pt idx="3750">
                  <c:v>-44.289100638590092</c:v>
                </c:pt>
                <c:pt idx="3751">
                  <c:v>-44.282153390502117</c:v>
                </c:pt>
                <c:pt idx="3752">
                  <c:v>-44.275138259584843</c:v>
                </c:pt>
                <c:pt idx="3753">
                  <c:v>-44.26809473851511</c:v>
                </c:pt>
                <c:pt idx="3754">
                  <c:v>-44.261057560759554</c:v>
                </c:pt>
                <c:pt idx="3755">
                  <c:v>-44.254055266683068</c:v>
                </c:pt>
                <c:pt idx="3756">
                  <c:v>-44.247110705873268</c:v>
                </c:pt>
                <c:pt idx="3757">
                  <c:v>-44.240241608847526</c:v>
                </c:pt>
                <c:pt idx="3758">
                  <c:v>-44.23346055406121</c:v>
                </c:pt>
                <c:pt idx="3759">
                  <c:v>-44.226775059834772</c:v>
                </c:pt>
                <c:pt idx="3760">
                  <c:v>-44.220188045738297</c:v>
                </c:pt>
                <c:pt idx="3761">
                  <c:v>-44.213697990252172</c:v>
                </c:pt>
                <c:pt idx="3762">
                  <c:v>-44.207299092776545</c:v>
                </c:pt>
                <c:pt idx="3763">
                  <c:v>-44.200983436790537</c:v>
                </c:pt>
                <c:pt idx="3764">
                  <c:v>-44.194745823443874</c:v>
                </c:pt>
                <c:pt idx="3765">
                  <c:v>-44.188587957110457</c:v>
                </c:pt>
                <c:pt idx="3766">
                  <c:v>-44.182517730867019</c:v>
                </c:pt>
                <c:pt idx="3767">
                  <c:v>-44.176543937465368</c:v>
                </c:pt>
                <c:pt idx="3768">
                  <c:v>-44.170670785103454</c:v>
                </c:pt>
                <c:pt idx="3769">
                  <c:v>-44.164894935215926</c:v>
                </c:pt>
                <c:pt idx="3770">
                  <c:v>-44.159204241039468</c:v>
                </c:pt>
                <c:pt idx="3771">
                  <c:v>-44.153576932416627</c:v>
                </c:pt>
                <c:pt idx="3772">
                  <c:v>-44.147981500924494</c:v>
                </c:pt>
                <c:pt idx="3773">
                  <c:v>-44.142378058535087</c:v>
                </c:pt>
                <c:pt idx="3774">
                  <c:v>-44.136720996450613</c:v>
                </c:pt>
                <c:pt idx="3775">
                  <c:v>-44.13096204798773</c:v>
                </c:pt>
                <c:pt idx="3776">
                  <c:v>-44.125053581554333</c:v>
                </c:pt>
                <c:pt idx="3777">
                  <c:v>-44.118952433941232</c:v>
                </c:pt>
                <c:pt idx="3778">
                  <c:v>-44.112623653036458</c:v>
                </c:pt>
                <c:pt idx="3779">
                  <c:v>-44.106043105923241</c:v>
                </c:pt>
                <c:pt idx="3780">
                  <c:v>-44.099198733516346</c:v>
                </c:pt>
                <c:pt idx="3781">
                  <c:v>-44.092090471731787</c:v>
                </c:pt>
                <c:pt idx="3782">
                  <c:v>-44.084728287077951</c:v>
                </c:pt>
                <c:pt idx="3783">
                  <c:v>-44.077128330167177</c:v>
                </c:pt>
                <c:pt idx="3784">
                  <c:v>-44.069309073231409</c:v>
                </c:pt>
                <c:pt idx="3785">
                  <c:v>-44.061289407747779</c:v>
                </c:pt>
                <c:pt idx="3786">
                  <c:v>-44.053087883928725</c:v>
                </c:pt>
                <c:pt idx="3787">
                  <c:v>-44.044720996550566</c:v>
                </c:pt>
                <c:pt idx="3788">
                  <c:v>-44.036201294676047</c:v>
                </c:pt>
                <c:pt idx="3789">
                  <c:v>-44.027537971606812</c:v>
                </c:pt>
                <c:pt idx="3790">
                  <c:v>-44.018739899874753</c:v>
                </c:pt>
                <c:pt idx="3791">
                  <c:v>-44.009818927817761</c:v>
                </c:pt>
                <c:pt idx="3792">
                  <c:v>-44.000792935315886</c:v>
                </c:pt>
                <c:pt idx="3793">
                  <c:v>-43.991688450886997</c:v>
                </c:pt>
                <c:pt idx="3794">
                  <c:v>-43.982539850287147</c:v>
                </c:pt>
                <c:pt idx="3795">
                  <c:v>-43.973383503473848</c:v>
                </c:pt>
                <c:pt idx="3796">
                  <c:v>-43.964251454636056</c:v>
                </c:pt>
                <c:pt idx="3797">
                  <c:v>-43.955170050837005</c:v>
                </c:pt>
                <c:pt idx="3798">
                  <c:v>-43.946162311771765</c:v>
                </c:pt>
                <c:pt idx="3799">
                  <c:v>-43.937249448787512</c:v>
                </c:pt>
                <c:pt idx="3800">
                  <c:v>-43.928450406098193</c:v>
                </c:pt>
                <c:pt idx="3801">
                  <c:v>-43.919780874831005</c:v>
                </c:pt>
                <c:pt idx="3802">
                  <c:v>-43.911252116120686</c:v>
                </c:pt>
                <c:pt idx="3803">
                  <c:v>-43.902869248537584</c:v>
                </c:pt>
                <c:pt idx="3804">
                  <c:v>-43.894629431891744</c:v>
                </c:pt>
                <c:pt idx="3805">
                  <c:v>-43.886521312371627</c:v>
                </c:pt>
                <c:pt idx="3806">
                  <c:v>-43.878527482329133</c:v>
                </c:pt>
                <c:pt idx="3807">
                  <c:v>-43.870629727517837</c:v>
                </c:pt>
                <c:pt idx="3808">
                  <c:v>-43.862813525068447</c:v>
                </c:pt>
                <c:pt idx="3809">
                  <c:v>-43.855068781504336</c:v>
                </c:pt>
                <c:pt idx="3810">
                  <c:v>-43.847388036340625</c:v>
                </c:pt>
                <c:pt idx="3811">
                  <c:v>-43.83976508767779</c:v>
                </c:pt>
                <c:pt idx="3812">
                  <c:v>-43.832194786753021</c:v>
                </c:pt>
                <c:pt idx="3813">
                  <c:v>-43.824672605548322</c:v>
                </c:pt>
                <c:pt idx="3814">
                  <c:v>-43.817192920719535</c:v>
                </c:pt>
                <c:pt idx="3815">
                  <c:v>-43.809746972506588</c:v>
                </c:pt>
                <c:pt idx="3816">
                  <c:v>-43.802321857485339</c:v>
                </c:pt>
                <c:pt idx="3817">
                  <c:v>-43.794899660684536</c:v>
                </c:pt>
                <c:pt idx="3818">
                  <c:v>-43.787455381454343</c:v>
                </c:pt>
                <c:pt idx="3819">
                  <c:v>-43.779954928217649</c:v>
                </c:pt>
                <c:pt idx="3820">
                  <c:v>-43.772355310372113</c:v>
                </c:pt>
                <c:pt idx="3821">
                  <c:v>-43.764607499574808</c:v>
                </c:pt>
                <c:pt idx="3822">
                  <c:v>-43.756661420644541</c:v>
                </c:pt>
                <c:pt idx="3823">
                  <c:v>-43.74847171157181</c:v>
                </c:pt>
                <c:pt idx="3824">
                  <c:v>-43.740002115820744</c:v>
                </c:pt>
                <c:pt idx="3825">
                  <c:v>-43.731227492526571</c:v>
                </c:pt>
                <c:pt idx="3826">
                  <c:v>-43.722133603298879</c:v>
                </c:pt>
                <c:pt idx="3827">
                  <c:v>-43.712714976455587</c:v>
                </c:pt>
                <c:pt idx="3828">
                  <c:v>-43.702972938665035</c:v>
                </c:pt>
                <c:pt idx="3829">
                  <c:v>-43.692916991851739</c:v>
                </c:pt>
                <c:pt idx="3830">
                  <c:v>-43.682568917470334</c:v>
                </c:pt>
                <c:pt idx="3831">
                  <c:v>-43.671965043738766</c:v>
                </c:pt>
                <c:pt idx="3832">
                  <c:v>-43.661154171156909</c:v>
                </c:pt>
                <c:pt idx="3833">
                  <c:v>-43.650193028192646</c:v>
                </c:pt>
                <c:pt idx="3834">
                  <c:v>-43.639141280079677</c:v>
                </c:pt>
                <c:pt idx="3835">
                  <c:v>-43.628055868682523</c:v>
                </c:pt>
                <c:pt idx="3836">
                  <c:v>-43.616985268832494</c:v>
                </c:pt>
                <c:pt idx="3837">
                  <c:v>-43.605966267282881</c:v>
                </c:pt>
                <c:pt idx="3838">
                  <c:v>-43.595024117970212</c:v>
                </c:pt>
                <c:pt idx="3839">
                  <c:v>-43.584173553061433</c:v>
                </c:pt>
                <c:pt idx="3840">
                  <c:v>-43.573418314571057</c:v>
                </c:pt>
                <c:pt idx="3841">
                  <c:v>-43.562749927067927</c:v>
                </c:pt>
                <c:pt idx="3842">
                  <c:v>-43.552148000399598</c:v>
                </c:pt>
                <c:pt idx="3843">
                  <c:v>-43.54158305578575</c:v>
                </c:pt>
                <c:pt idx="3844">
                  <c:v>-43.531021066133164</c:v>
                </c:pt>
                <c:pt idx="3845">
                  <c:v>-43.520428224193644</c:v>
                </c:pt>
                <c:pt idx="3846">
                  <c:v>-43.509774351711762</c:v>
                </c:pt>
                <c:pt idx="3847">
                  <c:v>-43.499034193801236</c:v>
                </c:pt>
                <c:pt idx="3848">
                  <c:v>-43.488187622244133</c:v>
                </c:pt>
                <c:pt idx="3849">
                  <c:v>-43.477220219044931</c:v>
                </c:pt>
                <c:pt idx="3850">
                  <c:v>-43.466124449687271</c:v>
                </c:pt>
                <c:pt idx="3851">
                  <c:v>-43.454900664733515</c:v>
                </c:pt>
                <c:pt idx="3852">
                  <c:v>-43.443556952611544</c:v>
                </c:pt>
                <c:pt idx="3853">
                  <c:v>-43.432107410697029</c:v>
                </c:pt>
                <c:pt idx="3854">
                  <c:v>-43.420569771906727</c:v>
                </c:pt>
                <c:pt idx="3855">
                  <c:v>-43.408963590552062</c:v>
                </c:pt>
                <c:pt idx="3856">
                  <c:v>-43.397308665683283</c:v>
                </c:pt>
                <c:pt idx="3857">
                  <c:v>-43.385622839639794</c:v>
                </c:pt>
                <c:pt idx="3858">
                  <c:v>-43.373919843288881</c:v>
                </c:pt>
                <c:pt idx="3859">
                  <c:v>-43.362208495825747</c:v>
                </c:pt>
                <c:pt idx="3860">
                  <c:v>-43.350492845788253</c:v>
                </c:pt>
                <c:pt idx="3861">
                  <c:v>-43.338771901974205</c:v>
                </c:pt>
                <c:pt idx="3862">
                  <c:v>-43.327039591051935</c:v>
                </c:pt>
                <c:pt idx="3863">
                  <c:v>-43.315287272231643</c:v>
                </c:pt>
                <c:pt idx="3864">
                  <c:v>-43.30350898245409</c:v>
                </c:pt>
                <c:pt idx="3865">
                  <c:v>-43.29170600764779</c:v>
                </c:pt>
                <c:pt idx="3866">
                  <c:v>-43.279887527967709</c:v>
                </c:pt>
                <c:pt idx="3867">
                  <c:v>-43.268067655835736</c:v>
                </c:pt>
                <c:pt idx="3868">
                  <c:v>-43.25626125143684</c:v>
                </c:pt>
                <c:pt idx="3869">
                  <c:v>-43.24448019725039</c:v>
                </c:pt>
                <c:pt idx="3870">
                  <c:v>-43.232731069582307</c:v>
                </c:pt>
                <c:pt idx="3871">
                  <c:v>-43.221015096275636</c:v>
                </c:pt>
                <c:pt idx="3872">
                  <c:v>-43.209330615945717</c:v>
                </c:pt>
                <c:pt idx="3873">
                  <c:v>-43.197676511121912</c:v>
                </c:pt>
                <c:pt idx="3874">
                  <c:v>-43.186053635490822</c:v>
                </c:pt>
                <c:pt idx="3875">
                  <c:v>-43.174462613846238</c:v>
                </c:pt>
                <c:pt idx="3876">
                  <c:v>-43.162900171456833</c:v>
                </c:pt>
                <c:pt idx="3877">
                  <c:v>-43.151357682779</c:v>
                </c:pt>
                <c:pt idx="3878">
                  <c:v>-43.139822747962704</c:v>
                </c:pt>
                <c:pt idx="3879">
                  <c:v>-43.128281362309117</c:v>
                </c:pt>
                <c:pt idx="3880">
                  <c:v>-43.116718589152406</c:v>
                </c:pt>
                <c:pt idx="3881">
                  <c:v>-43.105118129917216</c:v>
                </c:pt>
                <c:pt idx="3882">
                  <c:v>-43.093462481679275</c:v>
                </c:pt>
                <c:pt idx="3883">
                  <c:v>-43.081734585253379</c:v>
                </c:pt>
                <c:pt idx="3884">
                  <c:v>-43.069919734016189</c:v>
                </c:pt>
                <c:pt idx="3885">
                  <c:v>-43.058005053486326</c:v>
                </c:pt>
                <c:pt idx="3886">
                  <c:v>-43.045975933916218</c:v>
                </c:pt>
                <c:pt idx="3887">
                  <c:v>-43.03381285993472</c:v>
                </c:pt>
                <c:pt idx="3888">
                  <c:v>-43.021492426393102</c:v>
                </c:pt>
                <c:pt idx="3889">
                  <c:v>-43.008992287527818</c:v>
                </c:pt>
                <c:pt idx="3890">
                  <c:v>-42.996296584453589</c:v>
                </c:pt>
                <c:pt idx="3891">
                  <c:v>-42.983398858785002</c:v>
                </c:pt>
                <c:pt idx="3892">
                  <c:v>-42.970301785203404</c:v>
                </c:pt>
                <c:pt idx="3893">
                  <c:v>-42.957014803198902</c:v>
                </c:pt>
                <c:pt idx="3894">
                  <c:v>-42.943551142264127</c:v>
                </c:pt>
                <c:pt idx="3895">
                  <c:v>-42.929925262234136</c:v>
                </c:pt>
                <c:pt idx="3896">
                  <c:v>-42.916151097475321</c:v>
                </c:pt>
                <c:pt idx="3897">
                  <c:v>-42.902240825243382</c:v>
                </c:pt>
                <c:pt idx="3898">
                  <c:v>-42.888203280979454</c:v>
                </c:pt>
                <c:pt idx="3899">
                  <c:v>-42.874041987852735</c:v>
                </c:pt>
                <c:pt idx="3900">
                  <c:v>-42.859754756610542</c:v>
                </c:pt>
                <c:pt idx="3901">
                  <c:v>-42.845336006298119</c:v>
                </c:pt>
                <c:pt idx="3902">
                  <c:v>-42.830778969557301</c:v>
                </c:pt>
                <c:pt idx="3903">
                  <c:v>-42.816074737215388</c:v>
                </c:pt>
                <c:pt idx="3904">
                  <c:v>-42.801210461684271</c:v>
                </c:pt>
                <c:pt idx="3905">
                  <c:v>-42.786170814396094</c:v>
                </c:pt>
                <c:pt idx="3906">
                  <c:v>-42.770942077030433</c:v>
                </c:pt>
                <c:pt idx="3907">
                  <c:v>-42.755515639539809</c:v>
                </c:pt>
                <c:pt idx="3908">
                  <c:v>-42.739889976205639</c:v>
                </c:pt>
                <c:pt idx="3909">
                  <c:v>-42.724072240339602</c:v>
                </c:pt>
                <c:pt idx="3910">
                  <c:v>-42.708080092076671</c:v>
                </c:pt>
                <c:pt idx="3911">
                  <c:v>-42.691942253936205</c:v>
                </c:pt>
                <c:pt idx="3912">
                  <c:v>-42.675695657685267</c:v>
                </c:pt>
                <c:pt idx="3913">
                  <c:v>-42.659379967707764</c:v>
                </c:pt>
                <c:pt idx="3914">
                  <c:v>-42.643032669632277</c:v>
                </c:pt>
                <c:pt idx="3915">
                  <c:v>-42.62668617290646</c:v>
                </c:pt>
                <c:pt idx="3916">
                  <c:v>-42.610365855785737</c:v>
                </c:pt>
                <c:pt idx="3917">
                  <c:v>-42.594088228292613</c:v>
                </c:pt>
                <c:pt idx="3918">
                  <c:v>-42.577860167257867</c:v>
                </c:pt>
                <c:pt idx="3919">
                  <c:v>-42.561680634990935</c:v>
                </c:pt>
                <c:pt idx="3920">
                  <c:v>-42.545544394451071</c:v>
                </c:pt>
                <c:pt idx="3921">
                  <c:v>-42.529445547912708</c:v>
                </c:pt>
                <c:pt idx="3922">
                  <c:v>-42.513379672481562</c:v>
                </c:pt>
                <c:pt idx="3923">
                  <c:v>-42.497344638989937</c:v>
                </c:pt>
                <c:pt idx="3924">
                  <c:v>-42.481340285478311</c:v>
                </c:pt>
                <c:pt idx="3925">
                  <c:v>-42.465367663133897</c:v>
                </c:pt>
                <c:pt idx="3926">
                  <c:v>-42.449428571856721</c:v>
                </c:pt>
                <c:pt idx="3927">
                  <c:v>-42.433524801699264</c:v>
                </c:pt>
                <c:pt idx="3928">
                  <c:v>-42.417657047887708</c:v>
                </c:pt>
                <c:pt idx="3929">
                  <c:v>-42.401825045238368</c:v>
                </c:pt>
                <c:pt idx="3930">
                  <c:v>-42.3860292134963</c:v>
                </c:pt>
                <c:pt idx="3931">
                  <c:v>-42.370272065633273</c:v>
                </c:pt>
                <c:pt idx="3932">
                  <c:v>-42.354558139964688</c:v>
                </c:pt>
                <c:pt idx="3933">
                  <c:v>-42.338892606598037</c:v>
                </c:pt>
                <c:pt idx="3934">
                  <c:v>-42.323279247887712</c:v>
                </c:pt>
                <c:pt idx="3935">
                  <c:v>-42.30771854786272</c:v>
                </c:pt>
                <c:pt idx="3936">
                  <c:v>-42.292206093776244</c:v>
                </c:pt>
                <c:pt idx="3937">
                  <c:v>-42.27673121129687</c:v>
                </c:pt>
                <c:pt idx="3938">
                  <c:v>-42.261276614446075</c:v>
                </c:pt>
                <c:pt idx="3939">
                  <c:v>-42.245820240389598</c:v>
                </c:pt>
                <c:pt idx="3940">
                  <c:v>-42.230339131216894</c:v>
                </c:pt>
                <c:pt idx="3941">
                  <c:v>-42.214813510622044</c:v>
                </c:pt>
                <c:pt idx="3942">
                  <c:v>-42.199228565308367</c:v>
                </c:pt>
                <c:pt idx="3943">
                  <c:v>-42.183572722019193</c:v>
                </c:pt>
                <c:pt idx="3944">
                  <c:v>-42.16783398975226</c:v>
                </c:pt>
                <c:pt idx="3945">
                  <c:v>-42.151997561659286</c:v>
                </c:pt>
                <c:pt idx="3946">
                  <c:v>-42.136046326618043</c:v>
                </c:pt>
                <c:pt idx="3947">
                  <c:v>-42.119963146113172</c:v>
                </c:pt>
                <c:pt idx="3948">
                  <c:v>-42.103733138815002</c:v>
                </c:pt>
                <c:pt idx="3949">
                  <c:v>-42.087345455485831</c:v>
                </c:pt>
                <c:pt idx="3950">
                  <c:v>-42.07079414381375</c:v>
                </c:pt>
                <c:pt idx="3951">
                  <c:v>-42.054077202599053</c:v>
                </c:pt>
                <c:pt idx="3952">
                  <c:v>-42.037194532316626</c:v>
                </c:pt>
                <c:pt idx="3953">
                  <c:v>-42.02014738945234</c:v>
                </c:pt>
                <c:pt idx="3954">
                  <c:v>-42.002940424843487</c:v>
                </c:pt>
                <c:pt idx="3955">
                  <c:v>-41.985584641939212</c:v>
                </c:pt>
                <c:pt idx="3956">
                  <c:v>-41.968100042039197</c:v>
                </c:pt>
                <c:pt idx="3957">
                  <c:v>-41.950518200699527</c:v>
                </c:pt>
                <c:pt idx="3958">
                  <c:v>-41.932883569057431</c:v>
                </c:pt>
                <c:pt idx="3959">
                  <c:v>-41.915251093776256</c:v>
                </c:pt>
                <c:pt idx="3960">
                  <c:v>-41.897680816345613</c:v>
                </c:pt>
                <c:pt idx="3961">
                  <c:v>-41.88023301614566</c:v>
                </c:pt>
                <c:pt idx="3962">
                  <c:v>-41.862965244738511</c:v>
                </c:pt>
                <c:pt idx="3963">
                  <c:v>-41.845929442789</c:v>
                </c:pt>
                <c:pt idx="3964">
                  <c:v>-41.82916869602569</c:v>
                </c:pt>
                <c:pt idx="3965">
                  <c:v>-41.812715985753258</c:v>
                </c:pt>
                <c:pt idx="3966">
                  <c:v>-41.796595766558056</c:v>
                </c:pt>
                <c:pt idx="3967">
                  <c:v>-41.780824926917973</c:v>
                </c:pt>
                <c:pt idx="3968">
                  <c:v>-41.765408653336365</c:v>
                </c:pt>
                <c:pt idx="3969">
                  <c:v>-41.750330376455587</c:v>
                </c:pt>
                <c:pt idx="3970">
                  <c:v>-41.735539910472085</c:v>
                </c:pt>
                <c:pt idx="3971">
                  <c:v>-41.720946418844981</c:v>
                </c:pt>
                <c:pt idx="3972">
                  <c:v>-41.706421406648033</c:v>
                </c:pt>
                <c:pt idx="3973">
                  <c:v>-41.691812613596298</c:v>
                </c:pt>
                <c:pt idx="3974">
                  <c:v>-41.676964729917216</c:v>
                </c:pt>
                <c:pt idx="3975">
                  <c:v>-41.661740272031693</c:v>
                </c:pt>
                <c:pt idx="3976">
                  <c:v>-41.646035587902723</c:v>
                </c:pt>
                <c:pt idx="3977">
                  <c:v>-41.629790153461329</c:v>
                </c:pt>
                <c:pt idx="3978">
                  <c:v>-41.61298856530837</c:v>
                </c:pt>
                <c:pt idx="3979">
                  <c:v>-41.595654685478323</c:v>
                </c:pt>
                <c:pt idx="3980">
                  <c:v>-41.577839022694029</c:v>
                </c:pt>
                <c:pt idx="3981">
                  <c:v>-41.55960383624064</c:v>
                </c:pt>
                <c:pt idx="3982">
                  <c:v>-41.541011927017948</c:v>
                </c:pt>
                <c:pt idx="3983">
                  <c:v>-41.522121898325118</c:v>
                </c:pt>
                <c:pt idx="3984">
                  <c:v>-41.502987946113166</c:v>
                </c:pt>
                <c:pt idx="3985">
                  <c:v>-41.483660439339857</c:v>
                </c:pt>
                <c:pt idx="3986">
                  <c:v>-41.464184948312614</c:v>
                </c:pt>
                <c:pt idx="3987">
                  <c:v>-41.444599762359104</c:v>
                </c:pt>
                <c:pt idx="3988">
                  <c:v>-41.424933144713513</c:v>
                </c:pt>
                <c:pt idx="3989">
                  <c:v>-41.405201085428331</c:v>
                </c:pt>
                <c:pt idx="3990">
                  <c:v>-41.385406245088419</c:v>
                </c:pt>
                <c:pt idx="3991">
                  <c:v>-41.365539983153909</c:v>
                </c:pt>
                <c:pt idx="3992">
                  <c:v>-41.345588792351606</c:v>
                </c:pt>
                <c:pt idx="3993">
                  <c:v>-41.325542982704022</c:v>
                </c:pt>
                <c:pt idx="3994">
                  <c:v>-41.305403257535311</c:v>
                </c:pt>
                <c:pt idx="3995">
                  <c:v>-41.285182625843234</c:v>
                </c:pt>
                <c:pt idx="3996">
                  <c:v>-41.264904114271133</c:v>
                </c:pt>
                <c:pt idx="3997">
                  <c:v>-41.244596028742514</c:v>
                </c:pt>
                <c:pt idx="3998">
                  <c:v>-41.224286513771254</c:v>
                </c:pt>
                <c:pt idx="3999">
                  <c:v>-41.203999138315119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116288"/>
        <c:axId val="73877376"/>
      </c:scatterChart>
      <c:valAx>
        <c:axId val="69116288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Time (ms)</a:t>
                </a:r>
              </a:p>
            </c:rich>
          </c:tx>
          <c:layout>
            <c:manualLayout>
              <c:xMode val="edge"/>
              <c:yMode val="edge"/>
              <c:x val="0.49187461263814736"/>
              <c:y val="0.91582550756088055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877376"/>
        <c:crosses val="autoZero"/>
        <c:crossBetween val="midCat"/>
      </c:valAx>
      <c:valAx>
        <c:axId val="7387737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/>
                  <a:t>Thoracic Z Angle Relative to Pelvis Z Angle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1628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6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integrated rate sensor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Relative!$A$2:$A$4001</c:f>
              <c:numCache>
                <c:formatCode>General</c:formatCode>
                <c:ptCount val="400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</c:v>
                </c:pt>
                <c:pt idx="319">
                  <c:v>31.9</c:v>
                </c:pt>
                <c:pt idx="320">
                  <c:v>32</c:v>
                </c:pt>
                <c:pt idx="321">
                  <c:v>32.1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  <c:pt idx="1001">
                  <c:v>100.1</c:v>
                </c:pt>
                <c:pt idx="1002">
                  <c:v>100.2</c:v>
                </c:pt>
                <c:pt idx="1003">
                  <c:v>100.3</c:v>
                </c:pt>
                <c:pt idx="1004">
                  <c:v>100.4</c:v>
                </c:pt>
                <c:pt idx="1005">
                  <c:v>100.5</c:v>
                </c:pt>
                <c:pt idx="1006">
                  <c:v>100.6</c:v>
                </c:pt>
                <c:pt idx="1007">
                  <c:v>100.7</c:v>
                </c:pt>
                <c:pt idx="1008">
                  <c:v>100.8</c:v>
                </c:pt>
                <c:pt idx="1009">
                  <c:v>100.9</c:v>
                </c:pt>
                <c:pt idx="1010">
                  <c:v>101</c:v>
                </c:pt>
                <c:pt idx="1011">
                  <c:v>101.1</c:v>
                </c:pt>
                <c:pt idx="1012">
                  <c:v>101.2</c:v>
                </c:pt>
                <c:pt idx="1013">
                  <c:v>101.3</c:v>
                </c:pt>
                <c:pt idx="1014">
                  <c:v>101.4</c:v>
                </c:pt>
                <c:pt idx="1015">
                  <c:v>101.5</c:v>
                </c:pt>
                <c:pt idx="1016">
                  <c:v>101.6</c:v>
                </c:pt>
                <c:pt idx="1017">
                  <c:v>101.7</c:v>
                </c:pt>
                <c:pt idx="1018">
                  <c:v>101.8</c:v>
                </c:pt>
                <c:pt idx="1019">
                  <c:v>101.9</c:v>
                </c:pt>
                <c:pt idx="1020">
                  <c:v>102</c:v>
                </c:pt>
                <c:pt idx="1021">
                  <c:v>102.1</c:v>
                </c:pt>
                <c:pt idx="1022">
                  <c:v>102.2</c:v>
                </c:pt>
                <c:pt idx="1023">
                  <c:v>102.3</c:v>
                </c:pt>
                <c:pt idx="1024">
                  <c:v>102.4</c:v>
                </c:pt>
                <c:pt idx="1025">
                  <c:v>102.5</c:v>
                </c:pt>
                <c:pt idx="1026">
                  <c:v>102.6</c:v>
                </c:pt>
                <c:pt idx="1027">
                  <c:v>102.7</c:v>
                </c:pt>
                <c:pt idx="1028">
                  <c:v>102.8</c:v>
                </c:pt>
                <c:pt idx="1029">
                  <c:v>102.9</c:v>
                </c:pt>
                <c:pt idx="1030">
                  <c:v>103</c:v>
                </c:pt>
                <c:pt idx="1031">
                  <c:v>103.1</c:v>
                </c:pt>
                <c:pt idx="1032">
                  <c:v>103.2</c:v>
                </c:pt>
                <c:pt idx="1033">
                  <c:v>103.3</c:v>
                </c:pt>
                <c:pt idx="1034">
                  <c:v>103.4</c:v>
                </c:pt>
                <c:pt idx="1035">
                  <c:v>103.5</c:v>
                </c:pt>
                <c:pt idx="1036">
                  <c:v>103.6</c:v>
                </c:pt>
                <c:pt idx="1037">
                  <c:v>103.7</c:v>
                </c:pt>
                <c:pt idx="1038">
                  <c:v>103.8</c:v>
                </c:pt>
                <c:pt idx="1039">
                  <c:v>103.9</c:v>
                </c:pt>
                <c:pt idx="1040">
                  <c:v>104</c:v>
                </c:pt>
                <c:pt idx="1041">
                  <c:v>104.1</c:v>
                </c:pt>
                <c:pt idx="1042">
                  <c:v>104.2</c:v>
                </c:pt>
                <c:pt idx="1043">
                  <c:v>104.3</c:v>
                </c:pt>
                <c:pt idx="1044">
                  <c:v>104.4</c:v>
                </c:pt>
                <c:pt idx="1045">
                  <c:v>104.5</c:v>
                </c:pt>
                <c:pt idx="1046">
                  <c:v>104.6</c:v>
                </c:pt>
                <c:pt idx="1047">
                  <c:v>104.7</c:v>
                </c:pt>
                <c:pt idx="1048">
                  <c:v>104.8</c:v>
                </c:pt>
                <c:pt idx="1049">
                  <c:v>104.9</c:v>
                </c:pt>
                <c:pt idx="1050">
                  <c:v>105</c:v>
                </c:pt>
                <c:pt idx="1051">
                  <c:v>105.1</c:v>
                </c:pt>
                <c:pt idx="1052">
                  <c:v>105.2</c:v>
                </c:pt>
                <c:pt idx="1053">
                  <c:v>105.3</c:v>
                </c:pt>
                <c:pt idx="1054">
                  <c:v>105.4</c:v>
                </c:pt>
                <c:pt idx="1055">
                  <c:v>105.5</c:v>
                </c:pt>
                <c:pt idx="1056">
                  <c:v>105.6</c:v>
                </c:pt>
                <c:pt idx="1057">
                  <c:v>105.7</c:v>
                </c:pt>
                <c:pt idx="1058">
                  <c:v>105.8</c:v>
                </c:pt>
                <c:pt idx="1059">
                  <c:v>105.9</c:v>
                </c:pt>
                <c:pt idx="1060">
                  <c:v>106</c:v>
                </c:pt>
                <c:pt idx="1061">
                  <c:v>106.1</c:v>
                </c:pt>
                <c:pt idx="1062">
                  <c:v>106.2</c:v>
                </c:pt>
                <c:pt idx="1063">
                  <c:v>106.3</c:v>
                </c:pt>
                <c:pt idx="1064">
                  <c:v>106.4</c:v>
                </c:pt>
                <c:pt idx="1065">
                  <c:v>106.5</c:v>
                </c:pt>
                <c:pt idx="1066">
                  <c:v>106.6</c:v>
                </c:pt>
                <c:pt idx="1067">
                  <c:v>106.7</c:v>
                </c:pt>
                <c:pt idx="1068">
                  <c:v>106.8</c:v>
                </c:pt>
                <c:pt idx="1069">
                  <c:v>106.9</c:v>
                </c:pt>
                <c:pt idx="1070">
                  <c:v>107</c:v>
                </c:pt>
                <c:pt idx="1071">
                  <c:v>107.1</c:v>
                </c:pt>
                <c:pt idx="1072">
                  <c:v>107.2</c:v>
                </c:pt>
                <c:pt idx="1073">
                  <c:v>107.3</c:v>
                </c:pt>
                <c:pt idx="1074">
                  <c:v>107.4</c:v>
                </c:pt>
                <c:pt idx="1075">
                  <c:v>107.5</c:v>
                </c:pt>
                <c:pt idx="1076">
                  <c:v>107.6</c:v>
                </c:pt>
                <c:pt idx="1077">
                  <c:v>107.7</c:v>
                </c:pt>
                <c:pt idx="1078">
                  <c:v>107.8</c:v>
                </c:pt>
                <c:pt idx="1079">
                  <c:v>107.9</c:v>
                </c:pt>
                <c:pt idx="1080">
                  <c:v>108</c:v>
                </c:pt>
                <c:pt idx="1081">
                  <c:v>108.1</c:v>
                </c:pt>
                <c:pt idx="1082">
                  <c:v>108.2</c:v>
                </c:pt>
                <c:pt idx="1083">
                  <c:v>108.3</c:v>
                </c:pt>
                <c:pt idx="1084">
                  <c:v>108.4</c:v>
                </c:pt>
                <c:pt idx="1085">
                  <c:v>108.5</c:v>
                </c:pt>
                <c:pt idx="1086">
                  <c:v>108.6</c:v>
                </c:pt>
                <c:pt idx="1087">
                  <c:v>108.7</c:v>
                </c:pt>
                <c:pt idx="1088">
                  <c:v>108.8</c:v>
                </c:pt>
                <c:pt idx="1089">
                  <c:v>108.9</c:v>
                </c:pt>
                <c:pt idx="1090">
                  <c:v>109</c:v>
                </c:pt>
                <c:pt idx="1091">
                  <c:v>109.1</c:v>
                </c:pt>
                <c:pt idx="1092">
                  <c:v>109.2</c:v>
                </c:pt>
                <c:pt idx="1093">
                  <c:v>109.3</c:v>
                </c:pt>
                <c:pt idx="1094">
                  <c:v>109.4</c:v>
                </c:pt>
                <c:pt idx="1095">
                  <c:v>109.5</c:v>
                </c:pt>
                <c:pt idx="1096">
                  <c:v>109.6</c:v>
                </c:pt>
                <c:pt idx="1097">
                  <c:v>109.7</c:v>
                </c:pt>
                <c:pt idx="1098">
                  <c:v>109.8</c:v>
                </c:pt>
                <c:pt idx="1099">
                  <c:v>109.9</c:v>
                </c:pt>
                <c:pt idx="1100">
                  <c:v>110</c:v>
                </c:pt>
                <c:pt idx="1101">
                  <c:v>110.1</c:v>
                </c:pt>
                <c:pt idx="1102">
                  <c:v>110.2</c:v>
                </c:pt>
                <c:pt idx="1103">
                  <c:v>110.3</c:v>
                </c:pt>
                <c:pt idx="1104">
                  <c:v>110.4</c:v>
                </c:pt>
                <c:pt idx="1105">
                  <c:v>110.5</c:v>
                </c:pt>
                <c:pt idx="1106">
                  <c:v>110.6</c:v>
                </c:pt>
                <c:pt idx="1107">
                  <c:v>110.7</c:v>
                </c:pt>
                <c:pt idx="1108">
                  <c:v>110.8</c:v>
                </c:pt>
                <c:pt idx="1109">
                  <c:v>110.9</c:v>
                </c:pt>
                <c:pt idx="1110">
                  <c:v>111</c:v>
                </c:pt>
                <c:pt idx="1111">
                  <c:v>111.1</c:v>
                </c:pt>
                <c:pt idx="1112">
                  <c:v>111.2</c:v>
                </c:pt>
                <c:pt idx="1113">
                  <c:v>111.3</c:v>
                </c:pt>
                <c:pt idx="1114">
                  <c:v>111.4</c:v>
                </c:pt>
                <c:pt idx="1115">
                  <c:v>111.5</c:v>
                </c:pt>
                <c:pt idx="1116">
                  <c:v>111.6</c:v>
                </c:pt>
                <c:pt idx="1117">
                  <c:v>111.7</c:v>
                </c:pt>
                <c:pt idx="1118">
                  <c:v>111.8</c:v>
                </c:pt>
                <c:pt idx="1119">
                  <c:v>111.9</c:v>
                </c:pt>
                <c:pt idx="1120">
                  <c:v>112</c:v>
                </c:pt>
                <c:pt idx="1121">
                  <c:v>112.1</c:v>
                </c:pt>
                <c:pt idx="1122">
                  <c:v>112.2</c:v>
                </c:pt>
                <c:pt idx="1123">
                  <c:v>112.3</c:v>
                </c:pt>
                <c:pt idx="1124">
                  <c:v>112.4</c:v>
                </c:pt>
                <c:pt idx="1125">
                  <c:v>112.5</c:v>
                </c:pt>
                <c:pt idx="1126">
                  <c:v>112.6</c:v>
                </c:pt>
                <c:pt idx="1127">
                  <c:v>112.7</c:v>
                </c:pt>
                <c:pt idx="1128">
                  <c:v>112.8</c:v>
                </c:pt>
                <c:pt idx="1129">
                  <c:v>112.9</c:v>
                </c:pt>
                <c:pt idx="1130">
                  <c:v>113</c:v>
                </c:pt>
                <c:pt idx="1131">
                  <c:v>113.1</c:v>
                </c:pt>
                <c:pt idx="1132">
                  <c:v>113.2</c:v>
                </c:pt>
                <c:pt idx="1133">
                  <c:v>113.3</c:v>
                </c:pt>
                <c:pt idx="1134">
                  <c:v>113.4</c:v>
                </c:pt>
                <c:pt idx="1135">
                  <c:v>113.5</c:v>
                </c:pt>
                <c:pt idx="1136">
                  <c:v>113.6</c:v>
                </c:pt>
                <c:pt idx="1137">
                  <c:v>113.7</c:v>
                </c:pt>
                <c:pt idx="1138">
                  <c:v>113.8</c:v>
                </c:pt>
                <c:pt idx="1139">
                  <c:v>113.9</c:v>
                </c:pt>
                <c:pt idx="1140">
                  <c:v>114</c:v>
                </c:pt>
                <c:pt idx="1141">
                  <c:v>114.1</c:v>
                </c:pt>
                <c:pt idx="1142">
                  <c:v>114.2</c:v>
                </c:pt>
                <c:pt idx="1143">
                  <c:v>114.3</c:v>
                </c:pt>
                <c:pt idx="1144">
                  <c:v>114.4</c:v>
                </c:pt>
                <c:pt idx="1145">
                  <c:v>114.5</c:v>
                </c:pt>
                <c:pt idx="1146">
                  <c:v>114.6</c:v>
                </c:pt>
                <c:pt idx="1147">
                  <c:v>114.7</c:v>
                </c:pt>
                <c:pt idx="1148">
                  <c:v>114.8</c:v>
                </c:pt>
                <c:pt idx="1149">
                  <c:v>114.9</c:v>
                </c:pt>
                <c:pt idx="1150">
                  <c:v>115</c:v>
                </c:pt>
                <c:pt idx="1151">
                  <c:v>115.1</c:v>
                </c:pt>
                <c:pt idx="1152">
                  <c:v>115.2</c:v>
                </c:pt>
                <c:pt idx="1153">
                  <c:v>115.3</c:v>
                </c:pt>
                <c:pt idx="1154">
                  <c:v>115.4</c:v>
                </c:pt>
                <c:pt idx="1155">
                  <c:v>115.5</c:v>
                </c:pt>
                <c:pt idx="1156">
                  <c:v>115.6</c:v>
                </c:pt>
                <c:pt idx="1157">
                  <c:v>115.7</c:v>
                </c:pt>
                <c:pt idx="1158">
                  <c:v>115.8</c:v>
                </c:pt>
                <c:pt idx="1159">
                  <c:v>115.9</c:v>
                </c:pt>
                <c:pt idx="1160">
                  <c:v>116</c:v>
                </c:pt>
                <c:pt idx="1161">
                  <c:v>116.1</c:v>
                </c:pt>
                <c:pt idx="1162">
                  <c:v>116.2</c:v>
                </c:pt>
                <c:pt idx="1163">
                  <c:v>116.3</c:v>
                </c:pt>
                <c:pt idx="1164">
                  <c:v>116.4</c:v>
                </c:pt>
                <c:pt idx="1165">
                  <c:v>116.5</c:v>
                </c:pt>
                <c:pt idx="1166">
                  <c:v>116.6</c:v>
                </c:pt>
                <c:pt idx="1167">
                  <c:v>116.7</c:v>
                </c:pt>
                <c:pt idx="1168">
                  <c:v>116.8</c:v>
                </c:pt>
                <c:pt idx="1169">
                  <c:v>116.9</c:v>
                </c:pt>
                <c:pt idx="1170">
                  <c:v>117</c:v>
                </c:pt>
                <c:pt idx="1171">
                  <c:v>117.1</c:v>
                </c:pt>
                <c:pt idx="1172">
                  <c:v>117.2</c:v>
                </c:pt>
                <c:pt idx="1173">
                  <c:v>117.3</c:v>
                </c:pt>
                <c:pt idx="1174">
                  <c:v>117.4</c:v>
                </c:pt>
                <c:pt idx="1175">
                  <c:v>117.5</c:v>
                </c:pt>
                <c:pt idx="1176">
                  <c:v>117.6</c:v>
                </c:pt>
                <c:pt idx="1177">
                  <c:v>117.7</c:v>
                </c:pt>
                <c:pt idx="1178">
                  <c:v>117.8</c:v>
                </c:pt>
                <c:pt idx="1179">
                  <c:v>117.9</c:v>
                </c:pt>
                <c:pt idx="1180">
                  <c:v>118</c:v>
                </c:pt>
                <c:pt idx="1181">
                  <c:v>118.1</c:v>
                </c:pt>
                <c:pt idx="1182">
                  <c:v>118.2</c:v>
                </c:pt>
                <c:pt idx="1183">
                  <c:v>118.3</c:v>
                </c:pt>
                <c:pt idx="1184">
                  <c:v>118.4</c:v>
                </c:pt>
                <c:pt idx="1185">
                  <c:v>118.5</c:v>
                </c:pt>
                <c:pt idx="1186">
                  <c:v>118.6</c:v>
                </c:pt>
                <c:pt idx="1187">
                  <c:v>118.7</c:v>
                </c:pt>
                <c:pt idx="1188">
                  <c:v>118.8</c:v>
                </c:pt>
                <c:pt idx="1189">
                  <c:v>118.9</c:v>
                </c:pt>
                <c:pt idx="1190">
                  <c:v>119</c:v>
                </c:pt>
                <c:pt idx="1191">
                  <c:v>119.1</c:v>
                </c:pt>
                <c:pt idx="1192">
                  <c:v>119.2</c:v>
                </c:pt>
                <c:pt idx="1193">
                  <c:v>119.3</c:v>
                </c:pt>
                <c:pt idx="1194">
                  <c:v>119.4</c:v>
                </c:pt>
                <c:pt idx="1195">
                  <c:v>119.5</c:v>
                </c:pt>
                <c:pt idx="1196">
                  <c:v>119.6</c:v>
                </c:pt>
                <c:pt idx="1197">
                  <c:v>119.7</c:v>
                </c:pt>
                <c:pt idx="1198">
                  <c:v>119.8</c:v>
                </c:pt>
                <c:pt idx="1199">
                  <c:v>119.9</c:v>
                </c:pt>
                <c:pt idx="1200">
                  <c:v>120</c:v>
                </c:pt>
                <c:pt idx="1201">
                  <c:v>120.1</c:v>
                </c:pt>
                <c:pt idx="1202">
                  <c:v>120.2</c:v>
                </c:pt>
                <c:pt idx="1203">
                  <c:v>120.3</c:v>
                </c:pt>
                <c:pt idx="1204">
                  <c:v>120.4</c:v>
                </c:pt>
                <c:pt idx="1205">
                  <c:v>120.5</c:v>
                </c:pt>
                <c:pt idx="1206">
                  <c:v>120.6</c:v>
                </c:pt>
                <c:pt idx="1207">
                  <c:v>120.7</c:v>
                </c:pt>
                <c:pt idx="1208">
                  <c:v>120.8</c:v>
                </c:pt>
                <c:pt idx="1209">
                  <c:v>120.9</c:v>
                </c:pt>
                <c:pt idx="1210">
                  <c:v>121</c:v>
                </c:pt>
                <c:pt idx="1211">
                  <c:v>121.1</c:v>
                </c:pt>
                <c:pt idx="1212">
                  <c:v>121.2</c:v>
                </c:pt>
                <c:pt idx="1213">
                  <c:v>121.3</c:v>
                </c:pt>
                <c:pt idx="1214">
                  <c:v>121.4</c:v>
                </c:pt>
                <c:pt idx="1215">
                  <c:v>121.5</c:v>
                </c:pt>
                <c:pt idx="1216">
                  <c:v>121.6</c:v>
                </c:pt>
                <c:pt idx="1217">
                  <c:v>121.7</c:v>
                </c:pt>
                <c:pt idx="1218">
                  <c:v>121.8</c:v>
                </c:pt>
                <c:pt idx="1219">
                  <c:v>121.9</c:v>
                </c:pt>
                <c:pt idx="1220">
                  <c:v>122</c:v>
                </c:pt>
                <c:pt idx="1221">
                  <c:v>122.1</c:v>
                </c:pt>
                <c:pt idx="1222">
                  <c:v>122.2</c:v>
                </c:pt>
                <c:pt idx="1223">
                  <c:v>122.3</c:v>
                </c:pt>
                <c:pt idx="1224">
                  <c:v>122.4</c:v>
                </c:pt>
                <c:pt idx="1225">
                  <c:v>122.5</c:v>
                </c:pt>
                <c:pt idx="1226">
                  <c:v>122.6</c:v>
                </c:pt>
                <c:pt idx="1227">
                  <c:v>122.7</c:v>
                </c:pt>
                <c:pt idx="1228">
                  <c:v>122.8</c:v>
                </c:pt>
                <c:pt idx="1229">
                  <c:v>122.9</c:v>
                </c:pt>
                <c:pt idx="1230">
                  <c:v>123</c:v>
                </c:pt>
                <c:pt idx="1231">
                  <c:v>123.1</c:v>
                </c:pt>
                <c:pt idx="1232">
                  <c:v>123.2</c:v>
                </c:pt>
                <c:pt idx="1233">
                  <c:v>123.3</c:v>
                </c:pt>
                <c:pt idx="1234">
                  <c:v>123.4</c:v>
                </c:pt>
                <c:pt idx="1235">
                  <c:v>123.5</c:v>
                </c:pt>
                <c:pt idx="1236">
                  <c:v>123.6</c:v>
                </c:pt>
                <c:pt idx="1237">
                  <c:v>123.7</c:v>
                </c:pt>
                <c:pt idx="1238">
                  <c:v>123.8</c:v>
                </c:pt>
                <c:pt idx="1239">
                  <c:v>123.9</c:v>
                </c:pt>
                <c:pt idx="1240">
                  <c:v>124</c:v>
                </c:pt>
                <c:pt idx="1241">
                  <c:v>124.1</c:v>
                </c:pt>
                <c:pt idx="1242">
                  <c:v>124.2</c:v>
                </c:pt>
                <c:pt idx="1243">
                  <c:v>124.3</c:v>
                </c:pt>
                <c:pt idx="1244">
                  <c:v>124.4</c:v>
                </c:pt>
                <c:pt idx="1245">
                  <c:v>124.5</c:v>
                </c:pt>
                <c:pt idx="1246">
                  <c:v>124.6</c:v>
                </c:pt>
                <c:pt idx="1247">
                  <c:v>124.7</c:v>
                </c:pt>
                <c:pt idx="1248">
                  <c:v>124.8</c:v>
                </c:pt>
                <c:pt idx="1249">
                  <c:v>124.9</c:v>
                </c:pt>
                <c:pt idx="1250">
                  <c:v>125</c:v>
                </c:pt>
                <c:pt idx="1251">
                  <c:v>125.1</c:v>
                </c:pt>
                <c:pt idx="1252">
                  <c:v>125.2</c:v>
                </c:pt>
                <c:pt idx="1253">
                  <c:v>125.3</c:v>
                </c:pt>
                <c:pt idx="1254">
                  <c:v>125.4</c:v>
                </c:pt>
                <c:pt idx="1255">
                  <c:v>125.5</c:v>
                </c:pt>
                <c:pt idx="1256">
                  <c:v>125.6</c:v>
                </c:pt>
                <c:pt idx="1257">
                  <c:v>125.7</c:v>
                </c:pt>
                <c:pt idx="1258">
                  <c:v>125.8</c:v>
                </c:pt>
                <c:pt idx="1259">
                  <c:v>125.9</c:v>
                </c:pt>
                <c:pt idx="1260">
                  <c:v>126</c:v>
                </c:pt>
                <c:pt idx="1261">
                  <c:v>126.1</c:v>
                </c:pt>
                <c:pt idx="1262">
                  <c:v>126.2</c:v>
                </c:pt>
                <c:pt idx="1263">
                  <c:v>126.3</c:v>
                </c:pt>
                <c:pt idx="1264">
                  <c:v>126.4</c:v>
                </c:pt>
                <c:pt idx="1265">
                  <c:v>126.5</c:v>
                </c:pt>
                <c:pt idx="1266">
                  <c:v>126.6</c:v>
                </c:pt>
                <c:pt idx="1267">
                  <c:v>126.7</c:v>
                </c:pt>
                <c:pt idx="1268">
                  <c:v>126.8</c:v>
                </c:pt>
                <c:pt idx="1269">
                  <c:v>126.9</c:v>
                </c:pt>
                <c:pt idx="1270">
                  <c:v>127</c:v>
                </c:pt>
                <c:pt idx="1271">
                  <c:v>127.1</c:v>
                </c:pt>
                <c:pt idx="1272">
                  <c:v>127.2</c:v>
                </c:pt>
                <c:pt idx="1273">
                  <c:v>127.3</c:v>
                </c:pt>
                <c:pt idx="1274">
                  <c:v>127.4</c:v>
                </c:pt>
                <c:pt idx="1275">
                  <c:v>127.5</c:v>
                </c:pt>
                <c:pt idx="1276">
                  <c:v>127.6</c:v>
                </c:pt>
                <c:pt idx="1277">
                  <c:v>127.7</c:v>
                </c:pt>
                <c:pt idx="1278">
                  <c:v>127.8</c:v>
                </c:pt>
                <c:pt idx="1279">
                  <c:v>127.9</c:v>
                </c:pt>
                <c:pt idx="1280">
                  <c:v>128</c:v>
                </c:pt>
                <c:pt idx="1281">
                  <c:v>128.1</c:v>
                </c:pt>
                <c:pt idx="1282">
                  <c:v>128.19999999999999</c:v>
                </c:pt>
                <c:pt idx="1283">
                  <c:v>128.30000000000001</c:v>
                </c:pt>
                <c:pt idx="1284">
                  <c:v>128.4</c:v>
                </c:pt>
                <c:pt idx="1285">
                  <c:v>128.5</c:v>
                </c:pt>
                <c:pt idx="1286">
                  <c:v>128.6</c:v>
                </c:pt>
                <c:pt idx="1287">
                  <c:v>128.69999999999999</c:v>
                </c:pt>
                <c:pt idx="1288">
                  <c:v>128.80000000000001</c:v>
                </c:pt>
                <c:pt idx="1289">
                  <c:v>128.9</c:v>
                </c:pt>
                <c:pt idx="1290">
                  <c:v>129</c:v>
                </c:pt>
                <c:pt idx="1291">
                  <c:v>129.1</c:v>
                </c:pt>
                <c:pt idx="1292">
                  <c:v>129.19999999999999</c:v>
                </c:pt>
                <c:pt idx="1293">
                  <c:v>129.30000000000001</c:v>
                </c:pt>
                <c:pt idx="1294">
                  <c:v>129.4</c:v>
                </c:pt>
                <c:pt idx="1295">
                  <c:v>129.5</c:v>
                </c:pt>
                <c:pt idx="1296">
                  <c:v>129.6</c:v>
                </c:pt>
                <c:pt idx="1297">
                  <c:v>129.69999999999999</c:v>
                </c:pt>
                <c:pt idx="1298">
                  <c:v>129.80000000000001</c:v>
                </c:pt>
                <c:pt idx="1299">
                  <c:v>129.9</c:v>
                </c:pt>
                <c:pt idx="1300">
                  <c:v>130</c:v>
                </c:pt>
                <c:pt idx="1301">
                  <c:v>130.1</c:v>
                </c:pt>
                <c:pt idx="1302">
                  <c:v>130.19999999999999</c:v>
                </c:pt>
                <c:pt idx="1303">
                  <c:v>130.30000000000001</c:v>
                </c:pt>
                <c:pt idx="1304">
                  <c:v>130.4</c:v>
                </c:pt>
                <c:pt idx="1305">
                  <c:v>130.5</c:v>
                </c:pt>
                <c:pt idx="1306">
                  <c:v>130.6</c:v>
                </c:pt>
                <c:pt idx="1307">
                  <c:v>130.69999999999999</c:v>
                </c:pt>
                <c:pt idx="1308">
                  <c:v>130.80000000000001</c:v>
                </c:pt>
                <c:pt idx="1309">
                  <c:v>130.9</c:v>
                </c:pt>
                <c:pt idx="1310">
                  <c:v>131</c:v>
                </c:pt>
                <c:pt idx="1311">
                  <c:v>131.1</c:v>
                </c:pt>
                <c:pt idx="1312">
                  <c:v>131.19999999999999</c:v>
                </c:pt>
                <c:pt idx="1313">
                  <c:v>131.30000000000001</c:v>
                </c:pt>
                <c:pt idx="1314">
                  <c:v>131.4</c:v>
                </c:pt>
                <c:pt idx="1315">
                  <c:v>131.5</c:v>
                </c:pt>
                <c:pt idx="1316">
                  <c:v>131.6</c:v>
                </c:pt>
                <c:pt idx="1317">
                  <c:v>131.69999999999999</c:v>
                </c:pt>
                <c:pt idx="1318">
                  <c:v>131.80000000000001</c:v>
                </c:pt>
                <c:pt idx="1319">
                  <c:v>131.9</c:v>
                </c:pt>
                <c:pt idx="1320">
                  <c:v>132</c:v>
                </c:pt>
                <c:pt idx="1321">
                  <c:v>132.1</c:v>
                </c:pt>
                <c:pt idx="1322">
                  <c:v>132.19999999999999</c:v>
                </c:pt>
                <c:pt idx="1323">
                  <c:v>132.30000000000001</c:v>
                </c:pt>
                <c:pt idx="1324">
                  <c:v>132.4</c:v>
                </c:pt>
                <c:pt idx="1325">
                  <c:v>132.5</c:v>
                </c:pt>
                <c:pt idx="1326">
                  <c:v>132.6</c:v>
                </c:pt>
                <c:pt idx="1327">
                  <c:v>132.69999999999999</c:v>
                </c:pt>
                <c:pt idx="1328">
                  <c:v>132.80000000000001</c:v>
                </c:pt>
                <c:pt idx="1329">
                  <c:v>132.9</c:v>
                </c:pt>
                <c:pt idx="1330">
                  <c:v>133</c:v>
                </c:pt>
                <c:pt idx="1331">
                  <c:v>133.1</c:v>
                </c:pt>
                <c:pt idx="1332">
                  <c:v>133.19999999999999</c:v>
                </c:pt>
                <c:pt idx="1333">
                  <c:v>133.30000000000001</c:v>
                </c:pt>
                <c:pt idx="1334">
                  <c:v>133.4</c:v>
                </c:pt>
                <c:pt idx="1335">
                  <c:v>133.5</c:v>
                </c:pt>
                <c:pt idx="1336">
                  <c:v>133.6</c:v>
                </c:pt>
                <c:pt idx="1337">
                  <c:v>133.69999999999999</c:v>
                </c:pt>
                <c:pt idx="1338">
                  <c:v>133.80000000000001</c:v>
                </c:pt>
                <c:pt idx="1339">
                  <c:v>133.9</c:v>
                </c:pt>
                <c:pt idx="1340">
                  <c:v>134</c:v>
                </c:pt>
                <c:pt idx="1341">
                  <c:v>134.1</c:v>
                </c:pt>
                <c:pt idx="1342">
                  <c:v>134.19999999999999</c:v>
                </c:pt>
                <c:pt idx="1343">
                  <c:v>134.30000000000001</c:v>
                </c:pt>
                <c:pt idx="1344">
                  <c:v>134.4</c:v>
                </c:pt>
                <c:pt idx="1345">
                  <c:v>134.5</c:v>
                </c:pt>
                <c:pt idx="1346">
                  <c:v>134.6</c:v>
                </c:pt>
                <c:pt idx="1347">
                  <c:v>134.69999999999999</c:v>
                </c:pt>
                <c:pt idx="1348">
                  <c:v>134.80000000000001</c:v>
                </c:pt>
                <c:pt idx="1349">
                  <c:v>134.9</c:v>
                </c:pt>
                <c:pt idx="1350">
                  <c:v>135</c:v>
                </c:pt>
                <c:pt idx="1351">
                  <c:v>135.1</c:v>
                </c:pt>
                <c:pt idx="1352">
                  <c:v>135.19999999999999</c:v>
                </c:pt>
                <c:pt idx="1353">
                  <c:v>135.30000000000001</c:v>
                </c:pt>
                <c:pt idx="1354">
                  <c:v>135.4</c:v>
                </c:pt>
                <c:pt idx="1355">
                  <c:v>135.5</c:v>
                </c:pt>
                <c:pt idx="1356">
                  <c:v>135.6</c:v>
                </c:pt>
                <c:pt idx="1357">
                  <c:v>135.69999999999999</c:v>
                </c:pt>
                <c:pt idx="1358">
                  <c:v>135.80000000000001</c:v>
                </c:pt>
                <c:pt idx="1359">
                  <c:v>135.9</c:v>
                </c:pt>
                <c:pt idx="1360">
                  <c:v>136</c:v>
                </c:pt>
                <c:pt idx="1361">
                  <c:v>136.1</c:v>
                </c:pt>
                <c:pt idx="1362">
                  <c:v>136.19999999999999</c:v>
                </c:pt>
                <c:pt idx="1363">
                  <c:v>136.30000000000001</c:v>
                </c:pt>
                <c:pt idx="1364">
                  <c:v>136.4</c:v>
                </c:pt>
                <c:pt idx="1365">
                  <c:v>136.5</c:v>
                </c:pt>
                <c:pt idx="1366">
                  <c:v>136.6</c:v>
                </c:pt>
                <c:pt idx="1367">
                  <c:v>136.69999999999999</c:v>
                </c:pt>
                <c:pt idx="1368">
                  <c:v>136.80000000000001</c:v>
                </c:pt>
                <c:pt idx="1369">
                  <c:v>136.9</c:v>
                </c:pt>
                <c:pt idx="1370">
                  <c:v>137</c:v>
                </c:pt>
                <c:pt idx="1371">
                  <c:v>137.1</c:v>
                </c:pt>
                <c:pt idx="1372">
                  <c:v>137.19999999999999</c:v>
                </c:pt>
                <c:pt idx="1373">
                  <c:v>137.30000000000001</c:v>
                </c:pt>
                <c:pt idx="1374">
                  <c:v>137.4</c:v>
                </c:pt>
                <c:pt idx="1375">
                  <c:v>137.5</c:v>
                </c:pt>
                <c:pt idx="1376">
                  <c:v>137.6</c:v>
                </c:pt>
                <c:pt idx="1377">
                  <c:v>137.69999999999999</c:v>
                </c:pt>
                <c:pt idx="1378">
                  <c:v>137.80000000000001</c:v>
                </c:pt>
                <c:pt idx="1379">
                  <c:v>137.9</c:v>
                </c:pt>
                <c:pt idx="1380">
                  <c:v>138</c:v>
                </c:pt>
                <c:pt idx="1381">
                  <c:v>138.1</c:v>
                </c:pt>
                <c:pt idx="1382">
                  <c:v>138.19999999999999</c:v>
                </c:pt>
                <c:pt idx="1383">
                  <c:v>138.30000000000001</c:v>
                </c:pt>
                <c:pt idx="1384">
                  <c:v>138.4</c:v>
                </c:pt>
                <c:pt idx="1385">
                  <c:v>138.5</c:v>
                </c:pt>
                <c:pt idx="1386">
                  <c:v>138.6</c:v>
                </c:pt>
                <c:pt idx="1387">
                  <c:v>138.69999999999999</c:v>
                </c:pt>
                <c:pt idx="1388">
                  <c:v>138.80000000000001</c:v>
                </c:pt>
                <c:pt idx="1389">
                  <c:v>138.9</c:v>
                </c:pt>
                <c:pt idx="1390">
                  <c:v>139</c:v>
                </c:pt>
                <c:pt idx="1391">
                  <c:v>139.1</c:v>
                </c:pt>
                <c:pt idx="1392">
                  <c:v>139.19999999999999</c:v>
                </c:pt>
                <c:pt idx="1393">
                  <c:v>139.30000000000001</c:v>
                </c:pt>
                <c:pt idx="1394">
                  <c:v>139.4</c:v>
                </c:pt>
                <c:pt idx="1395">
                  <c:v>139.5</c:v>
                </c:pt>
                <c:pt idx="1396">
                  <c:v>139.6</c:v>
                </c:pt>
                <c:pt idx="1397">
                  <c:v>139.69999999999999</c:v>
                </c:pt>
                <c:pt idx="1398">
                  <c:v>139.80000000000001</c:v>
                </c:pt>
                <c:pt idx="1399">
                  <c:v>139.9</c:v>
                </c:pt>
                <c:pt idx="1400">
                  <c:v>140</c:v>
                </c:pt>
                <c:pt idx="1401">
                  <c:v>140.1</c:v>
                </c:pt>
                <c:pt idx="1402">
                  <c:v>140.19999999999999</c:v>
                </c:pt>
                <c:pt idx="1403">
                  <c:v>140.30000000000001</c:v>
                </c:pt>
                <c:pt idx="1404">
                  <c:v>140.4</c:v>
                </c:pt>
                <c:pt idx="1405">
                  <c:v>140.5</c:v>
                </c:pt>
                <c:pt idx="1406">
                  <c:v>140.6</c:v>
                </c:pt>
                <c:pt idx="1407">
                  <c:v>140.69999999999999</c:v>
                </c:pt>
                <c:pt idx="1408">
                  <c:v>140.80000000000001</c:v>
                </c:pt>
                <c:pt idx="1409">
                  <c:v>140.9</c:v>
                </c:pt>
                <c:pt idx="1410">
                  <c:v>141</c:v>
                </c:pt>
                <c:pt idx="1411">
                  <c:v>141.1</c:v>
                </c:pt>
                <c:pt idx="1412">
                  <c:v>141.19999999999999</c:v>
                </c:pt>
                <c:pt idx="1413">
                  <c:v>141.30000000000001</c:v>
                </c:pt>
                <c:pt idx="1414">
                  <c:v>141.4</c:v>
                </c:pt>
                <c:pt idx="1415">
                  <c:v>141.5</c:v>
                </c:pt>
                <c:pt idx="1416">
                  <c:v>141.6</c:v>
                </c:pt>
                <c:pt idx="1417">
                  <c:v>141.69999999999999</c:v>
                </c:pt>
                <c:pt idx="1418">
                  <c:v>141.80000000000001</c:v>
                </c:pt>
                <c:pt idx="1419">
                  <c:v>141.9</c:v>
                </c:pt>
                <c:pt idx="1420">
                  <c:v>142</c:v>
                </c:pt>
                <c:pt idx="1421">
                  <c:v>142.1</c:v>
                </c:pt>
                <c:pt idx="1422">
                  <c:v>142.19999999999999</c:v>
                </c:pt>
                <c:pt idx="1423">
                  <c:v>142.30000000000001</c:v>
                </c:pt>
                <c:pt idx="1424">
                  <c:v>142.4</c:v>
                </c:pt>
                <c:pt idx="1425">
                  <c:v>142.5</c:v>
                </c:pt>
                <c:pt idx="1426">
                  <c:v>142.6</c:v>
                </c:pt>
                <c:pt idx="1427">
                  <c:v>142.69999999999999</c:v>
                </c:pt>
                <c:pt idx="1428">
                  <c:v>142.80000000000001</c:v>
                </c:pt>
                <c:pt idx="1429">
                  <c:v>142.9</c:v>
                </c:pt>
                <c:pt idx="1430">
                  <c:v>143</c:v>
                </c:pt>
                <c:pt idx="1431">
                  <c:v>143.1</c:v>
                </c:pt>
                <c:pt idx="1432">
                  <c:v>143.19999999999999</c:v>
                </c:pt>
                <c:pt idx="1433">
                  <c:v>143.30000000000001</c:v>
                </c:pt>
                <c:pt idx="1434">
                  <c:v>143.4</c:v>
                </c:pt>
                <c:pt idx="1435">
                  <c:v>143.5</c:v>
                </c:pt>
                <c:pt idx="1436">
                  <c:v>143.6</c:v>
                </c:pt>
                <c:pt idx="1437">
                  <c:v>143.69999999999999</c:v>
                </c:pt>
                <c:pt idx="1438">
                  <c:v>143.80000000000001</c:v>
                </c:pt>
                <c:pt idx="1439">
                  <c:v>143.9</c:v>
                </c:pt>
                <c:pt idx="1440">
                  <c:v>144</c:v>
                </c:pt>
                <c:pt idx="1441">
                  <c:v>144.1</c:v>
                </c:pt>
                <c:pt idx="1442">
                  <c:v>144.19999999999999</c:v>
                </c:pt>
                <c:pt idx="1443">
                  <c:v>144.30000000000001</c:v>
                </c:pt>
                <c:pt idx="1444">
                  <c:v>144.4</c:v>
                </c:pt>
                <c:pt idx="1445">
                  <c:v>144.5</c:v>
                </c:pt>
                <c:pt idx="1446">
                  <c:v>144.6</c:v>
                </c:pt>
                <c:pt idx="1447">
                  <c:v>144.69999999999999</c:v>
                </c:pt>
                <c:pt idx="1448">
                  <c:v>144.80000000000001</c:v>
                </c:pt>
                <c:pt idx="1449">
                  <c:v>144.9</c:v>
                </c:pt>
                <c:pt idx="1450">
                  <c:v>145</c:v>
                </c:pt>
                <c:pt idx="1451">
                  <c:v>145.1</c:v>
                </c:pt>
                <c:pt idx="1452">
                  <c:v>145.19999999999999</c:v>
                </c:pt>
                <c:pt idx="1453">
                  <c:v>145.30000000000001</c:v>
                </c:pt>
                <c:pt idx="1454">
                  <c:v>145.4</c:v>
                </c:pt>
                <c:pt idx="1455">
                  <c:v>145.5</c:v>
                </c:pt>
                <c:pt idx="1456">
                  <c:v>145.6</c:v>
                </c:pt>
                <c:pt idx="1457">
                  <c:v>145.69999999999999</c:v>
                </c:pt>
                <c:pt idx="1458">
                  <c:v>145.80000000000001</c:v>
                </c:pt>
                <c:pt idx="1459">
                  <c:v>145.9</c:v>
                </c:pt>
                <c:pt idx="1460">
                  <c:v>146</c:v>
                </c:pt>
                <c:pt idx="1461">
                  <c:v>146.1</c:v>
                </c:pt>
                <c:pt idx="1462">
                  <c:v>146.19999999999999</c:v>
                </c:pt>
                <c:pt idx="1463">
                  <c:v>146.30000000000001</c:v>
                </c:pt>
                <c:pt idx="1464">
                  <c:v>146.4</c:v>
                </c:pt>
                <c:pt idx="1465">
                  <c:v>146.5</c:v>
                </c:pt>
                <c:pt idx="1466">
                  <c:v>146.6</c:v>
                </c:pt>
                <c:pt idx="1467">
                  <c:v>146.69999999999999</c:v>
                </c:pt>
                <c:pt idx="1468">
                  <c:v>146.80000000000001</c:v>
                </c:pt>
                <c:pt idx="1469">
                  <c:v>146.9</c:v>
                </c:pt>
                <c:pt idx="1470">
                  <c:v>147</c:v>
                </c:pt>
                <c:pt idx="1471">
                  <c:v>147.1</c:v>
                </c:pt>
                <c:pt idx="1472">
                  <c:v>147.19999999999999</c:v>
                </c:pt>
                <c:pt idx="1473">
                  <c:v>147.30000000000001</c:v>
                </c:pt>
                <c:pt idx="1474">
                  <c:v>147.4</c:v>
                </c:pt>
                <c:pt idx="1475">
                  <c:v>147.5</c:v>
                </c:pt>
                <c:pt idx="1476">
                  <c:v>147.6</c:v>
                </c:pt>
                <c:pt idx="1477">
                  <c:v>147.69999999999999</c:v>
                </c:pt>
                <c:pt idx="1478">
                  <c:v>147.80000000000001</c:v>
                </c:pt>
                <c:pt idx="1479">
                  <c:v>147.9</c:v>
                </c:pt>
                <c:pt idx="1480">
                  <c:v>148</c:v>
                </c:pt>
                <c:pt idx="1481">
                  <c:v>148.1</c:v>
                </c:pt>
                <c:pt idx="1482">
                  <c:v>148.19999999999999</c:v>
                </c:pt>
                <c:pt idx="1483">
                  <c:v>148.30000000000001</c:v>
                </c:pt>
                <c:pt idx="1484">
                  <c:v>148.4</c:v>
                </c:pt>
                <c:pt idx="1485">
                  <c:v>148.5</c:v>
                </c:pt>
                <c:pt idx="1486">
                  <c:v>148.6</c:v>
                </c:pt>
                <c:pt idx="1487">
                  <c:v>148.69999999999999</c:v>
                </c:pt>
                <c:pt idx="1488">
                  <c:v>148.80000000000001</c:v>
                </c:pt>
                <c:pt idx="1489">
                  <c:v>148.9</c:v>
                </c:pt>
                <c:pt idx="1490">
                  <c:v>149</c:v>
                </c:pt>
                <c:pt idx="1491">
                  <c:v>149.1</c:v>
                </c:pt>
                <c:pt idx="1492">
                  <c:v>149.19999999999999</c:v>
                </c:pt>
                <c:pt idx="1493">
                  <c:v>149.30000000000001</c:v>
                </c:pt>
                <c:pt idx="1494">
                  <c:v>149.4</c:v>
                </c:pt>
                <c:pt idx="1495">
                  <c:v>149.5</c:v>
                </c:pt>
                <c:pt idx="1496">
                  <c:v>149.6</c:v>
                </c:pt>
                <c:pt idx="1497">
                  <c:v>149.69999999999999</c:v>
                </c:pt>
                <c:pt idx="1498">
                  <c:v>149.80000000000001</c:v>
                </c:pt>
                <c:pt idx="1499">
                  <c:v>149.9</c:v>
                </c:pt>
                <c:pt idx="1500">
                  <c:v>150</c:v>
                </c:pt>
                <c:pt idx="1501">
                  <c:v>150.1</c:v>
                </c:pt>
                <c:pt idx="1502">
                  <c:v>150.19999999999999</c:v>
                </c:pt>
                <c:pt idx="1503">
                  <c:v>150.30000000000001</c:v>
                </c:pt>
                <c:pt idx="1504">
                  <c:v>150.4</c:v>
                </c:pt>
                <c:pt idx="1505">
                  <c:v>150.5</c:v>
                </c:pt>
                <c:pt idx="1506">
                  <c:v>150.6</c:v>
                </c:pt>
                <c:pt idx="1507">
                  <c:v>150.69999999999999</c:v>
                </c:pt>
                <c:pt idx="1508">
                  <c:v>150.80000000000001</c:v>
                </c:pt>
                <c:pt idx="1509">
                  <c:v>150.9</c:v>
                </c:pt>
                <c:pt idx="1510">
                  <c:v>151</c:v>
                </c:pt>
                <c:pt idx="1511">
                  <c:v>151.1</c:v>
                </c:pt>
                <c:pt idx="1512">
                  <c:v>151.19999999999999</c:v>
                </c:pt>
                <c:pt idx="1513">
                  <c:v>151.30000000000001</c:v>
                </c:pt>
                <c:pt idx="1514">
                  <c:v>151.4</c:v>
                </c:pt>
                <c:pt idx="1515">
                  <c:v>151.5</c:v>
                </c:pt>
                <c:pt idx="1516">
                  <c:v>151.6</c:v>
                </c:pt>
                <c:pt idx="1517">
                  <c:v>151.69999999999999</c:v>
                </c:pt>
                <c:pt idx="1518">
                  <c:v>151.80000000000001</c:v>
                </c:pt>
                <c:pt idx="1519">
                  <c:v>151.9</c:v>
                </c:pt>
                <c:pt idx="1520">
                  <c:v>152</c:v>
                </c:pt>
                <c:pt idx="1521">
                  <c:v>152.1</c:v>
                </c:pt>
                <c:pt idx="1522">
                  <c:v>152.19999999999999</c:v>
                </c:pt>
                <c:pt idx="1523">
                  <c:v>152.30000000000001</c:v>
                </c:pt>
                <c:pt idx="1524">
                  <c:v>152.4</c:v>
                </c:pt>
                <c:pt idx="1525">
                  <c:v>152.5</c:v>
                </c:pt>
                <c:pt idx="1526">
                  <c:v>152.6</c:v>
                </c:pt>
                <c:pt idx="1527">
                  <c:v>152.69999999999999</c:v>
                </c:pt>
                <c:pt idx="1528">
                  <c:v>152.80000000000001</c:v>
                </c:pt>
                <c:pt idx="1529">
                  <c:v>152.9</c:v>
                </c:pt>
                <c:pt idx="1530">
                  <c:v>153</c:v>
                </c:pt>
                <c:pt idx="1531">
                  <c:v>153.1</c:v>
                </c:pt>
                <c:pt idx="1532">
                  <c:v>153.19999999999999</c:v>
                </c:pt>
                <c:pt idx="1533">
                  <c:v>153.30000000000001</c:v>
                </c:pt>
                <c:pt idx="1534">
                  <c:v>153.4</c:v>
                </c:pt>
                <c:pt idx="1535">
                  <c:v>153.5</c:v>
                </c:pt>
                <c:pt idx="1536">
                  <c:v>153.6</c:v>
                </c:pt>
                <c:pt idx="1537">
                  <c:v>153.69999999999999</c:v>
                </c:pt>
                <c:pt idx="1538">
                  <c:v>153.80000000000001</c:v>
                </c:pt>
                <c:pt idx="1539">
                  <c:v>153.9</c:v>
                </c:pt>
                <c:pt idx="1540">
                  <c:v>154</c:v>
                </c:pt>
                <c:pt idx="1541">
                  <c:v>154.1</c:v>
                </c:pt>
                <c:pt idx="1542">
                  <c:v>154.19999999999999</c:v>
                </c:pt>
                <c:pt idx="1543">
                  <c:v>154.30000000000001</c:v>
                </c:pt>
                <c:pt idx="1544">
                  <c:v>154.4</c:v>
                </c:pt>
                <c:pt idx="1545">
                  <c:v>154.5</c:v>
                </c:pt>
                <c:pt idx="1546">
                  <c:v>154.6</c:v>
                </c:pt>
                <c:pt idx="1547">
                  <c:v>154.69999999999999</c:v>
                </c:pt>
                <c:pt idx="1548">
                  <c:v>154.80000000000001</c:v>
                </c:pt>
                <c:pt idx="1549">
                  <c:v>154.9</c:v>
                </c:pt>
                <c:pt idx="1550">
                  <c:v>155</c:v>
                </c:pt>
                <c:pt idx="1551">
                  <c:v>155.1</c:v>
                </c:pt>
                <c:pt idx="1552">
                  <c:v>155.19999999999999</c:v>
                </c:pt>
                <c:pt idx="1553">
                  <c:v>155.30000000000001</c:v>
                </c:pt>
                <c:pt idx="1554">
                  <c:v>155.4</c:v>
                </c:pt>
                <c:pt idx="1555">
                  <c:v>155.5</c:v>
                </c:pt>
                <c:pt idx="1556">
                  <c:v>155.6</c:v>
                </c:pt>
                <c:pt idx="1557">
                  <c:v>155.69999999999999</c:v>
                </c:pt>
                <c:pt idx="1558">
                  <c:v>155.80000000000001</c:v>
                </c:pt>
                <c:pt idx="1559">
                  <c:v>155.9</c:v>
                </c:pt>
                <c:pt idx="1560">
                  <c:v>156</c:v>
                </c:pt>
                <c:pt idx="1561">
                  <c:v>156.1</c:v>
                </c:pt>
                <c:pt idx="1562">
                  <c:v>156.19999999999999</c:v>
                </c:pt>
                <c:pt idx="1563">
                  <c:v>156.30000000000001</c:v>
                </c:pt>
                <c:pt idx="1564">
                  <c:v>156.4</c:v>
                </c:pt>
                <c:pt idx="1565">
                  <c:v>156.5</c:v>
                </c:pt>
                <c:pt idx="1566">
                  <c:v>156.6</c:v>
                </c:pt>
                <c:pt idx="1567">
                  <c:v>156.69999999999999</c:v>
                </c:pt>
                <c:pt idx="1568">
                  <c:v>156.80000000000001</c:v>
                </c:pt>
                <c:pt idx="1569">
                  <c:v>156.9</c:v>
                </c:pt>
                <c:pt idx="1570">
                  <c:v>157</c:v>
                </c:pt>
                <c:pt idx="1571">
                  <c:v>157.1</c:v>
                </c:pt>
                <c:pt idx="1572">
                  <c:v>157.19999999999999</c:v>
                </c:pt>
                <c:pt idx="1573">
                  <c:v>157.30000000000001</c:v>
                </c:pt>
                <c:pt idx="1574">
                  <c:v>157.4</c:v>
                </c:pt>
                <c:pt idx="1575">
                  <c:v>157.5</c:v>
                </c:pt>
                <c:pt idx="1576">
                  <c:v>157.6</c:v>
                </c:pt>
                <c:pt idx="1577">
                  <c:v>157.69999999999999</c:v>
                </c:pt>
                <c:pt idx="1578">
                  <c:v>157.80000000000001</c:v>
                </c:pt>
                <c:pt idx="1579">
                  <c:v>157.9</c:v>
                </c:pt>
                <c:pt idx="1580">
                  <c:v>158</c:v>
                </c:pt>
                <c:pt idx="1581">
                  <c:v>158.1</c:v>
                </c:pt>
                <c:pt idx="1582">
                  <c:v>158.19999999999999</c:v>
                </c:pt>
                <c:pt idx="1583">
                  <c:v>158.30000000000001</c:v>
                </c:pt>
                <c:pt idx="1584">
                  <c:v>158.4</c:v>
                </c:pt>
                <c:pt idx="1585">
                  <c:v>158.5</c:v>
                </c:pt>
                <c:pt idx="1586">
                  <c:v>158.6</c:v>
                </c:pt>
                <c:pt idx="1587">
                  <c:v>158.69999999999999</c:v>
                </c:pt>
                <c:pt idx="1588">
                  <c:v>158.80000000000001</c:v>
                </c:pt>
                <c:pt idx="1589">
                  <c:v>158.9</c:v>
                </c:pt>
                <c:pt idx="1590">
                  <c:v>159</c:v>
                </c:pt>
                <c:pt idx="1591">
                  <c:v>159.1</c:v>
                </c:pt>
                <c:pt idx="1592">
                  <c:v>159.19999999999999</c:v>
                </c:pt>
                <c:pt idx="1593">
                  <c:v>159.30000000000001</c:v>
                </c:pt>
                <c:pt idx="1594">
                  <c:v>159.4</c:v>
                </c:pt>
                <c:pt idx="1595">
                  <c:v>159.5</c:v>
                </c:pt>
                <c:pt idx="1596">
                  <c:v>159.6</c:v>
                </c:pt>
                <c:pt idx="1597">
                  <c:v>159.69999999999999</c:v>
                </c:pt>
                <c:pt idx="1598">
                  <c:v>159.80000000000001</c:v>
                </c:pt>
                <c:pt idx="1599">
                  <c:v>159.9</c:v>
                </c:pt>
                <c:pt idx="1600">
                  <c:v>160</c:v>
                </c:pt>
                <c:pt idx="1601">
                  <c:v>160.1</c:v>
                </c:pt>
                <c:pt idx="1602">
                  <c:v>160.19999999999999</c:v>
                </c:pt>
                <c:pt idx="1603">
                  <c:v>160.30000000000001</c:v>
                </c:pt>
                <c:pt idx="1604">
                  <c:v>160.4</c:v>
                </c:pt>
                <c:pt idx="1605">
                  <c:v>160.5</c:v>
                </c:pt>
                <c:pt idx="1606">
                  <c:v>160.6</c:v>
                </c:pt>
                <c:pt idx="1607">
                  <c:v>160.69999999999999</c:v>
                </c:pt>
                <c:pt idx="1608">
                  <c:v>160.80000000000001</c:v>
                </c:pt>
                <c:pt idx="1609">
                  <c:v>160.9</c:v>
                </c:pt>
                <c:pt idx="1610">
                  <c:v>161</c:v>
                </c:pt>
                <c:pt idx="1611">
                  <c:v>161.1</c:v>
                </c:pt>
                <c:pt idx="1612">
                  <c:v>161.19999999999999</c:v>
                </c:pt>
                <c:pt idx="1613">
                  <c:v>161.30000000000001</c:v>
                </c:pt>
                <c:pt idx="1614">
                  <c:v>161.4</c:v>
                </c:pt>
                <c:pt idx="1615">
                  <c:v>161.5</c:v>
                </c:pt>
                <c:pt idx="1616">
                  <c:v>161.6</c:v>
                </c:pt>
                <c:pt idx="1617">
                  <c:v>161.69999999999999</c:v>
                </c:pt>
                <c:pt idx="1618">
                  <c:v>161.80000000000001</c:v>
                </c:pt>
                <c:pt idx="1619">
                  <c:v>161.9</c:v>
                </c:pt>
                <c:pt idx="1620">
                  <c:v>162</c:v>
                </c:pt>
                <c:pt idx="1621">
                  <c:v>162.1</c:v>
                </c:pt>
                <c:pt idx="1622">
                  <c:v>162.19999999999999</c:v>
                </c:pt>
                <c:pt idx="1623">
                  <c:v>162.30000000000001</c:v>
                </c:pt>
                <c:pt idx="1624">
                  <c:v>162.4</c:v>
                </c:pt>
                <c:pt idx="1625">
                  <c:v>162.5</c:v>
                </c:pt>
                <c:pt idx="1626">
                  <c:v>162.6</c:v>
                </c:pt>
                <c:pt idx="1627">
                  <c:v>162.69999999999999</c:v>
                </c:pt>
                <c:pt idx="1628">
                  <c:v>162.80000000000001</c:v>
                </c:pt>
                <c:pt idx="1629">
                  <c:v>162.9</c:v>
                </c:pt>
                <c:pt idx="1630">
                  <c:v>163</c:v>
                </c:pt>
                <c:pt idx="1631">
                  <c:v>163.1</c:v>
                </c:pt>
                <c:pt idx="1632">
                  <c:v>163.19999999999999</c:v>
                </c:pt>
                <c:pt idx="1633">
                  <c:v>163.30000000000001</c:v>
                </c:pt>
                <c:pt idx="1634">
                  <c:v>163.4</c:v>
                </c:pt>
                <c:pt idx="1635">
                  <c:v>163.5</c:v>
                </c:pt>
                <c:pt idx="1636">
                  <c:v>163.6</c:v>
                </c:pt>
                <c:pt idx="1637">
                  <c:v>163.69999999999999</c:v>
                </c:pt>
                <c:pt idx="1638">
                  <c:v>163.80000000000001</c:v>
                </c:pt>
                <c:pt idx="1639">
                  <c:v>163.9</c:v>
                </c:pt>
                <c:pt idx="1640">
                  <c:v>164</c:v>
                </c:pt>
                <c:pt idx="1641">
                  <c:v>164.1</c:v>
                </c:pt>
                <c:pt idx="1642">
                  <c:v>164.2</c:v>
                </c:pt>
                <c:pt idx="1643">
                  <c:v>164.3</c:v>
                </c:pt>
                <c:pt idx="1644">
                  <c:v>164.4</c:v>
                </c:pt>
                <c:pt idx="1645">
                  <c:v>164.5</c:v>
                </c:pt>
                <c:pt idx="1646">
                  <c:v>164.6</c:v>
                </c:pt>
                <c:pt idx="1647">
                  <c:v>164.7</c:v>
                </c:pt>
                <c:pt idx="1648">
                  <c:v>164.8</c:v>
                </c:pt>
                <c:pt idx="1649">
                  <c:v>164.9</c:v>
                </c:pt>
                <c:pt idx="1650">
                  <c:v>165</c:v>
                </c:pt>
                <c:pt idx="1651">
                  <c:v>165.1</c:v>
                </c:pt>
                <c:pt idx="1652">
                  <c:v>165.2</c:v>
                </c:pt>
                <c:pt idx="1653">
                  <c:v>165.3</c:v>
                </c:pt>
                <c:pt idx="1654">
                  <c:v>165.4</c:v>
                </c:pt>
                <c:pt idx="1655">
                  <c:v>165.5</c:v>
                </c:pt>
                <c:pt idx="1656">
                  <c:v>165.6</c:v>
                </c:pt>
                <c:pt idx="1657">
                  <c:v>165.7</c:v>
                </c:pt>
                <c:pt idx="1658">
                  <c:v>165.8</c:v>
                </c:pt>
                <c:pt idx="1659">
                  <c:v>165.9</c:v>
                </c:pt>
                <c:pt idx="1660">
                  <c:v>166</c:v>
                </c:pt>
                <c:pt idx="1661">
                  <c:v>166.1</c:v>
                </c:pt>
                <c:pt idx="1662">
                  <c:v>166.2</c:v>
                </c:pt>
                <c:pt idx="1663">
                  <c:v>166.3</c:v>
                </c:pt>
                <c:pt idx="1664">
                  <c:v>166.4</c:v>
                </c:pt>
                <c:pt idx="1665">
                  <c:v>166.5</c:v>
                </c:pt>
                <c:pt idx="1666">
                  <c:v>166.6</c:v>
                </c:pt>
                <c:pt idx="1667">
                  <c:v>166.7</c:v>
                </c:pt>
                <c:pt idx="1668">
                  <c:v>166.8</c:v>
                </c:pt>
                <c:pt idx="1669">
                  <c:v>166.9</c:v>
                </c:pt>
                <c:pt idx="1670">
                  <c:v>167</c:v>
                </c:pt>
                <c:pt idx="1671">
                  <c:v>167.1</c:v>
                </c:pt>
                <c:pt idx="1672">
                  <c:v>167.2</c:v>
                </c:pt>
                <c:pt idx="1673">
                  <c:v>167.3</c:v>
                </c:pt>
                <c:pt idx="1674">
                  <c:v>167.4</c:v>
                </c:pt>
                <c:pt idx="1675">
                  <c:v>167.5</c:v>
                </c:pt>
                <c:pt idx="1676">
                  <c:v>167.6</c:v>
                </c:pt>
                <c:pt idx="1677">
                  <c:v>167.7</c:v>
                </c:pt>
                <c:pt idx="1678">
                  <c:v>167.8</c:v>
                </c:pt>
                <c:pt idx="1679">
                  <c:v>167.9</c:v>
                </c:pt>
                <c:pt idx="1680">
                  <c:v>168</c:v>
                </c:pt>
                <c:pt idx="1681">
                  <c:v>168.1</c:v>
                </c:pt>
                <c:pt idx="1682">
                  <c:v>168.2</c:v>
                </c:pt>
                <c:pt idx="1683">
                  <c:v>168.3</c:v>
                </c:pt>
                <c:pt idx="1684">
                  <c:v>168.4</c:v>
                </c:pt>
                <c:pt idx="1685">
                  <c:v>168.5</c:v>
                </c:pt>
                <c:pt idx="1686">
                  <c:v>168.6</c:v>
                </c:pt>
                <c:pt idx="1687">
                  <c:v>168.7</c:v>
                </c:pt>
                <c:pt idx="1688">
                  <c:v>168.8</c:v>
                </c:pt>
                <c:pt idx="1689">
                  <c:v>168.9</c:v>
                </c:pt>
                <c:pt idx="1690">
                  <c:v>169</c:v>
                </c:pt>
                <c:pt idx="1691">
                  <c:v>169.1</c:v>
                </c:pt>
                <c:pt idx="1692">
                  <c:v>169.2</c:v>
                </c:pt>
                <c:pt idx="1693">
                  <c:v>169.3</c:v>
                </c:pt>
                <c:pt idx="1694">
                  <c:v>169.4</c:v>
                </c:pt>
                <c:pt idx="1695">
                  <c:v>169.5</c:v>
                </c:pt>
                <c:pt idx="1696">
                  <c:v>169.6</c:v>
                </c:pt>
                <c:pt idx="1697">
                  <c:v>169.7</c:v>
                </c:pt>
                <c:pt idx="1698">
                  <c:v>169.8</c:v>
                </c:pt>
                <c:pt idx="1699">
                  <c:v>169.9</c:v>
                </c:pt>
                <c:pt idx="1700">
                  <c:v>170</c:v>
                </c:pt>
                <c:pt idx="1701">
                  <c:v>170.1</c:v>
                </c:pt>
                <c:pt idx="1702">
                  <c:v>170.2</c:v>
                </c:pt>
                <c:pt idx="1703">
                  <c:v>170.3</c:v>
                </c:pt>
                <c:pt idx="1704">
                  <c:v>170.4</c:v>
                </c:pt>
                <c:pt idx="1705">
                  <c:v>170.5</c:v>
                </c:pt>
                <c:pt idx="1706">
                  <c:v>170.6</c:v>
                </c:pt>
                <c:pt idx="1707">
                  <c:v>170.7</c:v>
                </c:pt>
                <c:pt idx="1708">
                  <c:v>170.8</c:v>
                </c:pt>
                <c:pt idx="1709">
                  <c:v>170.9</c:v>
                </c:pt>
                <c:pt idx="1710">
                  <c:v>171</c:v>
                </c:pt>
                <c:pt idx="1711">
                  <c:v>171.1</c:v>
                </c:pt>
                <c:pt idx="1712">
                  <c:v>171.2</c:v>
                </c:pt>
                <c:pt idx="1713">
                  <c:v>171.3</c:v>
                </c:pt>
                <c:pt idx="1714">
                  <c:v>171.4</c:v>
                </c:pt>
                <c:pt idx="1715">
                  <c:v>171.5</c:v>
                </c:pt>
                <c:pt idx="1716">
                  <c:v>171.6</c:v>
                </c:pt>
                <c:pt idx="1717">
                  <c:v>171.7</c:v>
                </c:pt>
                <c:pt idx="1718">
                  <c:v>171.8</c:v>
                </c:pt>
                <c:pt idx="1719">
                  <c:v>171.9</c:v>
                </c:pt>
                <c:pt idx="1720">
                  <c:v>172</c:v>
                </c:pt>
                <c:pt idx="1721">
                  <c:v>172.1</c:v>
                </c:pt>
                <c:pt idx="1722">
                  <c:v>172.2</c:v>
                </c:pt>
                <c:pt idx="1723">
                  <c:v>172.3</c:v>
                </c:pt>
                <c:pt idx="1724">
                  <c:v>172.4</c:v>
                </c:pt>
                <c:pt idx="1725">
                  <c:v>172.5</c:v>
                </c:pt>
                <c:pt idx="1726">
                  <c:v>172.6</c:v>
                </c:pt>
                <c:pt idx="1727">
                  <c:v>172.7</c:v>
                </c:pt>
                <c:pt idx="1728">
                  <c:v>172.8</c:v>
                </c:pt>
                <c:pt idx="1729">
                  <c:v>172.9</c:v>
                </c:pt>
                <c:pt idx="1730">
                  <c:v>173</c:v>
                </c:pt>
                <c:pt idx="1731">
                  <c:v>173.1</c:v>
                </c:pt>
                <c:pt idx="1732">
                  <c:v>173.2</c:v>
                </c:pt>
                <c:pt idx="1733">
                  <c:v>173.3</c:v>
                </c:pt>
                <c:pt idx="1734">
                  <c:v>173.4</c:v>
                </c:pt>
                <c:pt idx="1735">
                  <c:v>173.5</c:v>
                </c:pt>
                <c:pt idx="1736">
                  <c:v>173.6</c:v>
                </c:pt>
                <c:pt idx="1737">
                  <c:v>173.7</c:v>
                </c:pt>
                <c:pt idx="1738">
                  <c:v>173.8</c:v>
                </c:pt>
                <c:pt idx="1739">
                  <c:v>173.9</c:v>
                </c:pt>
                <c:pt idx="1740">
                  <c:v>174</c:v>
                </c:pt>
                <c:pt idx="1741">
                  <c:v>174.1</c:v>
                </c:pt>
                <c:pt idx="1742">
                  <c:v>174.2</c:v>
                </c:pt>
                <c:pt idx="1743">
                  <c:v>174.3</c:v>
                </c:pt>
                <c:pt idx="1744">
                  <c:v>174.4</c:v>
                </c:pt>
                <c:pt idx="1745">
                  <c:v>174.5</c:v>
                </c:pt>
                <c:pt idx="1746">
                  <c:v>174.6</c:v>
                </c:pt>
                <c:pt idx="1747">
                  <c:v>174.7</c:v>
                </c:pt>
                <c:pt idx="1748">
                  <c:v>174.8</c:v>
                </c:pt>
                <c:pt idx="1749">
                  <c:v>174.9</c:v>
                </c:pt>
                <c:pt idx="1750">
                  <c:v>175</c:v>
                </c:pt>
                <c:pt idx="1751">
                  <c:v>175.1</c:v>
                </c:pt>
                <c:pt idx="1752">
                  <c:v>175.2</c:v>
                </c:pt>
                <c:pt idx="1753">
                  <c:v>175.3</c:v>
                </c:pt>
                <c:pt idx="1754">
                  <c:v>175.4</c:v>
                </c:pt>
                <c:pt idx="1755">
                  <c:v>175.5</c:v>
                </c:pt>
                <c:pt idx="1756">
                  <c:v>175.6</c:v>
                </c:pt>
                <c:pt idx="1757">
                  <c:v>175.7</c:v>
                </c:pt>
                <c:pt idx="1758">
                  <c:v>175.8</c:v>
                </c:pt>
                <c:pt idx="1759">
                  <c:v>175.9</c:v>
                </c:pt>
                <c:pt idx="1760">
                  <c:v>176</c:v>
                </c:pt>
                <c:pt idx="1761">
                  <c:v>176.1</c:v>
                </c:pt>
                <c:pt idx="1762">
                  <c:v>176.2</c:v>
                </c:pt>
                <c:pt idx="1763">
                  <c:v>176.3</c:v>
                </c:pt>
                <c:pt idx="1764">
                  <c:v>176.4</c:v>
                </c:pt>
                <c:pt idx="1765">
                  <c:v>176.5</c:v>
                </c:pt>
                <c:pt idx="1766">
                  <c:v>176.6</c:v>
                </c:pt>
                <c:pt idx="1767">
                  <c:v>176.7</c:v>
                </c:pt>
                <c:pt idx="1768">
                  <c:v>176.8</c:v>
                </c:pt>
                <c:pt idx="1769">
                  <c:v>176.9</c:v>
                </c:pt>
                <c:pt idx="1770">
                  <c:v>177</c:v>
                </c:pt>
                <c:pt idx="1771">
                  <c:v>177.1</c:v>
                </c:pt>
                <c:pt idx="1772">
                  <c:v>177.2</c:v>
                </c:pt>
                <c:pt idx="1773">
                  <c:v>177.3</c:v>
                </c:pt>
                <c:pt idx="1774">
                  <c:v>177.4</c:v>
                </c:pt>
                <c:pt idx="1775">
                  <c:v>177.5</c:v>
                </c:pt>
                <c:pt idx="1776">
                  <c:v>177.6</c:v>
                </c:pt>
                <c:pt idx="1777">
                  <c:v>177.7</c:v>
                </c:pt>
                <c:pt idx="1778">
                  <c:v>177.8</c:v>
                </c:pt>
                <c:pt idx="1779">
                  <c:v>177.9</c:v>
                </c:pt>
                <c:pt idx="1780">
                  <c:v>178</c:v>
                </c:pt>
                <c:pt idx="1781">
                  <c:v>178.1</c:v>
                </c:pt>
                <c:pt idx="1782">
                  <c:v>178.2</c:v>
                </c:pt>
                <c:pt idx="1783">
                  <c:v>178.3</c:v>
                </c:pt>
                <c:pt idx="1784">
                  <c:v>178.4</c:v>
                </c:pt>
                <c:pt idx="1785">
                  <c:v>178.5</c:v>
                </c:pt>
                <c:pt idx="1786">
                  <c:v>178.6</c:v>
                </c:pt>
                <c:pt idx="1787">
                  <c:v>178.7</c:v>
                </c:pt>
                <c:pt idx="1788">
                  <c:v>178.8</c:v>
                </c:pt>
                <c:pt idx="1789">
                  <c:v>178.9</c:v>
                </c:pt>
                <c:pt idx="1790">
                  <c:v>179</c:v>
                </c:pt>
                <c:pt idx="1791">
                  <c:v>179.1</c:v>
                </c:pt>
                <c:pt idx="1792">
                  <c:v>179.2</c:v>
                </c:pt>
                <c:pt idx="1793">
                  <c:v>179.3</c:v>
                </c:pt>
                <c:pt idx="1794">
                  <c:v>179.4</c:v>
                </c:pt>
                <c:pt idx="1795">
                  <c:v>179.5</c:v>
                </c:pt>
                <c:pt idx="1796">
                  <c:v>179.6</c:v>
                </c:pt>
                <c:pt idx="1797">
                  <c:v>179.7</c:v>
                </c:pt>
                <c:pt idx="1798">
                  <c:v>179.8</c:v>
                </c:pt>
                <c:pt idx="1799">
                  <c:v>179.9</c:v>
                </c:pt>
                <c:pt idx="1800">
                  <c:v>180</c:v>
                </c:pt>
                <c:pt idx="1801">
                  <c:v>180.1</c:v>
                </c:pt>
                <c:pt idx="1802">
                  <c:v>180.2</c:v>
                </c:pt>
                <c:pt idx="1803">
                  <c:v>180.3</c:v>
                </c:pt>
                <c:pt idx="1804">
                  <c:v>180.4</c:v>
                </c:pt>
                <c:pt idx="1805">
                  <c:v>180.5</c:v>
                </c:pt>
                <c:pt idx="1806">
                  <c:v>180.6</c:v>
                </c:pt>
                <c:pt idx="1807">
                  <c:v>180.7</c:v>
                </c:pt>
                <c:pt idx="1808">
                  <c:v>180.8</c:v>
                </c:pt>
                <c:pt idx="1809">
                  <c:v>180.9</c:v>
                </c:pt>
                <c:pt idx="1810">
                  <c:v>181</c:v>
                </c:pt>
                <c:pt idx="1811">
                  <c:v>181.1</c:v>
                </c:pt>
                <c:pt idx="1812">
                  <c:v>181.2</c:v>
                </c:pt>
                <c:pt idx="1813">
                  <c:v>181.3</c:v>
                </c:pt>
                <c:pt idx="1814">
                  <c:v>181.4</c:v>
                </c:pt>
                <c:pt idx="1815">
                  <c:v>181.5</c:v>
                </c:pt>
                <c:pt idx="1816">
                  <c:v>181.6</c:v>
                </c:pt>
                <c:pt idx="1817">
                  <c:v>181.7</c:v>
                </c:pt>
                <c:pt idx="1818">
                  <c:v>181.8</c:v>
                </c:pt>
                <c:pt idx="1819">
                  <c:v>181.9</c:v>
                </c:pt>
                <c:pt idx="1820">
                  <c:v>182</c:v>
                </c:pt>
                <c:pt idx="1821">
                  <c:v>182.1</c:v>
                </c:pt>
                <c:pt idx="1822">
                  <c:v>182.2</c:v>
                </c:pt>
                <c:pt idx="1823">
                  <c:v>182.3</c:v>
                </c:pt>
                <c:pt idx="1824">
                  <c:v>182.4</c:v>
                </c:pt>
                <c:pt idx="1825">
                  <c:v>182.5</c:v>
                </c:pt>
                <c:pt idx="1826">
                  <c:v>182.6</c:v>
                </c:pt>
                <c:pt idx="1827">
                  <c:v>182.7</c:v>
                </c:pt>
                <c:pt idx="1828">
                  <c:v>182.8</c:v>
                </c:pt>
                <c:pt idx="1829">
                  <c:v>182.9</c:v>
                </c:pt>
                <c:pt idx="1830">
                  <c:v>183</c:v>
                </c:pt>
                <c:pt idx="1831">
                  <c:v>183.1</c:v>
                </c:pt>
                <c:pt idx="1832">
                  <c:v>183.2</c:v>
                </c:pt>
                <c:pt idx="1833">
                  <c:v>183.3</c:v>
                </c:pt>
                <c:pt idx="1834">
                  <c:v>183.4</c:v>
                </c:pt>
                <c:pt idx="1835">
                  <c:v>183.5</c:v>
                </c:pt>
                <c:pt idx="1836">
                  <c:v>183.6</c:v>
                </c:pt>
                <c:pt idx="1837">
                  <c:v>183.7</c:v>
                </c:pt>
                <c:pt idx="1838">
                  <c:v>183.8</c:v>
                </c:pt>
                <c:pt idx="1839">
                  <c:v>183.9</c:v>
                </c:pt>
                <c:pt idx="1840">
                  <c:v>184</c:v>
                </c:pt>
                <c:pt idx="1841">
                  <c:v>184.1</c:v>
                </c:pt>
                <c:pt idx="1842">
                  <c:v>184.2</c:v>
                </c:pt>
                <c:pt idx="1843">
                  <c:v>184.3</c:v>
                </c:pt>
                <c:pt idx="1844">
                  <c:v>184.4</c:v>
                </c:pt>
                <c:pt idx="1845">
                  <c:v>184.5</c:v>
                </c:pt>
                <c:pt idx="1846">
                  <c:v>184.6</c:v>
                </c:pt>
                <c:pt idx="1847">
                  <c:v>184.7</c:v>
                </c:pt>
                <c:pt idx="1848">
                  <c:v>184.8</c:v>
                </c:pt>
                <c:pt idx="1849">
                  <c:v>184.9</c:v>
                </c:pt>
                <c:pt idx="1850">
                  <c:v>185</c:v>
                </c:pt>
                <c:pt idx="1851">
                  <c:v>185.1</c:v>
                </c:pt>
                <c:pt idx="1852">
                  <c:v>185.2</c:v>
                </c:pt>
                <c:pt idx="1853">
                  <c:v>185.3</c:v>
                </c:pt>
                <c:pt idx="1854">
                  <c:v>185.4</c:v>
                </c:pt>
                <c:pt idx="1855">
                  <c:v>185.5</c:v>
                </c:pt>
                <c:pt idx="1856">
                  <c:v>185.6</c:v>
                </c:pt>
                <c:pt idx="1857">
                  <c:v>185.7</c:v>
                </c:pt>
                <c:pt idx="1858">
                  <c:v>185.8</c:v>
                </c:pt>
                <c:pt idx="1859">
                  <c:v>185.9</c:v>
                </c:pt>
                <c:pt idx="1860">
                  <c:v>186</c:v>
                </c:pt>
                <c:pt idx="1861">
                  <c:v>186.1</c:v>
                </c:pt>
                <c:pt idx="1862">
                  <c:v>186.2</c:v>
                </c:pt>
                <c:pt idx="1863">
                  <c:v>186.3</c:v>
                </c:pt>
                <c:pt idx="1864">
                  <c:v>186.4</c:v>
                </c:pt>
                <c:pt idx="1865">
                  <c:v>186.5</c:v>
                </c:pt>
                <c:pt idx="1866">
                  <c:v>186.6</c:v>
                </c:pt>
                <c:pt idx="1867">
                  <c:v>186.7</c:v>
                </c:pt>
                <c:pt idx="1868">
                  <c:v>186.8</c:v>
                </c:pt>
                <c:pt idx="1869">
                  <c:v>186.9</c:v>
                </c:pt>
                <c:pt idx="1870">
                  <c:v>187</c:v>
                </c:pt>
                <c:pt idx="1871">
                  <c:v>187.1</c:v>
                </c:pt>
                <c:pt idx="1872">
                  <c:v>187.2</c:v>
                </c:pt>
                <c:pt idx="1873">
                  <c:v>187.3</c:v>
                </c:pt>
                <c:pt idx="1874">
                  <c:v>187.4</c:v>
                </c:pt>
                <c:pt idx="1875">
                  <c:v>187.5</c:v>
                </c:pt>
                <c:pt idx="1876">
                  <c:v>187.6</c:v>
                </c:pt>
                <c:pt idx="1877">
                  <c:v>187.7</c:v>
                </c:pt>
                <c:pt idx="1878">
                  <c:v>187.8</c:v>
                </c:pt>
                <c:pt idx="1879">
                  <c:v>187.9</c:v>
                </c:pt>
                <c:pt idx="1880">
                  <c:v>188</c:v>
                </c:pt>
                <c:pt idx="1881">
                  <c:v>188.1</c:v>
                </c:pt>
                <c:pt idx="1882">
                  <c:v>188.2</c:v>
                </c:pt>
                <c:pt idx="1883">
                  <c:v>188.3</c:v>
                </c:pt>
                <c:pt idx="1884">
                  <c:v>188.4</c:v>
                </c:pt>
                <c:pt idx="1885">
                  <c:v>188.5</c:v>
                </c:pt>
                <c:pt idx="1886">
                  <c:v>188.6</c:v>
                </c:pt>
                <c:pt idx="1887">
                  <c:v>188.7</c:v>
                </c:pt>
                <c:pt idx="1888">
                  <c:v>188.8</c:v>
                </c:pt>
                <c:pt idx="1889">
                  <c:v>188.9</c:v>
                </c:pt>
                <c:pt idx="1890">
                  <c:v>189</c:v>
                </c:pt>
                <c:pt idx="1891">
                  <c:v>189.1</c:v>
                </c:pt>
                <c:pt idx="1892">
                  <c:v>189.2</c:v>
                </c:pt>
                <c:pt idx="1893">
                  <c:v>189.3</c:v>
                </c:pt>
                <c:pt idx="1894">
                  <c:v>189.4</c:v>
                </c:pt>
                <c:pt idx="1895">
                  <c:v>189.5</c:v>
                </c:pt>
                <c:pt idx="1896">
                  <c:v>189.6</c:v>
                </c:pt>
                <c:pt idx="1897">
                  <c:v>189.7</c:v>
                </c:pt>
                <c:pt idx="1898">
                  <c:v>189.8</c:v>
                </c:pt>
                <c:pt idx="1899">
                  <c:v>189.9</c:v>
                </c:pt>
                <c:pt idx="1900">
                  <c:v>190</c:v>
                </c:pt>
                <c:pt idx="1901">
                  <c:v>190.1</c:v>
                </c:pt>
                <c:pt idx="1902">
                  <c:v>190.2</c:v>
                </c:pt>
                <c:pt idx="1903">
                  <c:v>190.3</c:v>
                </c:pt>
                <c:pt idx="1904">
                  <c:v>190.4</c:v>
                </c:pt>
                <c:pt idx="1905">
                  <c:v>190.5</c:v>
                </c:pt>
                <c:pt idx="1906">
                  <c:v>190.6</c:v>
                </c:pt>
                <c:pt idx="1907">
                  <c:v>190.7</c:v>
                </c:pt>
                <c:pt idx="1908">
                  <c:v>190.8</c:v>
                </c:pt>
                <c:pt idx="1909">
                  <c:v>190.9</c:v>
                </c:pt>
                <c:pt idx="1910">
                  <c:v>191</c:v>
                </c:pt>
                <c:pt idx="1911">
                  <c:v>191.1</c:v>
                </c:pt>
                <c:pt idx="1912">
                  <c:v>191.2</c:v>
                </c:pt>
                <c:pt idx="1913">
                  <c:v>191.3</c:v>
                </c:pt>
                <c:pt idx="1914">
                  <c:v>191.4</c:v>
                </c:pt>
                <c:pt idx="1915">
                  <c:v>191.5</c:v>
                </c:pt>
                <c:pt idx="1916">
                  <c:v>191.6</c:v>
                </c:pt>
                <c:pt idx="1917">
                  <c:v>191.7</c:v>
                </c:pt>
                <c:pt idx="1918">
                  <c:v>191.8</c:v>
                </c:pt>
                <c:pt idx="1919">
                  <c:v>191.9</c:v>
                </c:pt>
                <c:pt idx="1920">
                  <c:v>192</c:v>
                </c:pt>
                <c:pt idx="1921">
                  <c:v>192.1</c:v>
                </c:pt>
                <c:pt idx="1922">
                  <c:v>192.2</c:v>
                </c:pt>
                <c:pt idx="1923">
                  <c:v>192.3</c:v>
                </c:pt>
                <c:pt idx="1924">
                  <c:v>192.4</c:v>
                </c:pt>
                <c:pt idx="1925">
                  <c:v>192.5</c:v>
                </c:pt>
                <c:pt idx="1926">
                  <c:v>192.6</c:v>
                </c:pt>
                <c:pt idx="1927">
                  <c:v>192.7</c:v>
                </c:pt>
                <c:pt idx="1928">
                  <c:v>192.8</c:v>
                </c:pt>
                <c:pt idx="1929">
                  <c:v>192.9</c:v>
                </c:pt>
                <c:pt idx="1930">
                  <c:v>193</c:v>
                </c:pt>
                <c:pt idx="1931">
                  <c:v>193.1</c:v>
                </c:pt>
                <c:pt idx="1932">
                  <c:v>193.2</c:v>
                </c:pt>
                <c:pt idx="1933">
                  <c:v>193.3</c:v>
                </c:pt>
                <c:pt idx="1934">
                  <c:v>193.4</c:v>
                </c:pt>
                <c:pt idx="1935">
                  <c:v>193.5</c:v>
                </c:pt>
                <c:pt idx="1936">
                  <c:v>193.6</c:v>
                </c:pt>
                <c:pt idx="1937">
                  <c:v>193.7</c:v>
                </c:pt>
                <c:pt idx="1938">
                  <c:v>193.8</c:v>
                </c:pt>
                <c:pt idx="1939">
                  <c:v>193.9</c:v>
                </c:pt>
                <c:pt idx="1940">
                  <c:v>194</c:v>
                </c:pt>
                <c:pt idx="1941">
                  <c:v>194.1</c:v>
                </c:pt>
                <c:pt idx="1942">
                  <c:v>194.2</c:v>
                </c:pt>
                <c:pt idx="1943">
                  <c:v>194.3</c:v>
                </c:pt>
                <c:pt idx="1944">
                  <c:v>194.4</c:v>
                </c:pt>
                <c:pt idx="1945">
                  <c:v>194.5</c:v>
                </c:pt>
                <c:pt idx="1946">
                  <c:v>194.6</c:v>
                </c:pt>
                <c:pt idx="1947">
                  <c:v>194.7</c:v>
                </c:pt>
                <c:pt idx="1948">
                  <c:v>194.8</c:v>
                </c:pt>
                <c:pt idx="1949">
                  <c:v>194.9</c:v>
                </c:pt>
                <c:pt idx="1950">
                  <c:v>195</c:v>
                </c:pt>
                <c:pt idx="1951">
                  <c:v>195.1</c:v>
                </c:pt>
                <c:pt idx="1952">
                  <c:v>195.2</c:v>
                </c:pt>
                <c:pt idx="1953">
                  <c:v>195.3</c:v>
                </c:pt>
                <c:pt idx="1954">
                  <c:v>195.4</c:v>
                </c:pt>
                <c:pt idx="1955">
                  <c:v>195.5</c:v>
                </c:pt>
                <c:pt idx="1956">
                  <c:v>195.6</c:v>
                </c:pt>
                <c:pt idx="1957">
                  <c:v>195.7</c:v>
                </c:pt>
                <c:pt idx="1958">
                  <c:v>195.8</c:v>
                </c:pt>
                <c:pt idx="1959">
                  <c:v>195.9</c:v>
                </c:pt>
                <c:pt idx="1960">
                  <c:v>196</c:v>
                </c:pt>
                <c:pt idx="1961">
                  <c:v>196.1</c:v>
                </c:pt>
                <c:pt idx="1962">
                  <c:v>196.2</c:v>
                </c:pt>
                <c:pt idx="1963">
                  <c:v>196.3</c:v>
                </c:pt>
                <c:pt idx="1964">
                  <c:v>196.4</c:v>
                </c:pt>
                <c:pt idx="1965">
                  <c:v>196.5</c:v>
                </c:pt>
                <c:pt idx="1966">
                  <c:v>196.6</c:v>
                </c:pt>
                <c:pt idx="1967">
                  <c:v>196.7</c:v>
                </c:pt>
                <c:pt idx="1968">
                  <c:v>196.8</c:v>
                </c:pt>
                <c:pt idx="1969">
                  <c:v>196.9</c:v>
                </c:pt>
                <c:pt idx="1970">
                  <c:v>197</c:v>
                </c:pt>
                <c:pt idx="1971">
                  <c:v>197.1</c:v>
                </c:pt>
                <c:pt idx="1972">
                  <c:v>197.2</c:v>
                </c:pt>
                <c:pt idx="1973">
                  <c:v>197.3</c:v>
                </c:pt>
                <c:pt idx="1974">
                  <c:v>197.4</c:v>
                </c:pt>
                <c:pt idx="1975">
                  <c:v>197.5</c:v>
                </c:pt>
                <c:pt idx="1976">
                  <c:v>197.6</c:v>
                </c:pt>
                <c:pt idx="1977">
                  <c:v>197.7</c:v>
                </c:pt>
                <c:pt idx="1978">
                  <c:v>197.8</c:v>
                </c:pt>
                <c:pt idx="1979">
                  <c:v>197.9</c:v>
                </c:pt>
                <c:pt idx="1980">
                  <c:v>198</c:v>
                </c:pt>
                <c:pt idx="1981">
                  <c:v>198.1</c:v>
                </c:pt>
                <c:pt idx="1982">
                  <c:v>198.2</c:v>
                </c:pt>
                <c:pt idx="1983">
                  <c:v>198.3</c:v>
                </c:pt>
                <c:pt idx="1984">
                  <c:v>198.4</c:v>
                </c:pt>
                <c:pt idx="1985">
                  <c:v>198.5</c:v>
                </c:pt>
                <c:pt idx="1986">
                  <c:v>198.6</c:v>
                </c:pt>
                <c:pt idx="1987">
                  <c:v>198.7</c:v>
                </c:pt>
                <c:pt idx="1988">
                  <c:v>198.8</c:v>
                </c:pt>
                <c:pt idx="1989">
                  <c:v>198.9</c:v>
                </c:pt>
                <c:pt idx="1990">
                  <c:v>199</c:v>
                </c:pt>
                <c:pt idx="1991">
                  <c:v>199.1</c:v>
                </c:pt>
                <c:pt idx="1992">
                  <c:v>199.2</c:v>
                </c:pt>
                <c:pt idx="1993">
                  <c:v>199.3</c:v>
                </c:pt>
                <c:pt idx="1994">
                  <c:v>199.4</c:v>
                </c:pt>
                <c:pt idx="1995">
                  <c:v>199.5</c:v>
                </c:pt>
                <c:pt idx="1996">
                  <c:v>199.6</c:v>
                </c:pt>
                <c:pt idx="1997">
                  <c:v>199.7</c:v>
                </c:pt>
                <c:pt idx="1998">
                  <c:v>199.8</c:v>
                </c:pt>
                <c:pt idx="1999">
                  <c:v>199.9</c:v>
                </c:pt>
                <c:pt idx="2000">
                  <c:v>200</c:v>
                </c:pt>
                <c:pt idx="2001">
                  <c:v>200.1</c:v>
                </c:pt>
                <c:pt idx="2002">
                  <c:v>200.2</c:v>
                </c:pt>
                <c:pt idx="2003">
                  <c:v>200.3</c:v>
                </c:pt>
                <c:pt idx="2004">
                  <c:v>200.4</c:v>
                </c:pt>
                <c:pt idx="2005">
                  <c:v>200.5</c:v>
                </c:pt>
                <c:pt idx="2006">
                  <c:v>200.6</c:v>
                </c:pt>
                <c:pt idx="2007">
                  <c:v>200.7</c:v>
                </c:pt>
                <c:pt idx="2008">
                  <c:v>200.8</c:v>
                </c:pt>
                <c:pt idx="2009">
                  <c:v>200.9</c:v>
                </c:pt>
                <c:pt idx="2010">
                  <c:v>201</c:v>
                </c:pt>
                <c:pt idx="2011">
                  <c:v>201.1</c:v>
                </c:pt>
                <c:pt idx="2012">
                  <c:v>201.2</c:v>
                </c:pt>
                <c:pt idx="2013">
                  <c:v>201.3</c:v>
                </c:pt>
                <c:pt idx="2014">
                  <c:v>201.4</c:v>
                </c:pt>
                <c:pt idx="2015">
                  <c:v>201.5</c:v>
                </c:pt>
                <c:pt idx="2016">
                  <c:v>201.6</c:v>
                </c:pt>
                <c:pt idx="2017">
                  <c:v>201.7</c:v>
                </c:pt>
                <c:pt idx="2018">
                  <c:v>201.8</c:v>
                </c:pt>
                <c:pt idx="2019">
                  <c:v>201.9</c:v>
                </c:pt>
                <c:pt idx="2020">
                  <c:v>202</c:v>
                </c:pt>
                <c:pt idx="2021">
                  <c:v>202.1</c:v>
                </c:pt>
                <c:pt idx="2022">
                  <c:v>202.2</c:v>
                </c:pt>
                <c:pt idx="2023">
                  <c:v>202.3</c:v>
                </c:pt>
                <c:pt idx="2024">
                  <c:v>202.4</c:v>
                </c:pt>
                <c:pt idx="2025">
                  <c:v>202.5</c:v>
                </c:pt>
                <c:pt idx="2026">
                  <c:v>202.6</c:v>
                </c:pt>
                <c:pt idx="2027">
                  <c:v>202.7</c:v>
                </c:pt>
                <c:pt idx="2028">
                  <c:v>202.8</c:v>
                </c:pt>
                <c:pt idx="2029">
                  <c:v>202.9</c:v>
                </c:pt>
                <c:pt idx="2030">
                  <c:v>203</c:v>
                </c:pt>
                <c:pt idx="2031">
                  <c:v>203.1</c:v>
                </c:pt>
                <c:pt idx="2032">
                  <c:v>203.2</c:v>
                </c:pt>
                <c:pt idx="2033">
                  <c:v>203.3</c:v>
                </c:pt>
                <c:pt idx="2034">
                  <c:v>203.4</c:v>
                </c:pt>
                <c:pt idx="2035">
                  <c:v>203.5</c:v>
                </c:pt>
                <c:pt idx="2036">
                  <c:v>203.6</c:v>
                </c:pt>
                <c:pt idx="2037">
                  <c:v>203.7</c:v>
                </c:pt>
                <c:pt idx="2038">
                  <c:v>203.8</c:v>
                </c:pt>
                <c:pt idx="2039">
                  <c:v>203.9</c:v>
                </c:pt>
                <c:pt idx="2040">
                  <c:v>204</c:v>
                </c:pt>
                <c:pt idx="2041">
                  <c:v>204.1</c:v>
                </c:pt>
                <c:pt idx="2042">
                  <c:v>204.2</c:v>
                </c:pt>
                <c:pt idx="2043">
                  <c:v>204.3</c:v>
                </c:pt>
                <c:pt idx="2044">
                  <c:v>204.4</c:v>
                </c:pt>
                <c:pt idx="2045">
                  <c:v>204.5</c:v>
                </c:pt>
                <c:pt idx="2046">
                  <c:v>204.6</c:v>
                </c:pt>
                <c:pt idx="2047">
                  <c:v>204.7</c:v>
                </c:pt>
                <c:pt idx="2048">
                  <c:v>204.8</c:v>
                </c:pt>
                <c:pt idx="2049">
                  <c:v>204.9</c:v>
                </c:pt>
                <c:pt idx="2050">
                  <c:v>205</c:v>
                </c:pt>
                <c:pt idx="2051">
                  <c:v>205.1</c:v>
                </c:pt>
                <c:pt idx="2052">
                  <c:v>205.2</c:v>
                </c:pt>
                <c:pt idx="2053">
                  <c:v>205.3</c:v>
                </c:pt>
                <c:pt idx="2054">
                  <c:v>205.4</c:v>
                </c:pt>
                <c:pt idx="2055">
                  <c:v>205.5</c:v>
                </c:pt>
                <c:pt idx="2056">
                  <c:v>205.6</c:v>
                </c:pt>
                <c:pt idx="2057">
                  <c:v>205.7</c:v>
                </c:pt>
                <c:pt idx="2058">
                  <c:v>205.8</c:v>
                </c:pt>
                <c:pt idx="2059">
                  <c:v>205.9</c:v>
                </c:pt>
                <c:pt idx="2060">
                  <c:v>206</c:v>
                </c:pt>
                <c:pt idx="2061">
                  <c:v>206.1</c:v>
                </c:pt>
                <c:pt idx="2062">
                  <c:v>206.2</c:v>
                </c:pt>
                <c:pt idx="2063">
                  <c:v>206.3</c:v>
                </c:pt>
                <c:pt idx="2064">
                  <c:v>206.4</c:v>
                </c:pt>
                <c:pt idx="2065">
                  <c:v>206.5</c:v>
                </c:pt>
                <c:pt idx="2066">
                  <c:v>206.6</c:v>
                </c:pt>
                <c:pt idx="2067">
                  <c:v>206.7</c:v>
                </c:pt>
                <c:pt idx="2068">
                  <c:v>206.8</c:v>
                </c:pt>
                <c:pt idx="2069">
                  <c:v>206.9</c:v>
                </c:pt>
                <c:pt idx="2070">
                  <c:v>207</c:v>
                </c:pt>
                <c:pt idx="2071">
                  <c:v>207.1</c:v>
                </c:pt>
                <c:pt idx="2072">
                  <c:v>207.2</c:v>
                </c:pt>
                <c:pt idx="2073">
                  <c:v>207.3</c:v>
                </c:pt>
                <c:pt idx="2074">
                  <c:v>207.4</c:v>
                </c:pt>
                <c:pt idx="2075">
                  <c:v>207.5</c:v>
                </c:pt>
                <c:pt idx="2076">
                  <c:v>207.6</c:v>
                </c:pt>
                <c:pt idx="2077">
                  <c:v>207.7</c:v>
                </c:pt>
                <c:pt idx="2078">
                  <c:v>207.8</c:v>
                </c:pt>
                <c:pt idx="2079">
                  <c:v>207.9</c:v>
                </c:pt>
                <c:pt idx="2080">
                  <c:v>208</c:v>
                </c:pt>
                <c:pt idx="2081">
                  <c:v>208.1</c:v>
                </c:pt>
                <c:pt idx="2082">
                  <c:v>208.2</c:v>
                </c:pt>
                <c:pt idx="2083">
                  <c:v>208.3</c:v>
                </c:pt>
                <c:pt idx="2084">
                  <c:v>208.4</c:v>
                </c:pt>
                <c:pt idx="2085">
                  <c:v>208.5</c:v>
                </c:pt>
                <c:pt idx="2086">
                  <c:v>208.6</c:v>
                </c:pt>
                <c:pt idx="2087">
                  <c:v>208.7</c:v>
                </c:pt>
                <c:pt idx="2088">
                  <c:v>208.8</c:v>
                </c:pt>
                <c:pt idx="2089">
                  <c:v>208.9</c:v>
                </c:pt>
                <c:pt idx="2090">
                  <c:v>209</c:v>
                </c:pt>
                <c:pt idx="2091">
                  <c:v>209.1</c:v>
                </c:pt>
                <c:pt idx="2092">
                  <c:v>209.2</c:v>
                </c:pt>
                <c:pt idx="2093">
                  <c:v>209.3</c:v>
                </c:pt>
                <c:pt idx="2094">
                  <c:v>209.4</c:v>
                </c:pt>
                <c:pt idx="2095">
                  <c:v>209.5</c:v>
                </c:pt>
                <c:pt idx="2096">
                  <c:v>209.6</c:v>
                </c:pt>
                <c:pt idx="2097">
                  <c:v>209.7</c:v>
                </c:pt>
                <c:pt idx="2098">
                  <c:v>209.8</c:v>
                </c:pt>
                <c:pt idx="2099">
                  <c:v>209.9</c:v>
                </c:pt>
                <c:pt idx="2100">
                  <c:v>210</c:v>
                </c:pt>
                <c:pt idx="2101">
                  <c:v>210.1</c:v>
                </c:pt>
                <c:pt idx="2102">
                  <c:v>210.2</c:v>
                </c:pt>
                <c:pt idx="2103">
                  <c:v>210.3</c:v>
                </c:pt>
                <c:pt idx="2104">
                  <c:v>210.4</c:v>
                </c:pt>
                <c:pt idx="2105">
                  <c:v>210.5</c:v>
                </c:pt>
                <c:pt idx="2106">
                  <c:v>210.6</c:v>
                </c:pt>
                <c:pt idx="2107">
                  <c:v>210.7</c:v>
                </c:pt>
                <c:pt idx="2108">
                  <c:v>210.8</c:v>
                </c:pt>
                <c:pt idx="2109">
                  <c:v>210.9</c:v>
                </c:pt>
                <c:pt idx="2110">
                  <c:v>211</c:v>
                </c:pt>
                <c:pt idx="2111">
                  <c:v>211.1</c:v>
                </c:pt>
                <c:pt idx="2112">
                  <c:v>211.2</c:v>
                </c:pt>
                <c:pt idx="2113">
                  <c:v>211.3</c:v>
                </c:pt>
                <c:pt idx="2114">
                  <c:v>211.4</c:v>
                </c:pt>
                <c:pt idx="2115">
                  <c:v>211.5</c:v>
                </c:pt>
                <c:pt idx="2116">
                  <c:v>211.6</c:v>
                </c:pt>
                <c:pt idx="2117">
                  <c:v>211.7</c:v>
                </c:pt>
                <c:pt idx="2118">
                  <c:v>211.8</c:v>
                </c:pt>
                <c:pt idx="2119">
                  <c:v>211.9</c:v>
                </c:pt>
                <c:pt idx="2120">
                  <c:v>212</c:v>
                </c:pt>
                <c:pt idx="2121">
                  <c:v>212.1</c:v>
                </c:pt>
                <c:pt idx="2122">
                  <c:v>212.2</c:v>
                </c:pt>
                <c:pt idx="2123">
                  <c:v>212.3</c:v>
                </c:pt>
                <c:pt idx="2124">
                  <c:v>212.4</c:v>
                </c:pt>
                <c:pt idx="2125">
                  <c:v>212.5</c:v>
                </c:pt>
                <c:pt idx="2126">
                  <c:v>212.6</c:v>
                </c:pt>
                <c:pt idx="2127">
                  <c:v>212.7</c:v>
                </c:pt>
                <c:pt idx="2128">
                  <c:v>212.8</c:v>
                </c:pt>
                <c:pt idx="2129">
                  <c:v>212.9</c:v>
                </c:pt>
                <c:pt idx="2130">
                  <c:v>213</c:v>
                </c:pt>
                <c:pt idx="2131">
                  <c:v>213.1</c:v>
                </c:pt>
                <c:pt idx="2132">
                  <c:v>213.2</c:v>
                </c:pt>
                <c:pt idx="2133">
                  <c:v>213.3</c:v>
                </c:pt>
                <c:pt idx="2134">
                  <c:v>213.4</c:v>
                </c:pt>
                <c:pt idx="2135">
                  <c:v>213.5</c:v>
                </c:pt>
                <c:pt idx="2136">
                  <c:v>213.6</c:v>
                </c:pt>
                <c:pt idx="2137">
                  <c:v>213.7</c:v>
                </c:pt>
                <c:pt idx="2138">
                  <c:v>213.8</c:v>
                </c:pt>
                <c:pt idx="2139">
                  <c:v>213.9</c:v>
                </c:pt>
                <c:pt idx="2140">
                  <c:v>214</c:v>
                </c:pt>
                <c:pt idx="2141">
                  <c:v>214.1</c:v>
                </c:pt>
                <c:pt idx="2142">
                  <c:v>214.2</c:v>
                </c:pt>
                <c:pt idx="2143">
                  <c:v>214.3</c:v>
                </c:pt>
                <c:pt idx="2144">
                  <c:v>214.4</c:v>
                </c:pt>
                <c:pt idx="2145">
                  <c:v>214.5</c:v>
                </c:pt>
                <c:pt idx="2146">
                  <c:v>214.6</c:v>
                </c:pt>
                <c:pt idx="2147">
                  <c:v>214.7</c:v>
                </c:pt>
                <c:pt idx="2148">
                  <c:v>214.8</c:v>
                </c:pt>
                <c:pt idx="2149">
                  <c:v>214.9</c:v>
                </c:pt>
                <c:pt idx="2150">
                  <c:v>215</c:v>
                </c:pt>
                <c:pt idx="2151">
                  <c:v>215.1</c:v>
                </c:pt>
                <c:pt idx="2152">
                  <c:v>215.2</c:v>
                </c:pt>
                <c:pt idx="2153">
                  <c:v>215.3</c:v>
                </c:pt>
                <c:pt idx="2154">
                  <c:v>215.4</c:v>
                </c:pt>
                <c:pt idx="2155">
                  <c:v>215.5</c:v>
                </c:pt>
                <c:pt idx="2156">
                  <c:v>215.6</c:v>
                </c:pt>
                <c:pt idx="2157">
                  <c:v>215.7</c:v>
                </c:pt>
                <c:pt idx="2158">
                  <c:v>215.8</c:v>
                </c:pt>
                <c:pt idx="2159">
                  <c:v>215.9</c:v>
                </c:pt>
                <c:pt idx="2160">
                  <c:v>216</c:v>
                </c:pt>
                <c:pt idx="2161">
                  <c:v>216.1</c:v>
                </c:pt>
                <c:pt idx="2162">
                  <c:v>216.2</c:v>
                </c:pt>
                <c:pt idx="2163">
                  <c:v>216.3</c:v>
                </c:pt>
                <c:pt idx="2164">
                  <c:v>216.4</c:v>
                </c:pt>
                <c:pt idx="2165">
                  <c:v>216.5</c:v>
                </c:pt>
                <c:pt idx="2166">
                  <c:v>216.6</c:v>
                </c:pt>
                <c:pt idx="2167">
                  <c:v>216.7</c:v>
                </c:pt>
                <c:pt idx="2168">
                  <c:v>216.8</c:v>
                </c:pt>
                <c:pt idx="2169">
                  <c:v>216.9</c:v>
                </c:pt>
                <c:pt idx="2170">
                  <c:v>217</c:v>
                </c:pt>
                <c:pt idx="2171">
                  <c:v>217.1</c:v>
                </c:pt>
                <c:pt idx="2172">
                  <c:v>217.2</c:v>
                </c:pt>
                <c:pt idx="2173">
                  <c:v>217.3</c:v>
                </c:pt>
                <c:pt idx="2174">
                  <c:v>217.4</c:v>
                </c:pt>
                <c:pt idx="2175">
                  <c:v>217.5</c:v>
                </c:pt>
                <c:pt idx="2176">
                  <c:v>217.6</c:v>
                </c:pt>
                <c:pt idx="2177">
                  <c:v>217.7</c:v>
                </c:pt>
                <c:pt idx="2178">
                  <c:v>217.8</c:v>
                </c:pt>
                <c:pt idx="2179">
                  <c:v>217.9</c:v>
                </c:pt>
                <c:pt idx="2180">
                  <c:v>218</c:v>
                </c:pt>
                <c:pt idx="2181">
                  <c:v>218.1</c:v>
                </c:pt>
                <c:pt idx="2182">
                  <c:v>218.2</c:v>
                </c:pt>
                <c:pt idx="2183">
                  <c:v>218.3</c:v>
                </c:pt>
                <c:pt idx="2184">
                  <c:v>218.4</c:v>
                </c:pt>
                <c:pt idx="2185">
                  <c:v>218.5</c:v>
                </c:pt>
                <c:pt idx="2186">
                  <c:v>218.6</c:v>
                </c:pt>
                <c:pt idx="2187">
                  <c:v>218.7</c:v>
                </c:pt>
                <c:pt idx="2188">
                  <c:v>218.8</c:v>
                </c:pt>
                <c:pt idx="2189">
                  <c:v>218.9</c:v>
                </c:pt>
                <c:pt idx="2190">
                  <c:v>219</c:v>
                </c:pt>
                <c:pt idx="2191">
                  <c:v>219.1</c:v>
                </c:pt>
                <c:pt idx="2192">
                  <c:v>219.2</c:v>
                </c:pt>
                <c:pt idx="2193">
                  <c:v>219.3</c:v>
                </c:pt>
                <c:pt idx="2194">
                  <c:v>219.4</c:v>
                </c:pt>
                <c:pt idx="2195">
                  <c:v>219.5</c:v>
                </c:pt>
                <c:pt idx="2196">
                  <c:v>219.6</c:v>
                </c:pt>
                <c:pt idx="2197">
                  <c:v>219.7</c:v>
                </c:pt>
                <c:pt idx="2198">
                  <c:v>219.8</c:v>
                </c:pt>
                <c:pt idx="2199">
                  <c:v>219.9</c:v>
                </c:pt>
                <c:pt idx="2200">
                  <c:v>220</c:v>
                </c:pt>
                <c:pt idx="2201">
                  <c:v>220.1</c:v>
                </c:pt>
                <c:pt idx="2202">
                  <c:v>220.2</c:v>
                </c:pt>
                <c:pt idx="2203">
                  <c:v>220.3</c:v>
                </c:pt>
                <c:pt idx="2204">
                  <c:v>220.4</c:v>
                </c:pt>
                <c:pt idx="2205">
                  <c:v>220.5</c:v>
                </c:pt>
                <c:pt idx="2206">
                  <c:v>220.6</c:v>
                </c:pt>
                <c:pt idx="2207">
                  <c:v>220.7</c:v>
                </c:pt>
                <c:pt idx="2208">
                  <c:v>220.8</c:v>
                </c:pt>
                <c:pt idx="2209">
                  <c:v>220.9</c:v>
                </c:pt>
                <c:pt idx="2210">
                  <c:v>221</c:v>
                </c:pt>
                <c:pt idx="2211">
                  <c:v>221.1</c:v>
                </c:pt>
                <c:pt idx="2212">
                  <c:v>221.2</c:v>
                </c:pt>
                <c:pt idx="2213">
                  <c:v>221.3</c:v>
                </c:pt>
                <c:pt idx="2214">
                  <c:v>221.4</c:v>
                </c:pt>
                <c:pt idx="2215">
                  <c:v>221.5</c:v>
                </c:pt>
                <c:pt idx="2216">
                  <c:v>221.6</c:v>
                </c:pt>
                <c:pt idx="2217">
                  <c:v>221.7</c:v>
                </c:pt>
                <c:pt idx="2218">
                  <c:v>221.8</c:v>
                </c:pt>
                <c:pt idx="2219">
                  <c:v>221.9</c:v>
                </c:pt>
                <c:pt idx="2220">
                  <c:v>222</c:v>
                </c:pt>
                <c:pt idx="2221">
                  <c:v>222.1</c:v>
                </c:pt>
                <c:pt idx="2222">
                  <c:v>222.2</c:v>
                </c:pt>
                <c:pt idx="2223">
                  <c:v>222.3</c:v>
                </c:pt>
                <c:pt idx="2224">
                  <c:v>222.4</c:v>
                </c:pt>
                <c:pt idx="2225">
                  <c:v>222.5</c:v>
                </c:pt>
                <c:pt idx="2226">
                  <c:v>222.6</c:v>
                </c:pt>
                <c:pt idx="2227">
                  <c:v>222.7</c:v>
                </c:pt>
                <c:pt idx="2228">
                  <c:v>222.8</c:v>
                </c:pt>
                <c:pt idx="2229">
                  <c:v>222.9</c:v>
                </c:pt>
                <c:pt idx="2230">
                  <c:v>223</c:v>
                </c:pt>
                <c:pt idx="2231">
                  <c:v>223.1</c:v>
                </c:pt>
                <c:pt idx="2232">
                  <c:v>223.2</c:v>
                </c:pt>
                <c:pt idx="2233">
                  <c:v>223.3</c:v>
                </c:pt>
                <c:pt idx="2234">
                  <c:v>223.4</c:v>
                </c:pt>
                <c:pt idx="2235">
                  <c:v>223.5</c:v>
                </c:pt>
                <c:pt idx="2236">
                  <c:v>223.6</c:v>
                </c:pt>
                <c:pt idx="2237">
                  <c:v>223.7</c:v>
                </c:pt>
                <c:pt idx="2238">
                  <c:v>223.8</c:v>
                </c:pt>
                <c:pt idx="2239">
                  <c:v>223.9</c:v>
                </c:pt>
                <c:pt idx="2240">
                  <c:v>224</c:v>
                </c:pt>
                <c:pt idx="2241">
                  <c:v>224.1</c:v>
                </c:pt>
                <c:pt idx="2242">
                  <c:v>224.2</c:v>
                </c:pt>
                <c:pt idx="2243">
                  <c:v>224.3</c:v>
                </c:pt>
                <c:pt idx="2244">
                  <c:v>224.4</c:v>
                </c:pt>
                <c:pt idx="2245">
                  <c:v>224.5</c:v>
                </c:pt>
                <c:pt idx="2246">
                  <c:v>224.6</c:v>
                </c:pt>
                <c:pt idx="2247">
                  <c:v>224.7</c:v>
                </c:pt>
                <c:pt idx="2248">
                  <c:v>224.8</c:v>
                </c:pt>
                <c:pt idx="2249">
                  <c:v>224.9</c:v>
                </c:pt>
                <c:pt idx="2250">
                  <c:v>225</c:v>
                </c:pt>
                <c:pt idx="2251">
                  <c:v>225.1</c:v>
                </c:pt>
                <c:pt idx="2252">
                  <c:v>225.2</c:v>
                </c:pt>
                <c:pt idx="2253">
                  <c:v>225.3</c:v>
                </c:pt>
                <c:pt idx="2254">
                  <c:v>225.4</c:v>
                </c:pt>
                <c:pt idx="2255">
                  <c:v>225.5</c:v>
                </c:pt>
                <c:pt idx="2256">
                  <c:v>225.6</c:v>
                </c:pt>
                <c:pt idx="2257">
                  <c:v>225.7</c:v>
                </c:pt>
                <c:pt idx="2258">
                  <c:v>225.8</c:v>
                </c:pt>
                <c:pt idx="2259">
                  <c:v>225.9</c:v>
                </c:pt>
                <c:pt idx="2260">
                  <c:v>226</c:v>
                </c:pt>
                <c:pt idx="2261">
                  <c:v>226.1</c:v>
                </c:pt>
                <c:pt idx="2262">
                  <c:v>226.2</c:v>
                </c:pt>
                <c:pt idx="2263">
                  <c:v>226.3</c:v>
                </c:pt>
                <c:pt idx="2264">
                  <c:v>226.4</c:v>
                </c:pt>
                <c:pt idx="2265">
                  <c:v>226.5</c:v>
                </c:pt>
                <c:pt idx="2266">
                  <c:v>226.6</c:v>
                </c:pt>
                <c:pt idx="2267">
                  <c:v>226.7</c:v>
                </c:pt>
                <c:pt idx="2268">
                  <c:v>226.8</c:v>
                </c:pt>
                <c:pt idx="2269">
                  <c:v>226.9</c:v>
                </c:pt>
                <c:pt idx="2270">
                  <c:v>227</c:v>
                </c:pt>
                <c:pt idx="2271">
                  <c:v>227.1</c:v>
                </c:pt>
                <c:pt idx="2272">
                  <c:v>227.2</c:v>
                </c:pt>
                <c:pt idx="2273">
                  <c:v>227.3</c:v>
                </c:pt>
                <c:pt idx="2274">
                  <c:v>227.4</c:v>
                </c:pt>
                <c:pt idx="2275">
                  <c:v>227.5</c:v>
                </c:pt>
                <c:pt idx="2276">
                  <c:v>227.6</c:v>
                </c:pt>
                <c:pt idx="2277">
                  <c:v>227.7</c:v>
                </c:pt>
                <c:pt idx="2278">
                  <c:v>227.8</c:v>
                </c:pt>
                <c:pt idx="2279">
                  <c:v>227.9</c:v>
                </c:pt>
                <c:pt idx="2280">
                  <c:v>228</c:v>
                </c:pt>
                <c:pt idx="2281">
                  <c:v>228.1</c:v>
                </c:pt>
                <c:pt idx="2282">
                  <c:v>228.2</c:v>
                </c:pt>
                <c:pt idx="2283">
                  <c:v>228.3</c:v>
                </c:pt>
                <c:pt idx="2284">
                  <c:v>228.4</c:v>
                </c:pt>
                <c:pt idx="2285">
                  <c:v>228.5</c:v>
                </c:pt>
                <c:pt idx="2286">
                  <c:v>228.6</c:v>
                </c:pt>
                <c:pt idx="2287">
                  <c:v>228.7</c:v>
                </c:pt>
                <c:pt idx="2288">
                  <c:v>228.8</c:v>
                </c:pt>
                <c:pt idx="2289">
                  <c:v>228.9</c:v>
                </c:pt>
                <c:pt idx="2290">
                  <c:v>229</c:v>
                </c:pt>
                <c:pt idx="2291">
                  <c:v>229.1</c:v>
                </c:pt>
                <c:pt idx="2292">
                  <c:v>229.2</c:v>
                </c:pt>
                <c:pt idx="2293">
                  <c:v>229.3</c:v>
                </c:pt>
                <c:pt idx="2294">
                  <c:v>229.4</c:v>
                </c:pt>
                <c:pt idx="2295">
                  <c:v>229.5</c:v>
                </c:pt>
                <c:pt idx="2296">
                  <c:v>229.6</c:v>
                </c:pt>
                <c:pt idx="2297">
                  <c:v>229.7</c:v>
                </c:pt>
                <c:pt idx="2298">
                  <c:v>229.8</c:v>
                </c:pt>
                <c:pt idx="2299">
                  <c:v>229.9</c:v>
                </c:pt>
                <c:pt idx="2300">
                  <c:v>230</c:v>
                </c:pt>
                <c:pt idx="2301">
                  <c:v>230.1</c:v>
                </c:pt>
                <c:pt idx="2302">
                  <c:v>230.2</c:v>
                </c:pt>
                <c:pt idx="2303">
                  <c:v>230.3</c:v>
                </c:pt>
                <c:pt idx="2304">
                  <c:v>230.4</c:v>
                </c:pt>
                <c:pt idx="2305">
                  <c:v>230.5</c:v>
                </c:pt>
                <c:pt idx="2306">
                  <c:v>230.6</c:v>
                </c:pt>
                <c:pt idx="2307">
                  <c:v>230.7</c:v>
                </c:pt>
                <c:pt idx="2308">
                  <c:v>230.8</c:v>
                </c:pt>
                <c:pt idx="2309">
                  <c:v>230.9</c:v>
                </c:pt>
                <c:pt idx="2310">
                  <c:v>231</c:v>
                </c:pt>
                <c:pt idx="2311">
                  <c:v>231.1</c:v>
                </c:pt>
                <c:pt idx="2312">
                  <c:v>231.2</c:v>
                </c:pt>
                <c:pt idx="2313">
                  <c:v>231.3</c:v>
                </c:pt>
                <c:pt idx="2314">
                  <c:v>231.4</c:v>
                </c:pt>
                <c:pt idx="2315">
                  <c:v>231.5</c:v>
                </c:pt>
                <c:pt idx="2316">
                  <c:v>231.6</c:v>
                </c:pt>
                <c:pt idx="2317">
                  <c:v>231.7</c:v>
                </c:pt>
                <c:pt idx="2318">
                  <c:v>231.8</c:v>
                </c:pt>
                <c:pt idx="2319">
                  <c:v>231.9</c:v>
                </c:pt>
                <c:pt idx="2320">
                  <c:v>232</c:v>
                </c:pt>
                <c:pt idx="2321">
                  <c:v>232.1</c:v>
                </c:pt>
                <c:pt idx="2322">
                  <c:v>232.2</c:v>
                </c:pt>
                <c:pt idx="2323">
                  <c:v>232.3</c:v>
                </c:pt>
                <c:pt idx="2324">
                  <c:v>232.4</c:v>
                </c:pt>
                <c:pt idx="2325">
                  <c:v>232.5</c:v>
                </c:pt>
                <c:pt idx="2326">
                  <c:v>232.6</c:v>
                </c:pt>
                <c:pt idx="2327">
                  <c:v>232.7</c:v>
                </c:pt>
                <c:pt idx="2328">
                  <c:v>232.8</c:v>
                </c:pt>
                <c:pt idx="2329">
                  <c:v>232.9</c:v>
                </c:pt>
                <c:pt idx="2330">
                  <c:v>233</c:v>
                </c:pt>
                <c:pt idx="2331">
                  <c:v>233.1</c:v>
                </c:pt>
                <c:pt idx="2332">
                  <c:v>233.2</c:v>
                </c:pt>
                <c:pt idx="2333">
                  <c:v>233.3</c:v>
                </c:pt>
                <c:pt idx="2334">
                  <c:v>233.4</c:v>
                </c:pt>
                <c:pt idx="2335">
                  <c:v>233.5</c:v>
                </c:pt>
                <c:pt idx="2336">
                  <c:v>233.6</c:v>
                </c:pt>
                <c:pt idx="2337">
                  <c:v>233.7</c:v>
                </c:pt>
                <c:pt idx="2338">
                  <c:v>233.8</c:v>
                </c:pt>
                <c:pt idx="2339">
                  <c:v>233.9</c:v>
                </c:pt>
                <c:pt idx="2340">
                  <c:v>234</c:v>
                </c:pt>
                <c:pt idx="2341">
                  <c:v>234.1</c:v>
                </c:pt>
                <c:pt idx="2342">
                  <c:v>234.2</c:v>
                </c:pt>
                <c:pt idx="2343">
                  <c:v>234.3</c:v>
                </c:pt>
                <c:pt idx="2344">
                  <c:v>234.4</c:v>
                </c:pt>
                <c:pt idx="2345">
                  <c:v>234.5</c:v>
                </c:pt>
                <c:pt idx="2346">
                  <c:v>234.6</c:v>
                </c:pt>
                <c:pt idx="2347">
                  <c:v>234.7</c:v>
                </c:pt>
                <c:pt idx="2348">
                  <c:v>234.8</c:v>
                </c:pt>
                <c:pt idx="2349">
                  <c:v>234.9</c:v>
                </c:pt>
                <c:pt idx="2350">
                  <c:v>235</c:v>
                </c:pt>
                <c:pt idx="2351">
                  <c:v>235.1</c:v>
                </c:pt>
                <c:pt idx="2352">
                  <c:v>235.2</c:v>
                </c:pt>
                <c:pt idx="2353">
                  <c:v>235.3</c:v>
                </c:pt>
                <c:pt idx="2354">
                  <c:v>235.4</c:v>
                </c:pt>
                <c:pt idx="2355">
                  <c:v>235.5</c:v>
                </c:pt>
                <c:pt idx="2356">
                  <c:v>235.6</c:v>
                </c:pt>
                <c:pt idx="2357">
                  <c:v>235.7</c:v>
                </c:pt>
                <c:pt idx="2358">
                  <c:v>235.8</c:v>
                </c:pt>
                <c:pt idx="2359">
                  <c:v>235.9</c:v>
                </c:pt>
                <c:pt idx="2360">
                  <c:v>236</c:v>
                </c:pt>
                <c:pt idx="2361">
                  <c:v>236.1</c:v>
                </c:pt>
                <c:pt idx="2362">
                  <c:v>236.2</c:v>
                </c:pt>
                <c:pt idx="2363">
                  <c:v>236.3</c:v>
                </c:pt>
                <c:pt idx="2364">
                  <c:v>236.4</c:v>
                </c:pt>
                <c:pt idx="2365">
                  <c:v>236.5</c:v>
                </c:pt>
                <c:pt idx="2366">
                  <c:v>236.6</c:v>
                </c:pt>
                <c:pt idx="2367">
                  <c:v>236.7</c:v>
                </c:pt>
                <c:pt idx="2368">
                  <c:v>236.8</c:v>
                </c:pt>
                <c:pt idx="2369">
                  <c:v>236.9</c:v>
                </c:pt>
                <c:pt idx="2370">
                  <c:v>237</c:v>
                </c:pt>
                <c:pt idx="2371">
                  <c:v>237.1</c:v>
                </c:pt>
                <c:pt idx="2372">
                  <c:v>237.2</c:v>
                </c:pt>
                <c:pt idx="2373">
                  <c:v>237.3</c:v>
                </c:pt>
                <c:pt idx="2374">
                  <c:v>237.4</c:v>
                </c:pt>
                <c:pt idx="2375">
                  <c:v>237.5</c:v>
                </c:pt>
                <c:pt idx="2376">
                  <c:v>237.6</c:v>
                </c:pt>
                <c:pt idx="2377">
                  <c:v>237.7</c:v>
                </c:pt>
                <c:pt idx="2378">
                  <c:v>237.8</c:v>
                </c:pt>
                <c:pt idx="2379">
                  <c:v>237.9</c:v>
                </c:pt>
                <c:pt idx="2380">
                  <c:v>238</c:v>
                </c:pt>
                <c:pt idx="2381">
                  <c:v>238.1</c:v>
                </c:pt>
                <c:pt idx="2382">
                  <c:v>238.2</c:v>
                </c:pt>
                <c:pt idx="2383">
                  <c:v>238.3</c:v>
                </c:pt>
                <c:pt idx="2384">
                  <c:v>238.4</c:v>
                </c:pt>
                <c:pt idx="2385">
                  <c:v>238.5</c:v>
                </c:pt>
                <c:pt idx="2386">
                  <c:v>238.6</c:v>
                </c:pt>
                <c:pt idx="2387">
                  <c:v>238.7</c:v>
                </c:pt>
                <c:pt idx="2388">
                  <c:v>238.8</c:v>
                </c:pt>
                <c:pt idx="2389">
                  <c:v>238.9</c:v>
                </c:pt>
                <c:pt idx="2390">
                  <c:v>239</c:v>
                </c:pt>
                <c:pt idx="2391">
                  <c:v>239.1</c:v>
                </c:pt>
                <c:pt idx="2392">
                  <c:v>239.2</c:v>
                </c:pt>
                <c:pt idx="2393">
                  <c:v>239.3</c:v>
                </c:pt>
                <c:pt idx="2394">
                  <c:v>239.4</c:v>
                </c:pt>
                <c:pt idx="2395">
                  <c:v>239.5</c:v>
                </c:pt>
                <c:pt idx="2396">
                  <c:v>239.6</c:v>
                </c:pt>
                <c:pt idx="2397">
                  <c:v>239.7</c:v>
                </c:pt>
                <c:pt idx="2398">
                  <c:v>239.8</c:v>
                </c:pt>
                <c:pt idx="2399">
                  <c:v>239.9</c:v>
                </c:pt>
                <c:pt idx="2400">
                  <c:v>240</c:v>
                </c:pt>
                <c:pt idx="2401">
                  <c:v>240.1</c:v>
                </c:pt>
                <c:pt idx="2402">
                  <c:v>240.2</c:v>
                </c:pt>
                <c:pt idx="2403">
                  <c:v>240.3</c:v>
                </c:pt>
                <c:pt idx="2404">
                  <c:v>240.4</c:v>
                </c:pt>
                <c:pt idx="2405">
                  <c:v>240.5</c:v>
                </c:pt>
                <c:pt idx="2406">
                  <c:v>240.6</c:v>
                </c:pt>
                <c:pt idx="2407">
                  <c:v>240.7</c:v>
                </c:pt>
                <c:pt idx="2408">
                  <c:v>240.8</c:v>
                </c:pt>
                <c:pt idx="2409">
                  <c:v>240.9</c:v>
                </c:pt>
                <c:pt idx="2410">
                  <c:v>241</c:v>
                </c:pt>
                <c:pt idx="2411">
                  <c:v>241.1</c:v>
                </c:pt>
                <c:pt idx="2412">
                  <c:v>241.2</c:v>
                </c:pt>
                <c:pt idx="2413">
                  <c:v>241.3</c:v>
                </c:pt>
                <c:pt idx="2414">
                  <c:v>241.4</c:v>
                </c:pt>
                <c:pt idx="2415">
                  <c:v>241.5</c:v>
                </c:pt>
                <c:pt idx="2416">
                  <c:v>241.6</c:v>
                </c:pt>
                <c:pt idx="2417">
                  <c:v>241.7</c:v>
                </c:pt>
                <c:pt idx="2418">
                  <c:v>241.8</c:v>
                </c:pt>
                <c:pt idx="2419">
                  <c:v>241.9</c:v>
                </c:pt>
                <c:pt idx="2420">
                  <c:v>242</c:v>
                </c:pt>
                <c:pt idx="2421">
                  <c:v>242.1</c:v>
                </c:pt>
                <c:pt idx="2422">
                  <c:v>242.2</c:v>
                </c:pt>
                <c:pt idx="2423">
                  <c:v>242.3</c:v>
                </c:pt>
                <c:pt idx="2424">
                  <c:v>242.4</c:v>
                </c:pt>
                <c:pt idx="2425">
                  <c:v>242.5</c:v>
                </c:pt>
                <c:pt idx="2426">
                  <c:v>242.6</c:v>
                </c:pt>
                <c:pt idx="2427">
                  <c:v>242.7</c:v>
                </c:pt>
                <c:pt idx="2428">
                  <c:v>242.8</c:v>
                </c:pt>
                <c:pt idx="2429">
                  <c:v>242.9</c:v>
                </c:pt>
                <c:pt idx="2430">
                  <c:v>243</c:v>
                </c:pt>
                <c:pt idx="2431">
                  <c:v>243.1</c:v>
                </c:pt>
                <c:pt idx="2432">
                  <c:v>243.2</c:v>
                </c:pt>
                <c:pt idx="2433">
                  <c:v>243.3</c:v>
                </c:pt>
                <c:pt idx="2434">
                  <c:v>243.4</c:v>
                </c:pt>
                <c:pt idx="2435">
                  <c:v>243.5</c:v>
                </c:pt>
                <c:pt idx="2436">
                  <c:v>243.6</c:v>
                </c:pt>
                <c:pt idx="2437">
                  <c:v>243.7</c:v>
                </c:pt>
                <c:pt idx="2438">
                  <c:v>243.8</c:v>
                </c:pt>
                <c:pt idx="2439">
                  <c:v>243.9</c:v>
                </c:pt>
                <c:pt idx="2440">
                  <c:v>244</c:v>
                </c:pt>
                <c:pt idx="2441">
                  <c:v>244.1</c:v>
                </c:pt>
                <c:pt idx="2442">
                  <c:v>244.2</c:v>
                </c:pt>
                <c:pt idx="2443">
                  <c:v>244.3</c:v>
                </c:pt>
                <c:pt idx="2444">
                  <c:v>244.4</c:v>
                </c:pt>
                <c:pt idx="2445">
                  <c:v>244.5</c:v>
                </c:pt>
                <c:pt idx="2446">
                  <c:v>244.6</c:v>
                </c:pt>
                <c:pt idx="2447">
                  <c:v>244.7</c:v>
                </c:pt>
                <c:pt idx="2448">
                  <c:v>244.8</c:v>
                </c:pt>
                <c:pt idx="2449">
                  <c:v>244.9</c:v>
                </c:pt>
                <c:pt idx="2450">
                  <c:v>245</c:v>
                </c:pt>
                <c:pt idx="2451">
                  <c:v>245.1</c:v>
                </c:pt>
                <c:pt idx="2452">
                  <c:v>245.2</c:v>
                </c:pt>
                <c:pt idx="2453">
                  <c:v>245.3</c:v>
                </c:pt>
                <c:pt idx="2454">
                  <c:v>245.4</c:v>
                </c:pt>
                <c:pt idx="2455">
                  <c:v>245.5</c:v>
                </c:pt>
                <c:pt idx="2456">
                  <c:v>245.6</c:v>
                </c:pt>
                <c:pt idx="2457">
                  <c:v>245.7</c:v>
                </c:pt>
                <c:pt idx="2458">
                  <c:v>245.8</c:v>
                </c:pt>
                <c:pt idx="2459">
                  <c:v>245.9</c:v>
                </c:pt>
                <c:pt idx="2460">
                  <c:v>246</c:v>
                </c:pt>
                <c:pt idx="2461">
                  <c:v>246.1</c:v>
                </c:pt>
                <c:pt idx="2462">
                  <c:v>246.2</c:v>
                </c:pt>
                <c:pt idx="2463">
                  <c:v>246.3</c:v>
                </c:pt>
                <c:pt idx="2464">
                  <c:v>246.4</c:v>
                </c:pt>
                <c:pt idx="2465">
                  <c:v>246.5</c:v>
                </c:pt>
                <c:pt idx="2466">
                  <c:v>246.6</c:v>
                </c:pt>
                <c:pt idx="2467">
                  <c:v>246.7</c:v>
                </c:pt>
                <c:pt idx="2468">
                  <c:v>246.8</c:v>
                </c:pt>
                <c:pt idx="2469">
                  <c:v>246.9</c:v>
                </c:pt>
                <c:pt idx="2470">
                  <c:v>247</c:v>
                </c:pt>
                <c:pt idx="2471">
                  <c:v>247.1</c:v>
                </c:pt>
                <c:pt idx="2472">
                  <c:v>247.2</c:v>
                </c:pt>
                <c:pt idx="2473">
                  <c:v>247.3</c:v>
                </c:pt>
                <c:pt idx="2474">
                  <c:v>247.4</c:v>
                </c:pt>
                <c:pt idx="2475">
                  <c:v>247.5</c:v>
                </c:pt>
                <c:pt idx="2476">
                  <c:v>247.6</c:v>
                </c:pt>
                <c:pt idx="2477">
                  <c:v>247.7</c:v>
                </c:pt>
                <c:pt idx="2478">
                  <c:v>247.8</c:v>
                </c:pt>
                <c:pt idx="2479">
                  <c:v>247.9</c:v>
                </c:pt>
                <c:pt idx="2480">
                  <c:v>248</c:v>
                </c:pt>
                <c:pt idx="2481">
                  <c:v>248.1</c:v>
                </c:pt>
                <c:pt idx="2482">
                  <c:v>248.2</c:v>
                </c:pt>
                <c:pt idx="2483">
                  <c:v>248.3</c:v>
                </c:pt>
                <c:pt idx="2484">
                  <c:v>248.4</c:v>
                </c:pt>
                <c:pt idx="2485">
                  <c:v>248.5</c:v>
                </c:pt>
                <c:pt idx="2486">
                  <c:v>248.6</c:v>
                </c:pt>
                <c:pt idx="2487">
                  <c:v>248.7</c:v>
                </c:pt>
                <c:pt idx="2488">
                  <c:v>248.8</c:v>
                </c:pt>
                <c:pt idx="2489">
                  <c:v>248.9</c:v>
                </c:pt>
                <c:pt idx="2490">
                  <c:v>249</c:v>
                </c:pt>
                <c:pt idx="2491">
                  <c:v>249.1</c:v>
                </c:pt>
                <c:pt idx="2492">
                  <c:v>249.2</c:v>
                </c:pt>
                <c:pt idx="2493">
                  <c:v>249.3</c:v>
                </c:pt>
                <c:pt idx="2494">
                  <c:v>249.4</c:v>
                </c:pt>
                <c:pt idx="2495">
                  <c:v>249.5</c:v>
                </c:pt>
                <c:pt idx="2496">
                  <c:v>249.6</c:v>
                </c:pt>
                <c:pt idx="2497">
                  <c:v>249.7</c:v>
                </c:pt>
                <c:pt idx="2498">
                  <c:v>249.8</c:v>
                </c:pt>
                <c:pt idx="2499">
                  <c:v>249.9</c:v>
                </c:pt>
                <c:pt idx="2500">
                  <c:v>250</c:v>
                </c:pt>
                <c:pt idx="2501">
                  <c:v>250.1</c:v>
                </c:pt>
                <c:pt idx="2502">
                  <c:v>250.2</c:v>
                </c:pt>
                <c:pt idx="2503">
                  <c:v>250.3</c:v>
                </c:pt>
                <c:pt idx="2504">
                  <c:v>250.4</c:v>
                </c:pt>
                <c:pt idx="2505">
                  <c:v>250.5</c:v>
                </c:pt>
                <c:pt idx="2506">
                  <c:v>250.6</c:v>
                </c:pt>
                <c:pt idx="2507">
                  <c:v>250.7</c:v>
                </c:pt>
                <c:pt idx="2508">
                  <c:v>250.8</c:v>
                </c:pt>
                <c:pt idx="2509">
                  <c:v>250.9</c:v>
                </c:pt>
                <c:pt idx="2510">
                  <c:v>251</c:v>
                </c:pt>
                <c:pt idx="2511">
                  <c:v>251.1</c:v>
                </c:pt>
                <c:pt idx="2512">
                  <c:v>251.2</c:v>
                </c:pt>
                <c:pt idx="2513">
                  <c:v>251.3</c:v>
                </c:pt>
                <c:pt idx="2514">
                  <c:v>251.4</c:v>
                </c:pt>
                <c:pt idx="2515">
                  <c:v>251.5</c:v>
                </c:pt>
                <c:pt idx="2516">
                  <c:v>251.6</c:v>
                </c:pt>
                <c:pt idx="2517">
                  <c:v>251.7</c:v>
                </c:pt>
                <c:pt idx="2518">
                  <c:v>251.8</c:v>
                </c:pt>
                <c:pt idx="2519">
                  <c:v>251.9</c:v>
                </c:pt>
                <c:pt idx="2520">
                  <c:v>252</c:v>
                </c:pt>
                <c:pt idx="2521">
                  <c:v>252.1</c:v>
                </c:pt>
                <c:pt idx="2522">
                  <c:v>252.2</c:v>
                </c:pt>
                <c:pt idx="2523">
                  <c:v>252.3</c:v>
                </c:pt>
                <c:pt idx="2524">
                  <c:v>252.4</c:v>
                </c:pt>
                <c:pt idx="2525">
                  <c:v>252.5</c:v>
                </c:pt>
                <c:pt idx="2526">
                  <c:v>252.6</c:v>
                </c:pt>
                <c:pt idx="2527">
                  <c:v>252.7</c:v>
                </c:pt>
                <c:pt idx="2528">
                  <c:v>252.8</c:v>
                </c:pt>
                <c:pt idx="2529">
                  <c:v>252.9</c:v>
                </c:pt>
                <c:pt idx="2530">
                  <c:v>253</c:v>
                </c:pt>
                <c:pt idx="2531">
                  <c:v>253.1</c:v>
                </c:pt>
                <c:pt idx="2532">
                  <c:v>253.2</c:v>
                </c:pt>
                <c:pt idx="2533">
                  <c:v>253.3</c:v>
                </c:pt>
                <c:pt idx="2534">
                  <c:v>253.4</c:v>
                </c:pt>
                <c:pt idx="2535">
                  <c:v>253.5</c:v>
                </c:pt>
                <c:pt idx="2536">
                  <c:v>253.6</c:v>
                </c:pt>
                <c:pt idx="2537">
                  <c:v>253.7</c:v>
                </c:pt>
                <c:pt idx="2538">
                  <c:v>253.8</c:v>
                </c:pt>
                <c:pt idx="2539">
                  <c:v>253.9</c:v>
                </c:pt>
                <c:pt idx="2540">
                  <c:v>254</c:v>
                </c:pt>
                <c:pt idx="2541">
                  <c:v>254.1</c:v>
                </c:pt>
                <c:pt idx="2542">
                  <c:v>254.2</c:v>
                </c:pt>
                <c:pt idx="2543">
                  <c:v>254.3</c:v>
                </c:pt>
                <c:pt idx="2544">
                  <c:v>254.4</c:v>
                </c:pt>
                <c:pt idx="2545">
                  <c:v>254.5</c:v>
                </c:pt>
                <c:pt idx="2546">
                  <c:v>254.6</c:v>
                </c:pt>
                <c:pt idx="2547">
                  <c:v>254.7</c:v>
                </c:pt>
                <c:pt idx="2548">
                  <c:v>254.8</c:v>
                </c:pt>
                <c:pt idx="2549">
                  <c:v>254.9</c:v>
                </c:pt>
                <c:pt idx="2550">
                  <c:v>255</c:v>
                </c:pt>
                <c:pt idx="2551">
                  <c:v>255.1</c:v>
                </c:pt>
                <c:pt idx="2552">
                  <c:v>255.2</c:v>
                </c:pt>
                <c:pt idx="2553">
                  <c:v>255.3</c:v>
                </c:pt>
                <c:pt idx="2554">
                  <c:v>255.4</c:v>
                </c:pt>
                <c:pt idx="2555">
                  <c:v>255.5</c:v>
                </c:pt>
                <c:pt idx="2556">
                  <c:v>255.6</c:v>
                </c:pt>
                <c:pt idx="2557">
                  <c:v>255.7</c:v>
                </c:pt>
                <c:pt idx="2558">
                  <c:v>255.8</c:v>
                </c:pt>
                <c:pt idx="2559">
                  <c:v>255.9</c:v>
                </c:pt>
                <c:pt idx="2560">
                  <c:v>256</c:v>
                </c:pt>
                <c:pt idx="2561">
                  <c:v>256.10000000000002</c:v>
                </c:pt>
                <c:pt idx="2562">
                  <c:v>256.2</c:v>
                </c:pt>
                <c:pt idx="2563">
                  <c:v>256.3</c:v>
                </c:pt>
                <c:pt idx="2564">
                  <c:v>256.39999999999998</c:v>
                </c:pt>
                <c:pt idx="2565">
                  <c:v>256.5</c:v>
                </c:pt>
                <c:pt idx="2566">
                  <c:v>256.60000000000002</c:v>
                </c:pt>
                <c:pt idx="2567">
                  <c:v>256.7</c:v>
                </c:pt>
                <c:pt idx="2568">
                  <c:v>256.8</c:v>
                </c:pt>
                <c:pt idx="2569">
                  <c:v>256.89999999999998</c:v>
                </c:pt>
                <c:pt idx="2570">
                  <c:v>257</c:v>
                </c:pt>
                <c:pt idx="2571">
                  <c:v>257.10000000000002</c:v>
                </c:pt>
                <c:pt idx="2572">
                  <c:v>257.2</c:v>
                </c:pt>
                <c:pt idx="2573">
                  <c:v>257.3</c:v>
                </c:pt>
                <c:pt idx="2574">
                  <c:v>257.39999999999998</c:v>
                </c:pt>
                <c:pt idx="2575">
                  <c:v>257.5</c:v>
                </c:pt>
                <c:pt idx="2576">
                  <c:v>257.60000000000002</c:v>
                </c:pt>
                <c:pt idx="2577">
                  <c:v>257.7</c:v>
                </c:pt>
                <c:pt idx="2578">
                  <c:v>257.8</c:v>
                </c:pt>
                <c:pt idx="2579">
                  <c:v>257.89999999999998</c:v>
                </c:pt>
                <c:pt idx="2580">
                  <c:v>258</c:v>
                </c:pt>
                <c:pt idx="2581">
                  <c:v>258.10000000000002</c:v>
                </c:pt>
                <c:pt idx="2582">
                  <c:v>258.2</c:v>
                </c:pt>
                <c:pt idx="2583">
                  <c:v>258.3</c:v>
                </c:pt>
                <c:pt idx="2584">
                  <c:v>258.39999999999998</c:v>
                </c:pt>
                <c:pt idx="2585">
                  <c:v>258.5</c:v>
                </c:pt>
                <c:pt idx="2586">
                  <c:v>258.60000000000002</c:v>
                </c:pt>
                <c:pt idx="2587">
                  <c:v>258.7</c:v>
                </c:pt>
                <c:pt idx="2588">
                  <c:v>258.8</c:v>
                </c:pt>
                <c:pt idx="2589">
                  <c:v>258.89999999999998</c:v>
                </c:pt>
                <c:pt idx="2590">
                  <c:v>259</c:v>
                </c:pt>
                <c:pt idx="2591">
                  <c:v>259.10000000000002</c:v>
                </c:pt>
                <c:pt idx="2592">
                  <c:v>259.2</c:v>
                </c:pt>
                <c:pt idx="2593">
                  <c:v>259.3</c:v>
                </c:pt>
                <c:pt idx="2594">
                  <c:v>259.39999999999998</c:v>
                </c:pt>
                <c:pt idx="2595">
                  <c:v>259.5</c:v>
                </c:pt>
                <c:pt idx="2596">
                  <c:v>259.60000000000002</c:v>
                </c:pt>
                <c:pt idx="2597">
                  <c:v>259.7</c:v>
                </c:pt>
                <c:pt idx="2598">
                  <c:v>259.8</c:v>
                </c:pt>
                <c:pt idx="2599">
                  <c:v>259.89999999999998</c:v>
                </c:pt>
                <c:pt idx="2600">
                  <c:v>260</c:v>
                </c:pt>
                <c:pt idx="2601">
                  <c:v>260.10000000000002</c:v>
                </c:pt>
                <c:pt idx="2602">
                  <c:v>260.2</c:v>
                </c:pt>
                <c:pt idx="2603">
                  <c:v>260.3</c:v>
                </c:pt>
                <c:pt idx="2604">
                  <c:v>260.39999999999998</c:v>
                </c:pt>
                <c:pt idx="2605">
                  <c:v>260.5</c:v>
                </c:pt>
                <c:pt idx="2606">
                  <c:v>260.60000000000002</c:v>
                </c:pt>
                <c:pt idx="2607">
                  <c:v>260.7</c:v>
                </c:pt>
                <c:pt idx="2608">
                  <c:v>260.8</c:v>
                </c:pt>
                <c:pt idx="2609">
                  <c:v>260.89999999999998</c:v>
                </c:pt>
                <c:pt idx="2610">
                  <c:v>261</c:v>
                </c:pt>
                <c:pt idx="2611">
                  <c:v>261.10000000000002</c:v>
                </c:pt>
                <c:pt idx="2612">
                  <c:v>261.2</c:v>
                </c:pt>
                <c:pt idx="2613">
                  <c:v>261.3</c:v>
                </c:pt>
                <c:pt idx="2614">
                  <c:v>261.39999999999998</c:v>
                </c:pt>
                <c:pt idx="2615">
                  <c:v>261.5</c:v>
                </c:pt>
                <c:pt idx="2616">
                  <c:v>261.60000000000002</c:v>
                </c:pt>
                <c:pt idx="2617">
                  <c:v>261.7</c:v>
                </c:pt>
                <c:pt idx="2618">
                  <c:v>261.8</c:v>
                </c:pt>
                <c:pt idx="2619">
                  <c:v>261.89999999999998</c:v>
                </c:pt>
                <c:pt idx="2620">
                  <c:v>262</c:v>
                </c:pt>
                <c:pt idx="2621">
                  <c:v>262.10000000000002</c:v>
                </c:pt>
                <c:pt idx="2622">
                  <c:v>262.2</c:v>
                </c:pt>
                <c:pt idx="2623">
                  <c:v>262.3</c:v>
                </c:pt>
                <c:pt idx="2624">
                  <c:v>262.39999999999998</c:v>
                </c:pt>
                <c:pt idx="2625">
                  <c:v>262.5</c:v>
                </c:pt>
                <c:pt idx="2626">
                  <c:v>262.60000000000002</c:v>
                </c:pt>
                <c:pt idx="2627">
                  <c:v>262.7</c:v>
                </c:pt>
                <c:pt idx="2628">
                  <c:v>262.8</c:v>
                </c:pt>
                <c:pt idx="2629">
                  <c:v>262.89999999999998</c:v>
                </c:pt>
                <c:pt idx="2630">
                  <c:v>263</c:v>
                </c:pt>
                <c:pt idx="2631">
                  <c:v>263.10000000000002</c:v>
                </c:pt>
                <c:pt idx="2632">
                  <c:v>263.2</c:v>
                </c:pt>
                <c:pt idx="2633">
                  <c:v>263.3</c:v>
                </c:pt>
                <c:pt idx="2634">
                  <c:v>263.39999999999998</c:v>
                </c:pt>
                <c:pt idx="2635">
                  <c:v>263.5</c:v>
                </c:pt>
                <c:pt idx="2636">
                  <c:v>263.60000000000002</c:v>
                </c:pt>
                <c:pt idx="2637">
                  <c:v>263.7</c:v>
                </c:pt>
                <c:pt idx="2638">
                  <c:v>263.8</c:v>
                </c:pt>
                <c:pt idx="2639">
                  <c:v>263.89999999999998</c:v>
                </c:pt>
                <c:pt idx="2640">
                  <c:v>264</c:v>
                </c:pt>
                <c:pt idx="2641">
                  <c:v>264.10000000000002</c:v>
                </c:pt>
                <c:pt idx="2642">
                  <c:v>264.2</c:v>
                </c:pt>
                <c:pt idx="2643">
                  <c:v>264.3</c:v>
                </c:pt>
                <c:pt idx="2644">
                  <c:v>264.39999999999998</c:v>
                </c:pt>
                <c:pt idx="2645">
                  <c:v>264.5</c:v>
                </c:pt>
                <c:pt idx="2646">
                  <c:v>264.60000000000002</c:v>
                </c:pt>
                <c:pt idx="2647">
                  <c:v>264.7</c:v>
                </c:pt>
                <c:pt idx="2648">
                  <c:v>264.8</c:v>
                </c:pt>
                <c:pt idx="2649">
                  <c:v>264.89999999999998</c:v>
                </c:pt>
                <c:pt idx="2650">
                  <c:v>265</c:v>
                </c:pt>
                <c:pt idx="2651">
                  <c:v>265.10000000000002</c:v>
                </c:pt>
                <c:pt idx="2652">
                  <c:v>265.2</c:v>
                </c:pt>
                <c:pt idx="2653">
                  <c:v>265.3</c:v>
                </c:pt>
                <c:pt idx="2654">
                  <c:v>265.39999999999998</c:v>
                </c:pt>
                <c:pt idx="2655">
                  <c:v>265.5</c:v>
                </c:pt>
                <c:pt idx="2656">
                  <c:v>265.60000000000002</c:v>
                </c:pt>
                <c:pt idx="2657">
                  <c:v>265.7</c:v>
                </c:pt>
                <c:pt idx="2658">
                  <c:v>265.8</c:v>
                </c:pt>
                <c:pt idx="2659">
                  <c:v>265.89999999999998</c:v>
                </c:pt>
                <c:pt idx="2660">
                  <c:v>266</c:v>
                </c:pt>
                <c:pt idx="2661">
                  <c:v>266.10000000000002</c:v>
                </c:pt>
                <c:pt idx="2662">
                  <c:v>266.2</c:v>
                </c:pt>
                <c:pt idx="2663">
                  <c:v>266.3</c:v>
                </c:pt>
                <c:pt idx="2664">
                  <c:v>266.39999999999998</c:v>
                </c:pt>
                <c:pt idx="2665">
                  <c:v>266.5</c:v>
                </c:pt>
                <c:pt idx="2666">
                  <c:v>266.60000000000002</c:v>
                </c:pt>
                <c:pt idx="2667">
                  <c:v>266.7</c:v>
                </c:pt>
                <c:pt idx="2668">
                  <c:v>266.8</c:v>
                </c:pt>
                <c:pt idx="2669">
                  <c:v>266.89999999999998</c:v>
                </c:pt>
                <c:pt idx="2670">
                  <c:v>267</c:v>
                </c:pt>
                <c:pt idx="2671">
                  <c:v>267.10000000000002</c:v>
                </c:pt>
                <c:pt idx="2672">
                  <c:v>267.2</c:v>
                </c:pt>
                <c:pt idx="2673">
                  <c:v>267.3</c:v>
                </c:pt>
                <c:pt idx="2674">
                  <c:v>267.39999999999998</c:v>
                </c:pt>
                <c:pt idx="2675">
                  <c:v>267.5</c:v>
                </c:pt>
                <c:pt idx="2676">
                  <c:v>267.60000000000002</c:v>
                </c:pt>
                <c:pt idx="2677">
                  <c:v>267.7</c:v>
                </c:pt>
                <c:pt idx="2678">
                  <c:v>267.8</c:v>
                </c:pt>
                <c:pt idx="2679">
                  <c:v>267.89999999999998</c:v>
                </c:pt>
                <c:pt idx="2680">
                  <c:v>268</c:v>
                </c:pt>
                <c:pt idx="2681">
                  <c:v>268.10000000000002</c:v>
                </c:pt>
                <c:pt idx="2682">
                  <c:v>268.2</c:v>
                </c:pt>
                <c:pt idx="2683">
                  <c:v>268.3</c:v>
                </c:pt>
                <c:pt idx="2684">
                  <c:v>268.39999999999998</c:v>
                </c:pt>
                <c:pt idx="2685">
                  <c:v>268.5</c:v>
                </c:pt>
                <c:pt idx="2686">
                  <c:v>268.60000000000002</c:v>
                </c:pt>
                <c:pt idx="2687">
                  <c:v>268.7</c:v>
                </c:pt>
                <c:pt idx="2688">
                  <c:v>268.8</c:v>
                </c:pt>
                <c:pt idx="2689">
                  <c:v>268.89999999999998</c:v>
                </c:pt>
                <c:pt idx="2690">
                  <c:v>269</c:v>
                </c:pt>
                <c:pt idx="2691">
                  <c:v>269.10000000000002</c:v>
                </c:pt>
                <c:pt idx="2692">
                  <c:v>269.2</c:v>
                </c:pt>
                <c:pt idx="2693">
                  <c:v>269.3</c:v>
                </c:pt>
                <c:pt idx="2694">
                  <c:v>269.39999999999998</c:v>
                </c:pt>
                <c:pt idx="2695">
                  <c:v>269.5</c:v>
                </c:pt>
                <c:pt idx="2696">
                  <c:v>269.60000000000002</c:v>
                </c:pt>
                <c:pt idx="2697">
                  <c:v>269.7</c:v>
                </c:pt>
                <c:pt idx="2698">
                  <c:v>269.8</c:v>
                </c:pt>
                <c:pt idx="2699">
                  <c:v>269.89999999999998</c:v>
                </c:pt>
                <c:pt idx="2700">
                  <c:v>270</c:v>
                </c:pt>
                <c:pt idx="2701">
                  <c:v>270.10000000000002</c:v>
                </c:pt>
                <c:pt idx="2702">
                  <c:v>270.2</c:v>
                </c:pt>
                <c:pt idx="2703">
                  <c:v>270.3</c:v>
                </c:pt>
                <c:pt idx="2704">
                  <c:v>270.39999999999998</c:v>
                </c:pt>
                <c:pt idx="2705">
                  <c:v>270.5</c:v>
                </c:pt>
                <c:pt idx="2706">
                  <c:v>270.60000000000002</c:v>
                </c:pt>
                <c:pt idx="2707">
                  <c:v>270.7</c:v>
                </c:pt>
                <c:pt idx="2708">
                  <c:v>270.8</c:v>
                </c:pt>
                <c:pt idx="2709">
                  <c:v>270.89999999999998</c:v>
                </c:pt>
                <c:pt idx="2710">
                  <c:v>271</c:v>
                </c:pt>
                <c:pt idx="2711">
                  <c:v>271.10000000000002</c:v>
                </c:pt>
                <c:pt idx="2712">
                  <c:v>271.2</c:v>
                </c:pt>
                <c:pt idx="2713">
                  <c:v>271.3</c:v>
                </c:pt>
                <c:pt idx="2714">
                  <c:v>271.39999999999998</c:v>
                </c:pt>
                <c:pt idx="2715">
                  <c:v>271.5</c:v>
                </c:pt>
                <c:pt idx="2716">
                  <c:v>271.60000000000002</c:v>
                </c:pt>
                <c:pt idx="2717">
                  <c:v>271.7</c:v>
                </c:pt>
                <c:pt idx="2718">
                  <c:v>271.8</c:v>
                </c:pt>
                <c:pt idx="2719">
                  <c:v>271.89999999999998</c:v>
                </c:pt>
                <c:pt idx="2720">
                  <c:v>272</c:v>
                </c:pt>
                <c:pt idx="2721">
                  <c:v>272.10000000000002</c:v>
                </c:pt>
                <c:pt idx="2722">
                  <c:v>272.2</c:v>
                </c:pt>
                <c:pt idx="2723">
                  <c:v>272.3</c:v>
                </c:pt>
                <c:pt idx="2724">
                  <c:v>272.39999999999998</c:v>
                </c:pt>
                <c:pt idx="2725">
                  <c:v>272.5</c:v>
                </c:pt>
                <c:pt idx="2726">
                  <c:v>272.60000000000002</c:v>
                </c:pt>
                <c:pt idx="2727">
                  <c:v>272.7</c:v>
                </c:pt>
                <c:pt idx="2728">
                  <c:v>272.8</c:v>
                </c:pt>
                <c:pt idx="2729">
                  <c:v>272.89999999999998</c:v>
                </c:pt>
                <c:pt idx="2730">
                  <c:v>273</c:v>
                </c:pt>
                <c:pt idx="2731">
                  <c:v>273.10000000000002</c:v>
                </c:pt>
                <c:pt idx="2732">
                  <c:v>273.2</c:v>
                </c:pt>
                <c:pt idx="2733">
                  <c:v>273.3</c:v>
                </c:pt>
                <c:pt idx="2734">
                  <c:v>273.39999999999998</c:v>
                </c:pt>
                <c:pt idx="2735">
                  <c:v>273.5</c:v>
                </c:pt>
                <c:pt idx="2736">
                  <c:v>273.60000000000002</c:v>
                </c:pt>
                <c:pt idx="2737">
                  <c:v>273.7</c:v>
                </c:pt>
                <c:pt idx="2738">
                  <c:v>273.8</c:v>
                </c:pt>
                <c:pt idx="2739">
                  <c:v>273.89999999999998</c:v>
                </c:pt>
                <c:pt idx="2740">
                  <c:v>274</c:v>
                </c:pt>
                <c:pt idx="2741">
                  <c:v>274.10000000000002</c:v>
                </c:pt>
                <c:pt idx="2742">
                  <c:v>274.2</c:v>
                </c:pt>
                <c:pt idx="2743">
                  <c:v>274.3</c:v>
                </c:pt>
                <c:pt idx="2744">
                  <c:v>274.39999999999998</c:v>
                </c:pt>
                <c:pt idx="2745">
                  <c:v>274.5</c:v>
                </c:pt>
                <c:pt idx="2746">
                  <c:v>274.60000000000002</c:v>
                </c:pt>
                <c:pt idx="2747">
                  <c:v>274.7</c:v>
                </c:pt>
                <c:pt idx="2748">
                  <c:v>274.8</c:v>
                </c:pt>
                <c:pt idx="2749">
                  <c:v>274.89999999999998</c:v>
                </c:pt>
                <c:pt idx="2750">
                  <c:v>275</c:v>
                </c:pt>
                <c:pt idx="2751">
                  <c:v>275.10000000000002</c:v>
                </c:pt>
                <c:pt idx="2752">
                  <c:v>275.2</c:v>
                </c:pt>
                <c:pt idx="2753">
                  <c:v>275.3</c:v>
                </c:pt>
                <c:pt idx="2754">
                  <c:v>275.39999999999998</c:v>
                </c:pt>
                <c:pt idx="2755">
                  <c:v>275.5</c:v>
                </c:pt>
                <c:pt idx="2756">
                  <c:v>275.60000000000002</c:v>
                </c:pt>
                <c:pt idx="2757">
                  <c:v>275.7</c:v>
                </c:pt>
                <c:pt idx="2758">
                  <c:v>275.8</c:v>
                </c:pt>
                <c:pt idx="2759">
                  <c:v>275.89999999999998</c:v>
                </c:pt>
                <c:pt idx="2760">
                  <c:v>276</c:v>
                </c:pt>
                <c:pt idx="2761">
                  <c:v>276.10000000000002</c:v>
                </c:pt>
                <c:pt idx="2762">
                  <c:v>276.2</c:v>
                </c:pt>
                <c:pt idx="2763">
                  <c:v>276.3</c:v>
                </c:pt>
                <c:pt idx="2764">
                  <c:v>276.39999999999998</c:v>
                </c:pt>
                <c:pt idx="2765">
                  <c:v>276.5</c:v>
                </c:pt>
                <c:pt idx="2766">
                  <c:v>276.60000000000002</c:v>
                </c:pt>
                <c:pt idx="2767">
                  <c:v>276.7</c:v>
                </c:pt>
                <c:pt idx="2768">
                  <c:v>276.8</c:v>
                </c:pt>
                <c:pt idx="2769">
                  <c:v>276.89999999999998</c:v>
                </c:pt>
                <c:pt idx="2770">
                  <c:v>277</c:v>
                </c:pt>
                <c:pt idx="2771">
                  <c:v>277.10000000000002</c:v>
                </c:pt>
                <c:pt idx="2772">
                  <c:v>277.2</c:v>
                </c:pt>
                <c:pt idx="2773">
                  <c:v>277.3</c:v>
                </c:pt>
                <c:pt idx="2774">
                  <c:v>277.39999999999998</c:v>
                </c:pt>
                <c:pt idx="2775">
                  <c:v>277.5</c:v>
                </c:pt>
                <c:pt idx="2776">
                  <c:v>277.60000000000002</c:v>
                </c:pt>
                <c:pt idx="2777">
                  <c:v>277.7</c:v>
                </c:pt>
                <c:pt idx="2778">
                  <c:v>277.8</c:v>
                </c:pt>
                <c:pt idx="2779">
                  <c:v>277.89999999999998</c:v>
                </c:pt>
                <c:pt idx="2780">
                  <c:v>278</c:v>
                </c:pt>
                <c:pt idx="2781">
                  <c:v>278.10000000000002</c:v>
                </c:pt>
                <c:pt idx="2782">
                  <c:v>278.2</c:v>
                </c:pt>
                <c:pt idx="2783">
                  <c:v>278.3</c:v>
                </c:pt>
                <c:pt idx="2784">
                  <c:v>278.39999999999998</c:v>
                </c:pt>
                <c:pt idx="2785">
                  <c:v>278.5</c:v>
                </c:pt>
                <c:pt idx="2786">
                  <c:v>278.60000000000002</c:v>
                </c:pt>
                <c:pt idx="2787">
                  <c:v>278.7</c:v>
                </c:pt>
                <c:pt idx="2788">
                  <c:v>278.8</c:v>
                </c:pt>
                <c:pt idx="2789">
                  <c:v>278.89999999999998</c:v>
                </c:pt>
                <c:pt idx="2790">
                  <c:v>279</c:v>
                </c:pt>
                <c:pt idx="2791">
                  <c:v>279.10000000000002</c:v>
                </c:pt>
                <c:pt idx="2792">
                  <c:v>279.2</c:v>
                </c:pt>
                <c:pt idx="2793">
                  <c:v>279.3</c:v>
                </c:pt>
                <c:pt idx="2794">
                  <c:v>279.39999999999998</c:v>
                </c:pt>
                <c:pt idx="2795">
                  <c:v>279.5</c:v>
                </c:pt>
                <c:pt idx="2796">
                  <c:v>279.60000000000002</c:v>
                </c:pt>
                <c:pt idx="2797">
                  <c:v>279.7</c:v>
                </c:pt>
                <c:pt idx="2798">
                  <c:v>279.8</c:v>
                </c:pt>
                <c:pt idx="2799">
                  <c:v>279.89999999999998</c:v>
                </c:pt>
                <c:pt idx="2800">
                  <c:v>280</c:v>
                </c:pt>
                <c:pt idx="2801">
                  <c:v>280.10000000000002</c:v>
                </c:pt>
                <c:pt idx="2802">
                  <c:v>280.2</c:v>
                </c:pt>
                <c:pt idx="2803">
                  <c:v>280.3</c:v>
                </c:pt>
                <c:pt idx="2804">
                  <c:v>280.39999999999998</c:v>
                </c:pt>
                <c:pt idx="2805">
                  <c:v>280.5</c:v>
                </c:pt>
                <c:pt idx="2806">
                  <c:v>280.60000000000002</c:v>
                </c:pt>
                <c:pt idx="2807">
                  <c:v>280.7</c:v>
                </c:pt>
                <c:pt idx="2808">
                  <c:v>280.8</c:v>
                </c:pt>
                <c:pt idx="2809">
                  <c:v>280.89999999999998</c:v>
                </c:pt>
                <c:pt idx="2810">
                  <c:v>281</c:v>
                </c:pt>
                <c:pt idx="2811">
                  <c:v>281.10000000000002</c:v>
                </c:pt>
                <c:pt idx="2812">
                  <c:v>281.2</c:v>
                </c:pt>
                <c:pt idx="2813">
                  <c:v>281.3</c:v>
                </c:pt>
                <c:pt idx="2814">
                  <c:v>281.39999999999998</c:v>
                </c:pt>
                <c:pt idx="2815">
                  <c:v>281.5</c:v>
                </c:pt>
                <c:pt idx="2816">
                  <c:v>281.60000000000002</c:v>
                </c:pt>
                <c:pt idx="2817">
                  <c:v>281.7</c:v>
                </c:pt>
                <c:pt idx="2818">
                  <c:v>281.8</c:v>
                </c:pt>
                <c:pt idx="2819">
                  <c:v>281.89999999999998</c:v>
                </c:pt>
                <c:pt idx="2820">
                  <c:v>282</c:v>
                </c:pt>
                <c:pt idx="2821">
                  <c:v>282.10000000000002</c:v>
                </c:pt>
                <c:pt idx="2822">
                  <c:v>282.2</c:v>
                </c:pt>
                <c:pt idx="2823">
                  <c:v>282.3</c:v>
                </c:pt>
                <c:pt idx="2824">
                  <c:v>282.39999999999998</c:v>
                </c:pt>
                <c:pt idx="2825">
                  <c:v>282.5</c:v>
                </c:pt>
                <c:pt idx="2826">
                  <c:v>282.60000000000002</c:v>
                </c:pt>
                <c:pt idx="2827">
                  <c:v>282.7</c:v>
                </c:pt>
                <c:pt idx="2828">
                  <c:v>282.8</c:v>
                </c:pt>
                <c:pt idx="2829">
                  <c:v>282.89999999999998</c:v>
                </c:pt>
                <c:pt idx="2830">
                  <c:v>283</c:v>
                </c:pt>
                <c:pt idx="2831">
                  <c:v>283.10000000000002</c:v>
                </c:pt>
                <c:pt idx="2832">
                  <c:v>283.2</c:v>
                </c:pt>
                <c:pt idx="2833">
                  <c:v>283.3</c:v>
                </c:pt>
                <c:pt idx="2834">
                  <c:v>283.39999999999998</c:v>
                </c:pt>
                <c:pt idx="2835">
                  <c:v>283.5</c:v>
                </c:pt>
                <c:pt idx="2836">
                  <c:v>283.60000000000002</c:v>
                </c:pt>
                <c:pt idx="2837">
                  <c:v>283.7</c:v>
                </c:pt>
                <c:pt idx="2838">
                  <c:v>283.8</c:v>
                </c:pt>
                <c:pt idx="2839">
                  <c:v>283.89999999999998</c:v>
                </c:pt>
                <c:pt idx="2840">
                  <c:v>284</c:v>
                </c:pt>
                <c:pt idx="2841">
                  <c:v>284.10000000000002</c:v>
                </c:pt>
                <c:pt idx="2842">
                  <c:v>284.2</c:v>
                </c:pt>
                <c:pt idx="2843">
                  <c:v>284.3</c:v>
                </c:pt>
                <c:pt idx="2844">
                  <c:v>284.39999999999998</c:v>
                </c:pt>
                <c:pt idx="2845">
                  <c:v>284.5</c:v>
                </c:pt>
                <c:pt idx="2846">
                  <c:v>284.60000000000002</c:v>
                </c:pt>
                <c:pt idx="2847">
                  <c:v>284.7</c:v>
                </c:pt>
                <c:pt idx="2848">
                  <c:v>284.8</c:v>
                </c:pt>
                <c:pt idx="2849">
                  <c:v>284.89999999999998</c:v>
                </c:pt>
                <c:pt idx="2850">
                  <c:v>285</c:v>
                </c:pt>
                <c:pt idx="2851">
                  <c:v>285.10000000000002</c:v>
                </c:pt>
                <c:pt idx="2852">
                  <c:v>285.2</c:v>
                </c:pt>
                <c:pt idx="2853">
                  <c:v>285.3</c:v>
                </c:pt>
                <c:pt idx="2854">
                  <c:v>285.39999999999998</c:v>
                </c:pt>
                <c:pt idx="2855">
                  <c:v>285.5</c:v>
                </c:pt>
                <c:pt idx="2856">
                  <c:v>285.60000000000002</c:v>
                </c:pt>
                <c:pt idx="2857">
                  <c:v>285.7</c:v>
                </c:pt>
                <c:pt idx="2858">
                  <c:v>285.8</c:v>
                </c:pt>
                <c:pt idx="2859">
                  <c:v>285.89999999999998</c:v>
                </c:pt>
                <c:pt idx="2860">
                  <c:v>286</c:v>
                </c:pt>
                <c:pt idx="2861">
                  <c:v>286.10000000000002</c:v>
                </c:pt>
                <c:pt idx="2862">
                  <c:v>286.2</c:v>
                </c:pt>
                <c:pt idx="2863">
                  <c:v>286.3</c:v>
                </c:pt>
                <c:pt idx="2864">
                  <c:v>286.39999999999998</c:v>
                </c:pt>
                <c:pt idx="2865">
                  <c:v>286.5</c:v>
                </c:pt>
                <c:pt idx="2866">
                  <c:v>286.60000000000002</c:v>
                </c:pt>
                <c:pt idx="2867">
                  <c:v>286.7</c:v>
                </c:pt>
                <c:pt idx="2868">
                  <c:v>286.8</c:v>
                </c:pt>
                <c:pt idx="2869">
                  <c:v>286.89999999999998</c:v>
                </c:pt>
                <c:pt idx="2870">
                  <c:v>287</c:v>
                </c:pt>
                <c:pt idx="2871">
                  <c:v>287.10000000000002</c:v>
                </c:pt>
                <c:pt idx="2872">
                  <c:v>287.2</c:v>
                </c:pt>
                <c:pt idx="2873">
                  <c:v>287.3</c:v>
                </c:pt>
                <c:pt idx="2874">
                  <c:v>287.39999999999998</c:v>
                </c:pt>
                <c:pt idx="2875">
                  <c:v>287.5</c:v>
                </c:pt>
                <c:pt idx="2876">
                  <c:v>287.60000000000002</c:v>
                </c:pt>
                <c:pt idx="2877">
                  <c:v>287.7</c:v>
                </c:pt>
                <c:pt idx="2878">
                  <c:v>287.8</c:v>
                </c:pt>
                <c:pt idx="2879">
                  <c:v>287.89999999999998</c:v>
                </c:pt>
                <c:pt idx="2880">
                  <c:v>288</c:v>
                </c:pt>
                <c:pt idx="2881">
                  <c:v>288.10000000000002</c:v>
                </c:pt>
                <c:pt idx="2882">
                  <c:v>288.2</c:v>
                </c:pt>
                <c:pt idx="2883">
                  <c:v>288.3</c:v>
                </c:pt>
                <c:pt idx="2884">
                  <c:v>288.39999999999998</c:v>
                </c:pt>
                <c:pt idx="2885">
                  <c:v>288.5</c:v>
                </c:pt>
                <c:pt idx="2886">
                  <c:v>288.60000000000002</c:v>
                </c:pt>
                <c:pt idx="2887">
                  <c:v>288.7</c:v>
                </c:pt>
                <c:pt idx="2888">
                  <c:v>288.8</c:v>
                </c:pt>
                <c:pt idx="2889">
                  <c:v>288.89999999999998</c:v>
                </c:pt>
                <c:pt idx="2890">
                  <c:v>289</c:v>
                </c:pt>
                <c:pt idx="2891">
                  <c:v>289.10000000000002</c:v>
                </c:pt>
                <c:pt idx="2892">
                  <c:v>289.2</c:v>
                </c:pt>
                <c:pt idx="2893">
                  <c:v>289.3</c:v>
                </c:pt>
                <c:pt idx="2894">
                  <c:v>289.39999999999998</c:v>
                </c:pt>
                <c:pt idx="2895">
                  <c:v>289.5</c:v>
                </c:pt>
                <c:pt idx="2896">
                  <c:v>289.60000000000002</c:v>
                </c:pt>
                <c:pt idx="2897">
                  <c:v>289.7</c:v>
                </c:pt>
                <c:pt idx="2898">
                  <c:v>289.8</c:v>
                </c:pt>
                <c:pt idx="2899">
                  <c:v>289.89999999999998</c:v>
                </c:pt>
                <c:pt idx="2900">
                  <c:v>290</c:v>
                </c:pt>
                <c:pt idx="2901">
                  <c:v>290.10000000000002</c:v>
                </c:pt>
                <c:pt idx="2902">
                  <c:v>290.2</c:v>
                </c:pt>
                <c:pt idx="2903">
                  <c:v>290.3</c:v>
                </c:pt>
                <c:pt idx="2904">
                  <c:v>290.39999999999998</c:v>
                </c:pt>
                <c:pt idx="2905">
                  <c:v>290.5</c:v>
                </c:pt>
                <c:pt idx="2906">
                  <c:v>290.60000000000002</c:v>
                </c:pt>
                <c:pt idx="2907">
                  <c:v>290.7</c:v>
                </c:pt>
                <c:pt idx="2908">
                  <c:v>290.8</c:v>
                </c:pt>
                <c:pt idx="2909">
                  <c:v>290.89999999999998</c:v>
                </c:pt>
                <c:pt idx="2910">
                  <c:v>291</c:v>
                </c:pt>
                <c:pt idx="2911">
                  <c:v>291.10000000000002</c:v>
                </c:pt>
                <c:pt idx="2912">
                  <c:v>291.2</c:v>
                </c:pt>
                <c:pt idx="2913">
                  <c:v>291.3</c:v>
                </c:pt>
                <c:pt idx="2914">
                  <c:v>291.39999999999998</c:v>
                </c:pt>
                <c:pt idx="2915">
                  <c:v>291.5</c:v>
                </c:pt>
                <c:pt idx="2916">
                  <c:v>291.60000000000002</c:v>
                </c:pt>
                <c:pt idx="2917">
                  <c:v>291.7</c:v>
                </c:pt>
                <c:pt idx="2918">
                  <c:v>291.8</c:v>
                </c:pt>
                <c:pt idx="2919">
                  <c:v>291.89999999999998</c:v>
                </c:pt>
                <c:pt idx="2920">
                  <c:v>292</c:v>
                </c:pt>
                <c:pt idx="2921">
                  <c:v>292.10000000000002</c:v>
                </c:pt>
                <c:pt idx="2922">
                  <c:v>292.2</c:v>
                </c:pt>
                <c:pt idx="2923">
                  <c:v>292.3</c:v>
                </c:pt>
                <c:pt idx="2924">
                  <c:v>292.39999999999998</c:v>
                </c:pt>
                <c:pt idx="2925">
                  <c:v>292.5</c:v>
                </c:pt>
                <c:pt idx="2926">
                  <c:v>292.60000000000002</c:v>
                </c:pt>
                <c:pt idx="2927">
                  <c:v>292.7</c:v>
                </c:pt>
                <c:pt idx="2928">
                  <c:v>292.8</c:v>
                </c:pt>
                <c:pt idx="2929">
                  <c:v>292.89999999999998</c:v>
                </c:pt>
                <c:pt idx="2930">
                  <c:v>293</c:v>
                </c:pt>
                <c:pt idx="2931">
                  <c:v>293.10000000000002</c:v>
                </c:pt>
                <c:pt idx="2932">
                  <c:v>293.2</c:v>
                </c:pt>
                <c:pt idx="2933">
                  <c:v>293.3</c:v>
                </c:pt>
                <c:pt idx="2934">
                  <c:v>293.39999999999998</c:v>
                </c:pt>
                <c:pt idx="2935">
                  <c:v>293.5</c:v>
                </c:pt>
                <c:pt idx="2936">
                  <c:v>293.60000000000002</c:v>
                </c:pt>
                <c:pt idx="2937">
                  <c:v>293.7</c:v>
                </c:pt>
                <c:pt idx="2938">
                  <c:v>293.8</c:v>
                </c:pt>
                <c:pt idx="2939">
                  <c:v>293.89999999999998</c:v>
                </c:pt>
                <c:pt idx="2940">
                  <c:v>294</c:v>
                </c:pt>
                <c:pt idx="2941">
                  <c:v>294.10000000000002</c:v>
                </c:pt>
                <c:pt idx="2942">
                  <c:v>294.2</c:v>
                </c:pt>
                <c:pt idx="2943">
                  <c:v>294.3</c:v>
                </c:pt>
                <c:pt idx="2944">
                  <c:v>294.39999999999998</c:v>
                </c:pt>
                <c:pt idx="2945">
                  <c:v>294.5</c:v>
                </c:pt>
                <c:pt idx="2946">
                  <c:v>294.60000000000002</c:v>
                </c:pt>
                <c:pt idx="2947">
                  <c:v>294.7</c:v>
                </c:pt>
                <c:pt idx="2948">
                  <c:v>294.8</c:v>
                </c:pt>
                <c:pt idx="2949">
                  <c:v>294.89999999999998</c:v>
                </c:pt>
                <c:pt idx="2950">
                  <c:v>295</c:v>
                </c:pt>
                <c:pt idx="2951">
                  <c:v>295.10000000000002</c:v>
                </c:pt>
                <c:pt idx="2952">
                  <c:v>295.2</c:v>
                </c:pt>
                <c:pt idx="2953">
                  <c:v>295.3</c:v>
                </c:pt>
                <c:pt idx="2954">
                  <c:v>295.39999999999998</c:v>
                </c:pt>
                <c:pt idx="2955">
                  <c:v>295.5</c:v>
                </c:pt>
                <c:pt idx="2956">
                  <c:v>295.60000000000002</c:v>
                </c:pt>
                <c:pt idx="2957">
                  <c:v>295.7</c:v>
                </c:pt>
                <c:pt idx="2958">
                  <c:v>295.8</c:v>
                </c:pt>
                <c:pt idx="2959">
                  <c:v>295.89999999999998</c:v>
                </c:pt>
                <c:pt idx="2960">
                  <c:v>296</c:v>
                </c:pt>
                <c:pt idx="2961">
                  <c:v>296.10000000000002</c:v>
                </c:pt>
                <c:pt idx="2962">
                  <c:v>296.2</c:v>
                </c:pt>
                <c:pt idx="2963">
                  <c:v>296.3</c:v>
                </c:pt>
                <c:pt idx="2964">
                  <c:v>296.39999999999998</c:v>
                </c:pt>
                <c:pt idx="2965">
                  <c:v>296.5</c:v>
                </c:pt>
                <c:pt idx="2966">
                  <c:v>296.60000000000002</c:v>
                </c:pt>
                <c:pt idx="2967">
                  <c:v>296.7</c:v>
                </c:pt>
                <c:pt idx="2968">
                  <c:v>296.8</c:v>
                </c:pt>
                <c:pt idx="2969">
                  <c:v>296.89999999999998</c:v>
                </c:pt>
                <c:pt idx="2970">
                  <c:v>297</c:v>
                </c:pt>
                <c:pt idx="2971">
                  <c:v>297.10000000000002</c:v>
                </c:pt>
                <c:pt idx="2972">
                  <c:v>297.2</c:v>
                </c:pt>
                <c:pt idx="2973">
                  <c:v>297.3</c:v>
                </c:pt>
                <c:pt idx="2974">
                  <c:v>297.39999999999998</c:v>
                </c:pt>
                <c:pt idx="2975">
                  <c:v>297.5</c:v>
                </c:pt>
                <c:pt idx="2976">
                  <c:v>297.60000000000002</c:v>
                </c:pt>
                <c:pt idx="2977">
                  <c:v>297.7</c:v>
                </c:pt>
                <c:pt idx="2978">
                  <c:v>297.8</c:v>
                </c:pt>
                <c:pt idx="2979">
                  <c:v>297.89999999999998</c:v>
                </c:pt>
                <c:pt idx="2980">
                  <c:v>298</c:v>
                </c:pt>
                <c:pt idx="2981">
                  <c:v>298.10000000000002</c:v>
                </c:pt>
                <c:pt idx="2982">
                  <c:v>298.2</c:v>
                </c:pt>
                <c:pt idx="2983">
                  <c:v>298.3</c:v>
                </c:pt>
                <c:pt idx="2984">
                  <c:v>298.39999999999998</c:v>
                </c:pt>
                <c:pt idx="2985">
                  <c:v>298.5</c:v>
                </c:pt>
                <c:pt idx="2986">
                  <c:v>298.60000000000002</c:v>
                </c:pt>
                <c:pt idx="2987">
                  <c:v>298.7</c:v>
                </c:pt>
                <c:pt idx="2988">
                  <c:v>298.8</c:v>
                </c:pt>
                <c:pt idx="2989">
                  <c:v>298.89999999999998</c:v>
                </c:pt>
                <c:pt idx="2990">
                  <c:v>299</c:v>
                </c:pt>
                <c:pt idx="2991">
                  <c:v>299.10000000000002</c:v>
                </c:pt>
                <c:pt idx="2992">
                  <c:v>299.2</c:v>
                </c:pt>
                <c:pt idx="2993">
                  <c:v>299.3</c:v>
                </c:pt>
                <c:pt idx="2994">
                  <c:v>299.39999999999998</c:v>
                </c:pt>
                <c:pt idx="2995">
                  <c:v>299.5</c:v>
                </c:pt>
                <c:pt idx="2996">
                  <c:v>299.60000000000002</c:v>
                </c:pt>
                <c:pt idx="2997">
                  <c:v>299.7</c:v>
                </c:pt>
                <c:pt idx="2998">
                  <c:v>299.8</c:v>
                </c:pt>
                <c:pt idx="2999">
                  <c:v>299.89999999999998</c:v>
                </c:pt>
                <c:pt idx="3000">
                  <c:v>300</c:v>
                </c:pt>
                <c:pt idx="3001">
                  <c:v>300.10000000000002</c:v>
                </c:pt>
                <c:pt idx="3002">
                  <c:v>300.2</c:v>
                </c:pt>
                <c:pt idx="3003">
                  <c:v>300.3</c:v>
                </c:pt>
                <c:pt idx="3004">
                  <c:v>300.39999999999998</c:v>
                </c:pt>
                <c:pt idx="3005">
                  <c:v>300.5</c:v>
                </c:pt>
                <c:pt idx="3006">
                  <c:v>300.60000000000002</c:v>
                </c:pt>
                <c:pt idx="3007">
                  <c:v>300.7</c:v>
                </c:pt>
                <c:pt idx="3008">
                  <c:v>300.8</c:v>
                </c:pt>
                <c:pt idx="3009">
                  <c:v>300.89999999999998</c:v>
                </c:pt>
                <c:pt idx="3010">
                  <c:v>301</c:v>
                </c:pt>
                <c:pt idx="3011">
                  <c:v>301.10000000000002</c:v>
                </c:pt>
                <c:pt idx="3012">
                  <c:v>301.2</c:v>
                </c:pt>
                <c:pt idx="3013">
                  <c:v>301.3</c:v>
                </c:pt>
                <c:pt idx="3014">
                  <c:v>301.39999999999998</c:v>
                </c:pt>
                <c:pt idx="3015">
                  <c:v>301.5</c:v>
                </c:pt>
                <c:pt idx="3016">
                  <c:v>301.60000000000002</c:v>
                </c:pt>
                <c:pt idx="3017">
                  <c:v>301.7</c:v>
                </c:pt>
                <c:pt idx="3018">
                  <c:v>301.8</c:v>
                </c:pt>
                <c:pt idx="3019">
                  <c:v>301.89999999999998</c:v>
                </c:pt>
                <c:pt idx="3020">
                  <c:v>302</c:v>
                </c:pt>
                <c:pt idx="3021">
                  <c:v>302.10000000000002</c:v>
                </c:pt>
                <c:pt idx="3022">
                  <c:v>302.2</c:v>
                </c:pt>
                <c:pt idx="3023">
                  <c:v>302.3</c:v>
                </c:pt>
                <c:pt idx="3024">
                  <c:v>302.39999999999998</c:v>
                </c:pt>
                <c:pt idx="3025">
                  <c:v>302.5</c:v>
                </c:pt>
                <c:pt idx="3026">
                  <c:v>302.60000000000002</c:v>
                </c:pt>
                <c:pt idx="3027">
                  <c:v>302.7</c:v>
                </c:pt>
                <c:pt idx="3028">
                  <c:v>302.8</c:v>
                </c:pt>
                <c:pt idx="3029">
                  <c:v>302.89999999999998</c:v>
                </c:pt>
                <c:pt idx="3030">
                  <c:v>303</c:v>
                </c:pt>
                <c:pt idx="3031">
                  <c:v>303.10000000000002</c:v>
                </c:pt>
                <c:pt idx="3032">
                  <c:v>303.2</c:v>
                </c:pt>
                <c:pt idx="3033">
                  <c:v>303.3</c:v>
                </c:pt>
                <c:pt idx="3034">
                  <c:v>303.39999999999998</c:v>
                </c:pt>
                <c:pt idx="3035">
                  <c:v>303.5</c:v>
                </c:pt>
                <c:pt idx="3036">
                  <c:v>303.60000000000002</c:v>
                </c:pt>
                <c:pt idx="3037">
                  <c:v>303.7</c:v>
                </c:pt>
                <c:pt idx="3038">
                  <c:v>303.8</c:v>
                </c:pt>
                <c:pt idx="3039">
                  <c:v>303.89999999999998</c:v>
                </c:pt>
                <c:pt idx="3040">
                  <c:v>304</c:v>
                </c:pt>
                <c:pt idx="3041">
                  <c:v>304.10000000000002</c:v>
                </c:pt>
                <c:pt idx="3042">
                  <c:v>304.2</c:v>
                </c:pt>
                <c:pt idx="3043">
                  <c:v>304.3</c:v>
                </c:pt>
                <c:pt idx="3044">
                  <c:v>304.39999999999998</c:v>
                </c:pt>
                <c:pt idx="3045">
                  <c:v>304.5</c:v>
                </c:pt>
                <c:pt idx="3046">
                  <c:v>304.60000000000002</c:v>
                </c:pt>
                <c:pt idx="3047">
                  <c:v>304.7</c:v>
                </c:pt>
                <c:pt idx="3048">
                  <c:v>304.8</c:v>
                </c:pt>
                <c:pt idx="3049">
                  <c:v>304.89999999999998</c:v>
                </c:pt>
                <c:pt idx="3050">
                  <c:v>305</c:v>
                </c:pt>
                <c:pt idx="3051">
                  <c:v>305.10000000000002</c:v>
                </c:pt>
                <c:pt idx="3052">
                  <c:v>305.2</c:v>
                </c:pt>
                <c:pt idx="3053">
                  <c:v>305.3</c:v>
                </c:pt>
                <c:pt idx="3054">
                  <c:v>305.39999999999998</c:v>
                </c:pt>
                <c:pt idx="3055">
                  <c:v>305.5</c:v>
                </c:pt>
                <c:pt idx="3056">
                  <c:v>305.60000000000002</c:v>
                </c:pt>
                <c:pt idx="3057">
                  <c:v>305.7</c:v>
                </c:pt>
                <c:pt idx="3058">
                  <c:v>305.8</c:v>
                </c:pt>
                <c:pt idx="3059">
                  <c:v>305.89999999999998</c:v>
                </c:pt>
                <c:pt idx="3060">
                  <c:v>306</c:v>
                </c:pt>
                <c:pt idx="3061">
                  <c:v>306.10000000000002</c:v>
                </c:pt>
                <c:pt idx="3062">
                  <c:v>306.2</c:v>
                </c:pt>
                <c:pt idx="3063">
                  <c:v>306.3</c:v>
                </c:pt>
                <c:pt idx="3064">
                  <c:v>306.39999999999998</c:v>
                </c:pt>
                <c:pt idx="3065">
                  <c:v>306.5</c:v>
                </c:pt>
                <c:pt idx="3066">
                  <c:v>306.60000000000002</c:v>
                </c:pt>
                <c:pt idx="3067">
                  <c:v>306.7</c:v>
                </c:pt>
                <c:pt idx="3068">
                  <c:v>306.8</c:v>
                </c:pt>
                <c:pt idx="3069">
                  <c:v>306.89999999999998</c:v>
                </c:pt>
                <c:pt idx="3070">
                  <c:v>307</c:v>
                </c:pt>
                <c:pt idx="3071">
                  <c:v>307.10000000000002</c:v>
                </c:pt>
                <c:pt idx="3072">
                  <c:v>307.2</c:v>
                </c:pt>
                <c:pt idx="3073">
                  <c:v>307.3</c:v>
                </c:pt>
                <c:pt idx="3074">
                  <c:v>307.39999999999998</c:v>
                </c:pt>
                <c:pt idx="3075">
                  <c:v>307.5</c:v>
                </c:pt>
                <c:pt idx="3076">
                  <c:v>307.60000000000002</c:v>
                </c:pt>
                <c:pt idx="3077">
                  <c:v>307.7</c:v>
                </c:pt>
                <c:pt idx="3078">
                  <c:v>307.8</c:v>
                </c:pt>
                <c:pt idx="3079">
                  <c:v>307.89999999999998</c:v>
                </c:pt>
                <c:pt idx="3080">
                  <c:v>308</c:v>
                </c:pt>
                <c:pt idx="3081">
                  <c:v>308.10000000000002</c:v>
                </c:pt>
                <c:pt idx="3082">
                  <c:v>308.2</c:v>
                </c:pt>
                <c:pt idx="3083">
                  <c:v>308.3</c:v>
                </c:pt>
                <c:pt idx="3084">
                  <c:v>308.39999999999998</c:v>
                </c:pt>
                <c:pt idx="3085">
                  <c:v>308.5</c:v>
                </c:pt>
                <c:pt idx="3086">
                  <c:v>308.60000000000002</c:v>
                </c:pt>
                <c:pt idx="3087">
                  <c:v>308.7</c:v>
                </c:pt>
                <c:pt idx="3088">
                  <c:v>308.8</c:v>
                </c:pt>
                <c:pt idx="3089">
                  <c:v>308.89999999999998</c:v>
                </c:pt>
                <c:pt idx="3090">
                  <c:v>309</c:v>
                </c:pt>
                <c:pt idx="3091">
                  <c:v>309.10000000000002</c:v>
                </c:pt>
                <c:pt idx="3092">
                  <c:v>309.2</c:v>
                </c:pt>
                <c:pt idx="3093">
                  <c:v>309.3</c:v>
                </c:pt>
                <c:pt idx="3094">
                  <c:v>309.39999999999998</c:v>
                </c:pt>
                <c:pt idx="3095">
                  <c:v>309.5</c:v>
                </c:pt>
                <c:pt idx="3096">
                  <c:v>309.60000000000002</c:v>
                </c:pt>
                <c:pt idx="3097">
                  <c:v>309.7</c:v>
                </c:pt>
                <c:pt idx="3098">
                  <c:v>309.8</c:v>
                </c:pt>
                <c:pt idx="3099">
                  <c:v>309.89999999999998</c:v>
                </c:pt>
                <c:pt idx="3100">
                  <c:v>310</c:v>
                </c:pt>
                <c:pt idx="3101">
                  <c:v>310.10000000000002</c:v>
                </c:pt>
                <c:pt idx="3102">
                  <c:v>310.2</c:v>
                </c:pt>
                <c:pt idx="3103">
                  <c:v>310.3</c:v>
                </c:pt>
                <c:pt idx="3104">
                  <c:v>310.39999999999998</c:v>
                </c:pt>
                <c:pt idx="3105">
                  <c:v>310.5</c:v>
                </c:pt>
                <c:pt idx="3106">
                  <c:v>310.60000000000002</c:v>
                </c:pt>
                <c:pt idx="3107">
                  <c:v>310.7</c:v>
                </c:pt>
                <c:pt idx="3108">
                  <c:v>310.8</c:v>
                </c:pt>
                <c:pt idx="3109">
                  <c:v>310.89999999999998</c:v>
                </c:pt>
                <c:pt idx="3110">
                  <c:v>311</c:v>
                </c:pt>
                <c:pt idx="3111">
                  <c:v>311.10000000000002</c:v>
                </c:pt>
                <c:pt idx="3112">
                  <c:v>311.2</c:v>
                </c:pt>
                <c:pt idx="3113">
                  <c:v>311.3</c:v>
                </c:pt>
                <c:pt idx="3114">
                  <c:v>311.39999999999998</c:v>
                </c:pt>
                <c:pt idx="3115">
                  <c:v>311.5</c:v>
                </c:pt>
                <c:pt idx="3116">
                  <c:v>311.60000000000002</c:v>
                </c:pt>
                <c:pt idx="3117">
                  <c:v>311.7</c:v>
                </c:pt>
                <c:pt idx="3118">
                  <c:v>311.8</c:v>
                </c:pt>
                <c:pt idx="3119">
                  <c:v>311.89999999999998</c:v>
                </c:pt>
                <c:pt idx="3120">
                  <c:v>312</c:v>
                </c:pt>
                <c:pt idx="3121">
                  <c:v>312.10000000000002</c:v>
                </c:pt>
                <c:pt idx="3122">
                  <c:v>312.2</c:v>
                </c:pt>
                <c:pt idx="3123">
                  <c:v>312.3</c:v>
                </c:pt>
                <c:pt idx="3124">
                  <c:v>312.39999999999998</c:v>
                </c:pt>
                <c:pt idx="3125">
                  <c:v>312.5</c:v>
                </c:pt>
                <c:pt idx="3126">
                  <c:v>312.60000000000002</c:v>
                </c:pt>
                <c:pt idx="3127">
                  <c:v>312.7</c:v>
                </c:pt>
                <c:pt idx="3128">
                  <c:v>312.8</c:v>
                </c:pt>
                <c:pt idx="3129">
                  <c:v>312.89999999999998</c:v>
                </c:pt>
                <c:pt idx="3130">
                  <c:v>313</c:v>
                </c:pt>
                <c:pt idx="3131">
                  <c:v>313.10000000000002</c:v>
                </c:pt>
                <c:pt idx="3132">
                  <c:v>313.2</c:v>
                </c:pt>
                <c:pt idx="3133">
                  <c:v>313.3</c:v>
                </c:pt>
                <c:pt idx="3134">
                  <c:v>313.39999999999998</c:v>
                </c:pt>
                <c:pt idx="3135">
                  <c:v>313.5</c:v>
                </c:pt>
                <c:pt idx="3136">
                  <c:v>313.60000000000002</c:v>
                </c:pt>
                <c:pt idx="3137">
                  <c:v>313.7</c:v>
                </c:pt>
                <c:pt idx="3138">
                  <c:v>313.8</c:v>
                </c:pt>
                <c:pt idx="3139">
                  <c:v>313.89999999999998</c:v>
                </c:pt>
                <c:pt idx="3140">
                  <c:v>314</c:v>
                </c:pt>
                <c:pt idx="3141">
                  <c:v>314.10000000000002</c:v>
                </c:pt>
                <c:pt idx="3142">
                  <c:v>314.2</c:v>
                </c:pt>
                <c:pt idx="3143">
                  <c:v>314.3</c:v>
                </c:pt>
                <c:pt idx="3144">
                  <c:v>314.39999999999998</c:v>
                </c:pt>
                <c:pt idx="3145">
                  <c:v>314.5</c:v>
                </c:pt>
                <c:pt idx="3146">
                  <c:v>314.60000000000002</c:v>
                </c:pt>
                <c:pt idx="3147">
                  <c:v>314.7</c:v>
                </c:pt>
                <c:pt idx="3148">
                  <c:v>314.8</c:v>
                </c:pt>
                <c:pt idx="3149">
                  <c:v>314.89999999999998</c:v>
                </c:pt>
                <c:pt idx="3150">
                  <c:v>315</c:v>
                </c:pt>
                <c:pt idx="3151">
                  <c:v>315.10000000000002</c:v>
                </c:pt>
                <c:pt idx="3152">
                  <c:v>315.2</c:v>
                </c:pt>
                <c:pt idx="3153">
                  <c:v>315.3</c:v>
                </c:pt>
                <c:pt idx="3154">
                  <c:v>315.39999999999998</c:v>
                </c:pt>
                <c:pt idx="3155">
                  <c:v>315.5</c:v>
                </c:pt>
                <c:pt idx="3156">
                  <c:v>315.60000000000002</c:v>
                </c:pt>
                <c:pt idx="3157">
                  <c:v>315.7</c:v>
                </c:pt>
                <c:pt idx="3158">
                  <c:v>315.8</c:v>
                </c:pt>
                <c:pt idx="3159">
                  <c:v>315.89999999999998</c:v>
                </c:pt>
                <c:pt idx="3160">
                  <c:v>316</c:v>
                </c:pt>
                <c:pt idx="3161">
                  <c:v>316.10000000000002</c:v>
                </c:pt>
                <c:pt idx="3162">
                  <c:v>316.2</c:v>
                </c:pt>
                <c:pt idx="3163">
                  <c:v>316.3</c:v>
                </c:pt>
                <c:pt idx="3164">
                  <c:v>316.39999999999998</c:v>
                </c:pt>
                <c:pt idx="3165">
                  <c:v>316.5</c:v>
                </c:pt>
                <c:pt idx="3166">
                  <c:v>316.60000000000002</c:v>
                </c:pt>
                <c:pt idx="3167">
                  <c:v>316.7</c:v>
                </c:pt>
                <c:pt idx="3168">
                  <c:v>316.8</c:v>
                </c:pt>
                <c:pt idx="3169">
                  <c:v>316.89999999999998</c:v>
                </c:pt>
                <c:pt idx="3170">
                  <c:v>317</c:v>
                </c:pt>
                <c:pt idx="3171">
                  <c:v>317.10000000000002</c:v>
                </c:pt>
                <c:pt idx="3172">
                  <c:v>317.2</c:v>
                </c:pt>
                <c:pt idx="3173">
                  <c:v>317.3</c:v>
                </c:pt>
                <c:pt idx="3174">
                  <c:v>317.39999999999998</c:v>
                </c:pt>
                <c:pt idx="3175">
                  <c:v>317.5</c:v>
                </c:pt>
                <c:pt idx="3176">
                  <c:v>317.60000000000002</c:v>
                </c:pt>
                <c:pt idx="3177">
                  <c:v>317.7</c:v>
                </c:pt>
                <c:pt idx="3178">
                  <c:v>317.8</c:v>
                </c:pt>
                <c:pt idx="3179">
                  <c:v>317.89999999999998</c:v>
                </c:pt>
                <c:pt idx="3180">
                  <c:v>318</c:v>
                </c:pt>
                <c:pt idx="3181">
                  <c:v>318.10000000000002</c:v>
                </c:pt>
                <c:pt idx="3182">
                  <c:v>318.2</c:v>
                </c:pt>
                <c:pt idx="3183">
                  <c:v>318.3</c:v>
                </c:pt>
                <c:pt idx="3184">
                  <c:v>318.39999999999998</c:v>
                </c:pt>
                <c:pt idx="3185">
                  <c:v>318.5</c:v>
                </c:pt>
                <c:pt idx="3186">
                  <c:v>318.60000000000002</c:v>
                </c:pt>
                <c:pt idx="3187">
                  <c:v>318.7</c:v>
                </c:pt>
                <c:pt idx="3188">
                  <c:v>318.8</c:v>
                </c:pt>
                <c:pt idx="3189">
                  <c:v>318.89999999999998</c:v>
                </c:pt>
                <c:pt idx="3190">
                  <c:v>319</c:v>
                </c:pt>
                <c:pt idx="3191">
                  <c:v>319.10000000000002</c:v>
                </c:pt>
                <c:pt idx="3192">
                  <c:v>319.2</c:v>
                </c:pt>
                <c:pt idx="3193">
                  <c:v>319.3</c:v>
                </c:pt>
                <c:pt idx="3194">
                  <c:v>319.39999999999998</c:v>
                </c:pt>
                <c:pt idx="3195">
                  <c:v>319.5</c:v>
                </c:pt>
                <c:pt idx="3196">
                  <c:v>319.60000000000002</c:v>
                </c:pt>
                <c:pt idx="3197">
                  <c:v>319.7</c:v>
                </c:pt>
                <c:pt idx="3198">
                  <c:v>319.8</c:v>
                </c:pt>
                <c:pt idx="3199">
                  <c:v>319.89999999999998</c:v>
                </c:pt>
                <c:pt idx="3200">
                  <c:v>320</c:v>
                </c:pt>
                <c:pt idx="3201">
                  <c:v>320.10000000000002</c:v>
                </c:pt>
                <c:pt idx="3202">
                  <c:v>320.2</c:v>
                </c:pt>
                <c:pt idx="3203">
                  <c:v>320.3</c:v>
                </c:pt>
                <c:pt idx="3204">
                  <c:v>320.39999999999998</c:v>
                </c:pt>
                <c:pt idx="3205">
                  <c:v>320.5</c:v>
                </c:pt>
                <c:pt idx="3206">
                  <c:v>320.60000000000002</c:v>
                </c:pt>
                <c:pt idx="3207">
                  <c:v>320.7</c:v>
                </c:pt>
                <c:pt idx="3208">
                  <c:v>320.8</c:v>
                </c:pt>
                <c:pt idx="3209">
                  <c:v>320.89999999999998</c:v>
                </c:pt>
                <c:pt idx="3210">
                  <c:v>321</c:v>
                </c:pt>
                <c:pt idx="3211">
                  <c:v>321.10000000000002</c:v>
                </c:pt>
                <c:pt idx="3212">
                  <c:v>321.2</c:v>
                </c:pt>
                <c:pt idx="3213">
                  <c:v>321.3</c:v>
                </c:pt>
                <c:pt idx="3214">
                  <c:v>321.39999999999998</c:v>
                </c:pt>
                <c:pt idx="3215">
                  <c:v>321.5</c:v>
                </c:pt>
                <c:pt idx="3216">
                  <c:v>321.60000000000002</c:v>
                </c:pt>
                <c:pt idx="3217">
                  <c:v>321.7</c:v>
                </c:pt>
                <c:pt idx="3218">
                  <c:v>321.8</c:v>
                </c:pt>
                <c:pt idx="3219">
                  <c:v>321.89999999999998</c:v>
                </c:pt>
                <c:pt idx="3220">
                  <c:v>322</c:v>
                </c:pt>
                <c:pt idx="3221">
                  <c:v>322.10000000000002</c:v>
                </c:pt>
                <c:pt idx="3222">
                  <c:v>322.2</c:v>
                </c:pt>
                <c:pt idx="3223">
                  <c:v>322.3</c:v>
                </c:pt>
                <c:pt idx="3224">
                  <c:v>322.39999999999998</c:v>
                </c:pt>
                <c:pt idx="3225">
                  <c:v>322.5</c:v>
                </c:pt>
                <c:pt idx="3226">
                  <c:v>322.60000000000002</c:v>
                </c:pt>
                <c:pt idx="3227">
                  <c:v>322.7</c:v>
                </c:pt>
                <c:pt idx="3228">
                  <c:v>322.8</c:v>
                </c:pt>
                <c:pt idx="3229">
                  <c:v>322.89999999999998</c:v>
                </c:pt>
                <c:pt idx="3230">
                  <c:v>323</c:v>
                </c:pt>
                <c:pt idx="3231">
                  <c:v>323.10000000000002</c:v>
                </c:pt>
                <c:pt idx="3232">
                  <c:v>323.2</c:v>
                </c:pt>
                <c:pt idx="3233">
                  <c:v>323.3</c:v>
                </c:pt>
                <c:pt idx="3234">
                  <c:v>323.39999999999998</c:v>
                </c:pt>
                <c:pt idx="3235">
                  <c:v>323.5</c:v>
                </c:pt>
                <c:pt idx="3236">
                  <c:v>323.60000000000002</c:v>
                </c:pt>
                <c:pt idx="3237">
                  <c:v>323.7</c:v>
                </c:pt>
                <c:pt idx="3238">
                  <c:v>323.8</c:v>
                </c:pt>
                <c:pt idx="3239">
                  <c:v>323.89999999999998</c:v>
                </c:pt>
                <c:pt idx="3240">
                  <c:v>324</c:v>
                </c:pt>
                <c:pt idx="3241">
                  <c:v>324.10000000000002</c:v>
                </c:pt>
                <c:pt idx="3242">
                  <c:v>324.2</c:v>
                </c:pt>
                <c:pt idx="3243">
                  <c:v>324.3</c:v>
                </c:pt>
                <c:pt idx="3244">
                  <c:v>324.39999999999998</c:v>
                </c:pt>
                <c:pt idx="3245">
                  <c:v>324.5</c:v>
                </c:pt>
                <c:pt idx="3246">
                  <c:v>324.60000000000002</c:v>
                </c:pt>
                <c:pt idx="3247">
                  <c:v>324.7</c:v>
                </c:pt>
                <c:pt idx="3248">
                  <c:v>324.8</c:v>
                </c:pt>
                <c:pt idx="3249">
                  <c:v>324.89999999999998</c:v>
                </c:pt>
                <c:pt idx="3250">
                  <c:v>325</c:v>
                </c:pt>
                <c:pt idx="3251">
                  <c:v>325.10000000000002</c:v>
                </c:pt>
                <c:pt idx="3252">
                  <c:v>325.2</c:v>
                </c:pt>
                <c:pt idx="3253">
                  <c:v>325.3</c:v>
                </c:pt>
                <c:pt idx="3254">
                  <c:v>325.39999999999998</c:v>
                </c:pt>
                <c:pt idx="3255">
                  <c:v>325.5</c:v>
                </c:pt>
                <c:pt idx="3256">
                  <c:v>325.60000000000002</c:v>
                </c:pt>
                <c:pt idx="3257">
                  <c:v>325.7</c:v>
                </c:pt>
                <c:pt idx="3258">
                  <c:v>325.8</c:v>
                </c:pt>
                <c:pt idx="3259">
                  <c:v>325.89999999999998</c:v>
                </c:pt>
                <c:pt idx="3260">
                  <c:v>326</c:v>
                </c:pt>
                <c:pt idx="3261">
                  <c:v>326.10000000000002</c:v>
                </c:pt>
                <c:pt idx="3262">
                  <c:v>326.2</c:v>
                </c:pt>
                <c:pt idx="3263">
                  <c:v>326.3</c:v>
                </c:pt>
                <c:pt idx="3264">
                  <c:v>326.39999999999998</c:v>
                </c:pt>
                <c:pt idx="3265">
                  <c:v>326.5</c:v>
                </c:pt>
                <c:pt idx="3266">
                  <c:v>326.60000000000002</c:v>
                </c:pt>
                <c:pt idx="3267">
                  <c:v>326.7</c:v>
                </c:pt>
                <c:pt idx="3268">
                  <c:v>326.8</c:v>
                </c:pt>
                <c:pt idx="3269">
                  <c:v>326.89999999999998</c:v>
                </c:pt>
                <c:pt idx="3270">
                  <c:v>327</c:v>
                </c:pt>
                <c:pt idx="3271">
                  <c:v>327.10000000000002</c:v>
                </c:pt>
                <c:pt idx="3272">
                  <c:v>327.2</c:v>
                </c:pt>
                <c:pt idx="3273">
                  <c:v>327.3</c:v>
                </c:pt>
                <c:pt idx="3274">
                  <c:v>327.39999999999998</c:v>
                </c:pt>
                <c:pt idx="3275">
                  <c:v>327.5</c:v>
                </c:pt>
                <c:pt idx="3276">
                  <c:v>327.60000000000002</c:v>
                </c:pt>
                <c:pt idx="3277">
                  <c:v>327.7</c:v>
                </c:pt>
                <c:pt idx="3278">
                  <c:v>327.8</c:v>
                </c:pt>
                <c:pt idx="3279">
                  <c:v>327.9</c:v>
                </c:pt>
                <c:pt idx="3280">
                  <c:v>328</c:v>
                </c:pt>
                <c:pt idx="3281">
                  <c:v>328.1</c:v>
                </c:pt>
                <c:pt idx="3282">
                  <c:v>328.2</c:v>
                </c:pt>
                <c:pt idx="3283">
                  <c:v>328.3</c:v>
                </c:pt>
                <c:pt idx="3284">
                  <c:v>328.4</c:v>
                </c:pt>
                <c:pt idx="3285">
                  <c:v>328.5</c:v>
                </c:pt>
                <c:pt idx="3286">
                  <c:v>328.6</c:v>
                </c:pt>
                <c:pt idx="3287">
                  <c:v>328.7</c:v>
                </c:pt>
                <c:pt idx="3288">
                  <c:v>328.8</c:v>
                </c:pt>
                <c:pt idx="3289">
                  <c:v>328.9</c:v>
                </c:pt>
                <c:pt idx="3290">
                  <c:v>329</c:v>
                </c:pt>
                <c:pt idx="3291">
                  <c:v>329.1</c:v>
                </c:pt>
                <c:pt idx="3292">
                  <c:v>329.2</c:v>
                </c:pt>
                <c:pt idx="3293">
                  <c:v>329.3</c:v>
                </c:pt>
                <c:pt idx="3294">
                  <c:v>329.4</c:v>
                </c:pt>
                <c:pt idx="3295">
                  <c:v>329.5</c:v>
                </c:pt>
                <c:pt idx="3296">
                  <c:v>329.6</c:v>
                </c:pt>
                <c:pt idx="3297">
                  <c:v>329.7</c:v>
                </c:pt>
                <c:pt idx="3298">
                  <c:v>329.8</c:v>
                </c:pt>
                <c:pt idx="3299">
                  <c:v>329.9</c:v>
                </c:pt>
                <c:pt idx="3300">
                  <c:v>330</c:v>
                </c:pt>
                <c:pt idx="3301">
                  <c:v>330.1</c:v>
                </c:pt>
                <c:pt idx="3302">
                  <c:v>330.2</c:v>
                </c:pt>
                <c:pt idx="3303">
                  <c:v>330.3</c:v>
                </c:pt>
                <c:pt idx="3304">
                  <c:v>330.4</c:v>
                </c:pt>
                <c:pt idx="3305">
                  <c:v>330.5</c:v>
                </c:pt>
                <c:pt idx="3306">
                  <c:v>330.6</c:v>
                </c:pt>
                <c:pt idx="3307">
                  <c:v>330.7</c:v>
                </c:pt>
                <c:pt idx="3308">
                  <c:v>330.8</c:v>
                </c:pt>
                <c:pt idx="3309">
                  <c:v>330.9</c:v>
                </c:pt>
                <c:pt idx="3310">
                  <c:v>331</c:v>
                </c:pt>
                <c:pt idx="3311">
                  <c:v>331.1</c:v>
                </c:pt>
                <c:pt idx="3312">
                  <c:v>331.2</c:v>
                </c:pt>
                <c:pt idx="3313">
                  <c:v>331.3</c:v>
                </c:pt>
                <c:pt idx="3314">
                  <c:v>331.4</c:v>
                </c:pt>
                <c:pt idx="3315">
                  <c:v>331.5</c:v>
                </c:pt>
                <c:pt idx="3316">
                  <c:v>331.6</c:v>
                </c:pt>
                <c:pt idx="3317">
                  <c:v>331.7</c:v>
                </c:pt>
                <c:pt idx="3318">
                  <c:v>331.8</c:v>
                </c:pt>
                <c:pt idx="3319">
                  <c:v>331.9</c:v>
                </c:pt>
                <c:pt idx="3320">
                  <c:v>332</c:v>
                </c:pt>
                <c:pt idx="3321">
                  <c:v>332.1</c:v>
                </c:pt>
                <c:pt idx="3322">
                  <c:v>332.2</c:v>
                </c:pt>
                <c:pt idx="3323">
                  <c:v>332.3</c:v>
                </c:pt>
                <c:pt idx="3324">
                  <c:v>332.4</c:v>
                </c:pt>
                <c:pt idx="3325">
                  <c:v>332.5</c:v>
                </c:pt>
                <c:pt idx="3326">
                  <c:v>332.6</c:v>
                </c:pt>
                <c:pt idx="3327">
                  <c:v>332.7</c:v>
                </c:pt>
                <c:pt idx="3328">
                  <c:v>332.8</c:v>
                </c:pt>
                <c:pt idx="3329">
                  <c:v>332.9</c:v>
                </c:pt>
                <c:pt idx="3330">
                  <c:v>333</c:v>
                </c:pt>
                <c:pt idx="3331">
                  <c:v>333.1</c:v>
                </c:pt>
                <c:pt idx="3332">
                  <c:v>333.2</c:v>
                </c:pt>
                <c:pt idx="3333">
                  <c:v>333.3</c:v>
                </c:pt>
                <c:pt idx="3334">
                  <c:v>333.4</c:v>
                </c:pt>
                <c:pt idx="3335">
                  <c:v>333.5</c:v>
                </c:pt>
                <c:pt idx="3336">
                  <c:v>333.6</c:v>
                </c:pt>
                <c:pt idx="3337">
                  <c:v>333.7</c:v>
                </c:pt>
                <c:pt idx="3338">
                  <c:v>333.8</c:v>
                </c:pt>
                <c:pt idx="3339">
                  <c:v>333.9</c:v>
                </c:pt>
                <c:pt idx="3340">
                  <c:v>334</c:v>
                </c:pt>
                <c:pt idx="3341">
                  <c:v>334.1</c:v>
                </c:pt>
                <c:pt idx="3342">
                  <c:v>334.2</c:v>
                </c:pt>
                <c:pt idx="3343">
                  <c:v>334.3</c:v>
                </c:pt>
                <c:pt idx="3344">
                  <c:v>334.4</c:v>
                </c:pt>
                <c:pt idx="3345">
                  <c:v>334.5</c:v>
                </c:pt>
                <c:pt idx="3346">
                  <c:v>334.6</c:v>
                </c:pt>
                <c:pt idx="3347">
                  <c:v>334.7</c:v>
                </c:pt>
                <c:pt idx="3348">
                  <c:v>334.8</c:v>
                </c:pt>
                <c:pt idx="3349">
                  <c:v>334.9</c:v>
                </c:pt>
                <c:pt idx="3350">
                  <c:v>335</c:v>
                </c:pt>
                <c:pt idx="3351">
                  <c:v>335.1</c:v>
                </c:pt>
                <c:pt idx="3352">
                  <c:v>335.2</c:v>
                </c:pt>
                <c:pt idx="3353">
                  <c:v>335.3</c:v>
                </c:pt>
                <c:pt idx="3354">
                  <c:v>335.4</c:v>
                </c:pt>
                <c:pt idx="3355">
                  <c:v>335.5</c:v>
                </c:pt>
                <c:pt idx="3356">
                  <c:v>335.6</c:v>
                </c:pt>
                <c:pt idx="3357">
                  <c:v>335.7</c:v>
                </c:pt>
                <c:pt idx="3358">
                  <c:v>335.8</c:v>
                </c:pt>
                <c:pt idx="3359">
                  <c:v>335.9</c:v>
                </c:pt>
                <c:pt idx="3360">
                  <c:v>336</c:v>
                </c:pt>
                <c:pt idx="3361">
                  <c:v>336.1</c:v>
                </c:pt>
                <c:pt idx="3362">
                  <c:v>336.2</c:v>
                </c:pt>
                <c:pt idx="3363">
                  <c:v>336.3</c:v>
                </c:pt>
                <c:pt idx="3364">
                  <c:v>336.4</c:v>
                </c:pt>
                <c:pt idx="3365">
                  <c:v>336.5</c:v>
                </c:pt>
                <c:pt idx="3366">
                  <c:v>336.6</c:v>
                </c:pt>
                <c:pt idx="3367">
                  <c:v>336.7</c:v>
                </c:pt>
                <c:pt idx="3368">
                  <c:v>336.8</c:v>
                </c:pt>
                <c:pt idx="3369">
                  <c:v>336.9</c:v>
                </c:pt>
                <c:pt idx="3370">
                  <c:v>337</c:v>
                </c:pt>
                <c:pt idx="3371">
                  <c:v>337.1</c:v>
                </c:pt>
                <c:pt idx="3372">
                  <c:v>337.2</c:v>
                </c:pt>
                <c:pt idx="3373">
                  <c:v>337.3</c:v>
                </c:pt>
                <c:pt idx="3374">
                  <c:v>337.4</c:v>
                </c:pt>
                <c:pt idx="3375">
                  <c:v>337.5</c:v>
                </c:pt>
                <c:pt idx="3376">
                  <c:v>337.6</c:v>
                </c:pt>
                <c:pt idx="3377">
                  <c:v>337.7</c:v>
                </c:pt>
                <c:pt idx="3378">
                  <c:v>337.8</c:v>
                </c:pt>
                <c:pt idx="3379">
                  <c:v>337.9</c:v>
                </c:pt>
                <c:pt idx="3380">
                  <c:v>338</c:v>
                </c:pt>
                <c:pt idx="3381">
                  <c:v>338.1</c:v>
                </c:pt>
                <c:pt idx="3382">
                  <c:v>338.2</c:v>
                </c:pt>
                <c:pt idx="3383">
                  <c:v>338.3</c:v>
                </c:pt>
                <c:pt idx="3384">
                  <c:v>338.4</c:v>
                </c:pt>
                <c:pt idx="3385">
                  <c:v>338.5</c:v>
                </c:pt>
                <c:pt idx="3386">
                  <c:v>338.6</c:v>
                </c:pt>
                <c:pt idx="3387">
                  <c:v>338.7</c:v>
                </c:pt>
                <c:pt idx="3388">
                  <c:v>338.8</c:v>
                </c:pt>
                <c:pt idx="3389">
                  <c:v>338.9</c:v>
                </c:pt>
                <c:pt idx="3390">
                  <c:v>339</c:v>
                </c:pt>
                <c:pt idx="3391">
                  <c:v>339.1</c:v>
                </c:pt>
                <c:pt idx="3392">
                  <c:v>339.2</c:v>
                </c:pt>
                <c:pt idx="3393">
                  <c:v>339.3</c:v>
                </c:pt>
                <c:pt idx="3394">
                  <c:v>339.4</c:v>
                </c:pt>
                <c:pt idx="3395">
                  <c:v>339.5</c:v>
                </c:pt>
                <c:pt idx="3396">
                  <c:v>339.6</c:v>
                </c:pt>
                <c:pt idx="3397">
                  <c:v>339.7</c:v>
                </c:pt>
                <c:pt idx="3398">
                  <c:v>339.8</c:v>
                </c:pt>
                <c:pt idx="3399">
                  <c:v>339.9</c:v>
                </c:pt>
                <c:pt idx="3400">
                  <c:v>340</c:v>
                </c:pt>
                <c:pt idx="3401">
                  <c:v>340.1</c:v>
                </c:pt>
                <c:pt idx="3402">
                  <c:v>340.2</c:v>
                </c:pt>
                <c:pt idx="3403">
                  <c:v>340.3</c:v>
                </c:pt>
                <c:pt idx="3404">
                  <c:v>340.4</c:v>
                </c:pt>
                <c:pt idx="3405">
                  <c:v>340.5</c:v>
                </c:pt>
                <c:pt idx="3406">
                  <c:v>340.6</c:v>
                </c:pt>
                <c:pt idx="3407">
                  <c:v>340.7</c:v>
                </c:pt>
                <c:pt idx="3408">
                  <c:v>340.8</c:v>
                </c:pt>
                <c:pt idx="3409">
                  <c:v>340.9</c:v>
                </c:pt>
                <c:pt idx="3410">
                  <c:v>341</c:v>
                </c:pt>
                <c:pt idx="3411">
                  <c:v>341.1</c:v>
                </c:pt>
                <c:pt idx="3412">
                  <c:v>341.2</c:v>
                </c:pt>
                <c:pt idx="3413">
                  <c:v>341.3</c:v>
                </c:pt>
                <c:pt idx="3414">
                  <c:v>341.4</c:v>
                </c:pt>
                <c:pt idx="3415">
                  <c:v>341.5</c:v>
                </c:pt>
                <c:pt idx="3416">
                  <c:v>341.6</c:v>
                </c:pt>
                <c:pt idx="3417">
                  <c:v>341.7</c:v>
                </c:pt>
                <c:pt idx="3418">
                  <c:v>341.8</c:v>
                </c:pt>
                <c:pt idx="3419">
                  <c:v>341.9</c:v>
                </c:pt>
                <c:pt idx="3420">
                  <c:v>342</c:v>
                </c:pt>
                <c:pt idx="3421">
                  <c:v>342.1</c:v>
                </c:pt>
                <c:pt idx="3422">
                  <c:v>342.2</c:v>
                </c:pt>
                <c:pt idx="3423">
                  <c:v>342.3</c:v>
                </c:pt>
                <c:pt idx="3424">
                  <c:v>342.4</c:v>
                </c:pt>
                <c:pt idx="3425">
                  <c:v>342.5</c:v>
                </c:pt>
                <c:pt idx="3426">
                  <c:v>342.6</c:v>
                </c:pt>
                <c:pt idx="3427">
                  <c:v>342.7</c:v>
                </c:pt>
                <c:pt idx="3428">
                  <c:v>342.8</c:v>
                </c:pt>
                <c:pt idx="3429">
                  <c:v>342.9</c:v>
                </c:pt>
                <c:pt idx="3430">
                  <c:v>343</c:v>
                </c:pt>
                <c:pt idx="3431">
                  <c:v>343.1</c:v>
                </c:pt>
                <c:pt idx="3432">
                  <c:v>343.2</c:v>
                </c:pt>
                <c:pt idx="3433">
                  <c:v>343.3</c:v>
                </c:pt>
                <c:pt idx="3434">
                  <c:v>343.4</c:v>
                </c:pt>
                <c:pt idx="3435">
                  <c:v>343.5</c:v>
                </c:pt>
                <c:pt idx="3436">
                  <c:v>343.6</c:v>
                </c:pt>
                <c:pt idx="3437">
                  <c:v>343.7</c:v>
                </c:pt>
                <c:pt idx="3438">
                  <c:v>343.8</c:v>
                </c:pt>
                <c:pt idx="3439">
                  <c:v>343.9</c:v>
                </c:pt>
                <c:pt idx="3440">
                  <c:v>344</c:v>
                </c:pt>
                <c:pt idx="3441">
                  <c:v>344.1</c:v>
                </c:pt>
                <c:pt idx="3442">
                  <c:v>344.2</c:v>
                </c:pt>
                <c:pt idx="3443">
                  <c:v>344.3</c:v>
                </c:pt>
                <c:pt idx="3444">
                  <c:v>344.4</c:v>
                </c:pt>
                <c:pt idx="3445">
                  <c:v>344.5</c:v>
                </c:pt>
                <c:pt idx="3446">
                  <c:v>344.6</c:v>
                </c:pt>
                <c:pt idx="3447">
                  <c:v>344.7</c:v>
                </c:pt>
                <c:pt idx="3448">
                  <c:v>344.8</c:v>
                </c:pt>
                <c:pt idx="3449">
                  <c:v>344.9</c:v>
                </c:pt>
                <c:pt idx="3450">
                  <c:v>345</c:v>
                </c:pt>
                <c:pt idx="3451">
                  <c:v>345.1</c:v>
                </c:pt>
                <c:pt idx="3452">
                  <c:v>345.2</c:v>
                </c:pt>
                <c:pt idx="3453">
                  <c:v>345.3</c:v>
                </c:pt>
                <c:pt idx="3454">
                  <c:v>345.4</c:v>
                </c:pt>
                <c:pt idx="3455">
                  <c:v>345.5</c:v>
                </c:pt>
                <c:pt idx="3456">
                  <c:v>345.6</c:v>
                </c:pt>
                <c:pt idx="3457">
                  <c:v>345.7</c:v>
                </c:pt>
                <c:pt idx="3458">
                  <c:v>345.8</c:v>
                </c:pt>
                <c:pt idx="3459">
                  <c:v>345.9</c:v>
                </c:pt>
                <c:pt idx="3460">
                  <c:v>346</c:v>
                </c:pt>
                <c:pt idx="3461">
                  <c:v>346.1</c:v>
                </c:pt>
                <c:pt idx="3462">
                  <c:v>346.2</c:v>
                </c:pt>
                <c:pt idx="3463">
                  <c:v>346.3</c:v>
                </c:pt>
                <c:pt idx="3464">
                  <c:v>346.4</c:v>
                </c:pt>
                <c:pt idx="3465">
                  <c:v>346.5</c:v>
                </c:pt>
                <c:pt idx="3466">
                  <c:v>346.6</c:v>
                </c:pt>
                <c:pt idx="3467">
                  <c:v>346.7</c:v>
                </c:pt>
                <c:pt idx="3468">
                  <c:v>346.8</c:v>
                </c:pt>
                <c:pt idx="3469">
                  <c:v>346.9</c:v>
                </c:pt>
                <c:pt idx="3470">
                  <c:v>347</c:v>
                </c:pt>
                <c:pt idx="3471">
                  <c:v>347.1</c:v>
                </c:pt>
                <c:pt idx="3472">
                  <c:v>347.2</c:v>
                </c:pt>
                <c:pt idx="3473">
                  <c:v>347.3</c:v>
                </c:pt>
                <c:pt idx="3474">
                  <c:v>347.4</c:v>
                </c:pt>
                <c:pt idx="3475">
                  <c:v>347.5</c:v>
                </c:pt>
                <c:pt idx="3476">
                  <c:v>347.6</c:v>
                </c:pt>
                <c:pt idx="3477">
                  <c:v>347.7</c:v>
                </c:pt>
                <c:pt idx="3478">
                  <c:v>347.8</c:v>
                </c:pt>
                <c:pt idx="3479">
                  <c:v>347.9</c:v>
                </c:pt>
                <c:pt idx="3480">
                  <c:v>348</c:v>
                </c:pt>
                <c:pt idx="3481">
                  <c:v>348.1</c:v>
                </c:pt>
                <c:pt idx="3482">
                  <c:v>348.2</c:v>
                </c:pt>
                <c:pt idx="3483">
                  <c:v>348.3</c:v>
                </c:pt>
                <c:pt idx="3484">
                  <c:v>348.4</c:v>
                </c:pt>
                <c:pt idx="3485">
                  <c:v>348.5</c:v>
                </c:pt>
                <c:pt idx="3486">
                  <c:v>348.6</c:v>
                </c:pt>
                <c:pt idx="3487">
                  <c:v>348.7</c:v>
                </c:pt>
                <c:pt idx="3488">
                  <c:v>348.8</c:v>
                </c:pt>
                <c:pt idx="3489">
                  <c:v>348.9</c:v>
                </c:pt>
                <c:pt idx="3490">
                  <c:v>349</c:v>
                </c:pt>
                <c:pt idx="3491">
                  <c:v>349.1</c:v>
                </c:pt>
                <c:pt idx="3492">
                  <c:v>349.2</c:v>
                </c:pt>
                <c:pt idx="3493">
                  <c:v>349.3</c:v>
                </c:pt>
                <c:pt idx="3494">
                  <c:v>349.4</c:v>
                </c:pt>
                <c:pt idx="3495">
                  <c:v>349.5</c:v>
                </c:pt>
                <c:pt idx="3496">
                  <c:v>349.6</c:v>
                </c:pt>
                <c:pt idx="3497">
                  <c:v>349.7</c:v>
                </c:pt>
                <c:pt idx="3498">
                  <c:v>349.8</c:v>
                </c:pt>
                <c:pt idx="3499">
                  <c:v>349.9</c:v>
                </c:pt>
                <c:pt idx="3500">
                  <c:v>350</c:v>
                </c:pt>
                <c:pt idx="3501">
                  <c:v>350.1</c:v>
                </c:pt>
                <c:pt idx="3502">
                  <c:v>350.2</c:v>
                </c:pt>
                <c:pt idx="3503">
                  <c:v>350.3</c:v>
                </c:pt>
                <c:pt idx="3504">
                  <c:v>350.4</c:v>
                </c:pt>
                <c:pt idx="3505">
                  <c:v>350.5</c:v>
                </c:pt>
                <c:pt idx="3506">
                  <c:v>350.6</c:v>
                </c:pt>
                <c:pt idx="3507">
                  <c:v>350.7</c:v>
                </c:pt>
                <c:pt idx="3508">
                  <c:v>350.8</c:v>
                </c:pt>
                <c:pt idx="3509">
                  <c:v>350.9</c:v>
                </c:pt>
                <c:pt idx="3510">
                  <c:v>351</c:v>
                </c:pt>
                <c:pt idx="3511">
                  <c:v>351.1</c:v>
                </c:pt>
                <c:pt idx="3512">
                  <c:v>351.2</c:v>
                </c:pt>
                <c:pt idx="3513">
                  <c:v>351.3</c:v>
                </c:pt>
                <c:pt idx="3514">
                  <c:v>351.4</c:v>
                </c:pt>
                <c:pt idx="3515">
                  <c:v>351.5</c:v>
                </c:pt>
                <c:pt idx="3516">
                  <c:v>351.6</c:v>
                </c:pt>
                <c:pt idx="3517">
                  <c:v>351.7</c:v>
                </c:pt>
                <c:pt idx="3518">
                  <c:v>351.8</c:v>
                </c:pt>
                <c:pt idx="3519">
                  <c:v>351.9</c:v>
                </c:pt>
                <c:pt idx="3520">
                  <c:v>352</c:v>
                </c:pt>
                <c:pt idx="3521">
                  <c:v>352.1</c:v>
                </c:pt>
                <c:pt idx="3522">
                  <c:v>352.2</c:v>
                </c:pt>
                <c:pt idx="3523">
                  <c:v>352.3</c:v>
                </c:pt>
                <c:pt idx="3524">
                  <c:v>352.4</c:v>
                </c:pt>
                <c:pt idx="3525">
                  <c:v>352.5</c:v>
                </c:pt>
                <c:pt idx="3526">
                  <c:v>352.6</c:v>
                </c:pt>
                <c:pt idx="3527">
                  <c:v>352.7</c:v>
                </c:pt>
                <c:pt idx="3528">
                  <c:v>352.8</c:v>
                </c:pt>
                <c:pt idx="3529">
                  <c:v>352.9</c:v>
                </c:pt>
                <c:pt idx="3530">
                  <c:v>353</c:v>
                </c:pt>
                <c:pt idx="3531">
                  <c:v>353.1</c:v>
                </c:pt>
                <c:pt idx="3532">
                  <c:v>353.2</c:v>
                </c:pt>
                <c:pt idx="3533">
                  <c:v>353.3</c:v>
                </c:pt>
                <c:pt idx="3534">
                  <c:v>353.4</c:v>
                </c:pt>
                <c:pt idx="3535">
                  <c:v>353.5</c:v>
                </c:pt>
                <c:pt idx="3536">
                  <c:v>353.6</c:v>
                </c:pt>
                <c:pt idx="3537">
                  <c:v>353.7</c:v>
                </c:pt>
                <c:pt idx="3538">
                  <c:v>353.8</c:v>
                </c:pt>
                <c:pt idx="3539">
                  <c:v>353.9</c:v>
                </c:pt>
                <c:pt idx="3540">
                  <c:v>354</c:v>
                </c:pt>
                <c:pt idx="3541">
                  <c:v>354.1</c:v>
                </c:pt>
                <c:pt idx="3542">
                  <c:v>354.2</c:v>
                </c:pt>
                <c:pt idx="3543">
                  <c:v>354.3</c:v>
                </c:pt>
                <c:pt idx="3544">
                  <c:v>354.4</c:v>
                </c:pt>
                <c:pt idx="3545">
                  <c:v>354.5</c:v>
                </c:pt>
                <c:pt idx="3546">
                  <c:v>354.6</c:v>
                </c:pt>
                <c:pt idx="3547">
                  <c:v>354.7</c:v>
                </c:pt>
                <c:pt idx="3548">
                  <c:v>354.8</c:v>
                </c:pt>
                <c:pt idx="3549">
                  <c:v>354.9</c:v>
                </c:pt>
                <c:pt idx="3550">
                  <c:v>355</c:v>
                </c:pt>
                <c:pt idx="3551">
                  <c:v>355.1</c:v>
                </c:pt>
                <c:pt idx="3552">
                  <c:v>355.2</c:v>
                </c:pt>
                <c:pt idx="3553">
                  <c:v>355.3</c:v>
                </c:pt>
                <c:pt idx="3554">
                  <c:v>355.4</c:v>
                </c:pt>
                <c:pt idx="3555">
                  <c:v>355.5</c:v>
                </c:pt>
                <c:pt idx="3556">
                  <c:v>355.6</c:v>
                </c:pt>
                <c:pt idx="3557">
                  <c:v>355.7</c:v>
                </c:pt>
                <c:pt idx="3558">
                  <c:v>355.8</c:v>
                </c:pt>
                <c:pt idx="3559">
                  <c:v>355.9</c:v>
                </c:pt>
                <c:pt idx="3560">
                  <c:v>356</c:v>
                </c:pt>
                <c:pt idx="3561">
                  <c:v>356.1</c:v>
                </c:pt>
                <c:pt idx="3562">
                  <c:v>356.2</c:v>
                </c:pt>
                <c:pt idx="3563">
                  <c:v>356.3</c:v>
                </c:pt>
                <c:pt idx="3564">
                  <c:v>356.4</c:v>
                </c:pt>
                <c:pt idx="3565">
                  <c:v>356.5</c:v>
                </c:pt>
                <c:pt idx="3566">
                  <c:v>356.6</c:v>
                </c:pt>
                <c:pt idx="3567">
                  <c:v>356.7</c:v>
                </c:pt>
                <c:pt idx="3568">
                  <c:v>356.8</c:v>
                </c:pt>
                <c:pt idx="3569">
                  <c:v>356.9</c:v>
                </c:pt>
                <c:pt idx="3570">
                  <c:v>357</c:v>
                </c:pt>
                <c:pt idx="3571">
                  <c:v>357.1</c:v>
                </c:pt>
                <c:pt idx="3572">
                  <c:v>357.2</c:v>
                </c:pt>
                <c:pt idx="3573">
                  <c:v>357.3</c:v>
                </c:pt>
                <c:pt idx="3574">
                  <c:v>357.4</c:v>
                </c:pt>
                <c:pt idx="3575">
                  <c:v>357.5</c:v>
                </c:pt>
                <c:pt idx="3576">
                  <c:v>357.6</c:v>
                </c:pt>
                <c:pt idx="3577">
                  <c:v>357.7</c:v>
                </c:pt>
                <c:pt idx="3578">
                  <c:v>357.8</c:v>
                </c:pt>
                <c:pt idx="3579">
                  <c:v>357.9</c:v>
                </c:pt>
                <c:pt idx="3580">
                  <c:v>358</c:v>
                </c:pt>
                <c:pt idx="3581">
                  <c:v>358.1</c:v>
                </c:pt>
                <c:pt idx="3582">
                  <c:v>358.2</c:v>
                </c:pt>
                <c:pt idx="3583">
                  <c:v>358.3</c:v>
                </c:pt>
                <c:pt idx="3584">
                  <c:v>358.4</c:v>
                </c:pt>
                <c:pt idx="3585">
                  <c:v>358.5</c:v>
                </c:pt>
                <c:pt idx="3586">
                  <c:v>358.6</c:v>
                </c:pt>
                <c:pt idx="3587">
                  <c:v>358.7</c:v>
                </c:pt>
                <c:pt idx="3588">
                  <c:v>358.8</c:v>
                </c:pt>
                <c:pt idx="3589">
                  <c:v>358.9</c:v>
                </c:pt>
                <c:pt idx="3590">
                  <c:v>359</c:v>
                </c:pt>
                <c:pt idx="3591">
                  <c:v>359.1</c:v>
                </c:pt>
                <c:pt idx="3592">
                  <c:v>359.2</c:v>
                </c:pt>
                <c:pt idx="3593">
                  <c:v>359.3</c:v>
                </c:pt>
                <c:pt idx="3594">
                  <c:v>359.4</c:v>
                </c:pt>
                <c:pt idx="3595">
                  <c:v>359.5</c:v>
                </c:pt>
                <c:pt idx="3596">
                  <c:v>359.6</c:v>
                </c:pt>
                <c:pt idx="3597">
                  <c:v>359.7</c:v>
                </c:pt>
                <c:pt idx="3598">
                  <c:v>359.8</c:v>
                </c:pt>
                <c:pt idx="3599">
                  <c:v>359.9</c:v>
                </c:pt>
                <c:pt idx="3600">
                  <c:v>360</c:v>
                </c:pt>
                <c:pt idx="3601">
                  <c:v>360.1</c:v>
                </c:pt>
                <c:pt idx="3602">
                  <c:v>360.2</c:v>
                </c:pt>
                <c:pt idx="3603">
                  <c:v>360.3</c:v>
                </c:pt>
                <c:pt idx="3604">
                  <c:v>360.4</c:v>
                </c:pt>
                <c:pt idx="3605">
                  <c:v>360.5</c:v>
                </c:pt>
                <c:pt idx="3606">
                  <c:v>360.6</c:v>
                </c:pt>
                <c:pt idx="3607">
                  <c:v>360.7</c:v>
                </c:pt>
                <c:pt idx="3608">
                  <c:v>360.8</c:v>
                </c:pt>
                <c:pt idx="3609">
                  <c:v>360.9</c:v>
                </c:pt>
                <c:pt idx="3610">
                  <c:v>361</c:v>
                </c:pt>
                <c:pt idx="3611">
                  <c:v>361.1</c:v>
                </c:pt>
                <c:pt idx="3612">
                  <c:v>361.2</c:v>
                </c:pt>
                <c:pt idx="3613">
                  <c:v>361.3</c:v>
                </c:pt>
                <c:pt idx="3614">
                  <c:v>361.4</c:v>
                </c:pt>
                <c:pt idx="3615">
                  <c:v>361.5</c:v>
                </c:pt>
                <c:pt idx="3616">
                  <c:v>361.6</c:v>
                </c:pt>
                <c:pt idx="3617">
                  <c:v>361.7</c:v>
                </c:pt>
                <c:pt idx="3618">
                  <c:v>361.8</c:v>
                </c:pt>
                <c:pt idx="3619">
                  <c:v>361.9</c:v>
                </c:pt>
                <c:pt idx="3620">
                  <c:v>362</c:v>
                </c:pt>
                <c:pt idx="3621">
                  <c:v>362.1</c:v>
                </c:pt>
                <c:pt idx="3622">
                  <c:v>362.2</c:v>
                </c:pt>
                <c:pt idx="3623">
                  <c:v>362.3</c:v>
                </c:pt>
                <c:pt idx="3624">
                  <c:v>362.4</c:v>
                </c:pt>
                <c:pt idx="3625">
                  <c:v>362.5</c:v>
                </c:pt>
                <c:pt idx="3626">
                  <c:v>362.6</c:v>
                </c:pt>
                <c:pt idx="3627">
                  <c:v>362.7</c:v>
                </c:pt>
                <c:pt idx="3628">
                  <c:v>362.8</c:v>
                </c:pt>
                <c:pt idx="3629">
                  <c:v>362.9</c:v>
                </c:pt>
                <c:pt idx="3630">
                  <c:v>363</c:v>
                </c:pt>
                <c:pt idx="3631">
                  <c:v>363.1</c:v>
                </c:pt>
                <c:pt idx="3632">
                  <c:v>363.2</c:v>
                </c:pt>
                <c:pt idx="3633">
                  <c:v>363.3</c:v>
                </c:pt>
                <c:pt idx="3634">
                  <c:v>363.4</c:v>
                </c:pt>
                <c:pt idx="3635">
                  <c:v>363.5</c:v>
                </c:pt>
                <c:pt idx="3636">
                  <c:v>363.6</c:v>
                </c:pt>
                <c:pt idx="3637">
                  <c:v>363.7</c:v>
                </c:pt>
                <c:pt idx="3638">
                  <c:v>363.8</c:v>
                </c:pt>
                <c:pt idx="3639">
                  <c:v>363.9</c:v>
                </c:pt>
                <c:pt idx="3640">
                  <c:v>364</c:v>
                </c:pt>
                <c:pt idx="3641">
                  <c:v>364.1</c:v>
                </c:pt>
                <c:pt idx="3642">
                  <c:v>364.2</c:v>
                </c:pt>
                <c:pt idx="3643">
                  <c:v>364.3</c:v>
                </c:pt>
                <c:pt idx="3644">
                  <c:v>364.4</c:v>
                </c:pt>
                <c:pt idx="3645">
                  <c:v>364.5</c:v>
                </c:pt>
                <c:pt idx="3646">
                  <c:v>364.6</c:v>
                </c:pt>
                <c:pt idx="3647">
                  <c:v>364.7</c:v>
                </c:pt>
                <c:pt idx="3648">
                  <c:v>364.8</c:v>
                </c:pt>
                <c:pt idx="3649">
                  <c:v>364.9</c:v>
                </c:pt>
                <c:pt idx="3650">
                  <c:v>365</c:v>
                </c:pt>
                <c:pt idx="3651">
                  <c:v>365.1</c:v>
                </c:pt>
                <c:pt idx="3652">
                  <c:v>365.2</c:v>
                </c:pt>
                <c:pt idx="3653">
                  <c:v>365.3</c:v>
                </c:pt>
                <c:pt idx="3654">
                  <c:v>365.4</c:v>
                </c:pt>
                <c:pt idx="3655">
                  <c:v>365.5</c:v>
                </c:pt>
                <c:pt idx="3656">
                  <c:v>365.6</c:v>
                </c:pt>
                <c:pt idx="3657">
                  <c:v>365.7</c:v>
                </c:pt>
                <c:pt idx="3658">
                  <c:v>365.8</c:v>
                </c:pt>
                <c:pt idx="3659">
                  <c:v>365.9</c:v>
                </c:pt>
                <c:pt idx="3660">
                  <c:v>366</c:v>
                </c:pt>
                <c:pt idx="3661">
                  <c:v>366.1</c:v>
                </c:pt>
                <c:pt idx="3662">
                  <c:v>366.2</c:v>
                </c:pt>
                <c:pt idx="3663">
                  <c:v>366.3</c:v>
                </c:pt>
                <c:pt idx="3664">
                  <c:v>366.4</c:v>
                </c:pt>
                <c:pt idx="3665">
                  <c:v>366.5</c:v>
                </c:pt>
                <c:pt idx="3666">
                  <c:v>366.6</c:v>
                </c:pt>
                <c:pt idx="3667">
                  <c:v>366.7</c:v>
                </c:pt>
                <c:pt idx="3668">
                  <c:v>366.8</c:v>
                </c:pt>
                <c:pt idx="3669">
                  <c:v>366.9</c:v>
                </c:pt>
                <c:pt idx="3670">
                  <c:v>367</c:v>
                </c:pt>
                <c:pt idx="3671">
                  <c:v>367.1</c:v>
                </c:pt>
                <c:pt idx="3672">
                  <c:v>367.2</c:v>
                </c:pt>
                <c:pt idx="3673">
                  <c:v>367.3</c:v>
                </c:pt>
                <c:pt idx="3674">
                  <c:v>367.4</c:v>
                </c:pt>
                <c:pt idx="3675">
                  <c:v>367.5</c:v>
                </c:pt>
                <c:pt idx="3676">
                  <c:v>367.6</c:v>
                </c:pt>
                <c:pt idx="3677">
                  <c:v>367.7</c:v>
                </c:pt>
                <c:pt idx="3678">
                  <c:v>367.8</c:v>
                </c:pt>
                <c:pt idx="3679">
                  <c:v>367.9</c:v>
                </c:pt>
                <c:pt idx="3680">
                  <c:v>368</c:v>
                </c:pt>
                <c:pt idx="3681">
                  <c:v>368.1</c:v>
                </c:pt>
                <c:pt idx="3682">
                  <c:v>368.2</c:v>
                </c:pt>
                <c:pt idx="3683">
                  <c:v>368.3</c:v>
                </c:pt>
                <c:pt idx="3684">
                  <c:v>368.4</c:v>
                </c:pt>
                <c:pt idx="3685">
                  <c:v>368.5</c:v>
                </c:pt>
                <c:pt idx="3686">
                  <c:v>368.6</c:v>
                </c:pt>
                <c:pt idx="3687">
                  <c:v>368.7</c:v>
                </c:pt>
                <c:pt idx="3688">
                  <c:v>368.8</c:v>
                </c:pt>
                <c:pt idx="3689">
                  <c:v>368.9</c:v>
                </c:pt>
                <c:pt idx="3690">
                  <c:v>369</c:v>
                </c:pt>
                <c:pt idx="3691">
                  <c:v>369.1</c:v>
                </c:pt>
                <c:pt idx="3692">
                  <c:v>369.2</c:v>
                </c:pt>
                <c:pt idx="3693">
                  <c:v>369.3</c:v>
                </c:pt>
                <c:pt idx="3694">
                  <c:v>369.4</c:v>
                </c:pt>
                <c:pt idx="3695">
                  <c:v>369.5</c:v>
                </c:pt>
                <c:pt idx="3696">
                  <c:v>369.6</c:v>
                </c:pt>
                <c:pt idx="3697">
                  <c:v>369.7</c:v>
                </c:pt>
                <c:pt idx="3698">
                  <c:v>369.8</c:v>
                </c:pt>
                <c:pt idx="3699">
                  <c:v>369.9</c:v>
                </c:pt>
                <c:pt idx="3700">
                  <c:v>370</c:v>
                </c:pt>
                <c:pt idx="3701">
                  <c:v>370.1</c:v>
                </c:pt>
                <c:pt idx="3702">
                  <c:v>370.2</c:v>
                </c:pt>
                <c:pt idx="3703">
                  <c:v>370.3</c:v>
                </c:pt>
                <c:pt idx="3704">
                  <c:v>370.4</c:v>
                </c:pt>
                <c:pt idx="3705">
                  <c:v>370.5</c:v>
                </c:pt>
                <c:pt idx="3706">
                  <c:v>370.6</c:v>
                </c:pt>
                <c:pt idx="3707">
                  <c:v>370.7</c:v>
                </c:pt>
                <c:pt idx="3708">
                  <c:v>370.8</c:v>
                </c:pt>
                <c:pt idx="3709">
                  <c:v>370.9</c:v>
                </c:pt>
                <c:pt idx="3710">
                  <c:v>371</c:v>
                </c:pt>
                <c:pt idx="3711">
                  <c:v>371.1</c:v>
                </c:pt>
                <c:pt idx="3712">
                  <c:v>371.2</c:v>
                </c:pt>
                <c:pt idx="3713">
                  <c:v>371.3</c:v>
                </c:pt>
                <c:pt idx="3714">
                  <c:v>371.4</c:v>
                </c:pt>
                <c:pt idx="3715">
                  <c:v>371.5</c:v>
                </c:pt>
                <c:pt idx="3716">
                  <c:v>371.6</c:v>
                </c:pt>
                <c:pt idx="3717">
                  <c:v>371.7</c:v>
                </c:pt>
                <c:pt idx="3718">
                  <c:v>371.8</c:v>
                </c:pt>
                <c:pt idx="3719">
                  <c:v>371.9</c:v>
                </c:pt>
                <c:pt idx="3720">
                  <c:v>372</c:v>
                </c:pt>
                <c:pt idx="3721">
                  <c:v>372.1</c:v>
                </c:pt>
                <c:pt idx="3722">
                  <c:v>372.2</c:v>
                </c:pt>
                <c:pt idx="3723">
                  <c:v>372.3</c:v>
                </c:pt>
                <c:pt idx="3724">
                  <c:v>372.4</c:v>
                </c:pt>
                <c:pt idx="3725">
                  <c:v>372.5</c:v>
                </c:pt>
                <c:pt idx="3726">
                  <c:v>372.6</c:v>
                </c:pt>
                <c:pt idx="3727">
                  <c:v>372.7</c:v>
                </c:pt>
                <c:pt idx="3728">
                  <c:v>372.8</c:v>
                </c:pt>
                <c:pt idx="3729">
                  <c:v>372.9</c:v>
                </c:pt>
                <c:pt idx="3730">
                  <c:v>373</c:v>
                </c:pt>
                <c:pt idx="3731">
                  <c:v>373.1</c:v>
                </c:pt>
                <c:pt idx="3732">
                  <c:v>373.2</c:v>
                </c:pt>
                <c:pt idx="3733">
                  <c:v>373.3</c:v>
                </c:pt>
                <c:pt idx="3734">
                  <c:v>373.4</c:v>
                </c:pt>
                <c:pt idx="3735">
                  <c:v>373.5</c:v>
                </c:pt>
                <c:pt idx="3736">
                  <c:v>373.6</c:v>
                </c:pt>
                <c:pt idx="3737">
                  <c:v>373.7</c:v>
                </c:pt>
                <c:pt idx="3738">
                  <c:v>373.8</c:v>
                </c:pt>
                <c:pt idx="3739">
                  <c:v>373.9</c:v>
                </c:pt>
                <c:pt idx="3740">
                  <c:v>374</c:v>
                </c:pt>
                <c:pt idx="3741">
                  <c:v>374.1</c:v>
                </c:pt>
                <c:pt idx="3742">
                  <c:v>374.2</c:v>
                </c:pt>
                <c:pt idx="3743">
                  <c:v>374.3</c:v>
                </c:pt>
                <c:pt idx="3744">
                  <c:v>374.4</c:v>
                </c:pt>
                <c:pt idx="3745">
                  <c:v>374.5</c:v>
                </c:pt>
                <c:pt idx="3746">
                  <c:v>374.6</c:v>
                </c:pt>
                <c:pt idx="3747">
                  <c:v>374.7</c:v>
                </c:pt>
                <c:pt idx="3748">
                  <c:v>374.8</c:v>
                </c:pt>
                <c:pt idx="3749">
                  <c:v>374.9</c:v>
                </c:pt>
                <c:pt idx="3750">
                  <c:v>375</c:v>
                </c:pt>
                <c:pt idx="3751">
                  <c:v>375.1</c:v>
                </c:pt>
                <c:pt idx="3752">
                  <c:v>375.2</c:v>
                </c:pt>
                <c:pt idx="3753">
                  <c:v>375.3</c:v>
                </c:pt>
                <c:pt idx="3754">
                  <c:v>375.4</c:v>
                </c:pt>
                <c:pt idx="3755">
                  <c:v>375.5</c:v>
                </c:pt>
                <c:pt idx="3756">
                  <c:v>375.6</c:v>
                </c:pt>
                <c:pt idx="3757">
                  <c:v>375.7</c:v>
                </c:pt>
                <c:pt idx="3758">
                  <c:v>375.8</c:v>
                </c:pt>
                <c:pt idx="3759">
                  <c:v>375.9</c:v>
                </c:pt>
                <c:pt idx="3760">
                  <c:v>376</c:v>
                </c:pt>
                <c:pt idx="3761">
                  <c:v>376.1</c:v>
                </c:pt>
                <c:pt idx="3762">
                  <c:v>376.2</c:v>
                </c:pt>
                <c:pt idx="3763">
                  <c:v>376.3</c:v>
                </c:pt>
                <c:pt idx="3764">
                  <c:v>376.4</c:v>
                </c:pt>
                <c:pt idx="3765">
                  <c:v>376.5</c:v>
                </c:pt>
                <c:pt idx="3766">
                  <c:v>376.6</c:v>
                </c:pt>
                <c:pt idx="3767">
                  <c:v>376.7</c:v>
                </c:pt>
                <c:pt idx="3768">
                  <c:v>376.8</c:v>
                </c:pt>
                <c:pt idx="3769">
                  <c:v>376.9</c:v>
                </c:pt>
                <c:pt idx="3770">
                  <c:v>377</c:v>
                </c:pt>
                <c:pt idx="3771">
                  <c:v>377.1</c:v>
                </c:pt>
                <c:pt idx="3772">
                  <c:v>377.2</c:v>
                </c:pt>
                <c:pt idx="3773">
                  <c:v>377.3</c:v>
                </c:pt>
                <c:pt idx="3774">
                  <c:v>377.4</c:v>
                </c:pt>
                <c:pt idx="3775">
                  <c:v>377.5</c:v>
                </c:pt>
                <c:pt idx="3776">
                  <c:v>377.6</c:v>
                </c:pt>
                <c:pt idx="3777">
                  <c:v>377.7</c:v>
                </c:pt>
                <c:pt idx="3778">
                  <c:v>377.8</c:v>
                </c:pt>
                <c:pt idx="3779">
                  <c:v>377.9</c:v>
                </c:pt>
                <c:pt idx="3780">
                  <c:v>378</c:v>
                </c:pt>
                <c:pt idx="3781">
                  <c:v>378.1</c:v>
                </c:pt>
                <c:pt idx="3782">
                  <c:v>378.2</c:v>
                </c:pt>
                <c:pt idx="3783">
                  <c:v>378.3</c:v>
                </c:pt>
                <c:pt idx="3784">
                  <c:v>378.4</c:v>
                </c:pt>
                <c:pt idx="3785">
                  <c:v>378.5</c:v>
                </c:pt>
                <c:pt idx="3786">
                  <c:v>378.6</c:v>
                </c:pt>
                <c:pt idx="3787">
                  <c:v>378.7</c:v>
                </c:pt>
                <c:pt idx="3788">
                  <c:v>378.8</c:v>
                </c:pt>
                <c:pt idx="3789">
                  <c:v>378.9</c:v>
                </c:pt>
                <c:pt idx="3790">
                  <c:v>379</c:v>
                </c:pt>
                <c:pt idx="3791">
                  <c:v>379.1</c:v>
                </c:pt>
                <c:pt idx="3792">
                  <c:v>379.2</c:v>
                </c:pt>
                <c:pt idx="3793">
                  <c:v>379.3</c:v>
                </c:pt>
                <c:pt idx="3794">
                  <c:v>379.4</c:v>
                </c:pt>
                <c:pt idx="3795">
                  <c:v>379.5</c:v>
                </c:pt>
                <c:pt idx="3796">
                  <c:v>379.6</c:v>
                </c:pt>
                <c:pt idx="3797">
                  <c:v>379.7</c:v>
                </c:pt>
                <c:pt idx="3798">
                  <c:v>379.8</c:v>
                </c:pt>
                <c:pt idx="3799">
                  <c:v>379.9</c:v>
                </c:pt>
                <c:pt idx="3800">
                  <c:v>380</c:v>
                </c:pt>
                <c:pt idx="3801">
                  <c:v>380.1</c:v>
                </c:pt>
                <c:pt idx="3802">
                  <c:v>380.2</c:v>
                </c:pt>
                <c:pt idx="3803">
                  <c:v>380.3</c:v>
                </c:pt>
                <c:pt idx="3804">
                  <c:v>380.4</c:v>
                </c:pt>
                <c:pt idx="3805">
                  <c:v>380.5</c:v>
                </c:pt>
                <c:pt idx="3806">
                  <c:v>380.6</c:v>
                </c:pt>
                <c:pt idx="3807">
                  <c:v>380.7</c:v>
                </c:pt>
                <c:pt idx="3808">
                  <c:v>380.8</c:v>
                </c:pt>
                <c:pt idx="3809">
                  <c:v>380.9</c:v>
                </c:pt>
                <c:pt idx="3810">
                  <c:v>381</c:v>
                </c:pt>
                <c:pt idx="3811">
                  <c:v>381.1</c:v>
                </c:pt>
                <c:pt idx="3812">
                  <c:v>381.2</c:v>
                </c:pt>
                <c:pt idx="3813">
                  <c:v>381.3</c:v>
                </c:pt>
                <c:pt idx="3814">
                  <c:v>381.4</c:v>
                </c:pt>
                <c:pt idx="3815">
                  <c:v>381.5</c:v>
                </c:pt>
                <c:pt idx="3816">
                  <c:v>381.6</c:v>
                </c:pt>
                <c:pt idx="3817">
                  <c:v>381.7</c:v>
                </c:pt>
                <c:pt idx="3818">
                  <c:v>381.8</c:v>
                </c:pt>
                <c:pt idx="3819">
                  <c:v>381.9</c:v>
                </c:pt>
                <c:pt idx="3820">
                  <c:v>382</c:v>
                </c:pt>
                <c:pt idx="3821">
                  <c:v>382.1</c:v>
                </c:pt>
                <c:pt idx="3822">
                  <c:v>382.2</c:v>
                </c:pt>
                <c:pt idx="3823">
                  <c:v>382.3</c:v>
                </c:pt>
                <c:pt idx="3824">
                  <c:v>382.4</c:v>
                </c:pt>
                <c:pt idx="3825">
                  <c:v>382.5</c:v>
                </c:pt>
                <c:pt idx="3826">
                  <c:v>382.6</c:v>
                </c:pt>
                <c:pt idx="3827">
                  <c:v>382.7</c:v>
                </c:pt>
                <c:pt idx="3828">
                  <c:v>382.8</c:v>
                </c:pt>
                <c:pt idx="3829">
                  <c:v>382.9</c:v>
                </c:pt>
                <c:pt idx="3830">
                  <c:v>383</c:v>
                </c:pt>
                <c:pt idx="3831">
                  <c:v>383.1</c:v>
                </c:pt>
                <c:pt idx="3832">
                  <c:v>383.2</c:v>
                </c:pt>
                <c:pt idx="3833">
                  <c:v>383.3</c:v>
                </c:pt>
                <c:pt idx="3834">
                  <c:v>383.4</c:v>
                </c:pt>
                <c:pt idx="3835">
                  <c:v>383.5</c:v>
                </c:pt>
                <c:pt idx="3836">
                  <c:v>383.6</c:v>
                </c:pt>
                <c:pt idx="3837">
                  <c:v>383.7</c:v>
                </c:pt>
                <c:pt idx="3838">
                  <c:v>383.8</c:v>
                </c:pt>
                <c:pt idx="3839">
                  <c:v>383.9</c:v>
                </c:pt>
                <c:pt idx="3840">
                  <c:v>384</c:v>
                </c:pt>
                <c:pt idx="3841">
                  <c:v>384.1</c:v>
                </c:pt>
                <c:pt idx="3842">
                  <c:v>384.2</c:v>
                </c:pt>
                <c:pt idx="3843">
                  <c:v>384.3</c:v>
                </c:pt>
                <c:pt idx="3844">
                  <c:v>384.4</c:v>
                </c:pt>
                <c:pt idx="3845">
                  <c:v>384.5</c:v>
                </c:pt>
                <c:pt idx="3846">
                  <c:v>384.6</c:v>
                </c:pt>
                <c:pt idx="3847">
                  <c:v>384.7</c:v>
                </c:pt>
                <c:pt idx="3848">
                  <c:v>384.8</c:v>
                </c:pt>
                <c:pt idx="3849">
                  <c:v>384.9</c:v>
                </c:pt>
                <c:pt idx="3850">
                  <c:v>385</c:v>
                </c:pt>
                <c:pt idx="3851">
                  <c:v>385.1</c:v>
                </c:pt>
                <c:pt idx="3852">
                  <c:v>385.2</c:v>
                </c:pt>
                <c:pt idx="3853">
                  <c:v>385.3</c:v>
                </c:pt>
                <c:pt idx="3854">
                  <c:v>385.4</c:v>
                </c:pt>
                <c:pt idx="3855">
                  <c:v>385.5</c:v>
                </c:pt>
                <c:pt idx="3856">
                  <c:v>385.6</c:v>
                </c:pt>
                <c:pt idx="3857">
                  <c:v>385.7</c:v>
                </c:pt>
                <c:pt idx="3858">
                  <c:v>385.8</c:v>
                </c:pt>
                <c:pt idx="3859">
                  <c:v>385.9</c:v>
                </c:pt>
                <c:pt idx="3860">
                  <c:v>386</c:v>
                </c:pt>
                <c:pt idx="3861">
                  <c:v>386.1</c:v>
                </c:pt>
                <c:pt idx="3862">
                  <c:v>386.2</c:v>
                </c:pt>
                <c:pt idx="3863">
                  <c:v>386.3</c:v>
                </c:pt>
                <c:pt idx="3864">
                  <c:v>386.4</c:v>
                </c:pt>
                <c:pt idx="3865">
                  <c:v>386.5</c:v>
                </c:pt>
                <c:pt idx="3866">
                  <c:v>386.6</c:v>
                </c:pt>
                <c:pt idx="3867">
                  <c:v>386.7</c:v>
                </c:pt>
                <c:pt idx="3868">
                  <c:v>386.8</c:v>
                </c:pt>
                <c:pt idx="3869">
                  <c:v>386.9</c:v>
                </c:pt>
                <c:pt idx="3870">
                  <c:v>387</c:v>
                </c:pt>
                <c:pt idx="3871">
                  <c:v>387.1</c:v>
                </c:pt>
                <c:pt idx="3872">
                  <c:v>387.2</c:v>
                </c:pt>
                <c:pt idx="3873">
                  <c:v>387.3</c:v>
                </c:pt>
                <c:pt idx="3874">
                  <c:v>387.4</c:v>
                </c:pt>
                <c:pt idx="3875">
                  <c:v>387.5</c:v>
                </c:pt>
                <c:pt idx="3876">
                  <c:v>387.6</c:v>
                </c:pt>
                <c:pt idx="3877">
                  <c:v>387.7</c:v>
                </c:pt>
                <c:pt idx="3878">
                  <c:v>387.8</c:v>
                </c:pt>
                <c:pt idx="3879">
                  <c:v>387.9</c:v>
                </c:pt>
                <c:pt idx="3880">
                  <c:v>388</c:v>
                </c:pt>
                <c:pt idx="3881">
                  <c:v>388.1</c:v>
                </c:pt>
                <c:pt idx="3882">
                  <c:v>388.2</c:v>
                </c:pt>
                <c:pt idx="3883">
                  <c:v>388.3</c:v>
                </c:pt>
                <c:pt idx="3884">
                  <c:v>388.4</c:v>
                </c:pt>
                <c:pt idx="3885">
                  <c:v>388.5</c:v>
                </c:pt>
                <c:pt idx="3886">
                  <c:v>388.6</c:v>
                </c:pt>
                <c:pt idx="3887">
                  <c:v>388.7</c:v>
                </c:pt>
                <c:pt idx="3888">
                  <c:v>388.8</c:v>
                </c:pt>
                <c:pt idx="3889">
                  <c:v>388.9</c:v>
                </c:pt>
                <c:pt idx="3890">
                  <c:v>389</c:v>
                </c:pt>
                <c:pt idx="3891">
                  <c:v>389.1</c:v>
                </c:pt>
                <c:pt idx="3892">
                  <c:v>389.2</c:v>
                </c:pt>
                <c:pt idx="3893">
                  <c:v>389.3</c:v>
                </c:pt>
                <c:pt idx="3894">
                  <c:v>389.4</c:v>
                </c:pt>
                <c:pt idx="3895">
                  <c:v>389.5</c:v>
                </c:pt>
                <c:pt idx="3896">
                  <c:v>389.6</c:v>
                </c:pt>
                <c:pt idx="3897">
                  <c:v>389.7</c:v>
                </c:pt>
                <c:pt idx="3898">
                  <c:v>389.8</c:v>
                </c:pt>
                <c:pt idx="3899">
                  <c:v>389.9</c:v>
                </c:pt>
                <c:pt idx="3900">
                  <c:v>390</c:v>
                </c:pt>
                <c:pt idx="3901">
                  <c:v>390.1</c:v>
                </c:pt>
                <c:pt idx="3902">
                  <c:v>390.2</c:v>
                </c:pt>
                <c:pt idx="3903">
                  <c:v>390.3</c:v>
                </c:pt>
                <c:pt idx="3904">
                  <c:v>390.4</c:v>
                </c:pt>
                <c:pt idx="3905">
                  <c:v>390.5</c:v>
                </c:pt>
                <c:pt idx="3906">
                  <c:v>390.6</c:v>
                </c:pt>
                <c:pt idx="3907">
                  <c:v>390.7</c:v>
                </c:pt>
                <c:pt idx="3908">
                  <c:v>390.8</c:v>
                </c:pt>
                <c:pt idx="3909">
                  <c:v>390.9</c:v>
                </c:pt>
                <c:pt idx="3910">
                  <c:v>391</c:v>
                </c:pt>
                <c:pt idx="3911">
                  <c:v>391.1</c:v>
                </c:pt>
                <c:pt idx="3912">
                  <c:v>391.2</c:v>
                </c:pt>
                <c:pt idx="3913">
                  <c:v>391.3</c:v>
                </c:pt>
                <c:pt idx="3914">
                  <c:v>391.4</c:v>
                </c:pt>
                <c:pt idx="3915">
                  <c:v>391.5</c:v>
                </c:pt>
                <c:pt idx="3916">
                  <c:v>391.6</c:v>
                </c:pt>
                <c:pt idx="3917">
                  <c:v>391.7</c:v>
                </c:pt>
                <c:pt idx="3918">
                  <c:v>391.8</c:v>
                </c:pt>
                <c:pt idx="3919">
                  <c:v>391.9</c:v>
                </c:pt>
                <c:pt idx="3920">
                  <c:v>392</c:v>
                </c:pt>
                <c:pt idx="3921">
                  <c:v>392.1</c:v>
                </c:pt>
                <c:pt idx="3922">
                  <c:v>392.2</c:v>
                </c:pt>
                <c:pt idx="3923">
                  <c:v>392.3</c:v>
                </c:pt>
                <c:pt idx="3924">
                  <c:v>392.4</c:v>
                </c:pt>
                <c:pt idx="3925">
                  <c:v>392.5</c:v>
                </c:pt>
                <c:pt idx="3926">
                  <c:v>392.6</c:v>
                </c:pt>
                <c:pt idx="3927">
                  <c:v>392.7</c:v>
                </c:pt>
                <c:pt idx="3928">
                  <c:v>392.8</c:v>
                </c:pt>
                <c:pt idx="3929">
                  <c:v>392.9</c:v>
                </c:pt>
                <c:pt idx="3930">
                  <c:v>393</c:v>
                </c:pt>
                <c:pt idx="3931">
                  <c:v>393.1</c:v>
                </c:pt>
                <c:pt idx="3932">
                  <c:v>393.2</c:v>
                </c:pt>
                <c:pt idx="3933">
                  <c:v>393.3</c:v>
                </c:pt>
                <c:pt idx="3934">
                  <c:v>393.4</c:v>
                </c:pt>
                <c:pt idx="3935">
                  <c:v>393.5</c:v>
                </c:pt>
                <c:pt idx="3936">
                  <c:v>393.6</c:v>
                </c:pt>
                <c:pt idx="3937">
                  <c:v>393.7</c:v>
                </c:pt>
                <c:pt idx="3938">
                  <c:v>393.8</c:v>
                </c:pt>
                <c:pt idx="3939">
                  <c:v>393.9</c:v>
                </c:pt>
                <c:pt idx="3940">
                  <c:v>394</c:v>
                </c:pt>
                <c:pt idx="3941">
                  <c:v>394.1</c:v>
                </c:pt>
                <c:pt idx="3942">
                  <c:v>394.2</c:v>
                </c:pt>
                <c:pt idx="3943">
                  <c:v>394.3</c:v>
                </c:pt>
                <c:pt idx="3944">
                  <c:v>394.4</c:v>
                </c:pt>
                <c:pt idx="3945">
                  <c:v>394.5</c:v>
                </c:pt>
                <c:pt idx="3946">
                  <c:v>394.6</c:v>
                </c:pt>
                <c:pt idx="3947">
                  <c:v>394.7</c:v>
                </c:pt>
                <c:pt idx="3948">
                  <c:v>394.8</c:v>
                </c:pt>
                <c:pt idx="3949">
                  <c:v>394.9</c:v>
                </c:pt>
                <c:pt idx="3950">
                  <c:v>395</c:v>
                </c:pt>
                <c:pt idx="3951">
                  <c:v>395.1</c:v>
                </c:pt>
                <c:pt idx="3952">
                  <c:v>395.2</c:v>
                </c:pt>
                <c:pt idx="3953">
                  <c:v>395.3</c:v>
                </c:pt>
                <c:pt idx="3954">
                  <c:v>395.4</c:v>
                </c:pt>
                <c:pt idx="3955">
                  <c:v>395.5</c:v>
                </c:pt>
                <c:pt idx="3956">
                  <c:v>395.6</c:v>
                </c:pt>
                <c:pt idx="3957">
                  <c:v>395.7</c:v>
                </c:pt>
                <c:pt idx="3958">
                  <c:v>395.8</c:v>
                </c:pt>
                <c:pt idx="3959">
                  <c:v>395.9</c:v>
                </c:pt>
                <c:pt idx="3960">
                  <c:v>396</c:v>
                </c:pt>
                <c:pt idx="3961">
                  <c:v>396.1</c:v>
                </c:pt>
                <c:pt idx="3962">
                  <c:v>396.2</c:v>
                </c:pt>
                <c:pt idx="3963">
                  <c:v>396.3</c:v>
                </c:pt>
                <c:pt idx="3964">
                  <c:v>396.4</c:v>
                </c:pt>
                <c:pt idx="3965">
                  <c:v>396.5</c:v>
                </c:pt>
                <c:pt idx="3966">
                  <c:v>396.6</c:v>
                </c:pt>
                <c:pt idx="3967">
                  <c:v>396.7</c:v>
                </c:pt>
                <c:pt idx="3968">
                  <c:v>396.8</c:v>
                </c:pt>
                <c:pt idx="3969">
                  <c:v>396.9</c:v>
                </c:pt>
                <c:pt idx="3970">
                  <c:v>397</c:v>
                </c:pt>
                <c:pt idx="3971">
                  <c:v>397.1</c:v>
                </c:pt>
                <c:pt idx="3972">
                  <c:v>397.2</c:v>
                </c:pt>
                <c:pt idx="3973">
                  <c:v>397.3</c:v>
                </c:pt>
                <c:pt idx="3974">
                  <c:v>397.4</c:v>
                </c:pt>
                <c:pt idx="3975">
                  <c:v>397.5</c:v>
                </c:pt>
                <c:pt idx="3976">
                  <c:v>397.6</c:v>
                </c:pt>
                <c:pt idx="3977">
                  <c:v>397.7</c:v>
                </c:pt>
                <c:pt idx="3978">
                  <c:v>397.8</c:v>
                </c:pt>
                <c:pt idx="3979">
                  <c:v>397.9</c:v>
                </c:pt>
                <c:pt idx="3980">
                  <c:v>398</c:v>
                </c:pt>
                <c:pt idx="3981">
                  <c:v>398.1</c:v>
                </c:pt>
                <c:pt idx="3982">
                  <c:v>398.2</c:v>
                </c:pt>
                <c:pt idx="3983">
                  <c:v>398.3</c:v>
                </c:pt>
                <c:pt idx="3984">
                  <c:v>398.4</c:v>
                </c:pt>
                <c:pt idx="3985">
                  <c:v>398.5</c:v>
                </c:pt>
                <c:pt idx="3986">
                  <c:v>398.6</c:v>
                </c:pt>
                <c:pt idx="3987">
                  <c:v>398.7</c:v>
                </c:pt>
                <c:pt idx="3988">
                  <c:v>398.8</c:v>
                </c:pt>
                <c:pt idx="3989">
                  <c:v>398.9</c:v>
                </c:pt>
                <c:pt idx="3990">
                  <c:v>399</c:v>
                </c:pt>
                <c:pt idx="3991">
                  <c:v>399.1</c:v>
                </c:pt>
                <c:pt idx="3992">
                  <c:v>399.2</c:v>
                </c:pt>
                <c:pt idx="3993">
                  <c:v>399.3</c:v>
                </c:pt>
                <c:pt idx="3994">
                  <c:v>399.4</c:v>
                </c:pt>
                <c:pt idx="3995">
                  <c:v>399.5</c:v>
                </c:pt>
                <c:pt idx="3996">
                  <c:v>399.6</c:v>
                </c:pt>
                <c:pt idx="3997">
                  <c:v>399.7</c:v>
                </c:pt>
                <c:pt idx="3998">
                  <c:v>399.8</c:v>
                </c:pt>
                <c:pt idx="3999">
                  <c:v>399.9</c:v>
                </c:pt>
              </c:numCache>
            </c:numRef>
          </c:xVal>
          <c:yVal>
            <c:numRef>
              <c:f>Relative!$F$2:$F$4001</c:f>
              <c:numCache>
                <c:formatCode>General</c:formatCode>
                <c:ptCount val="4000"/>
                <c:pt idx="0">
                  <c:v>2.1833593601599597E-3</c:v>
                </c:pt>
                <c:pt idx="1">
                  <c:v>4.2824931267183208E-3</c:v>
                </c:pt>
                <c:pt idx="2">
                  <c:v>6.2831867533116714E-3</c:v>
                </c:pt>
                <c:pt idx="3">
                  <c:v>8.1690750312421907E-3</c:v>
                </c:pt>
                <c:pt idx="4">
                  <c:v>9.9219890527368158E-3</c:v>
                </c:pt>
                <c:pt idx="5">
                  <c:v>1.1523814896275932E-2</c:v>
                </c:pt>
                <c:pt idx="6">
                  <c:v>1.2960319870032494E-2</c:v>
                </c:pt>
                <c:pt idx="7">
                  <c:v>1.4225827193201699E-2</c:v>
                </c:pt>
                <c:pt idx="8">
                  <c:v>1.5327380304923768E-2</c:v>
                </c:pt>
                <c:pt idx="9">
                  <c:v>1.6287459085228693E-2</c:v>
                </c:pt>
                <c:pt idx="10">
                  <c:v>1.7144046088477877E-2</c:v>
                </c:pt>
                <c:pt idx="11">
                  <c:v>1.794727348162959E-2</c:v>
                </c:pt>
                <c:pt idx="12">
                  <c:v>1.8753797450637339E-2</c:v>
                </c:pt>
                <c:pt idx="13">
                  <c:v>1.9621033741564608E-2</c:v>
                </c:pt>
                <c:pt idx="14">
                  <c:v>2.0602064083979008E-2</c:v>
                </c:pt>
                <c:pt idx="15">
                  <c:v>2.1740522669332667E-2</c:v>
                </c:pt>
                <c:pt idx="16">
                  <c:v>2.3065510772306921E-2</c:v>
                </c:pt>
                <c:pt idx="17">
                  <c:v>2.4588385253686579E-2</c:v>
                </c:pt>
                <c:pt idx="18">
                  <c:v>2.6303025393651584E-2</c:v>
                </c:pt>
                <c:pt idx="19">
                  <c:v>2.8189169707573108E-2</c:v>
                </c:pt>
                <c:pt idx="20">
                  <c:v>3.0217449087728061E-2</c:v>
                </c:pt>
                <c:pt idx="21">
                  <c:v>3.2355143464133963E-2</c:v>
                </c:pt>
                <c:pt idx="22">
                  <c:v>3.4571715371157205E-2</c:v>
                </c:pt>
                <c:pt idx="23">
                  <c:v>3.6842745563609093E-2</c:v>
                </c:pt>
                <c:pt idx="24">
                  <c:v>3.91511857535616E-2</c:v>
                </c:pt>
                <c:pt idx="25">
                  <c:v>4.1485825493626588E-2</c:v>
                </c:pt>
                <c:pt idx="26">
                  <c:v>4.3837986103474127E-2</c:v>
                </c:pt>
                <c:pt idx="27">
                  <c:v>4.619843074231441E-2</c:v>
                </c:pt>
                <c:pt idx="28">
                  <c:v>4.855620869782553E-2</c:v>
                </c:pt>
                <c:pt idx="29">
                  <c:v>5.0899208847788042E-2</c:v>
                </c:pt>
                <c:pt idx="30">
                  <c:v>5.3214752411897014E-2</c:v>
                </c:pt>
                <c:pt idx="31">
                  <c:v>5.5489462334416387E-2</c:v>
                </c:pt>
                <c:pt idx="32">
                  <c:v>5.770936050987252E-2</c:v>
                </c:pt>
                <c:pt idx="33">
                  <c:v>5.986106598350411E-2</c:v>
                </c:pt>
                <c:pt idx="34">
                  <c:v>6.1933725618595337E-2</c:v>
                </c:pt>
                <c:pt idx="35">
                  <c:v>6.3921058785303658E-2</c:v>
                </c:pt>
                <c:pt idx="36">
                  <c:v>6.5822748362909259E-2</c:v>
                </c:pt>
                <c:pt idx="37">
                  <c:v>6.7643583254186443E-2</c:v>
                </c:pt>
                <c:pt idx="38">
                  <c:v>6.9389842839290158E-2</c:v>
                </c:pt>
                <c:pt idx="39">
                  <c:v>7.106522329417643E-2</c:v>
                </c:pt>
                <c:pt idx="40">
                  <c:v>7.2668935966008499E-2</c:v>
                </c:pt>
                <c:pt idx="41">
                  <c:v>7.4196415996001006E-2</c:v>
                </c:pt>
                <c:pt idx="42">
                  <c:v>7.5642114321419637E-2</c:v>
                </c:pt>
                <c:pt idx="43">
                  <c:v>7.700394911272182E-2</c:v>
                </c:pt>
                <c:pt idx="44">
                  <c:v>7.8287808147963017E-2</c:v>
                </c:pt>
                <c:pt idx="45">
                  <c:v>7.9509183404148975E-2</c:v>
                </c:pt>
                <c:pt idx="46">
                  <c:v>8.0690126868282933E-2</c:v>
                </c:pt>
                <c:pt idx="47">
                  <c:v>8.185297395651088E-2</c:v>
                </c:pt>
                <c:pt idx="48">
                  <c:v>8.3014770757310674E-2</c:v>
                </c:pt>
                <c:pt idx="49">
                  <c:v>8.4185486078480393E-2</c:v>
                </c:pt>
                <c:pt idx="50">
                  <c:v>8.5369585053736582E-2</c:v>
                </c:pt>
                <c:pt idx="51">
                  <c:v>8.6568174956260943E-2</c:v>
                </c:pt>
                <c:pt idx="52">
                  <c:v>8.7780372556860789E-2</c:v>
                </c:pt>
                <c:pt idx="53">
                  <c:v>8.9005124568857785E-2</c:v>
                </c:pt>
                <c:pt idx="54">
                  <c:v>9.0243984403899039E-2</c:v>
                </c:pt>
                <c:pt idx="55">
                  <c:v>9.1502574756310934E-2</c:v>
                </c:pt>
                <c:pt idx="56">
                  <c:v>9.2788605448637859E-2</c:v>
                </c:pt>
                <c:pt idx="57">
                  <c:v>9.410769257685582E-2</c:v>
                </c:pt>
                <c:pt idx="58">
                  <c:v>9.5459904073981527E-2</c:v>
                </c:pt>
                <c:pt idx="59">
                  <c:v>9.6837612046988278E-2</c:v>
                </c:pt>
                <c:pt idx="60">
                  <c:v>9.8223186303424151E-2</c:v>
                </c:pt>
                <c:pt idx="61">
                  <c:v>9.958701484628843E-2</c:v>
                </c:pt>
                <c:pt idx="62">
                  <c:v>0.10088890617345665</c:v>
                </c:pt>
                <c:pt idx="63">
                  <c:v>0.10208454806298427</c:v>
                </c:pt>
                <c:pt idx="64">
                  <c:v>0.10313477325668584</c:v>
                </c:pt>
                <c:pt idx="65">
                  <c:v>0.10401359665083729</c:v>
                </c:pt>
                <c:pt idx="66">
                  <c:v>0.10471262049487627</c:v>
                </c:pt>
                <c:pt idx="67">
                  <c:v>0.10524148782804299</c:v>
                </c:pt>
                <c:pt idx="68">
                  <c:v>0.10562482459385153</c:v>
                </c:pt>
                <c:pt idx="69">
                  <c:v>0.10589685228692826</c:v>
                </c:pt>
                <c:pt idx="70">
                  <c:v>0.10609575456135967</c:v>
                </c:pt>
                <c:pt idx="71">
                  <c:v>0.10625948342914272</c:v>
                </c:pt>
                <c:pt idx="72">
                  <c:v>0.10642330922269433</c:v>
                </c:pt>
                <c:pt idx="73">
                  <c:v>0.106618303624094</c:v>
                </c:pt>
                <c:pt idx="74">
                  <c:v>0.10686944258935266</c:v>
                </c:pt>
                <c:pt idx="75">
                  <c:v>0.10719296050987254</c:v>
                </c:pt>
                <c:pt idx="76">
                  <c:v>0.10759480934766309</c:v>
                </c:pt>
                <c:pt idx="77">
                  <c:v>0.1080723947513122</c:v>
                </c:pt>
                <c:pt idx="78">
                  <c:v>0.10861909077730571</c:v>
                </c:pt>
                <c:pt idx="79">
                  <c:v>0.10922911752061987</c:v>
                </c:pt>
                <c:pt idx="80">
                  <c:v>0.10990153221694579</c:v>
                </c:pt>
                <c:pt idx="81">
                  <c:v>0.11064393251687081</c:v>
                </c:pt>
                <c:pt idx="82">
                  <c:v>0.11147573991502126</c:v>
                </c:pt>
                <c:pt idx="83">
                  <c:v>0.11242824023994002</c:v>
                </c:pt>
                <c:pt idx="84">
                  <c:v>0.11353891967008249</c:v>
                </c:pt>
                <c:pt idx="85">
                  <c:v>0.11484252181954516</c:v>
                </c:pt>
                <c:pt idx="86">
                  <c:v>0.11636362039490129</c:v>
                </c:pt>
                <c:pt idx="87">
                  <c:v>0.11811171752061987</c:v>
                </c:pt>
                <c:pt idx="88">
                  <c:v>0.12007735911022246</c:v>
                </c:pt>
                <c:pt idx="89">
                  <c:v>0.12223041949512624</c:v>
                </c:pt>
                <c:pt idx="90">
                  <c:v>0.12452288782804301</c:v>
                </c:pt>
                <c:pt idx="91">
                  <c:v>0.12689551827043241</c:v>
                </c:pt>
                <c:pt idx="92">
                  <c:v>0.12928564658835295</c:v>
                </c:pt>
                <c:pt idx="93">
                  <c:v>0.13163384543864035</c:v>
                </c:pt>
                <c:pt idx="94">
                  <c:v>0.13388820479880031</c:v>
                </c:pt>
                <c:pt idx="95">
                  <c:v>0.13600700324918771</c:v>
                </c:pt>
                <c:pt idx="96">
                  <c:v>0.13796160714821296</c:v>
                </c:pt>
                <c:pt idx="97">
                  <c:v>0.13973921179705076</c:v>
                </c:pt>
                <c:pt idx="98">
                  <c:v>0.14134260554861289</c:v>
                </c:pt>
                <c:pt idx="99">
                  <c:v>0.14278609867533118</c:v>
                </c:pt>
                <c:pt idx="100">
                  <c:v>0.14409081004748817</c:v>
                </c:pt>
                <c:pt idx="101">
                  <c:v>0.14528235246188459</c:v>
                </c:pt>
                <c:pt idx="102">
                  <c:v>0.14639026453386658</c:v>
                </c:pt>
                <c:pt idx="103">
                  <c:v>0.14744744868782808</c:v>
                </c:pt>
                <c:pt idx="104">
                  <c:v>0.14848923459135221</c:v>
                </c:pt>
                <c:pt idx="105">
                  <c:v>0.1495514600849788</c:v>
                </c:pt>
                <c:pt idx="106">
                  <c:v>0.15066681574606353</c:v>
                </c:pt>
                <c:pt idx="107">
                  <c:v>0.15186075996001003</c:v>
                </c:pt>
                <c:pt idx="108">
                  <c:v>0.15314935771057242</c:v>
                </c:pt>
                <c:pt idx="109">
                  <c:v>0.15453958810297433</c:v>
                </c:pt>
                <c:pt idx="110">
                  <c:v>0.15603061064733822</c:v>
                </c:pt>
                <c:pt idx="111">
                  <c:v>0.15761404953761565</c:v>
                </c:pt>
                <c:pt idx="112">
                  <c:v>0.15927239155211204</c:v>
                </c:pt>
                <c:pt idx="113">
                  <c:v>0.16097692631842045</c:v>
                </c:pt>
                <c:pt idx="114">
                  <c:v>0.16268833536615848</c:v>
                </c:pt>
                <c:pt idx="115">
                  <c:v>0.16436105468632847</c:v>
                </c:pt>
                <c:pt idx="116">
                  <c:v>0.16594890522369413</c:v>
                </c:pt>
                <c:pt idx="117">
                  <c:v>0.16740940789802555</c:v>
                </c:pt>
                <c:pt idx="118">
                  <c:v>0.16870687793051742</c:v>
                </c:pt>
                <c:pt idx="119">
                  <c:v>0.16981498185453642</c:v>
                </c:pt>
                <c:pt idx="120">
                  <c:v>0.17071829197700578</c:v>
                </c:pt>
                <c:pt idx="121">
                  <c:v>0.17141263234191459</c:v>
                </c:pt>
                <c:pt idx="122">
                  <c:v>0.17190505523619101</c:v>
                </c:pt>
                <c:pt idx="123">
                  <c:v>0.17221407238190456</c:v>
                </c:pt>
                <c:pt idx="124">
                  <c:v>0.17236941254686333</c:v>
                </c:pt>
                <c:pt idx="125">
                  <c:v>0.17240992601849547</c:v>
                </c:pt>
                <c:pt idx="126">
                  <c:v>0.17237947953011754</c:v>
                </c:pt>
                <c:pt idx="127">
                  <c:v>0.17232228172956768</c:v>
                </c:pt>
                <c:pt idx="128">
                  <c:v>0.17227923889027752</c:v>
                </c:pt>
                <c:pt idx="129">
                  <c:v>0.17228611527118232</c:v>
                </c:pt>
                <c:pt idx="130">
                  <c:v>0.17237317055736076</c:v>
                </c:pt>
                <c:pt idx="131">
                  <c:v>0.1725651101224695</c:v>
                </c:pt>
                <c:pt idx="132">
                  <c:v>0.17288075056235952</c:v>
                </c:pt>
                <c:pt idx="133">
                  <c:v>0.17333273276680841</c:v>
                </c:pt>
                <c:pt idx="134">
                  <c:v>0.17392727328167967</c:v>
                </c:pt>
                <c:pt idx="135">
                  <c:v>0.17466388667833052</c:v>
                </c:pt>
                <c:pt idx="136">
                  <c:v>0.17553550732316933</c:v>
                </c:pt>
                <c:pt idx="137">
                  <c:v>0.1765286475881031</c:v>
                </c:pt>
                <c:pt idx="138">
                  <c:v>0.17762314421394665</c:v>
                </c:pt>
                <c:pt idx="139">
                  <c:v>0.17879289752561869</c:v>
                </c:pt>
                <c:pt idx="140">
                  <c:v>0.1800086513871533</c:v>
                </c:pt>
                <c:pt idx="141">
                  <c:v>0.1812409922519371</c:v>
                </c:pt>
                <c:pt idx="142">
                  <c:v>0.18246175781054746</c:v>
                </c:pt>
                <c:pt idx="143">
                  <c:v>0.18364503589102732</c:v>
                </c:pt>
                <c:pt idx="144">
                  <c:v>0.18476934876280934</c:v>
                </c:pt>
                <c:pt idx="145">
                  <c:v>0.18581978735316176</c:v>
                </c:pt>
                <c:pt idx="146">
                  <c:v>0.1867878422394402</c:v>
                </c:pt>
                <c:pt idx="147">
                  <c:v>0.18766911612096981</c:v>
                </c:pt>
                <c:pt idx="148">
                  <c:v>0.18846117790552369</c:v>
                </c:pt>
                <c:pt idx="149">
                  <c:v>0.18916324578855295</c:v>
                </c:pt>
                <c:pt idx="150">
                  <c:v>0.18977765698575366</c:v>
                </c:pt>
                <c:pt idx="151">
                  <c:v>0.19031170122469393</c:v>
                </c:pt>
                <c:pt idx="152">
                  <c:v>0.19077850107473146</c:v>
                </c:pt>
                <c:pt idx="153">
                  <c:v>0.19119733256685842</c:v>
                </c:pt>
                <c:pt idx="154">
                  <c:v>0.19159395146213459</c:v>
                </c:pt>
                <c:pt idx="155">
                  <c:v>0.19199934601349675</c:v>
                </c:pt>
                <c:pt idx="156">
                  <c:v>0.19244569922519383</c:v>
                </c:pt>
                <c:pt idx="157">
                  <c:v>0.19296168197950525</c:v>
                </c:pt>
                <c:pt idx="158">
                  <c:v>0.19356949587603112</c:v>
                </c:pt>
                <c:pt idx="159">
                  <c:v>0.19428323664083991</c:v>
                </c:pt>
                <c:pt idx="160">
                  <c:v>0.1951077513621596</c:v>
                </c:pt>
                <c:pt idx="161">
                  <c:v>0.19603860489877542</c:v>
                </c:pt>
                <c:pt idx="162">
                  <c:v>0.19706331687078241</c:v>
                </c:pt>
                <c:pt idx="163">
                  <c:v>0.19816328957760568</c:v>
                </c:pt>
                <c:pt idx="164">
                  <c:v>0.19931635861034752</c:v>
                </c:pt>
                <c:pt idx="165">
                  <c:v>0.20049967953011755</c:v>
                </c:pt>
                <c:pt idx="166">
                  <c:v>0.20169197760559868</c:v>
                </c:pt>
                <c:pt idx="167">
                  <c:v>0.2028748127468134</c:v>
                </c:pt>
                <c:pt idx="168">
                  <c:v>0.20403302089477637</c:v>
                </c:pt>
                <c:pt idx="169">
                  <c:v>0.20515341049737576</c:v>
                </c:pt>
                <c:pt idx="170">
                  <c:v>0.20622111892027001</c:v>
                </c:pt>
                <c:pt idx="171">
                  <c:v>0.20721653711572113</c:v>
                </c:pt>
                <c:pt idx="172">
                  <c:v>0.20811705663584112</c:v>
                </c:pt>
                <c:pt idx="173">
                  <c:v>0.20890361419645095</c:v>
                </c:pt>
                <c:pt idx="174">
                  <c:v>0.2095677442639341</c:v>
                </c:pt>
                <c:pt idx="175">
                  <c:v>0.21011529462634349</c:v>
                </c:pt>
                <c:pt idx="176">
                  <c:v>0.210565422544364</c:v>
                </c:pt>
                <c:pt idx="177">
                  <c:v>0.21094557245688586</c:v>
                </c:pt>
                <c:pt idx="178">
                  <c:v>0.21128553936515876</c:v>
                </c:pt>
                <c:pt idx="179">
                  <c:v>0.21161443939015256</c:v>
                </c:pt>
                <c:pt idx="180">
                  <c:v>0.21196093121719575</c:v>
                </c:pt>
                <c:pt idx="181">
                  <c:v>0.21235363919020248</c:v>
                </c:pt>
                <c:pt idx="182">
                  <c:v>0.21282026263434145</c:v>
                </c:pt>
                <c:pt idx="183">
                  <c:v>0.21338654571357163</c:v>
                </c:pt>
                <c:pt idx="184">
                  <c:v>0.21407548327918025</c:v>
                </c:pt>
                <c:pt idx="185">
                  <c:v>0.21490549567608103</c:v>
                </c:pt>
                <c:pt idx="186">
                  <c:v>0.21588723454136474</c:v>
                </c:pt>
                <c:pt idx="187">
                  <c:v>0.21702071367158218</c:v>
                </c:pt>
                <c:pt idx="188">
                  <c:v>0.21829472391902027</c:v>
                </c:pt>
                <c:pt idx="189">
                  <c:v>0.21968861579605101</c:v>
                </c:pt>
                <c:pt idx="190">
                  <c:v>0.22117472996750817</c:v>
                </c:pt>
                <c:pt idx="191">
                  <c:v>0.22272023074231448</c:v>
                </c:pt>
                <c:pt idx="192">
                  <c:v>0.22428885163709078</c:v>
                </c:pt>
                <c:pt idx="193">
                  <c:v>0.22584339795051248</c:v>
                </c:pt>
                <c:pt idx="194">
                  <c:v>0.22734908657835551</c:v>
                </c:pt>
                <c:pt idx="195">
                  <c:v>0.22877748587853042</c:v>
                </c:pt>
                <c:pt idx="196">
                  <c:v>0.23011007258185456</c:v>
                </c:pt>
                <c:pt idx="197">
                  <c:v>0.23133948527868037</c:v>
                </c:pt>
                <c:pt idx="198">
                  <c:v>0.23246773791552111</c:v>
                </c:pt>
                <c:pt idx="199">
                  <c:v>0.23350293411647088</c:v>
                </c:pt>
                <c:pt idx="200">
                  <c:v>0.23445613041739571</c:v>
                </c:pt>
                <c:pt idx="201">
                  <c:v>0.23533852061984506</c:v>
                </c:pt>
                <c:pt idx="202">
                  <c:v>0.23615880964758812</c:v>
                </c:pt>
                <c:pt idx="203">
                  <c:v>0.23692145688577859</c:v>
                </c:pt>
                <c:pt idx="204">
                  <c:v>0.23762660684828799</c:v>
                </c:pt>
                <c:pt idx="205">
                  <c:v>0.2382714963259186</c:v>
                </c:pt>
                <c:pt idx="206">
                  <c:v>0.23885230667333174</c:v>
                </c:pt>
                <c:pt idx="207">
                  <c:v>0.23936565203699084</c:v>
                </c:pt>
                <c:pt idx="208">
                  <c:v>0.23980895731067239</c:v>
                </c:pt>
                <c:pt idx="209">
                  <c:v>0.24017944573856542</c:v>
                </c:pt>
                <c:pt idx="210">
                  <c:v>0.24047383084228949</c:v>
                </c:pt>
                <c:pt idx="211">
                  <c:v>0.24069157130717328</c:v>
                </c:pt>
                <c:pt idx="212">
                  <c:v>0.24084044438890284</c:v>
                </c:pt>
                <c:pt idx="213">
                  <c:v>0.24093939080229948</c:v>
                </c:pt>
                <c:pt idx="214">
                  <c:v>0.24101583144213951</c:v>
                </c:pt>
                <c:pt idx="215">
                  <c:v>0.24109954236440895</c:v>
                </c:pt>
                <c:pt idx="216">
                  <c:v>0.24121668382904279</c:v>
                </c:pt>
                <c:pt idx="217">
                  <c:v>0.24138608452886784</c:v>
                </c:pt>
                <c:pt idx="218">
                  <c:v>0.24161842134466383</c:v>
                </c:pt>
                <c:pt idx="219">
                  <c:v>0.24191773341664585</c:v>
                </c:pt>
                <c:pt idx="220">
                  <c:v>0.24228363209197701</c:v>
                </c:pt>
                <c:pt idx="221">
                  <c:v>0.24271286963259187</c:v>
                </c:pt>
                <c:pt idx="222">
                  <c:v>0.24320024803799054</c:v>
                </c:pt>
                <c:pt idx="223">
                  <c:v>0.24373953291677086</c:v>
                </c:pt>
                <c:pt idx="224">
                  <c:v>0.24432494251437151</c:v>
                </c:pt>
                <c:pt idx="225">
                  <c:v>0.24495322654336421</c:v>
                </c:pt>
                <c:pt idx="226">
                  <c:v>0.24562564363909029</c:v>
                </c:pt>
                <c:pt idx="227">
                  <c:v>0.24634916545863542</c:v>
                </c:pt>
                <c:pt idx="228">
                  <c:v>0.24713664638840294</c:v>
                </c:pt>
                <c:pt idx="229">
                  <c:v>0.24800586003499131</c:v>
                </c:pt>
                <c:pt idx="230">
                  <c:v>0.24897783529117729</c:v>
                </c:pt>
                <c:pt idx="231">
                  <c:v>0.25007520844788805</c:v>
                </c:pt>
                <c:pt idx="232">
                  <c:v>0.25132035316170964</c:v>
                </c:pt>
                <c:pt idx="233">
                  <c:v>0.25273284498875287</c:v>
                </c:pt>
                <c:pt idx="234">
                  <c:v>0.25432722104473887</c:v>
                </c:pt>
                <c:pt idx="235">
                  <c:v>0.25611209847538124</c:v>
                </c:pt>
                <c:pt idx="236">
                  <c:v>0.25809012516870788</c:v>
                </c:pt>
                <c:pt idx="237">
                  <c:v>0.26025754406398405</c:v>
                </c:pt>
                <c:pt idx="238">
                  <c:v>0.26260256920769814</c:v>
                </c:pt>
                <c:pt idx="239">
                  <c:v>0.26510260604848795</c:v>
                </c:pt>
                <c:pt idx="240">
                  <c:v>0.26772186438390411</c:v>
                </c:pt>
                <c:pt idx="241">
                  <c:v>0.27041187123219201</c:v>
                </c:pt>
                <c:pt idx="242">
                  <c:v>0.27311592091977011</c:v>
                </c:pt>
                <c:pt idx="243">
                  <c:v>0.27577574846288433</c:v>
                </c:pt>
                <c:pt idx="244">
                  <c:v>0.27833788762809303</c:v>
                </c:pt>
                <c:pt idx="245">
                  <c:v>0.28075860854786311</c:v>
                </c:pt>
                <c:pt idx="246">
                  <c:v>0.28300752121969514</c:v>
                </c:pt>
                <c:pt idx="247">
                  <c:v>0.28506954326418404</c:v>
                </c:pt>
                <c:pt idx="248">
                  <c:v>0.28694385738565364</c:v>
                </c:pt>
                <c:pt idx="249">
                  <c:v>0.28863935971007254</c:v>
                </c:pt>
                <c:pt idx="250">
                  <c:v>0.29016940884778814</c:v>
                </c:pt>
                <c:pt idx="251">
                  <c:v>0.29154955386153469</c:v>
                </c:pt>
                <c:pt idx="252">
                  <c:v>0.29279808972756821</c:v>
                </c:pt>
                <c:pt idx="253">
                  <c:v>0.29393644118970275</c:v>
                </c:pt>
                <c:pt idx="254">
                  <c:v>0.29498806658335436</c:v>
                </c:pt>
                <c:pt idx="255">
                  <c:v>0.29597673686578374</c:v>
                </c:pt>
                <c:pt idx="256">
                  <c:v>0.29692484218945275</c:v>
                </c:pt>
                <c:pt idx="257">
                  <c:v>0.29785203164208962</c:v>
                </c:pt>
                <c:pt idx="258">
                  <c:v>0.29877473186703341</c:v>
                </c:pt>
                <c:pt idx="259">
                  <c:v>0.29970643399150232</c:v>
                </c:pt>
                <c:pt idx="260">
                  <c:v>0.30065816450887295</c:v>
                </c:pt>
                <c:pt idx="261">
                  <c:v>0.30163924748812815</c:v>
                </c:pt>
                <c:pt idx="262">
                  <c:v>0.30265843364158979</c:v>
                </c:pt>
                <c:pt idx="263">
                  <c:v>0.30372457125718588</c:v>
                </c:pt>
                <c:pt idx="264">
                  <c:v>0.30484618325418666</c:v>
                </c:pt>
                <c:pt idx="265">
                  <c:v>0.30603033916520883</c:v>
                </c:pt>
                <c:pt idx="266">
                  <c:v>0.30728161994501391</c:v>
                </c:pt>
                <c:pt idx="267">
                  <c:v>0.30860164088977771</c:v>
                </c:pt>
                <c:pt idx="268">
                  <c:v>0.30998896055986014</c:v>
                </c:pt>
                <c:pt idx="269">
                  <c:v>0.31143880974756327</c:v>
                </c:pt>
                <c:pt idx="270">
                  <c:v>0.31294266093476647</c:v>
                </c:pt>
                <c:pt idx="271">
                  <c:v>0.31448861944513884</c:v>
                </c:pt>
                <c:pt idx="272">
                  <c:v>0.31606300944763815</c:v>
                </c:pt>
                <c:pt idx="273">
                  <c:v>0.3176518949262685</c:v>
                </c:pt>
                <c:pt idx="274">
                  <c:v>0.3192416578355412</c:v>
                </c:pt>
                <c:pt idx="275">
                  <c:v>0.32081955641089738</c:v>
                </c:pt>
                <c:pt idx="276">
                  <c:v>0.32237507113221708</c:v>
                </c:pt>
                <c:pt idx="277">
                  <c:v>0.32390177260684833</c:v>
                </c:pt>
                <c:pt idx="278">
                  <c:v>0.32539985978505381</c:v>
                </c:pt>
                <c:pt idx="279">
                  <c:v>0.32687928187953025</c:v>
                </c:pt>
                <c:pt idx="280">
                  <c:v>0.32836117085728578</c:v>
                </c:pt>
                <c:pt idx="281">
                  <c:v>0.32987527948013012</c:v>
                </c:pt>
                <c:pt idx="282">
                  <c:v>0.33145447223194219</c:v>
                </c:pt>
                <c:pt idx="283">
                  <c:v>0.33312894806298443</c:v>
                </c:pt>
                <c:pt idx="284">
                  <c:v>0.33492120049987523</c:v>
                </c:pt>
                <c:pt idx="285">
                  <c:v>0.33684175456135984</c:v>
                </c:pt>
                <c:pt idx="286">
                  <c:v>0.33888647788053006</c:v>
                </c:pt>
                <c:pt idx="287">
                  <c:v>0.34103637705573625</c:v>
                </c:pt>
                <c:pt idx="288">
                  <c:v>0.3432596752811799</c:v>
                </c:pt>
                <c:pt idx="289">
                  <c:v>0.34551501079730085</c:v>
                </c:pt>
                <c:pt idx="290">
                  <c:v>0.34775500369907542</c:v>
                </c:pt>
                <c:pt idx="291">
                  <c:v>0.34993027448137981</c:v>
                </c:pt>
                <c:pt idx="292">
                  <c:v>0.35199374431392166</c:v>
                </c:pt>
                <c:pt idx="293">
                  <c:v>0.35390471817045754</c:v>
                </c:pt>
                <c:pt idx="294">
                  <c:v>0.35563244588852805</c:v>
                </c:pt>
                <c:pt idx="295">
                  <c:v>0.35715839755061252</c:v>
                </c:pt>
                <c:pt idx="296">
                  <c:v>0.35847645383654103</c:v>
                </c:pt>
                <c:pt idx="297">
                  <c:v>0.35959168417895537</c:v>
                </c:pt>
                <c:pt idx="298">
                  <c:v>0.36051895091227204</c:v>
                </c:pt>
                <c:pt idx="299">
                  <c:v>0.36128129622594363</c:v>
                </c:pt>
                <c:pt idx="300">
                  <c:v>0.36190765108722833</c:v>
                </c:pt>
                <c:pt idx="301">
                  <c:v>0.36243063779055251</c:v>
                </c:pt>
                <c:pt idx="302">
                  <c:v>0.36288548752811817</c:v>
                </c:pt>
                <c:pt idx="303">
                  <c:v>0.36330948932766821</c:v>
                </c:pt>
                <c:pt idx="304">
                  <c:v>0.36374057885528632</c:v>
                </c:pt>
                <c:pt idx="305">
                  <c:v>0.36421478045488642</c:v>
                </c:pt>
                <c:pt idx="306">
                  <c:v>0.36476322684328932</c:v>
                </c:pt>
                <c:pt idx="307">
                  <c:v>0.36540975426143479</c:v>
                </c:pt>
                <c:pt idx="308">
                  <c:v>0.36617018740314938</c:v>
                </c:pt>
                <c:pt idx="309">
                  <c:v>0.3670535942514373</c:v>
                </c:pt>
                <c:pt idx="310">
                  <c:v>0.36806432146963275</c:v>
                </c:pt>
                <c:pt idx="311">
                  <c:v>0.36920324788802811</c:v>
                </c:pt>
                <c:pt idx="312">
                  <c:v>0.37046734521369667</c:v>
                </c:pt>
                <c:pt idx="313">
                  <c:v>0.3718478495876032</c:v>
                </c:pt>
                <c:pt idx="314">
                  <c:v>0.37332924403899037</c:v>
                </c:pt>
                <c:pt idx="315">
                  <c:v>0.37489139795051246</c:v>
                </c:pt>
                <c:pt idx="316">
                  <c:v>0.37651415456135978</c:v>
                </c:pt>
                <c:pt idx="317">
                  <c:v>0.37818157975506134</c:v>
                </c:pt>
                <c:pt idx="318">
                  <c:v>0.37988447833041755</c:v>
                </c:pt>
                <c:pt idx="319">
                  <c:v>0.38162112221944527</c:v>
                </c:pt>
                <c:pt idx="320">
                  <c:v>0.38339563179205205</c:v>
                </c:pt>
                <c:pt idx="321">
                  <c:v>0.38521376690827297</c:v>
                </c:pt>
                <c:pt idx="322">
                  <c:v>0.38707808227943025</c:v>
                </c:pt>
                <c:pt idx="323">
                  <c:v>0.38898560079980016</c:v>
                </c:pt>
                <c:pt idx="324">
                  <c:v>0.39092907428142976</c:v>
                </c:pt>
                <c:pt idx="325">
                  <c:v>0.39289960879780067</c:v>
                </c:pt>
                <c:pt idx="326">
                  <c:v>0.39488756050987267</c:v>
                </c:pt>
                <c:pt idx="327">
                  <c:v>0.39688105508622856</c:v>
                </c:pt>
                <c:pt idx="328">
                  <c:v>0.39886486113471648</c:v>
                </c:pt>
                <c:pt idx="329">
                  <c:v>0.40082286238440396</c:v>
                </c:pt>
                <c:pt idx="330">
                  <c:v>0.40274372411897036</c:v>
                </c:pt>
                <c:pt idx="331">
                  <c:v>0.40462530082479392</c:v>
                </c:pt>
                <c:pt idx="332">
                  <c:v>0.40647401629592611</c:v>
                </c:pt>
                <c:pt idx="333">
                  <c:v>0.40830051007248203</c:v>
                </c:pt>
                <c:pt idx="334">
                  <c:v>0.4101157482629344</c:v>
                </c:pt>
                <c:pt idx="335">
                  <c:v>0.41192901889527639</c:v>
                </c:pt>
                <c:pt idx="336">
                  <c:v>0.41374618645338695</c:v>
                </c:pt>
                <c:pt idx="337">
                  <c:v>0.41556812481879557</c:v>
                </c:pt>
                <c:pt idx="338">
                  <c:v>0.41739141139715097</c:v>
                </c:pt>
                <c:pt idx="339">
                  <c:v>0.41921184538865308</c:v>
                </c:pt>
                <c:pt idx="340">
                  <c:v>0.42102853696575887</c:v>
                </c:pt>
                <c:pt idx="341">
                  <c:v>0.42284552291927041</c:v>
                </c:pt>
                <c:pt idx="342">
                  <c:v>0.42466960014996274</c:v>
                </c:pt>
                <c:pt idx="343">
                  <c:v>0.42650620704823816</c:v>
                </c:pt>
                <c:pt idx="344">
                  <c:v>0.42835690287428169</c:v>
                </c:pt>
                <c:pt idx="345">
                  <c:v>0.43022035891027266</c:v>
                </c:pt>
                <c:pt idx="346">
                  <c:v>0.43209582194451412</c:v>
                </c:pt>
                <c:pt idx="347">
                  <c:v>0.43398658275431157</c:v>
                </c:pt>
                <c:pt idx="348">
                  <c:v>0.43590148382904298</c:v>
                </c:pt>
                <c:pt idx="349">
                  <c:v>0.4378543060734818</c:v>
                </c:pt>
                <c:pt idx="350">
                  <c:v>0.43986238625343682</c:v>
                </c:pt>
                <c:pt idx="351">
                  <c:v>0.44194526333416662</c:v>
                </c:pt>
                <c:pt idx="352">
                  <c:v>0.44412298170457398</c:v>
                </c:pt>
                <c:pt idx="353">
                  <c:v>0.44641407448137982</c:v>
                </c:pt>
                <c:pt idx="354">
                  <c:v>0.44883394976255947</c:v>
                </c:pt>
                <c:pt idx="355">
                  <c:v>0.45139386048487884</c:v>
                </c:pt>
                <c:pt idx="356">
                  <c:v>0.45410001029742569</c:v>
                </c:pt>
                <c:pt idx="357">
                  <c:v>0.4569528577355661</c:v>
                </c:pt>
                <c:pt idx="358">
                  <c:v>0.45994728857785555</c:v>
                </c:pt>
                <c:pt idx="359">
                  <c:v>0.46307346433391655</c:v>
                </c:pt>
                <c:pt idx="360">
                  <c:v>0.4663171526618346</c:v>
                </c:pt>
                <c:pt idx="361">
                  <c:v>0.46965948737815544</c:v>
                </c:pt>
                <c:pt idx="362">
                  <c:v>0.47307739800049986</c:v>
                </c:pt>
                <c:pt idx="363">
                  <c:v>0.47654480354911272</c:v>
                </c:pt>
                <c:pt idx="364">
                  <c:v>0.48003379110222449</c:v>
                </c:pt>
                <c:pt idx="365">
                  <c:v>0.48351642629342673</c:v>
                </c:pt>
                <c:pt idx="366">
                  <c:v>0.48696808862784313</c:v>
                </c:pt>
                <c:pt idx="367">
                  <c:v>0.49037106263434149</c:v>
                </c:pt>
                <c:pt idx="368">
                  <c:v>0.49371641764558871</c:v>
                </c:pt>
                <c:pt idx="369">
                  <c:v>0.49700357840539877</c:v>
                </c:pt>
                <c:pt idx="370">
                  <c:v>0.50023720599850052</c:v>
                </c:pt>
                <c:pt idx="371">
                  <c:v>0.50342104433891544</c:v>
                </c:pt>
                <c:pt idx="372">
                  <c:v>0.50655119500124979</c:v>
                </c:pt>
                <c:pt idx="373">
                  <c:v>0.50961319305173713</c:v>
                </c:pt>
                <c:pt idx="374">
                  <c:v>0.51258352291927034</c:v>
                </c:pt>
                <c:pt idx="375">
                  <c:v>0.51543193476630855</c:v>
                </c:pt>
                <c:pt idx="376">
                  <c:v>0.51812304678830301</c:v>
                </c:pt>
                <c:pt idx="377">
                  <c:v>0.52061994226443398</c:v>
                </c:pt>
                <c:pt idx="378">
                  <c:v>0.52289104748812798</c:v>
                </c:pt>
                <c:pt idx="379">
                  <c:v>0.52491703484128971</c:v>
                </c:pt>
                <c:pt idx="380">
                  <c:v>0.52669414541364667</c:v>
                </c:pt>
                <c:pt idx="381">
                  <c:v>0.52823367948013011</c:v>
                </c:pt>
                <c:pt idx="382">
                  <c:v>0.52955934466383414</c:v>
                </c:pt>
                <c:pt idx="383">
                  <c:v>0.53070409557610598</c:v>
                </c:pt>
                <c:pt idx="384">
                  <c:v>0.53170769057735567</c:v>
                </c:pt>
                <c:pt idx="385">
                  <c:v>0.53261497635591093</c:v>
                </c:pt>
                <c:pt idx="386">
                  <c:v>0.5334733172206948</c:v>
                </c:pt>
                <c:pt idx="387">
                  <c:v>0.53432823064233936</c:v>
                </c:pt>
                <c:pt idx="388">
                  <c:v>0.53521894951262183</c:v>
                </c:pt>
                <c:pt idx="389">
                  <c:v>0.5361760429892527</c:v>
                </c:pt>
                <c:pt idx="390">
                  <c:v>0.53722067168207943</c:v>
                </c:pt>
                <c:pt idx="391">
                  <c:v>0.53836421119720068</c:v>
                </c:pt>
                <c:pt idx="392">
                  <c:v>0.53960893966508372</c:v>
                </c:pt>
                <c:pt idx="393">
                  <c:v>0.5409507673581605</c:v>
                </c:pt>
                <c:pt idx="394">
                  <c:v>0.54238274316420898</c:v>
                </c:pt>
                <c:pt idx="395">
                  <c:v>0.54389770082479383</c:v>
                </c:pt>
                <c:pt idx="396">
                  <c:v>0.54549025543614105</c:v>
                </c:pt>
                <c:pt idx="397">
                  <c:v>0.54715838350412405</c:v>
                </c:pt>
                <c:pt idx="398">
                  <c:v>0.54890334766308435</c:v>
                </c:pt>
                <c:pt idx="399">
                  <c:v>0.55072720604848791</c:v>
                </c:pt>
                <c:pt idx="400">
                  <c:v>0.55262927483129232</c:v>
                </c:pt>
                <c:pt idx="401">
                  <c:v>0.55460399405148719</c:v>
                </c:pt>
                <c:pt idx="402">
                  <c:v>0.55664156930767317</c:v>
                </c:pt>
                <c:pt idx="403">
                  <c:v>0.5587305941514622</c:v>
                </c:pt>
                <c:pt idx="404">
                  <c:v>0.56086107753061731</c:v>
                </c:pt>
                <c:pt idx="405">
                  <c:v>0.56302741539615098</c:v>
                </c:pt>
                <c:pt idx="406">
                  <c:v>0.56523107603099232</c:v>
                </c:pt>
                <c:pt idx="407">
                  <c:v>0.56748152286928266</c:v>
                </c:pt>
                <c:pt idx="408">
                  <c:v>0.5697937790552362</c:v>
                </c:pt>
                <c:pt idx="409">
                  <c:v>0.57218262564358913</c:v>
                </c:pt>
                <c:pt idx="410">
                  <c:v>0.57465536510872284</c:v>
                </c:pt>
                <c:pt idx="411">
                  <c:v>0.57720605873531627</c:v>
                </c:pt>
                <c:pt idx="412">
                  <c:v>0.57981327028242957</c:v>
                </c:pt>
                <c:pt idx="413">
                  <c:v>0.5824417517620597</c:v>
                </c:pt>
                <c:pt idx="414">
                  <c:v>0.5850474969757562</c:v>
                </c:pt>
                <c:pt idx="415">
                  <c:v>0.5875844411397152</c:v>
                </c:pt>
                <c:pt idx="416">
                  <c:v>0.59001048622844299</c:v>
                </c:pt>
                <c:pt idx="417">
                  <c:v>0.59229211872032006</c:v>
                </c:pt>
                <c:pt idx="418">
                  <c:v>0.59440810002499389</c:v>
                </c:pt>
                <c:pt idx="419">
                  <c:v>0.59635143504123989</c:v>
                </c:pt>
                <c:pt idx="420">
                  <c:v>0.59812865873531629</c:v>
                </c:pt>
                <c:pt idx="421">
                  <c:v>0.59975768527868045</c:v>
                </c:pt>
                <c:pt idx="422">
                  <c:v>0.60126620244938778</c:v>
                </c:pt>
                <c:pt idx="423">
                  <c:v>0.60269109487628114</c:v>
                </c:pt>
                <c:pt idx="424">
                  <c:v>0.60407779255186222</c:v>
                </c:pt>
                <c:pt idx="425">
                  <c:v>0.6054778103974009</c:v>
                </c:pt>
                <c:pt idx="426">
                  <c:v>0.60694404428892801</c:v>
                </c:pt>
                <c:pt idx="427">
                  <c:v>0.60852544458885294</c:v>
                </c:pt>
                <c:pt idx="428">
                  <c:v>0.61026247423144231</c:v>
                </c:pt>
                <c:pt idx="429">
                  <c:v>0.61218347998000511</c:v>
                </c:pt>
                <c:pt idx="430">
                  <c:v>0.61430236190952281</c:v>
                </c:pt>
                <c:pt idx="431">
                  <c:v>0.61661794866283448</c:v>
                </c:pt>
                <c:pt idx="432">
                  <c:v>0.61911424213946531</c:v>
                </c:pt>
                <c:pt idx="433">
                  <c:v>0.6217608300424895</c:v>
                </c:pt>
                <c:pt idx="434">
                  <c:v>0.62451471692076999</c:v>
                </c:pt>
                <c:pt idx="435">
                  <c:v>0.62732550657335684</c:v>
                </c:pt>
                <c:pt idx="436">
                  <c:v>0.6301435317670584</c:v>
                </c:pt>
                <c:pt idx="437">
                  <c:v>0.63292737705573621</c:v>
                </c:pt>
                <c:pt idx="438">
                  <c:v>0.63564728597850551</c:v>
                </c:pt>
                <c:pt idx="439">
                  <c:v>0.63828469787553122</c:v>
                </c:pt>
                <c:pt idx="440">
                  <c:v>0.64083101289677602</c:v>
                </c:pt>
                <c:pt idx="441">
                  <c:v>0.64328712026993262</c:v>
                </c:pt>
                <c:pt idx="442">
                  <c:v>0.6456620368907775</c:v>
                </c:pt>
                <c:pt idx="443">
                  <c:v>0.6479691362159461</c:v>
                </c:pt>
                <c:pt idx="444">
                  <c:v>0.65022146308422912</c:v>
                </c:pt>
                <c:pt idx="445">
                  <c:v>0.65242872916770822</c:v>
                </c:pt>
                <c:pt idx="446">
                  <c:v>0.65459642409397656</c:v>
                </c:pt>
                <c:pt idx="447">
                  <c:v>0.65672563459135225</c:v>
                </c:pt>
                <c:pt idx="448">
                  <c:v>0.6588130554361411</c:v>
                </c:pt>
                <c:pt idx="449">
                  <c:v>0.66085216220944787</c:v>
                </c:pt>
                <c:pt idx="450">
                  <c:v>0.66283590027493144</c:v>
                </c:pt>
                <c:pt idx="451">
                  <c:v>0.66476003414146478</c:v>
                </c:pt>
                <c:pt idx="452">
                  <c:v>0.66662652116970778</c:v>
                </c:pt>
                <c:pt idx="453">
                  <c:v>0.66844607243189225</c:v>
                </c:pt>
                <c:pt idx="454">
                  <c:v>0.67023802419395173</c:v>
                </c:pt>
                <c:pt idx="455">
                  <c:v>0.67202688187953041</c:v>
                </c:pt>
                <c:pt idx="456">
                  <c:v>0.67383788387903054</c:v>
                </c:pt>
                <c:pt idx="457">
                  <c:v>0.67569442554361436</c:v>
                </c:pt>
                <c:pt idx="458">
                  <c:v>0.67761761939515153</c:v>
                </c:pt>
                <c:pt idx="459">
                  <c:v>0.67962586278430415</c:v>
                </c:pt>
                <c:pt idx="460">
                  <c:v>0.68173231347163221</c:v>
                </c:pt>
                <c:pt idx="461">
                  <c:v>0.68394082514371424</c:v>
                </c:pt>
                <c:pt idx="462">
                  <c:v>0.6862437181704576</c:v>
                </c:pt>
                <c:pt idx="463">
                  <c:v>0.68862386618345439</c:v>
                </c:pt>
                <c:pt idx="464">
                  <c:v>0.69105959020244956</c:v>
                </c:pt>
                <c:pt idx="465">
                  <c:v>0.6935287953511623</c:v>
                </c:pt>
                <c:pt idx="466">
                  <c:v>0.6960105060734818</c:v>
                </c:pt>
                <c:pt idx="467">
                  <c:v>0.69848495841039759</c:v>
                </c:pt>
                <c:pt idx="468">
                  <c:v>0.70093482144463903</c:v>
                </c:pt>
                <c:pt idx="469">
                  <c:v>0.7033487299675083</c:v>
                </c:pt>
                <c:pt idx="470">
                  <c:v>0.70572557595601115</c:v>
                </c:pt>
                <c:pt idx="471">
                  <c:v>0.70807642739315191</c:v>
                </c:pt>
                <c:pt idx="472">
                  <c:v>0.71042202979255198</c:v>
                </c:pt>
                <c:pt idx="473">
                  <c:v>0.71278715841039753</c:v>
                </c:pt>
                <c:pt idx="474">
                  <c:v>0.71519537770557373</c:v>
                </c:pt>
                <c:pt idx="475">
                  <c:v>0.71766667343164214</c:v>
                </c:pt>
                <c:pt idx="476">
                  <c:v>0.72021777385653596</c:v>
                </c:pt>
                <c:pt idx="477">
                  <c:v>0.72286349397650596</c:v>
                </c:pt>
                <c:pt idx="478">
                  <c:v>0.72561738290427413</c:v>
                </c:pt>
                <c:pt idx="479">
                  <c:v>0.72849030607348175</c:v>
                </c:pt>
                <c:pt idx="480">
                  <c:v>0.73148681549612615</c:v>
                </c:pt>
                <c:pt idx="481">
                  <c:v>0.7346015722569359</c:v>
                </c:pt>
                <c:pt idx="482">
                  <c:v>0.73781883414146476</c:v>
                </c:pt>
                <c:pt idx="483">
                  <c:v>0.74111525693576619</c:v>
                </c:pt>
                <c:pt idx="484">
                  <c:v>0.74446332171957019</c:v>
                </c:pt>
                <c:pt idx="485">
                  <c:v>0.74783331767058259</c:v>
                </c:pt>
                <c:pt idx="486">
                  <c:v>0.75119446628342934</c:v>
                </c:pt>
                <c:pt idx="487">
                  <c:v>0.75451647578105496</c:v>
                </c:pt>
                <c:pt idx="488">
                  <c:v>0.75777138975256209</c:v>
                </c:pt>
                <c:pt idx="489">
                  <c:v>0.76093508912771823</c:v>
                </c:pt>
                <c:pt idx="490">
                  <c:v>0.76398881274681352</c:v>
                </c:pt>
                <c:pt idx="491">
                  <c:v>0.76692119970007522</c:v>
                </c:pt>
                <c:pt idx="492">
                  <c:v>0.76972978205448661</c:v>
                </c:pt>
                <c:pt idx="493">
                  <c:v>0.77241987383154243</c:v>
                </c:pt>
                <c:pt idx="494">
                  <c:v>0.77500033711572136</c:v>
                </c:pt>
                <c:pt idx="495">
                  <c:v>0.77747833566608382</c:v>
                </c:pt>
                <c:pt idx="496">
                  <c:v>0.77985627923019285</c:v>
                </c:pt>
                <c:pt idx="497">
                  <c:v>0.78213305058735361</c:v>
                </c:pt>
                <c:pt idx="498">
                  <c:v>0.78430937210697371</c:v>
                </c:pt>
                <c:pt idx="499">
                  <c:v>0.78639478235441196</c:v>
                </c:pt>
                <c:pt idx="500">
                  <c:v>0.78841202004498911</c:v>
                </c:pt>
                <c:pt idx="501">
                  <c:v>0.79039547218195494</c:v>
                </c:pt>
                <c:pt idx="502">
                  <c:v>0.79238410097475687</c:v>
                </c:pt>
                <c:pt idx="503">
                  <c:v>0.79441270567358213</c:v>
                </c:pt>
                <c:pt idx="504">
                  <c:v>0.79650558825293727</c:v>
                </c:pt>
                <c:pt idx="505">
                  <c:v>0.79867442904273978</c:v>
                </c:pt>
                <c:pt idx="506">
                  <c:v>0.80092003619095276</c:v>
                </c:pt>
                <c:pt idx="507">
                  <c:v>0.80323680919770113</c:v>
                </c:pt>
                <c:pt idx="508">
                  <c:v>0.8056179141214701</c:v>
                </c:pt>
                <c:pt idx="509">
                  <c:v>0.80805814636340978</c:v>
                </c:pt>
                <c:pt idx="510">
                  <c:v>0.81055315086228497</c:v>
                </c:pt>
                <c:pt idx="511">
                  <c:v>0.8130974039490132</c:v>
                </c:pt>
                <c:pt idx="512">
                  <c:v>0.81568390112471933</c:v>
                </c:pt>
                <c:pt idx="513">
                  <c:v>0.81830549052736878</c:v>
                </c:pt>
                <c:pt idx="514">
                  <c:v>0.82095637115721121</c:v>
                </c:pt>
                <c:pt idx="515">
                  <c:v>0.82363378125468678</c:v>
                </c:pt>
                <c:pt idx="516">
                  <c:v>0.826340446838291</c:v>
                </c:pt>
                <c:pt idx="517">
                  <c:v>0.82908643634091539</c:v>
                </c:pt>
                <c:pt idx="518">
                  <c:v>0.83188825028742874</c:v>
                </c:pt>
                <c:pt idx="519">
                  <c:v>0.83476476365908581</c:v>
                </c:pt>
                <c:pt idx="520">
                  <c:v>0.83773100354911334</c:v>
                </c:pt>
                <c:pt idx="521">
                  <c:v>0.84079144688827845</c:v>
                </c:pt>
                <c:pt idx="522">
                  <c:v>0.84393606498375462</c:v>
                </c:pt>
                <c:pt idx="523">
                  <c:v>0.84714135831042303</c:v>
                </c:pt>
                <c:pt idx="524">
                  <c:v>0.85037408272931836</c:v>
                </c:pt>
                <c:pt idx="525">
                  <c:v>0.85359401069732632</c:v>
                </c:pt>
                <c:pt idx="526">
                  <c:v>0.85675601374656407</c:v>
                </c:pt>
                <c:pt idx="527">
                  <c:v>0.85981376890777372</c:v>
                </c:pt>
                <c:pt idx="528">
                  <c:v>0.86272458640339977</c:v>
                </c:pt>
                <c:pt idx="529">
                  <c:v>0.86545300219945076</c:v>
                </c:pt>
                <c:pt idx="530">
                  <c:v>0.86797283319170271</c:v>
                </c:pt>
                <c:pt idx="531">
                  <c:v>0.87026930502374467</c:v>
                </c:pt>
                <c:pt idx="532">
                  <c:v>0.87234161134716381</c:v>
                </c:pt>
                <c:pt idx="533">
                  <c:v>0.87420440519870102</c:v>
                </c:pt>
                <c:pt idx="534">
                  <c:v>0.87588716255936072</c:v>
                </c:pt>
                <c:pt idx="535">
                  <c:v>0.87743185693576675</c:v>
                </c:pt>
                <c:pt idx="536">
                  <c:v>0.87889013886528433</c:v>
                </c:pt>
                <c:pt idx="537">
                  <c:v>0.880321093426644</c:v>
                </c:pt>
                <c:pt idx="538">
                  <c:v>0.88178930587353221</c:v>
                </c:pt>
                <c:pt idx="539">
                  <c:v>0.88336140914771377</c:v>
                </c:pt>
                <c:pt idx="540">
                  <c:v>0.88509965433641669</c:v>
                </c:pt>
                <c:pt idx="541">
                  <c:v>0.88705331092227024</c:v>
                </c:pt>
                <c:pt idx="542">
                  <c:v>0.88925121484628922</c:v>
                </c:pt>
                <c:pt idx="543">
                  <c:v>0.89169912681829622</c:v>
                </c:pt>
                <c:pt idx="544">
                  <c:v>0.89438267218195533</c:v>
                </c:pt>
                <c:pt idx="545">
                  <c:v>0.89727380164958848</c:v>
                </c:pt>
                <c:pt idx="546">
                  <c:v>0.90033842574356493</c:v>
                </c:pt>
                <c:pt idx="547">
                  <c:v>0.9035429988502881</c:v>
                </c:pt>
                <c:pt idx="548">
                  <c:v>0.90685773996500951</c:v>
                </c:pt>
                <c:pt idx="549">
                  <c:v>0.91025588582854366</c:v>
                </c:pt>
                <c:pt idx="550">
                  <c:v>0.91371111742064559</c:v>
                </c:pt>
                <c:pt idx="551">
                  <c:v>0.91719623754061552</c:v>
                </c:pt>
                <c:pt idx="552">
                  <c:v>0.92068469297675648</c:v>
                </c:pt>
                <c:pt idx="553">
                  <c:v>0.92415444453886608</c:v>
                </c:pt>
                <c:pt idx="554">
                  <c:v>0.92759217435641161</c:v>
                </c:pt>
                <c:pt idx="555">
                  <c:v>0.93099515396151045</c:v>
                </c:pt>
                <c:pt idx="556">
                  <c:v>0.93436942314421467</c:v>
                </c:pt>
                <c:pt idx="557">
                  <c:v>0.93772585968507949</c:v>
                </c:pt>
                <c:pt idx="558">
                  <c:v>0.941076835591103</c:v>
                </c:pt>
                <c:pt idx="559">
                  <c:v>0.94443404443889101</c:v>
                </c:pt>
                <c:pt idx="560">
                  <c:v>0.94780584643839116</c:v>
                </c:pt>
                <c:pt idx="561">
                  <c:v>0.95119322139465201</c:v>
                </c:pt>
                <c:pt idx="562">
                  <c:v>0.95458641349662643</c:v>
                </c:pt>
                <c:pt idx="563">
                  <c:v>0.95796567478130534</c:v>
                </c:pt>
                <c:pt idx="564">
                  <c:v>0.9613065220694833</c:v>
                </c:pt>
                <c:pt idx="565">
                  <c:v>0.96458573766558431</c:v>
                </c:pt>
                <c:pt idx="566">
                  <c:v>0.96778443529117797</c:v>
                </c:pt>
                <c:pt idx="567">
                  <c:v>0.97088863269182779</c:v>
                </c:pt>
                <c:pt idx="568">
                  <c:v>0.97389008977755631</c:v>
                </c:pt>
                <c:pt idx="569">
                  <c:v>0.97678790642339486</c:v>
                </c:pt>
                <c:pt idx="570">
                  <c:v>0.97958876315921084</c:v>
                </c:pt>
                <c:pt idx="571">
                  <c:v>0.98230473496625914</c:v>
                </c:pt>
                <c:pt idx="572">
                  <c:v>0.98495035581104795</c:v>
                </c:pt>
                <c:pt idx="573">
                  <c:v>0.98754138490377474</c:v>
                </c:pt>
                <c:pt idx="574">
                  <c:v>0.99009555251187287</c:v>
                </c:pt>
                <c:pt idx="575">
                  <c:v>0.9926331453136723</c:v>
                </c:pt>
                <c:pt idx="576">
                  <c:v>0.99517628287928095</c:v>
                </c:pt>
                <c:pt idx="577">
                  <c:v>0.99774822044488942</c:v>
                </c:pt>
                <c:pt idx="578">
                  <c:v>1.0003731358160466</c:v>
                </c:pt>
                <c:pt idx="579">
                  <c:v>1.0030743203199206</c:v>
                </c:pt>
                <c:pt idx="580">
                  <c:v>1.0058695917520626</c:v>
                </c:pt>
                <c:pt idx="581">
                  <c:v>1.0087662588852795</c:v>
                </c:pt>
                <c:pt idx="582">
                  <c:v>1.0117593234691333</c:v>
                </c:pt>
                <c:pt idx="583">
                  <c:v>1.0148340161959517</c:v>
                </c:pt>
                <c:pt idx="584">
                  <c:v>1.0179699937015754</c:v>
                </c:pt>
                <c:pt idx="585">
                  <c:v>1.0211438095476137</c:v>
                </c:pt>
                <c:pt idx="586">
                  <c:v>1.0243293178205455</c:v>
                </c:pt>
                <c:pt idx="587">
                  <c:v>1.0274985304173962</c:v>
                </c:pt>
                <c:pt idx="588">
                  <c:v>1.0306245574606354</c:v>
                </c:pt>
                <c:pt idx="589">
                  <c:v>1.0336849103724075</c:v>
                </c:pt>
                <c:pt idx="590">
                  <c:v>1.0366622432891783</c:v>
                </c:pt>
                <c:pt idx="591">
                  <c:v>1.0395420717320676</c:v>
                </c:pt>
                <c:pt idx="592">
                  <c:v>1.0423093921019753</c:v>
                </c:pt>
                <c:pt idx="593">
                  <c:v>1.0449459843539122</c:v>
                </c:pt>
                <c:pt idx="594">
                  <c:v>1.0474298123469139</c:v>
                </c:pt>
                <c:pt idx="595">
                  <c:v>1.0497382477880537</c:v>
                </c:pt>
                <c:pt idx="596">
                  <c:v>1.0518547818045496</c:v>
                </c:pt>
                <c:pt idx="597">
                  <c:v>1.0537752744813804</c:v>
                </c:pt>
                <c:pt idx="598">
                  <c:v>1.0555105714071489</c:v>
                </c:pt>
                <c:pt idx="599">
                  <c:v>1.0570865610097484</c:v>
                </c:pt>
                <c:pt idx="600">
                  <c:v>1.0585430470882287</c:v>
                </c:pt>
                <c:pt idx="601">
                  <c:v>1.0599304474881288</c:v>
                </c:pt>
                <c:pt idx="602">
                  <c:v>1.0613046586353421</c:v>
                </c:pt>
                <c:pt idx="603">
                  <c:v>1.0627223267683088</c:v>
                </c:pt>
                <c:pt idx="604">
                  <c:v>1.0642365409647598</c:v>
                </c:pt>
                <c:pt idx="605">
                  <c:v>1.0658911631092236</c:v>
                </c:pt>
                <c:pt idx="606">
                  <c:v>1.0677144016495885</c:v>
                </c:pt>
                <c:pt idx="607">
                  <c:v>1.0697148945763568</c:v>
                </c:pt>
                <c:pt idx="608">
                  <c:v>1.0718827987503134</c:v>
                </c:pt>
                <c:pt idx="609">
                  <c:v>1.0741952630342424</c:v>
                </c:pt>
                <c:pt idx="610">
                  <c:v>1.0766229635091236</c:v>
                </c:pt>
                <c:pt idx="611">
                  <c:v>1.0791341084228954</c:v>
                </c:pt>
                <c:pt idx="612">
                  <c:v>1.0816947615096235</c:v>
                </c:pt>
                <c:pt idx="613">
                  <c:v>1.084267475431143</c:v>
                </c:pt>
                <c:pt idx="614">
                  <c:v>1.0868113494626352</c:v>
                </c:pt>
                <c:pt idx="615">
                  <c:v>1.0892849580604858</c:v>
                </c:pt>
                <c:pt idx="616">
                  <c:v>1.0916510463384164</c:v>
                </c:pt>
                <c:pt idx="617">
                  <c:v>1.0938806163459143</c:v>
                </c:pt>
                <c:pt idx="618">
                  <c:v>1.0959545521619605</c:v>
                </c:pt>
                <c:pt idx="619">
                  <c:v>1.0978631777555621</c:v>
                </c:pt>
                <c:pt idx="620">
                  <c:v>1.0996062449387662</c:v>
                </c:pt>
                <c:pt idx="621">
                  <c:v>1.1011945992501884</c:v>
                </c:pt>
                <c:pt idx="622">
                  <c:v>1.1026517792551873</c:v>
                </c:pt>
                <c:pt idx="623">
                  <c:v>1.1040133772556873</c:v>
                </c:pt>
                <c:pt idx="624">
                  <c:v>1.105323648287929</c:v>
                </c:pt>
                <c:pt idx="625">
                  <c:v>1.1066306030992261</c:v>
                </c:pt>
                <c:pt idx="626">
                  <c:v>1.1079818353411657</c:v>
                </c:pt>
                <c:pt idx="627">
                  <c:v>1.1094215045738576</c:v>
                </c:pt>
                <c:pt idx="628">
                  <c:v>1.1109859161209705</c:v>
                </c:pt>
                <c:pt idx="629">
                  <c:v>1.1126966968257945</c:v>
                </c:pt>
                <c:pt idx="630">
                  <c:v>1.1145554870782313</c:v>
                </c:pt>
                <c:pt idx="631">
                  <c:v>1.1165447116220952</c:v>
                </c:pt>
                <c:pt idx="632">
                  <c:v>1.1186335853536624</c:v>
                </c:pt>
                <c:pt idx="633">
                  <c:v>1.1207840063984014</c:v>
                </c:pt>
                <c:pt idx="634">
                  <c:v>1.1229530222944273</c:v>
                </c:pt>
                <c:pt idx="635">
                  <c:v>1.1250937852037</c:v>
                </c:pt>
                <c:pt idx="636">
                  <c:v>1.1271587797050748</c:v>
                </c:pt>
                <c:pt idx="637">
                  <c:v>1.1291070351912031</c:v>
                </c:pt>
                <c:pt idx="638">
                  <c:v>1.1309138598850297</c:v>
                </c:pt>
                <c:pt idx="639">
                  <c:v>1.1325783520119979</c:v>
                </c:pt>
                <c:pt idx="640">
                  <c:v>1.1341232296925778</c:v>
                </c:pt>
                <c:pt idx="641">
                  <c:v>1.1355863222694333</c:v>
                </c:pt>
                <c:pt idx="642">
                  <c:v>1.1370089626093485</c:v>
                </c:pt>
                <c:pt idx="643">
                  <c:v>1.1384270978255446</c:v>
                </c:pt>
                <c:pt idx="644">
                  <c:v>1.1398674277430652</c:v>
                </c:pt>
                <c:pt idx="645">
                  <c:v>1.1413477369657596</c:v>
                </c:pt>
                <c:pt idx="646">
                  <c:v>1.1428790838290437</c:v>
                </c:pt>
                <c:pt idx="647">
                  <c:v>1.1444678561359669</c:v>
                </c:pt>
                <c:pt idx="648">
                  <c:v>1.1461176678330425</c:v>
                </c:pt>
                <c:pt idx="649">
                  <c:v>1.1478318071482139</c:v>
                </c:pt>
                <c:pt idx="650">
                  <c:v>1.1496150623344175</c:v>
                </c:pt>
                <c:pt idx="651">
                  <c:v>1.1514728973256694</c:v>
                </c:pt>
                <c:pt idx="652">
                  <c:v>1.1534081157710583</c:v>
                </c:pt>
                <c:pt idx="653">
                  <c:v>1.1554169526118478</c:v>
                </c:pt>
                <c:pt idx="654">
                  <c:v>1.1574862456885788</c:v>
                </c:pt>
                <c:pt idx="655">
                  <c:v>1.1595930511372168</c:v>
                </c:pt>
                <c:pt idx="656">
                  <c:v>1.1617079063234201</c:v>
                </c:pt>
                <c:pt idx="657">
                  <c:v>1.1638011304173967</c:v>
                </c:pt>
                <c:pt idx="658">
                  <c:v>1.1658492657835553</c:v>
                </c:pt>
                <c:pt idx="659">
                  <c:v>1.167838845488629</c:v>
                </c:pt>
                <c:pt idx="660">
                  <c:v>1.1697667962509386</c:v>
                </c:pt>
                <c:pt idx="661">
                  <c:v>1.1716383522619358</c:v>
                </c:pt>
                <c:pt idx="662">
                  <c:v>1.1734638317920534</c:v>
                </c:pt>
                <c:pt idx="663">
                  <c:v>1.1752560317420657</c:v>
                </c:pt>
                <c:pt idx="664">
                  <c:v>1.1770294717820557</c:v>
                </c:pt>
                <c:pt idx="665">
                  <c:v>1.1788004217445651</c:v>
                </c:pt>
                <c:pt idx="666">
                  <c:v>1.1805851739065247</c:v>
                </c:pt>
                <c:pt idx="667">
                  <c:v>1.1823959851037253</c:v>
                </c:pt>
                <c:pt idx="668">
                  <c:v>1.1842373316670844</c:v>
                </c:pt>
                <c:pt idx="669">
                  <c:v>1.1861053881029755</c:v>
                </c:pt>
                <c:pt idx="670">
                  <c:v>1.1879909059235203</c:v>
                </c:pt>
                <c:pt idx="671">
                  <c:v>1.1898835614596364</c:v>
                </c:pt>
                <c:pt idx="672">
                  <c:v>1.1917758770307436</c:v>
                </c:pt>
                <c:pt idx="673">
                  <c:v>1.1936656044988765</c:v>
                </c:pt>
                <c:pt idx="674">
                  <c:v>1.1955562457385667</c:v>
                </c:pt>
                <c:pt idx="675">
                  <c:v>1.1974563141714585</c:v>
                </c:pt>
                <c:pt idx="676">
                  <c:v>1.1993784095476143</c:v>
                </c:pt>
                <c:pt idx="677">
                  <c:v>1.2013382429392665</c:v>
                </c:pt>
                <c:pt idx="678">
                  <c:v>1.2033523500124983</c:v>
                </c:pt>
                <c:pt idx="679">
                  <c:v>1.2054340998750326</c:v>
                </c:pt>
                <c:pt idx="680">
                  <c:v>1.2075900445388665</c:v>
                </c:pt>
                <c:pt idx="681">
                  <c:v>1.2098185006748325</c:v>
                </c:pt>
                <c:pt idx="682">
                  <c:v>1.2121101529617606</c:v>
                </c:pt>
                <c:pt idx="683">
                  <c:v>1.2144501437640602</c:v>
                </c:pt>
                <c:pt idx="684">
                  <c:v>1.2168210802799313</c:v>
                </c:pt>
                <c:pt idx="685">
                  <c:v>1.219205097425645</c:v>
                </c:pt>
                <c:pt idx="686">
                  <c:v>1.2215836907273194</c:v>
                </c:pt>
                <c:pt idx="687">
                  <c:v>1.2239364727818058</c:v>
                </c:pt>
                <c:pt idx="688">
                  <c:v>1.2262404660834805</c:v>
                </c:pt>
                <c:pt idx="689">
                  <c:v>1.228470010697327</c:v>
                </c:pt>
                <c:pt idx="690">
                  <c:v>1.2305969276680842</c:v>
                </c:pt>
                <c:pt idx="691">
                  <c:v>1.232591750612348</c:v>
                </c:pt>
                <c:pt idx="692">
                  <c:v>1.2344271766558372</c:v>
                </c:pt>
                <c:pt idx="693">
                  <c:v>1.236083179305175</c:v>
                </c:pt>
                <c:pt idx="694">
                  <c:v>1.2375517669582616</c:v>
                </c:pt>
                <c:pt idx="695">
                  <c:v>1.2388401192201961</c:v>
                </c:pt>
                <c:pt idx="696">
                  <c:v>1.2399721028242952</c:v>
                </c:pt>
                <c:pt idx="697">
                  <c:v>1.2409882330417408</c:v>
                </c:pt>
                <c:pt idx="698">
                  <c:v>1.2419437127218207</c:v>
                </c:pt>
                <c:pt idx="699">
                  <c:v>1.2429038069482641</c:v>
                </c:pt>
                <c:pt idx="700">
                  <c:v>1.2439356746313432</c:v>
                </c:pt>
                <c:pt idx="701">
                  <c:v>1.2450970825293688</c:v>
                </c:pt>
                <c:pt idx="702">
                  <c:v>1.2464253499125229</c:v>
                </c:pt>
                <c:pt idx="703">
                  <c:v>1.2479316575856048</c:v>
                </c:pt>
                <c:pt idx="704">
                  <c:v>1.2496037887528129</c:v>
                </c:pt>
                <c:pt idx="705">
                  <c:v>1.2514157969507633</c:v>
                </c:pt>
                <c:pt idx="706">
                  <c:v>1.2533394451887039</c:v>
                </c:pt>
                <c:pt idx="707">
                  <c:v>1.2553514936765819</c:v>
                </c:pt>
                <c:pt idx="708">
                  <c:v>1.2574341376655847</c:v>
                </c:pt>
                <c:pt idx="709">
                  <c:v>1.25957146348413</c:v>
                </c:pt>
                <c:pt idx="710">
                  <c:v>1.2617469456635853</c:v>
                </c:pt>
                <c:pt idx="711">
                  <c:v>1.2639436745313684</c:v>
                </c:pt>
                <c:pt idx="712">
                  <c:v>1.2661453906023505</c:v>
                </c:pt>
                <c:pt idx="713">
                  <c:v>1.2683364150462395</c:v>
                </c:pt>
                <c:pt idx="714">
                  <c:v>1.27050062404399</c:v>
                </c:pt>
                <c:pt idx="715">
                  <c:v>1.2726210290427402</c:v>
                </c:pt>
                <c:pt idx="716">
                  <c:v>1.2746809793551621</c:v>
                </c:pt>
                <c:pt idx="717">
                  <c:v>1.2766664332416906</c:v>
                </c:pt>
                <c:pt idx="718">
                  <c:v>1.2785683150712333</c:v>
                </c:pt>
                <c:pt idx="719">
                  <c:v>1.2803842921769566</c:v>
                </c:pt>
                <c:pt idx="720">
                  <c:v>1.282118770207449</c:v>
                </c:pt>
                <c:pt idx="721">
                  <c:v>1.2837800437890536</c:v>
                </c:pt>
                <c:pt idx="722">
                  <c:v>1.2853759428142972</c:v>
                </c:pt>
                <c:pt idx="723">
                  <c:v>1.2869108893276691</c:v>
                </c:pt>
                <c:pt idx="724">
                  <c:v>1.2883852727818053</c:v>
                </c:pt>
                <c:pt idx="725">
                  <c:v>1.2897958752311931</c:v>
                </c:pt>
                <c:pt idx="726">
                  <c:v>1.2911369296175965</c:v>
                </c:pt>
                <c:pt idx="727">
                  <c:v>1.2924024300924777</c:v>
                </c:pt>
                <c:pt idx="728">
                  <c:v>1.2935891306173466</c:v>
                </c:pt>
                <c:pt idx="729">
                  <c:v>1.2946984247938025</c:v>
                </c:pt>
                <c:pt idx="730">
                  <c:v>1.295736088027994</c:v>
                </c:pt>
                <c:pt idx="731">
                  <c:v>1.2967108028492884</c:v>
                </c:pt>
                <c:pt idx="732">
                  <c:v>1.2976328195951019</c:v>
                </c:pt>
                <c:pt idx="733">
                  <c:v>1.2985124777305681</c:v>
                </c:pt>
                <c:pt idx="734">
                  <c:v>1.2993578011997007</c:v>
                </c:pt>
                <c:pt idx="735">
                  <c:v>1.3001723605598607</c:v>
                </c:pt>
                <c:pt idx="736">
                  <c:v>1.3009558438890285</c:v>
                </c:pt>
                <c:pt idx="737">
                  <c:v>1.3017076586353418</c:v>
                </c:pt>
                <c:pt idx="738">
                  <c:v>1.3024304263434148</c:v>
                </c:pt>
                <c:pt idx="739">
                  <c:v>1.3031297877530623</c:v>
                </c:pt>
                <c:pt idx="740">
                  <c:v>1.3038104011497134</c:v>
                </c:pt>
                <c:pt idx="741">
                  <c:v>1.3044715669582612</c:v>
                </c:pt>
                <c:pt idx="742">
                  <c:v>1.3051061144713829</c:v>
                </c:pt>
                <c:pt idx="743">
                  <c:v>1.3057033241689584</c:v>
                </c:pt>
                <c:pt idx="744">
                  <c:v>1.3062536445388662</c:v>
                </c:pt>
                <c:pt idx="745">
                  <c:v>1.3067524065983511</c:v>
                </c:pt>
                <c:pt idx="746">
                  <c:v>1.3072011630592357</c:v>
                </c:pt>
                <c:pt idx="747">
                  <c:v>1.3076066747813053</c:v>
                </c:pt>
                <c:pt idx="748">
                  <c:v>1.3079785764058991</c:v>
                </c:pt>
                <c:pt idx="749">
                  <c:v>1.3083272168957767</c:v>
                </c:pt>
                <c:pt idx="750">
                  <c:v>1.3086624440389907</c:v>
                </c:pt>
                <c:pt idx="751">
                  <c:v>1.3089934293426648</c:v>
                </c:pt>
                <c:pt idx="752">
                  <c:v>1.3093294600349918</c:v>
                </c:pt>
                <c:pt idx="753">
                  <c:v>1.3096805003249192</c:v>
                </c:pt>
                <c:pt idx="754">
                  <c:v>1.3100561683079235</c:v>
                </c:pt>
                <c:pt idx="755">
                  <c:v>1.3104642943264189</c:v>
                </c:pt>
                <c:pt idx="756">
                  <c:v>1.3109110617845545</c:v>
                </c:pt>
                <c:pt idx="757">
                  <c:v>1.3114019776055992</c:v>
                </c:pt>
                <c:pt idx="758">
                  <c:v>1.3119416974256441</c:v>
                </c:pt>
                <c:pt idx="759">
                  <c:v>1.3125328683829049</c:v>
                </c:pt>
                <c:pt idx="760">
                  <c:v>1.3131753732066989</c:v>
                </c:pt>
                <c:pt idx="761">
                  <c:v>1.3138663752561865</c:v>
                </c:pt>
                <c:pt idx="762">
                  <c:v>1.3146010311922025</c:v>
                </c:pt>
                <c:pt idx="763">
                  <c:v>1.3153734899775062</c:v>
                </c:pt>
                <c:pt idx="764">
                  <c:v>1.3161768308422901</c:v>
                </c:pt>
                <c:pt idx="765">
                  <c:v>1.3170015761559617</c:v>
                </c:pt>
                <c:pt idx="766">
                  <c:v>1.317835358810298</c:v>
                </c:pt>
                <c:pt idx="767">
                  <c:v>1.3186656637840546</c:v>
                </c:pt>
                <c:pt idx="768">
                  <c:v>1.3194830097975512</c:v>
                </c:pt>
                <c:pt idx="769">
                  <c:v>1.3202808723319177</c:v>
                </c:pt>
                <c:pt idx="770">
                  <c:v>1.3210528951262193</c:v>
                </c:pt>
                <c:pt idx="771">
                  <c:v>1.3217907783554117</c:v>
                </c:pt>
                <c:pt idx="772">
                  <c:v>1.3224843586103483</c:v>
                </c:pt>
                <c:pt idx="773">
                  <c:v>1.3231228759810054</c:v>
                </c:pt>
                <c:pt idx="774">
                  <c:v>1.3236962895776063</c:v>
                </c:pt>
                <c:pt idx="775">
                  <c:v>1.3241958929767568</c:v>
                </c:pt>
                <c:pt idx="776">
                  <c:v>1.324613515671083</c:v>
                </c:pt>
                <c:pt idx="777">
                  <c:v>1.324940067183205</c:v>
                </c:pt>
                <c:pt idx="778">
                  <c:v>1.3251659343664093</c:v>
                </c:pt>
                <c:pt idx="779">
                  <c:v>1.3252846165458645</c:v>
                </c:pt>
                <c:pt idx="780">
                  <c:v>1.32529782444389</c:v>
                </c:pt>
                <c:pt idx="781">
                  <c:v>1.3252189063734074</c:v>
                </c:pt>
                <c:pt idx="782">
                  <c:v>1.3250733169207707</c:v>
                </c:pt>
                <c:pt idx="783">
                  <c:v>1.3248972204448897</c:v>
                </c:pt>
                <c:pt idx="784">
                  <c:v>1.3247352611847045</c:v>
                </c:pt>
                <c:pt idx="785">
                  <c:v>1.324637146463385</c:v>
                </c:pt>
                <c:pt idx="786">
                  <c:v>1.3246527266683337</c:v>
                </c:pt>
                <c:pt idx="787">
                  <c:v>1.3248263844038999</c:v>
                </c:pt>
                <c:pt idx="788">
                  <c:v>1.3251920442889289</c:v>
                </c:pt>
                <c:pt idx="789">
                  <c:v>1.3257699166208461</c:v>
                </c:pt>
                <c:pt idx="790">
                  <c:v>1.3265657098725328</c:v>
                </c:pt>
                <c:pt idx="791">
                  <c:v>1.3275724803299185</c:v>
                </c:pt>
                <c:pt idx="792">
                  <c:v>1.3287743416145974</c:v>
                </c:pt>
                <c:pt idx="793">
                  <c:v>1.3301501504623856</c:v>
                </c:pt>
                <c:pt idx="794">
                  <c:v>1.3316753284678842</c:v>
                </c:pt>
                <c:pt idx="795">
                  <c:v>1.333321886428394</c:v>
                </c:pt>
                <c:pt idx="796">
                  <c:v>1.3350583335166217</c:v>
                </c:pt>
                <c:pt idx="797">
                  <c:v>1.3368505945513631</c:v>
                </c:pt>
                <c:pt idx="798">
                  <c:v>1.3386639616095986</c:v>
                </c:pt>
                <c:pt idx="799">
                  <c:v>1.3404660930267445</c:v>
                </c:pt>
                <c:pt idx="800">
                  <c:v>1.3422312688327929</c:v>
                </c:pt>
                <c:pt idx="801">
                  <c:v>1.3439452838790311</c:v>
                </c:pt>
                <c:pt idx="802">
                  <c:v>1.3456084766308434</c:v>
                </c:pt>
                <c:pt idx="803">
                  <c:v>1.3472337282179467</c:v>
                </c:pt>
                <c:pt idx="804">
                  <c:v>1.3488392350912284</c:v>
                </c:pt>
                <c:pt idx="805">
                  <c:v>1.3504399996500887</c:v>
                </c:pt>
                <c:pt idx="806">
                  <c:v>1.3520423838540376</c:v>
                </c:pt>
                <c:pt idx="807">
                  <c:v>1.3536426893276692</c:v>
                </c:pt>
                <c:pt idx="808">
                  <c:v>1.3552282264433901</c:v>
                </c:pt>
                <c:pt idx="809">
                  <c:v>1.3567800178955272</c:v>
                </c:pt>
                <c:pt idx="810">
                  <c:v>1.3582772560859797</c:v>
                </c:pt>
                <c:pt idx="811">
                  <c:v>1.3597025926018507</c:v>
                </c:pt>
                <c:pt idx="812">
                  <c:v>1.3610463193701583</c:v>
                </c:pt>
                <c:pt idx="813">
                  <c:v>1.3623083055736076</c:v>
                </c:pt>
                <c:pt idx="814">
                  <c:v>1.3634978562359421</c:v>
                </c:pt>
                <c:pt idx="815">
                  <c:v>1.3646318713821555</c:v>
                </c:pt>
                <c:pt idx="816">
                  <c:v>1.3657314096475888</c:v>
                </c:pt>
                <c:pt idx="817">
                  <c:v>1.3668175197200709</c:v>
                </c:pt>
                <c:pt idx="818">
                  <c:v>1.3679081994001507</c:v>
                </c:pt>
                <c:pt idx="819">
                  <c:v>1.3690174821794558</c:v>
                </c:pt>
                <c:pt idx="820">
                  <c:v>1.3701558644838798</c:v>
                </c:pt>
                <c:pt idx="821">
                  <c:v>1.3713310370907281</c:v>
                </c:pt>
                <c:pt idx="822">
                  <c:v>1.3725485912521878</c:v>
                </c:pt>
                <c:pt idx="823">
                  <c:v>1.3738119596100984</c:v>
                </c:pt>
                <c:pt idx="824">
                  <c:v>1.3751203244188961</c:v>
                </c:pt>
                <c:pt idx="825">
                  <c:v>1.37646519060235</c:v>
                </c:pt>
                <c:pt idx="826">
                  <c:v>1.3778290583354169</c:v>
                </c:pt>
                <c:pt idx="827">
                  <c:v>1.3791886325918528</c:v>
                </c:pt>
                <c:pt idx="828">
                  <c:v>1.3805208989752569</c:v>
                </c:pt>
                <c:pt idx="829">
                  <c:v>1.3818080931767063</c:v>
                </c:pt>
                <c:pt idx="830">
                  <c:v>1.383039118670333</c:v>
                </c:pt>
                <c:pt idx="831">
                  <c:v>1.3842082498375412</c:v>
                </c:pt>
                <c:pt idx="832">
                  <c:v>1.3853137378155467</c:v>
                </c:pt>
                <c:pt idx="833">
                  <c:v>1.3863579067233196</c:v>
                </c:pt>
                <c:pt idx="834">
                  <c:v>1.3873484716320923</c:v>
                </c:pt>
                <c:pt idx="835">
                  <c:v>1.3883000328417898</c:v>
                </c:pt>
                <c:pt idx="836">
                  <c:v>1.3892347705573609</c:v>
                </c:pt>
                <c:pt idx="837">
                  <c:v>1.3901820417395654</c:v>
                </c:pt>
                <c:pt idx="838">
                  <c:v>1.3911774001499628</c:v>
                </c:pt>
                <c:pt idx="839">
                  <c:v>1.3922612924768811</c:v>
                </c:pt>
                <c:pt idx="840">
                  <c:v>1.3934769415646091</c:v>
                </c:pt>
                <c:pt idx="841">
                  <c:v>1.39486735236191</c:v>
                </c:pt>
                <c:pt idx="842">
                  <c:v>1.3964720155461139</c:v>
                </c:pt>
                <c:pt idx="843">
                  <c:v>1.3983231604598854</c:v>
                </c:pt>
                <c:pt idx="844">
                  <c:v>1.4004411659585108</c:v>
                </c:pt>
                <c:pt idx="845">
                  <c:v>1.4028305977005753</c:v>
                </c:pt>
                <c:pt idx="846">
                  <c:v>1.4054791318170461</c:v>
                </c:pt>
                <c:pt idx="847">
                  <c:v>1.4083594094976259</c:v>
                </c:pt>
                <c:pt idx="848">
                  <c:v>1.4114324620844791</c:v>
                </c:pt>
                <c:pt idx="849">
                  <c:v>1.4146521357660589</c:v>
                </c:pt>
                <c:pt idx="850">
                  <c:v>1.417969495826044</c:v>
                </c:pt>
                <c:pt idx="851">
                  <c:v>1.4213355441639595</c:v>
                </c:pt>
                <c:pt idx="852">
                  <c:v>1.4247027002749317</c:v>
                </c:pt>
                <c:pt idx="853">
                  <c:v>1.4280266712321925</c:v>
                </c:pt>
                <c:pt idx="854">
                  <c:v>1.4312682697325674</c:v>
                </c:pt>
                <c:pt idx="855">
                  <c:v>1.4343941081729572</c:v>
                </c:pt>
                <c:pt idx="856">
                  <c:v>1.437376919670083</c:v>
                </c:pt>
                <c:pt idx="857">
                  <c:v>1.4401963629092733</c:v>
                </c:pt>
                <c:pt idx="858">
                  <c:v>1.4428397764058989</c:v>
                </c:pt>
                <c:pt idx="859">
                  <c:v>1.4453026552361914</c:v>
                </c:pt>
                <c:pt idx="860">
                  <c:v>1.4475897554111476</c:v>
                </c:pt>
                <c:pt idx="861">
                  <c:v>1.4497170546863289</c:v>
                </c:pt>
                <c:pt idx="862">
                  <c:v>1.4517128421394658</c:v>
                </c:pt>
                <c:pt idx="863">
                  <c:v>1.4536154941264692</c:v>
                </c:pt>
                <c:pt idx="864">
                  <c:v>1.4554672472881787</c:v>
                </c:pt>
                <c:pt idx="865">
                  <c:v>1.4573062713321676</c:v>
                </c:pt>
                <c:pt idx="866">
                  <c:v>1.4591606176955769</c:v>
                </c:pt>
                <c:pt idx="867">
                  <c:v>1.461045435991003</c:v>
                </c:pt>
                <c:pt idx="868">
                  <c:v>1.4629622743314179</c:v>
                </c:pt>
                <c:pt idx="869">
                  <c:v>1.4649003552611854</c:v>
                </c:pt>
                <c:pt idx="870">
                  <c:v>1.4668415753061743</c:v>
                </c:pt>
                <c:pt idx="871">
                  <c:v>1.4687690468882788</c:v>
                </c:pt>
                <c:pt idx="872">
                  <c:v>1.4706761870532374</c:v>
                </c:pt>
                <c:pt idx="873">
                  <c:v>1.4725731209197708</c:v>
                </c:pt>
                <c:pt idx="874">
                  <c:v>1.4744879695076238</c:v>
                </c:pt>
                <c:pt idx="875">
                  <c:v>1.4764626260434899</c:v>
                </c:pt>
                <c:pt idx="876">
                  <c:v>1.4785460867783062</c:v>
                </c:pt>
                <c:pt idx="877">
                  <c:v>1.4807888211447144</c:v>
                </c:pt>
                <c:pt idx="878">
                  <c:v>1.4832382420894783</c:v>
                </c:pt>
                <c:pt idx="879">
                  <c:v>1.4859336823294182</c:v>
                </c:pt>
                <c:pt idx="880">
                  <c:v>1.4889013667083235</c:v>
                </c:pt>
                <c:pt idx="881">
                  <c:v>1.4921519458135473</c:v>
                </c:pt>
                <c:pt idx="882">
                  <c:v>1.4956822273431649</c:v>
                </c:pt>
                <c:pt idx="883">
                  <c:v>1.4994793634091481</c:v>
                </c:pt>
                <c:pt idx="884">
                  <c:v>1.5035237627593108</c:v>
                </c:pt>
                <c:pt idx="885">
                  <c:v>1.5077893000749816</c:v>
                </c:pt>
                <c:pt idx="886">
                  <c:v>1.5122428392901779</c:v>
                </c:pt>
                <c:pt idx="887">
                  <c:v>1.516845295426144</c:v>
                </c:pt>
                <c:pt idx="888">
                  <c:v>1.5215544714321425</c:v>
                </c:pt>
                <c:pt idx="889">
                  <c:v>1.5263285285678585</c:v>
                </c:pt>
                <c:pt idx="890">
                  <c:v>1.5311287134716327</c:v>
                </c:pt>
                <c:pt idx="891">
                  <c:v>1.5359205809547618</c:v>
                </c:pt>
                <c:pt idx="892">
                  <c:v>1.5406741595101228</c:v>
                </c:pt>
                <c:pt idx="893">
                  <c:v>1.5453646638840295</c:v>
                </c:pt>
                <c:pt idx="894">
                  <c:v>1.5499747485128721</c:v>
                </c:pt>
                <c:pt idx="895">
                  <c:v>1.5544965707073235</c:v>
                </c:pt>
                <c:pt idx="896">
                  <c:v>1.5589310651837043</c:v>
                </c:pt>
                <c:pt idx="897">
                  <c:v>1.5632847219195201</c:v>
                </c:pt>
                <c:pt idx="898">
                  <c:v>1.5675661832041989</c:v>
                </c:pt>
                <c:pt idx="899">
                  <c:v>1.5717835957010746</c:v>
                </c:pt>
                <c:pt idx="900">
                  <c:v>1.5759424849787551</c:v>
                </c:pt>
                <c:pt idx="901">
                  <c:v>1.5800447152211947</c:v>
                </c:pt>
                <c:pt idx="902">
                  <c:v>1.5840889178705324</c:v>
                </c:pt>
                <c:pt idx="903">
                  <c:v>1.5880712904773808</c:v>
                </c:pt>
                <c:pt idx="904">
                  <c:v>1.5919862158960258</c:v>
                </c:pt>
                <c:pt idx="905">
                  <c:v>1.5958276304923769</c:v>
                </c:pt>
                <c:pt idx="906">
                  <c:v>1.5995908924768809</c:v>
                </c:pt>
                <c:pt idx="907">
                  <c:v>1.6032738279430143</c:v>
                </c:pt>
                <c:pt idx="908">
                  <c:v>1.6068776248937766</c:v>
                </c:pt>
                <c:pt idx="909">
                  <c:v>1.6104088717820546</c:v>
                </c:pt>
                <c:pt idx="910">
                  <c:v>1.6138812591852039</c:v>
                </c:pt>
                <c:pt idx="911">
                  <c:v>1.6173145495626096</c:v>
                </c:pt>
                <c:pt idx="912">
                  <c:v>1.6207311661084733</c:v>
                </c:pt>
                <c:pt idx="913">
                  <c:v>1.6241525048737822</c:v>
                </c:pt>
                <c:pt idx="914">
                  <c:v>1.6275958722819299</c:v>
                </c:pt>
                <c:pt idx="915">
                  <c:v>1.6310721455636097</c:v>
                </c:pt>
                <c:pt idx="916">
                  <c:v>1.6345851794051489</c:v>
                </c:pt>
                <c:pt idx="917">
                  <c:v>1.6381335886528368</c:v>
                </c:pt>
                <c:pt idx="918">
                  <c:v>1.6417133181204699</c:v>
                </c:pt>
                <c:pt idx="919">
                  <c:v>1.645319096475881</c:v>
                </c:pt>
                <c:pt idx="920">
                  <c:v>1.6489452765308672</c:v>
                </c:pt>
                <c:pt idx="921">
                  <c:v>1.6525874844288928</c:v>
                </c:pt>
                <c:pt idx="922">
                  <c:v>1.6562442854786303</c:v>
                </c:pt>
                <c:pt idx="923">
                  <c:v>1.6599169996001002</c:v>
                </c:pt>
                <c:pt idx="924">
                  <c:v>1.6636078141464639</c:v>
                </c:pt>
                <c:pt idx="925">
                  <c:v>1.6673178972756815</c:v>
                </c:pt>
                <c:pt idx="926">
                  <c:v>1.6710470914771309</c:v>
                </c:pt>
                <c:pt idx="927">
                  <c:v>1.6747964550362413</c:v>
                </c:pt>
                <c:pt idx="928">
                  <c:v>1.6785731753561612</c:v>
                </c:pt>
                <c:pt idx="929">
                  <c:v>1.6823943323669086</c:v>
                </c:pt>
                <c:pt idx="930">
                  <c:v>1.6862862397400651</c:v>
                </c:pt>
                <c:pt idx="931">
                  <c:v>1.6902806757310673</c:v>
                </c:pt>
                <c:pt idx="932">
                  <c:v>1.69441191672082</c:v>
                </c:pt>
                <c:pt idx="933">
                  <c:v>1.6987147918520371</c:v>
                </c:pt>
                <c:pt idx="934">
                  <c:v>1.7032197339165209</c:v>
                </c:pt>
                <c:pt idx="935">
                  <c:v>1.7079437812046989</c:v>
                </c:pt>
                <c:pt idx="936">
                  <c:v>1.7128834310922272</c:v>
                </c:pt>
                <c:pt idx="937">
                  <c:v>1.7180159776555861</c:v>
                </c:pt>
                <c:pt idx="938">
                  <c:v>1.7233085110222446</c:v>
                </c:pt>
                <c:pt idx="939">
                  <c:v>1.7287273586103473</c:v>
                </c:pt>
                <c:pt idx="940">
                  <c:v>1.7342430310922268</c:v>
                </c:pt>
                <c:pt idx="941">
                  <c:v>1.7398318323419144</c:v>
                </c:pt>
                <c:pt idx="942">
                  <c:v>1.7454762296425894</c:v>
                </c:pt>
                <c:pt idx="943">
                  <c:v>1.751163485228693</c:v>
                </c:pt>
                <c:pt idx="944">
                  <c:v>1.756882645088728</c:v>
                </c:pt>
                <c:pt idx="945">
                  <c:v>1.7626223277180706</c:v>
                </c:pt>
                <c:pt idx="946">
                  <c:v>1.7683709067733069</c:v>
                </c:pt>
                <c:pt idx="947">
                  <c:v>1.7741179601099728</c:v>
                </c:pt>
                <c:pt idx="948">
                  <c:v>1.7798558409897525</c:v>
                </c:pt>
                <c:pt idx="949">
                  <c:v>1.7855827965008748</c:v>
                </c:pt>
                <c:pt idx="950">
                  <c:v>1.7913089527618098</c:v>
                </c:pt>
                <c:pt idx="951">
                  <c:v>1.797062157060735</c:v>
                </c:pt>
                <c:pt idx="952">
                  <c:v>1.8028885796550864</c:v>
                </c:pt>
                <c:pt idx="953">
                  <c:v>1.8088472071982005</c:v>
                </c:pt>
                <c:pt idx="954">
                  <c:v>1.8150021146213446</c:v>
                </c:pt>
                <c:pt idx="955">
                  <c:v>1.8214159609097726</c:v>
                </c:pt>
                <c:pt idx="956">
                  <c:v>1.8281454746813293</c:v>
                </c:pt>
                <c:pt idx="957">
                  <c:v>1.8352387535116219</c:v>
                </c:pt>
                <c:pt idx="958">
                  <c:v>1.8427341337165708</c:v>
                </c:pt>
                <c:pt idx="959">
                  <c:v>1.8506605207698075</c:v>
                </c:pt>
                <c:pt idx="960">
                  <c:v>1.8590388960759812</c:v>
                </c:pt>
                <c:pt idx="961">
                  <c:v>1.8678829690077483</c:v>
                </c:pt>
                <c:pt idx="962">
                  <c:v>1.877197112271932</c:v>
                </c:pt>
                <c:pt idx="963">
                  <c:v>1.8869741360159962</c:v>
                </c:pt>
                <c:pt idx="964">
                  <c:v>1.897197229892527</c:v>
                </c:pt>
                <c:pt idx="965">
                  <c:v>1.9078457681579601</c:v>
                </c:pt>
                <c:pt idx="966">
                  <c:v>1.9189005312671832</c:v>
                </c:pt>
                <c:pt idx="967">
                  <c:v>1.9303448276930766</c:v>
                </c:pt>
                <c:pt idx="968">
                  <c:v>1.942161299175206</c:v>
                </c:pt>
                <c:pt idx="969">
                  <c:v>1.9543269501624594</c:v>
                </c:pt>
                <c:pt idx="970">
                  <c:v>1.9668097417145713</c:v>
                </c:pt>
                <c:pt idx="971">
                  <c:v>1.9795687723569111</c:v>
                </c:pt>
                <c:pt idx="972">
                  <c:v>1.9925585192701822</c:v>
                </c:pt>
                <c:pt idx="973">
                  <c:v>2.0057366708322917</c:v>
                </c:pt>
                <c:pt idx="974">
                  <c:v>2.0190733909522618</c:v>
                </c:pt>
                <c:pt idx="975">
                  <c:v>2.0325581275181208</c:v>
                </c:pt>
                <c:pt idx="976">
                  <c:v>2.0462008603349169</c:v>
                </c:pt>
                <c:pt idx="977">
                  <c:v>2.0600271970007507</c:v>
                </c:pt>
                <c:pt idx="978">
                  <c:v>2.0740687534616349</c:v>
                </c:pt>
                <c:pt idx="979">
                  <c:v>2.088352660984754</c:v>
                </c:pt>
                <c:pt idx="980">
                  <c:v>2.1028956968257941</c:v>
                </c:pt>
                <c:pt idx="981">
                  <c:v>2.1177047465133723</c:v>
                </c:pt>
                <c:pt idx="982">
                  <c:v>2.1327791832041996</c:v>
                </c:pt>
                <c:pt idx="983">
                  <c:v>2.1481118922769316</c:v>
                </c:pt>
                <c:pt idx="984">
                  <c:v>2.163691773456637</c:v>
                </c:pt>
                <c:pt idx="985">
                  <c:v>2.1795099817545625</c:v>
                </c:pt>
                <c:pt idx="986">
                  <c:v>2.1955660660834799</c:v>
                </c:pt>
                <c:pt idx="987">
                  <c:v>2.2118694675831057</c:v>
                </c:pt>
                <c:pt idx="988">
                  <c:v>2.2284365126218457</c:v>
                </c:pt>
                <c:pt idx="989">
                  <c:v>2.2452853744563868</c:v>
                </c:pt>
                <c:pt idx="990">
                  <c:v>2.2624307414146476</c:v>
                </c:pt>
                <c:pt idx="991">
                  <c:v>2.2798793886528381</c:v>
                </c:pt>
                <c:pt idx="992">
                  <c:v>2.2976284182454401</c:v>
                </c:pt>
                <c:pt idx="993">
                  <c:v>2.3156685369157723</c:v>
                </c:pt>
                <c:pt idx="994">
                  <c:v>2.3339923344163971</c:v>
                </c:pt>
                <c:pt idx="995">
                  <c:v>2.3526024286928275</c:v>
                </c:pt>
                <c:pt idx="996">
                  <c:v>2.3715137645588613</c:v>
                </c:pt>
                <c:pt idx="997">
                  <c:v>2.3907505943014256</c:v>
                </c:pt>
                <c:pt idx="998">
                  <c:v>2.4103427734066494</c:v>
                </c:pt>
                <c:pt idx="999">
                  <c:v>2.4303227238690335</c:v>
                </c:pt>
                <c:pt idx="1000">
                  <c:v>2.4507210945763567</c:v>
                </c:pt>
                <c:pt idx="1001">
                  <c:v>2.4715615053236704</c:v>
                </c:pt>
                <c:pt idx="1002">
                  <c:v>2.4928572941264697</c:v>
                </c:pt>
                <c:pt idx="1003">
                  <c:v>2.5146110309422656</c:v>
                </c:pt>
                <c:pt idx="1004">
                  <c:v>2.5368150470882291</c:v>
                </c:pt>
                <c:pt idx="1005">
                  <c:v>2.559452016545865</c:v>
                </c:pt>
                <c:pt idx="1006">
                  <c:v>2.5824955422644353</c:v>
                </c:pt>
                <c:pt idx="1007">
                  <c:v>2.6059103353161728</c:v>
                </c:pt>
                <c:pt idx="1008">
                  <c:v>2.6296522539365172</c:v>
                </c:pt>
                <c:pt idx="1009">
                  <c:v>2.6536695268682848</c:v>
                </c:pt>
                <c:pt idx="1010">
                  <c:v>2.6779061170207465</c:v>
                </c:pt>
                <c:pt idx="1011">
                  <c:v>2.7023068592351929</c:v>
                </c:pt>
                <c:pt idx="1012">
                  <c:v>2.7268227499625111</c:v>
                </c:pt>
                <c:pt idx="1013">
                  <c:v>2.7514147345663602</c:v>
                </c:pt>
                <c:pt idx="1014">
                  <c:v>2.7760552985753573</c:v>
                </c:pt>
                <c:pt idx="1015">
                  <c:v>2.8007275580604856</c:v>
                </c:pt>
                <c:pt idx="1016">
                  <c:v>2.8254220063984015</c:v>
                </c:pt>
                <c:pt idx="1017">
                  <c:v>2.8501326290427409</c:v>
                </c:pt>
                <c:pt idx="1018">
                  <c:v>2.8748547182704343</c:v>
                </c:pt>
                <c:pt idx="1019">
                  <c:v>2.8995850856285945</c:v>
                </c:pt>
                <c:pt idx="1020">
                  <c:v>2.9243239465133732</c:v>
                </c:pt>
                <c:pt idx="1021">
                  <c:v>2.9490776202949278</c:v>
                </c:pt>
                <c:pt idx="1022">
                  <c:v>2.9738601935516136</c:v>
                </c:pt>
                <c:pt idx="1023">
                  <c:v>2.9986915626593369</c:v>
                </c:pt>
                <c:pt idx="1024">
                  <c:v>3.0235922089977527</c:v>
                </c:pt>
                <c:pt idx="1025">
                  <c:v>3.0485790529867556</c:v>
                </c:pt>
                <c:pt idx="1026">
                  <c:v>3.0736656769307698</c:v>
                </c:pt>
                <c:pt idx="1027">
                  <c:v>3.0988652120469902</c:v>
                </c:pt>
                <c:pt idx="1028">
                  <c:v>3.1241924651837065</c:v>
                </c:pt>
                <c:pt idx="1029">
                  <c:v>3.149664443639093</c:v>
                </c:pt>
                <c:pt idx="1030">
                  <c:v>3.1753002267433161</c:v>
                </c:pt>
                <c:pt idx="1031">
                  <c:v>3.2011211450137487</c:v>
                </c:pt>
                <c:pt idx="1032">
                  <c:v>3.2271519145213721</c:v>
                </c:pt>
                <c:pt idx="1033">
                  <c:v>3.2534219625593628</c:v>
                </c:pt>
                <c:pt idx="1034">
                  <c:v>3.2799646154961284</c:v>
                </c:pt>
                <c:pt idx="1035">
                  <c:v>3.30681311397151</c:v>
                </c:pt>
                <c:pt idx="1036">
                  <c:v>3.33399634981255</c:v>
                </c:pt>
                <c:pt idx="1037">
                  <c:v>3.3615384594851316</c:v>
                </c:pt>
                <c:pt idx="1038">
                  <c:v>3.389461732366911</c:v>
                </c:pt>
                <c:pt idx="1039">
                  <c:v>3.4177879672581888</c:v>
                </c:pt>
                <c:pt idx="1040">
                  <c:v>3.4465357603599127</c:v>
                </c:pt>
                <c:pt idx="1041">
                  <c:v>3.4757157560110006</c:v>
                </c:pt>
                <c:pt idx="1042">
                  <c:v>3.5053265643589135</c:v>
                </c:pt>
                <c:pt idx="1043">
                  <c:v>3.5353525698075514</c:v>
                </c:pt>
                <c:pt idx="1044">
                  <c:v>3.5657644423894057</c:v>
                </c:pt>
                <c:pt idx="1045">
                  <c:v>3.5965227077730604</c:v>
                </c:pt>
                <c:pt idx="1046">
                  <c:v>3.6275827949012776</c:v>
                </c:pt>
                <c:pt idx="1047">
                  <c:v>3.6588986341414675</c:v>
                </c:pt>
                <c:pt idx="1048">
                  <c:v>3.6904231661084754</c:v>
                </c:pt>
                <c:pt idx="1049">
                  <c:v>3.7221068175456162</c:v>
                </c:pt>
                <c:pt idx="1050">
                  <c:v>3.7538969851037267</c:v>
                </c:pt>
                <c:pt idx="1051">
                  <c:v>3.7857411021744589</c:v>
                </c:pt>
                <c:pt idx="1052">
                  <c:v>3.8175923063734087</c:v>
                </c:pt>
                <c:pt idx="1053">
                  <c:v>3.8494134848787827</c:v>
                </c:pt>
                <c:pt idx="1054">
                  <c:v>3.8811764951262209</c:v>
                </c:pt>
                <c:pt idx="1055">
                  <c:v>3.9128566620844811</c:v>
                </c:pt>
                <c:pt idx="1056">
                  <c:v>3.9444247567108244</c:v>
                </c:pt>
                <c:pt idx="1057">
                  <c:v>3.9758400873781579</c:v>
                </c:pt>
                <c:pt idx="1058">
                  <c:v>4.0070488342414423</c:v>
                </c:pt>
                <c:pt idx="1059">
                  <c:v>4.0379891162709347</c:v>
                </c:pt>
                <c:pt idx="1060">
                  <c:v>4.0686002593351684</c:v>
                </c:pt>
                <c:pt idx="1061">
                  <c:v>4.0988331943014273</c:v>
                </c:pt>
                <c:pt idx="1062">
                  <c:v>4.1286625444638867</c:v>
                </c:pt>
                <c:pt idx="1063">
                  <c:v>4.1581021424643865</c:v>
                </c:pt>
                <c:pt idx="1064">
                  <c:v>4.1872205462134495</c:v>
                </c:pt>
                <c:pt idx="1065">
                  <c:v>4.2161528474881305</c:v>
                </c:pt>
                <c:pt idx="1066">
                  <c:v>4.2451180900274963</c:v>
                </c:pt>
                <c:pt idx="1067">
                  <c:v>4.2744526071482163</c:v>
                </c:pt>
                <c:pt idx="1068">
                  <c:v>4.3046337457135744</c:v>
                </c:pt>
                <c:pt idx="1069">
                  <c:v>4.336238564958764</c:v>
                </c:pt>
                <c:pt idx="1070">
                  <c:v>4.3698199278180487</c:v>
                </c:pt>
                <c:pt idx="1071">
                  <c:v>4.4057595199700108</c:v>
                </c:pt>
                <c:pt idx="1072">
                  <c:v>4.4441816654836321</c:v>
                </c:pt>
                <c:pt idx="1073">
                  <c:v>4.4849536274431419</c:v>
                </c:pt>
                <c:pt idx="1074">
                  <c:v>4.5277330339415176</c:v>
                </c:pt>
                <c:pt idx="1075">
                  <c:v>4.5720256953261718</c:v>
                </c:pt>
                <c:pt idx="1076">
                  <c:v>4.6172570172456915</c:v>
                </c:pt>
                <c:pt idx="1077">
                  <c:v>4.6628635930017523</c:v>
                </c:pt>
                <c:pt idx="1078">
                  <c:v>4.7083748141464667</c:v>
                </c:pt>
                <c:pt idx="1079">
                  <c:v>4.7534412068982776</c:v>
                </c:pt>
                <c:pt idx="1080">
                  <c:v>4.7978104296925794</c:v>
                </c:pt>
                <c:pt idx="1081">
                  <c:v>4.841301385853539</c:v>
                </c:pt>
                <c:pt idx="1082">
                  <c:v>4.8838138063984031</c:v>
                </c:pt>
                <c:pt idx="1083">
                  <c:v>4.9253518501874565</c:v>
                </c:pt>
                <c:pt idx="1084">
                  <c:v>4.9660145640589883</c:v>
                </c:pt>
                <c:pt idx="1085">
                  <c:v>5.0059433733566632</c:v>
                </c:pt>
                <c:pt idx="1086">
                  <c:v>5.0452658511372181</c:v>
                </c:pt>
                <c:pt idx="1087">
                  <c:v>5.084076374356413</c:v>
                </c:pt>
                <c:pt idx="1088">
                  <c:v>5.1224513514121499</c:v>
                </c:pt>
                <c:pt idx="1089">
                  <c:v>5.1604661452136993</c:v>
                </c:pt>
                <c:pt idx="1090">
                  <c:v>5.1981953152211977</c:v>
                </c:pt>
                <c:pt idx="1091">
                  <c:v>5.2357059068232967</c:v>
                </c:pt>
                <c:pt idx="1092">
                  <c:v>5.2730549217195728</c:v>
                </c:pt>
                <c:pt idx="1093">
                  <c:v>5.31028671657086</c:v>
                </c:pt>
                <c:pt idx="1094">
                  <c:v>5.3474256258935293</c:v>
                </c:pt>
                <c:pt idx="1095">
                  <c:v>5.3844712551862068</c:v>
                </c:pt>
                <c:pt idx="1096">
                  <c:v>5.4214040225443672</c:v>
                </c:pt>
                <c:pt idx="1097">
                  <c:v>5.4581968260434932</c:v>
                </c:pt>
                <c:pt idx="1098">
                  <c:v>5.4948244073981538</c:v>
                </c:pt>
                <c:pt idx="1099">
                  <c:v>5.5312669822544418</c:v>
                </c:pt>
                <c:pt idx="1100">
                  <c:v>5.5675089898525423</c:v>
                </c:pt>
                <c:pt idx="1101">
                  <c:v>5.6035354195951061</c:v>
                </c:pt>
                <c:pt idx="1102">
                  <c:v>5.639328511522125</c:v>
                </c:pt>
                <c:pt idx="1103">
                  <c:v>5.6748673216196011</c:v>
                </c:pt>
                <c:pt idx="1104">
                  <c:v>5.7101318563859103</c:v>
                </c:pt>
                <c:pt idx="1105">
                  <c:v>5.7451100195951081</c:v>
                </c:pt>
                <c:pt idx="1106">
                  <c:v>5.7798014407398215</c:v>
                </c:pt>
                <c:pt idx="1107">
                  <c:v>5.8142140444388959</c:v>
                </c:pt>
                <c:pt idx="1108">
                  <c:v>5.8483558557860587</c:v>
                </c:pt>
                <c:pt idx="1109">
                  <c:v>5.8822274370407461</c:v>
                </c:pt>
                <c:pt idx="1110">
                  <c:v>5.9158180177955577</c:v>
                </c:pt>
                <c:pt idx="1111">
                  <c:v>5.9491062561359715</c:v>
                </c:pt>
                <c:pt idx="1112">
                  <c:v>5.9820656051487191</c:v>
                </c:pt>
                <c:pt idx="1113">
                  <c:v>6.0146726343914079</c:v>
                </c:pt>
                <c:pt idx="1114">
                  <c:v>6.0469151549612654</c:v>
                </c:pt>
                <c:pt idx="1115">
                  <c:v>6.0787964040489939</c:v>
                </c:pt>
                <c:pt idx="1116">
                  <c:v>6.110333010297432</c:v>
                </c:pt>
                <c:pt idx="1117">
                  <c:v>6.1415489251687143</c:v>
                </c:pt>
                <c:pt idx="1118">
                  <c:v>6.1724705824044053</c:v>
                </c:pt>
                <c:pt idx="1119">
                  <c:v>6.2031259963009315</c:v>
                </c:pt>
                <c:pt idx="1120">
                  <c:v>6.2335461990002567</c:v>
                </c:pt>
                <c:pt idx="1121">
                  <c:v>6.263766119970013</c:v>
                </c:pt>
                <c:pt idx="1122">
                  <c:v>6.2938229684578921</c:v>
                </c:pt>
                <c:pt idx="1123">
                  <c:v>6.3237519266683391</c:v>
                </c:pt>
                <c:pt idx="1124">
                  <c:v>6.3535810842789378</c:v>
                </c:pt>
                <c:pt idx="1125">
                  <c:v>6.3833286223944077</c:v>
                </c:pt>
                <c:pt idx="1126">
                  <c:v>6.4130035509622667</c:v>
                </c:pt>
                <c:pt idx="1127">
                  <c:v>6.4426077540115045</c:v>
                </c:pt>
                <c:pt idx="1128">
                  <c:v>6.4721362945263765</c:v>
                </c:pt>
                <c:pt idx="1129">
                  <c:v>6.5015761119720148</c:v>
                </c:pt>
                <c:pt idx="1130">
                  <c:v>6.5309052099475204</c:v>
                </c:pt>
                <c:pt idx="1131">
                  <c:v>6.5600932204448972</c:v>
                </c:pt>
                <c:pt idx="1132">
                  <c:v>6.58910322359411</c:v>
                </c:pt>
                <c:pt idx="1133">
                  <c:v>6.6178945686578441</c:v>
                </c:pt>
                <c:pt idx="1134">
                  <c:v>6.6464262323419225</c:v>
                </c:pt>
                <c:pt idx="1135">
                  <c:v>6.6746605368158054</c:v>
                </c:pt>
                <c:pt idx="1136">
                  <c:v>6.7025673373156804</c:v>
                </c:pt>
                <c:pt idx="1137">
                  <c:v>6.730128465233701</c:v>
                </c:pt>
                <c:pt idx="1138">
                  <c:v>6.7573413983504214</c:v>
                </c:pt>
                <c:pt idx="1139">
                  <c:v>6.7842201431142284</c:v>
                </c:pt>
                <c:pt idx="1140">
                  <c:v>6.8107922534866354</c:v>
                </c:pt>
                <c:pt idx="1141">
                  <c:v>6.8370938267933097</c:v>
                </c:pt>
                <c:pt idx="1142">
                  <c:v>6.8631652723819121</c:v>
                </c:pt>
                <c:pt idx="1143">
                  <c:v>6.8890489500125049</c:v>
                </c:pt>
                <c:pt idx="1144">
                  <c:v>6.9147886386403483</c:v>
                </c:pt>
                <c:pt idx="1145">
                  <c:v>6.9404311669582679</c:v>
                </c:pt>
                <c:pt idx="1146">
                  <c:v>6.9660307625093791</c:v>
                </c:pt>
                <c:pt idx="1147">
                  <c:v>6.9916555075731139</c:v>
                </c:pt>
                <c:pt idx="1148">
                  <c:v>7.0173938692326994</c:v>
                </c:pt>
                <c:pt idx="1149">
                  <c:v>7.0433595575606169</c:v>
                </c:pt>
                <c:pt idx="1150">
                  <c:v>7.0696941583104289</c:v>
                </c:pt>
                <c:pt idx="1151">
                  <c:v>7.0965672206948334</c:v>
                </c:pt>
                <c:pt idx="1152">
                  <c:v>7.124172864833799</c:v>
                </c:pt>
                <c:pt idx="1153">
                  <c:v>7.1527216483879101</c:v>
                </c:pt>
                <c:pt idx="1154">
                  <c:v>7.1824273552112068</c:v>
                </c:pt>
                <c:pt idx="1155">
                  <c:v>7.213491105223703</c:v>
                </c:pt>
                <c:pt idx="1156">
                  <c:v>7.2460882091977092</c:v>
                </c:pt>
                <c:pt idx="1157">
                  <c:v>7.2803590393901612</c:v>
                </c:pt>
                <c:pt idx="1158">
                  <c:v>7.3163884559860106</c:v>
                </c:pt>
                <c:pt idx="1159">
                  <c:v>7.354147410347422</c:v>
                </c:pt>
                <c:pt idx="1160">
                  <c:v>7.3933921409147789</c:v>
                </c:pt>
                <c:pt idx="1161">
                  <c:v>7.4335557564109056</c:v>
                </c:pt>
                <c:pt idx="1162">
                  <c:v>7.473680576505882</c:v>
                </c:pt>
                <c:pt idx="1163">
                  <c:v>7.5124213996500977</c:v>
                </c:pt>
                <c:pt idx="1164">
                  <c:v>7.5481380209947604</c:v>
                </c:pt>
                <c:pt idx="1165">
                  <c:v>7.5791039838540453</c:v>
                </c:pt>
                <c:pt idx="1166">
                  <c:v>7.6038297564109056</c:v>
                </c:pt>
                <c:pt idx="1167">
                  <c:v>7.6214061948013079</c:v>
                </c:pt>
                <c:pt idx="1168">
                  <c:v>7.6317153819545203</c:v>
                </c:pt>
                <c:pt idx="1169">
                  <c:v>7.6354060251437232</c:v>
                </c:pt>
                <c:pt idx="1170">
                  <c:v>7.6336482410897375</c:v>
                </c:pt>
                <c:pt idx="1171">
                  <c:v>7.6277989370157551</c:v>
                </c:pt>
                <c:pt idx="1172">
                  <c:v>7.6191431863034316</c:v>
                </c:pt>
                <c:pt idx="1173">
                  <c:v>7.608772679730075</c:v>
                </c:pt>
                <c:pt idx="1174">
                  <c:v>7.5975309487128309</c:v>
                </c:pt>
                <c:pt idx="1175">
                  <c:v>7.5859657816046084</c:v>
                </c:pt>
                <c:pt idx="1176">
                  <c:v>7.5743262967258271</c:v>
                </c:pt>
                <c:pt idx="1177">
                  <c:v>7.562650940364918</c:v>
                </c:pt>
                <c:pt idx="1178">
                  <c:v>7.5509142426893376</c:v>
                </c:pt>
                <c:pt idx="1179">
                  <c:v>7.5391522510872369</c:v>
                </c:pt>
                <c:pt idx="1180">
                  <c:v>7.5275145431642194</c:v>
                </c:pt>
                <c:pt idx="1181">
                  <c:v>7.5162523224693931</c:v>
                </c:pt>
                <c:pt idx="1182">
                  <c:v>7.5056821521119828</c:v>
                </c:pt>
                <c:pt idx="1183">
                  <c:v>7.4961487057735665</c:v>
                </c:pt>
                <c:pt idx="1184">
                  <c:v>7.4879883151712168</c:v>
                </c:pt>
                <c:pt idx="1185">
                  <c:v>7.4814919967008358</c:v>
                </c:pt>
                <c:pt idx="1186">
                  <c:v>7.4768733075731166</c:v>
                </c:pt>
                <c:pt idx="1187">
                  <c:v>7.4742496943764154</c:v>
                </c:pt>
                <c:pt idx="1188">
                  <c:v>7.473639335266193</c:v>
                </c:pt>
                <c:pt idx="1189">
                  <c:v>7.474969654636352</c:v>
                </c:pt>
                <c:pt idx="1190">
                  <c:v>7.4780978303424241</c:v>
                </c:pt>
                <c:pt idx="1191">
                  <c:v>7.4828438078480479</c:v>
                </c:pt>
                <c:pt idx="1192">
                  <c:v>7.4890254984753923</c:v>
                </c:pt>
                <c:pt idx="1193">
                  <c:v>7.4964800666833398</c:v>
                </c:pt>
                <c:pt idx="1194">
                  <c:v>7.50506655176207</c:v>
                </c:pt>
                <c:pt idx="1195">
                  <c:v>7.5146616006498483</c:v>
                </c:pt>
                <c:pt idx="1196">
                  <c:v>7.5251604009997601</c:v>
                </c:pt>
                <c:pt idx="1197">
                  <c:v>7.5364798318920379</c:v>
                </c:pt>
                <c:pt idx="1198">
                  <c:v>7.5485531504124062</c:v>
                </c:pt>
                <c:pt idx="1199">
                  <c:v>7.5613153559610193</c:v>
                </c:pt>
                <c:pt idx="1200">
                  <c:v>7.5746900880280013</c:v>
                </c:pt>
                <c:pt idx="1201">
                  <c:v>7.5885865951012335</c:v>
                </c:pt>
                <c:pt idx="1202">
                  <c:v>7.6029051475131304</c:v>
                </c:pt>
                <c:pt idx="1203">
                  <c:v>7.6175448410897388</c:v>
                </c:pt>
                <c:pt idx="1204">
                  <c:v>7.6324102138965362</c:v>
                </c:pt>
                <c:pt idx="1205">
                  <c:v>7.6474168145963617</c:v>
                </c:pt>
                <c:pt idx="1206">
                  <c:v>7.6624963406648448</c:v>
                </c:pt>
                <c:pt idx="1207">
                  <c:v>7.6775993356161063</c:v>
                </c:pt>
                <c:pt idx="1208">
                  <c:v>7.6926932151962131</c:v>
                </c:pt>
                <c:pt idx="1209">
                  <c:v>7.7077568782304517</c:v>
                </c:pt>
                <c:pt idx="1210">
                  <c:v>7.7227751622094578</c:v>
                </c:pt>
                <c:pt idx="1211">
                  <c:v>7.7377350388902872</c:v>
                </c:pt>
                <c:pt idx="1212">
                  <c:v>7.7526236891777156</c:v>
                </c:pt>
                <c:pt idx="1213">
                  <c:v>7.7674279921519727</c:v>
                </c:pt>
                <c:pt idx="1214">
                  <c:v>7.7821345883029336</c:v>
                </c:pt>
                <c:pt idx="1215">
                  <c:v>7.796729907123229</c:v>
                </c:pt>
                <c:pt idx="1216">
                  <c:v>7.8112007883529211</c:v>
                </c:pt>
                <c:pt idx="1217">
                  <c:v>7.8255362587853128</c:v>
                </c:pt>
                <c:pt idx="1218">
                  <c:v>7.8397293282179552</c:v>
                </c:pt>
                <c:pt idx="1219">
                  <c:v>7.8537775142714406</c:v>
                </c:pt>
                <c:pt idx="1220">
                  <c:v>7.8676824596850867</c:v>
                </c:pt>
                <c:pt idx="1221">
                  <c:v>7.8814495028243012</c:v>
                </c:pt>
                <c:pt idx="1222">
                  <c:v>7.8950869450137544</c:v>
                </c:pt>
                <c:pt idx="1223">
                  <c:v>7.9086039821044816</c:v>
                </c:pt>
                <c:pt idx="1224">
                  <c:v>7.9220064169457709</c:v>
                </c:pt>
                <c:pt idx="1225">
                  <c:v>7.9352903723569188</c:v>
                </c:pt>
                <c:pt idx="1226">
                  <c:v>7.9484365673581694</c:v>
                </c:pt>
                <c:pt idx="1227">
                  <c:v>7.961408963809057</c:v>
                </c:pt>
                <c:pt idx="1228">
                  <c:v>7.9741594517870622</c:v>
                </c:pt>
                <c:pt idx="1229">
                  <c:v>7.9866369628093068</c:v>
                </c:pt>
                <c:pt idx="1230">
                  <c:v>7.998797389202708</c:v>
                </c:pt>
                <c:pt idx="1231">
                  <c:v>8.010610143414155</c:v>
                </c:pt>
                <c:pt idx="1232">
                  <c:v>8.0220592072981844</c:v>
                </c:pt>
                <c:pt idx="1233">
                  <c:v>8.0331400125468715</c:v>
                </c:pt>
                <c:pt idx="1234">
                  <c:v>8.043854485728577</c:v>
                </c:pt>
                <c:pt idx="1235">
                  <c:v>8.0542056123969097</c:v>
                </c:pt>
                <c:pt idx="1236">
                  <c:v>8.0641930547863119</c:v>
                </c:pt>
                <c:pt idx="1237">
                  <c:v>8.0738110385903603</c:v>
                </c:pt>
                <c:pt idx="1238">
                  <c:v>8.0830478401399724</c:v>
                </c:pt>
                <c:pt idx="1239">
                  <c:v>8.0918861803049289</c:v>
                </c:pt>
                <c:pt idx="1240">
                  <c:v>8.1003054866283506</c:v>
                </c:pt>
                <c:pt idx="1241">
                  <c:v>8.1082861753061799</c:v>
                </c:pt>
                <c:pt idx="1242">
                  <c:v>8.1158128940265009</c:v>
                </c:pt>
                <c:pt idx="1243">
                  <c:v>8.1228732866283515</c:v>
                </c:pt>
                <c:pt idx="1244">
                  <c:v>8.1294536904274022</c:v>
                </c:pt>
                <c:pt idx="1245">
                  <c:v>8.1355367546113548</c:v>
                </c:pt>
                <c:pt idx="1246">
                  <c:v>8.1411026780305011</c:v>
                </c:pt>
                <c:pt idx="1247">
                  <c:v>8.1461316512871864</c:v>
                </c:pt>
                <c:pt idx="1248">
                  <c:v>8.1506060983254276</c:v>
                </c:pt>
                <c:pt idx="1249">
                  <c:v>8.1545126763809126</c:v>
                </c:pt>
                <c:pt idx="1250">
                  <c:v>8.1578422005498705</c:v>
                </c:pt>
                <c:pt idx="1251">
                  <c:v>8.1605853424144037</c:v>
                </c:pt>
                <c:pt idx="1252">
                  <c:v>8.1627254076980833</c:v>
                </c:pt>
                <c:pt idx="1253">
                  <c:v>8.1642327142714421</c:v>
                </c:pt>
                <c:pt idx="1254">
                  <c:v>8.1650646732317025</c:v>
                </c:pt>
                <c:pt idx="1255">
                  <c:v>8.1651721354161566</c:v>
                </c:pt>
                <c:pt idx="1256">
                  <c:v>8.1645083079730156</c:v>
                </c:pt>
                <c:pt idx="1257">
                  <c:v>8.163034866583363</c:v>
                </c:pt>
                <c:pt idx="1258">
                  <c:v>8.160722886228454</c:v>
                </c:pt>
                <c:pt idx="1259">
                  <c:v>8.1575501988503003</c:v>
                </c:pt>
                <c:pt idx="1260">
                  <c:v>8.1534971140714951</c:v>
                </c:pt>
                <c:pt idx="1261">
                  <c:v>8.1485416068982879</c:v>
                </c:pt>
                <c:pt idx="1262">
                  <c:v>8.1426558488378049</c:v>
                </c:pt>
                <c:pt idx="1263">
                  <c:v>8.1358056896775928</c:v>
                </c:pt>
                <c:pt idx="1264">
                  <c:v>8.1279524217445775</c:v>
                </c:pt>
                <c:pt idx="1265">
                  <c:v>8.1190547640090092</c:v>
                </c:pt>
                <c:pt idx="1266">
                  <c:v>8.1090705694076597</c:v>
                </c:pt>
                <c:pt idx="1267">
                  <c:v>8.0979602604349044</c:v>
                </c:pt>
                <c:pt idx="1268">
                  <c:v>8.0856935786053619</c:v>
                </c:pt>
                <c:pt idx="1269">
                  <c:v>8.072258875281193</c:v>
                </c:pt>
                <c:pt idx="1270">
                  <c:v>8.0576730270432542</c:v>
                </c:pt>
                <c:pt idx="1271">
                  <c:v>8.0419897713571729</c:v>
                </c:pt>
                <c:pt idx="1272">
                  <c:v>8.0253052037990642</c:v>
                </c:pt>
                <c:pt idx="1273">
                  <c:v>8.0077604498875417</c:v>
                </c:pt>
                <c:pt idx="1274">
                  <c:v>7.9895382830292547</c:v>
                </c:pt>
                <c:pt idx="1275">
                  <c:v>7.9708468622344544</c:v>
                </c:pt>
                <c:pt idx="1276">
                  <c:v>7.9518899336665969</c:v>
                </c:pt>
                <c:pt idx="1277">
                  <c:v>7.9328337951512262</c:v>
                </c:pt>
                <c:pt idx="1278">
                  <c:v>7.9137838151962168</c:v>
                </c:pt>
                <c:pt idx="1279">
                  <c:v>7.894776733766574</c:v>
                </c:pt>
                <c:pt idx="1280">
                  <c:v>7.8757870646838457</c:v>
                </c:pt>
                <c:pt idx="1281">
                  <c:v>7.8567409898525504</c:v>
                </c:pt>
                <c:pt idx="1282">
                  <c:v>7.8375311179205323</c:v>
                </c:pt>
                <c:pt idx="1283">
                  <c:v>7.8180299884029134</c:v>
                </c:pt>
                <c:pt idx="1284">
                  <c:v>7.7981036071982146</c:v>
                </c:pt>
                <c:pt idx="1285">
                  <c:v>7.7776248174956422</c:v>
                </c:pt>
                <c:pt idx="1286">
                  <c:v>7.756484362159477</c:v>
                </c:pt>
                <c:pt idx="1287">
                  <c:v>7.7345985131717239</c:v>
                </c:pt>
                <c:pt idx="1288">
                  <c:v>7.7119133818045658</c:v>
                </c:pt>
                <c:pt idx="1289">
                  <c:v>7.6884066367408312</c:v>
                </c:pt>
                <c:pt idx="1290">
                  <c:v>7.6640877218195618</c:v>
                </c:pt>
                <c:pt idx="1291">
                  <c:v>7.6389954410897429</c:v>
                </c:pt>
                <c:pt idx="1292">
                  <c:v>7.6131897563109403</c:v>
                </c:pt>
                <c:pt idx="1293">
                  <c:v>7.5867385737065902</c:v>
                </c:pt>
                <c:pt idx="1294">
                  <c:v>7.5597055311172401</c:v>
                </c:pt>
                <c:pt idx="1295">
                  <c:v>7.53214274376408</c:v>
                </c:pt>
                <c:pt idx="1296">
                  <c:v>7.5040864230942486</c:v>
                </c:pt>
                <c:pt idx="1297">
                  <c:v>7.4755523192702036</c:v>
                </c:pt>
                <c:pt idx="1298">
                  <c:v>7.4465319847538343</c:v>
                </c:pt>
                <c:pt idx="1299">
                  <c:v>7.4169928468883004</c:v>
                </c:pt>
                <c:pt idx="1300">
                  <c:v>7.3868826838790493</c:v>
                </c:pt>
                <c:pt idx="1301">
                  <c:v>7.3561365916521062</c:v>
                </c:pt>
                <c:pt idx="1302">
                  <c:v>7.3246845343664262</c:v>
                </c:pt>
                <c:pt idx="1303">
                  <c:v>7.2924581796051147</c:v>
                </c:pt>
                <c:pt idx="1304">
                  <c:v>7.2593962130467533</c:v>
                </c:pt>
                <c:pt idx="1305">
                  <c:v>7.2254486183954159</c:v>
                </c:pt>
                <c:pt idx="1306">
                  <c:v>7.1905808985253827</c:v>
                </c:pt>
                <c:pt idx="1307">
                  <c:v>7.154778014396415</c:v>
                </c:pt>
                <c:pt idx="1308">
                  <c:v>7.118047115621108</c:v>
                </c:pt>
                <c:pt idx="1309">
                  <c:v>7.0804181232691965</c:v>
                </c:pt>
                <c:pt idx="1310">
                  <c:v>7.0419406419395285</c:v>
                </c:pt>
                <c:pt idx="1311">
                  <c:v>7.0026769875031381</c:v>
                </c:pt>
                <c:pt idx="1312">
                  <c:v>6.9626956581354795</c:v>
                </c:pt>
                <c:pt idx="1313">
                  <c:v>6.9220707597600715</c:v>
                </c:pt>
                <c:pt idx="1314">
                  <c:v>6.8808861159710188</c:v>
                </c:pt>
                <c:pt idx="1315">
                  <c:v>6.8392364768308056</c:v>
                </c:pt>
                <c:pt idx="1316">
                  <c:v>6.7972211691577238</c:v>
                </c:pt>
                <c:pt idx="1317">
                  <c:v>6.754932930767322</c:v>
                </c:pt>
                <c:pt idx="1318">
                  <c:v>6.7124478524369025</c:v>
                </c:pt>
                <c:pt idx="1319">
                  <c:v>6.6698200895276312</c:v>
                </c:pt>
                <c:pt idx="1320">
                  <c:v>6.6270814144963879</c:v>
                </c:pt>
                <c:pt idx="1321">
                  <c:v>6.5842443379655204</c:v>
                </c:pt>
                <c:pt idx="1322">
                  <c:v>6.5413077523619201</c:v>
                </c:pt>
                <c:pt idx="1323">
                  <c:v>6.4982634318920374</c:v>
                </c:pt>
                <c:pt idx="1324">
                  <c:v>6.4551008364908906</c:v>
                </c:pt>
                <c:pt idx="1325">
                  <c:v>6.4118084305923624</c:v>
                </c:pt>
                <c:pt idx="1326">
                  <c:v>6.3683719412147095</c:v>
                </c:pt>
                <c:pt idx="1327">
                  <c:v>6.3247716653836683</c:v>
                </c:pt>
                <c:pt idx="1328">
                  <c:v>6.2809806231442291</c:v>
                </c:pt>
                <c:pt idx="1329">
                  <c:v>6.2369639713571754</c:v>
                </c:pt>
                <c:pt idx="1330">
                  <c:v>6.192679687978023</c:v>
                </c:pt>
                <c:pt idx="1331">
                  <c:v>6.1480810566858448</c:v>
                </c:pt>
                <c:pt idx="1332">
                  <c:v>6.1031211933516776</c:v>
                </c:pt>
                <c:pt idx="1333">
                  <c:v>6.0577583213696755</c:v>
                </c:pt>
                <c:pt idx="1334">
                  <c:v>6.0119592495376359</c:v>
                </c:pt>
                <c:pt idx="1335">
                  <c:v>5.9656994593851724</c:v>
                </c:pt>
                <c:pt idx="1336">
                  <c:v>5.91896115211199</c:v>
                </c:pt>
                <c:pt idx="1337">
                  <c:v>5.8717323310172649</c:v>
                </c:pt>
                <c:pt idx="1338">
                  <c:v>5.8240081101724748</c:v>
                </c:pt>
                <c:pt idx="1339">
                  <c:v>5.7757921975006425</c:v>
                </c:pt>
                <c:pt idx="1340">
                  <c:v>5.7270963174206653</c:v>
                </c:pt>
                <c:pt idx="1341">
                  <c:v>5.677938477780577</c:v>
                </c:pt>
                <c:pt idx="1342">
                  <c:v>5.6283427954011689</c:v>
                </c:pt>
                <c:pt idx="1343">
                  <c:v>5.5783413139715279</c:v>
                </c:pt>
                <c:pt idx="1344">
                  <c:v>5.5279752204449082</c:v>
                </c:pt>
                <c:pt idx="1345">
                  <c:v>5.4772934742314625</c:v>
                </c:pt>
                <c:pt idx="1346">
                  <c:v>5.4263496223444321</c:v>
                </c:pt>
                <c:pt idx="1347">
                  <c:v>5.3751979748563024</c:v>
                </c:pt>
                <c:pt idx="1348">
                  <c:v>5.323888939165224</c:v>
                </c:pt>
                <c:pt idx="1349">
                  <c:v>5.2724642995251365</c:v>
                </c:pt>
                <c:pt idx="1350">
                  <c:v>5.2209555997500772</c:v>
                </c:pt>
                <c:pt idx="1351">
                  <c:v>5.1693872123969147</c:v>
                </c:pt>
                <c:pt idx="1352">
                  <c:v>5.1177810086978415</c:v>
                </c:pt>
                <c:pt idx="1353">
                  <c:v>5.066158864933783</c:v>
                </c:pt>
                <c:pt idx="1354">
                  <c:v>5.0145431374156626</c:v>
                </c:pt>
                <c:pt idx="1355">
                  <c:v>4.9629569417645758</c:v>
                </c:pt>
                <c:pt idx="1356">
                  <c:v>4.9114243211197373</c:v>
                </c:pt>
                <c:pt idx="1357">
                  <c:v>4.8599701534616511</c:v>
                </c:pt>
                <c:pt idx="1358">
                  <c:v>4.8086208732816953</c:v>
                </c:pt>
                <c:pt idx="1359">
                  <c:v>4.7574057488128147</c:v>
                </c:pt>
                <c:pt idx="1360">
                  <c:v>4.706356535216214</c:v>
                </c:pt>
                <c:pt idx="1361">
                  <c:v>4.6555050804299114</c:v>
                </c:pt>
                <c:pt idx="1362">
                  <c:v>4.6048808407898232</c:v>
                </c:pt>
                <c:pt idx="1363">
                  <c:v>4.5545087009747753</c:v>
                </c:pt>
                <c:pt idx="1364">
                  <c:v>4.5044054677830729</c:v>
                </c:pt>
                <c:pt idx="1365">
                  <c:v>4.4545752208448075</c:v>
                </c:pt>
                <c:pt idx="1366">
                  <c:v>4.4050051609097931</c:v>
                </c:pt>
                <c:pt idx="1367">
                  <c:v>4.3556607717570834</c:v>
                </c:pt>
                <c:pt idx="1368">
                  <c:v>4.3064774831292389</c:v>
                </c:pt>
                <c:pt idx="1369">
                  <c:v>4.2573499574606561</c:v>
                </c:pt>
                <c:pt idx="1370">
                  <c:v>4.208122782254458</c:v>
                </c:pt>
                <c:pt idx="1371">
                  <c:v>4.158581658385426</c:v>
                </c:pt>
                <c:pt idx="1372">
                  <c:v>4.1084401864034223</c:v>
                </c:pt>
                <c:pt idx="1373">
                  <c:v>4.0573231904024247</c:v>
                </c:pt>
                <c:pt idx="1374">
                  <c:v>4.0047557140715053</c:v>
                </c:pt>
                <c:pt idx="1375">
                  <c:v>3.9501657926518607</c:v>
                </c:pt>
                <c:pt idx="1376">
                  <c:v>3.8929019602599606</c:v>
                </c:pt>
                <c:pt idx="1377">
                  <c:v>3.8322623765058985</c:v>
                </c:pt>
                <c:pt idx="1378">
                  <c:v>3.7675326030492613</c:v>
                </c:pt>
                <c:pt idx="1379">
                  <c:v>3.6980306314921538</c:v>
                </c:pt>
                <c:pt idx="1380">
                  <c:v>3.6231602700825043</c:v>
                </c:pt>
                <c:pt idx="1381">
                  <c:v>3.5424765532117242</c:v>
                </c:pt>
                <c:pt idx="1382">
                  <c:v>3.4557671676581112</c:v>
                </c:pt>
                <c:pt idx="1383">
                  <c:v>3.36315055366161</c:v>
                </c:pt>
                <c:pt idx="1384">
                  <c:v>3.265179309822571</c:v>
                </c:pt>
                <c:pt idx="1385">
                  <c:v>3.1629070704824063</c:v>
                </c:pt>
                <c:pt idx="1386">
                  <c:v>3.0578520287428432</c:v>
                </c:pt>
                <c:pt idx="1387">
                  <c:v>2.9518350322419682</c:v>
                </c:pt>
                <c:pt idx="1388">
                  <c:v>2.84676468882782</c:v>
                </c:pt>
                <c:pt idx="1389">
                  <c:v>2.7444602306423675</c:v>
                </c:pt>
                <c:pt idx="1390">
                  <c:v>2.6465222051487398</c:v>
                </c:pt>
                <c:pt idx="1391">
                  <c:v>2.5542036064484162</c:v>
                </c:pt>
                <c:pt idx="1392">
                  <c:v>2.4682657033741826</c:v>
                </c:pt>
                <c:pt idx="1393">
                  <c:v>2.3888739442639615</c:v>
                </c:pt>
                <c:pt idx="1394">
                  <c:v>2.31562101379658</c:v>
                </c:pt>
                <c:pt idx="1395">
                  <c:v>2.2477014602849579</c:v>
                </c:pt>
                <c:pt idx="1396">
                  <c:v>2.1841543805049017</c:v>
                </c:pt>
                <c:pt idx="1397">
                  <c:v>2.1240663271182481</c:v>
                </c:pt>
                <c:pt idx="1398">
                  <c:v>2.0666973793551868</c:v>
                </c:pt>
                <c:pt idx="1399">
                  <c:v>2.0115504503374435</c:v>
                </c:pt>
                <c:pt idx="1400">
                  <c:v>1.9584002116971035</c:v>
                </c:pt>
                <c:pt idx="1401">
                  <c:v>1.9072733452637092</c:v>
                </c:pt>
                <c:pt idx="1402">
                  <c:v>1.8583709839040488</c:v>
                </c:pt>
                <c:pt idx="1403">
                  <c:v>1.8119478622344651</c:v>
                </c:pt>
                <c:pt idx="1404">
                  <c:v>1.7681799292177196</c:v>
                </c:pt>
                <c:pt idx="1405">
                  <c:v>1.7270563985003982</c:v>
                </c:pt>
                <c:pt idx="1406">
                  <c:v>1.6883325442139689</c:v>
                </c:pt>
                <c:pt idx="1407">
                  <c:v>1.651563108922792</c:v>
                </c:pt>
                <c:pt idx="1408">
                  <c:v>1.6161977457635821</c:v>
                </c:pt>
                <c:pt idx="1409">
                  <c:v>1.5816856885278892</c:v>
                </c:pt>
                <c:pt idx="1410">
                  <c:v>1.5475409192202179</c:v>
                </c:pt>
                <c:pt idx="1411">
                  <c:v>1.5133615007248427</c:v>
                </c:pt>
                <c:pt idx="1412">
                  <c:v>1.478830050037514</c:v>
                </c:pt>
                <c:pt idx="1413">
                  <c:v>1.4437161746063705</c:v>
                </c:pt>
                <c:pt idx="1414">
                  <c:v>1.4078799211197417</c:v>
                </c:pt>
                <c:pt idx="1415">
                  <c:v>1.3712654287928263</c:v>
                </c:pt>
                <c:pt idx="1416">
                  <c:v>1.3338795422644569</c:v>
                </c:pt>
                <c:pt idx="1417">
                  <c:v>1.2957615512622063</c:v>
                </c:pt>
                <c:pt idx="1418">
                  <c:v>1.2569551775556356</c:v>
                </c:pt>
                <c:pt idx="1419">
                  <c:v>1.2174919826043737</c:v>
                </c:pt>
                <c:pt idx="1420">
                  <c:v>1.1773913294176701</c:v>
                </c:pt>
                <c:pt idx="1421">
                  <c:v>1.1366748210447657</c:v>
                </c:pt>
                <c:pt idx="1422">
                  <c:v>1.095386727818072</c:v>
                </c:pt>
                <c:pt idx="1423">
                  <c:v>1.0536118263934302</c:v>
                </c:pt>
                <c:pt idx="1424">
                  <c:v>1.0114850278930536</c:v>
                </c:pt>
                <c:pt idx="1425">
                  <c:v>0.96919181959512812</c:v>
                </c:pt>
                <c:pt idx="1426">
                  <c:v>0.92696584778808067</c:v>
                </c:pt>
                <c:pt idx="1427">
                  <c:v>0.8850918784804076</c:v>
                </c:pt>
                <c:pt idx="1428">
                  <c:v>0.8439135624094245</c:v>
                </c:pt>
                <c:pt idx="1429">
                  <c:v>0.80383699250190155</c:v>
                </c:pt>
                <c:pt idx="1430">
                  <c:v>0.76532484603851714</c:v>
                </c:pt>
                <c:pt idx="1431">
                  <c:v>0.72888597455638937</c:v>
                </c:pt>
                <c:pt idx="1432">
                  <c:v>0.69506771997003547</c:v>
                </c:pt>
                <c:pt idx="1433">
                  <c:v>0.66445036100977539</c:v>
                </c:pt>
                <c:pt idx="1434">
                  <c:v>0.63763374801302497</c:v>
                </c:pt>
                <c:pt idx="1435">
                  <c:v>0.61520425883531971</c:v>
                </c:pt>
                <c:pt idx="1436">
                  <c:v>0.59767644593854108</c:v>
                </c:pt>
                <c:pt idx="1437">
                  <c:v>0.58541099505126404</c:v>
                </c:pt>
                <c:pt idx="1438">
                  <c:v>0.57851477205701407</c:v>
                </c:pt>
                <c:pt idx="1439">
                  <c:v>0.57673815646091242</c:v>
                </c:pt>
                <c:pt idx="1440">
                  <c:v>0.57940891157213592</c:v>
                </c:pt>
                <c:pt idx="1441">
                  <c:v>0.58545265868535701</c:v>
                </c:pt>
                <c:pt idx="1442">
                  <c:v>0.59349600274934033</c:v>
                </c:pt>
                <c:pt idx="1443">
                  <c:v>0.60197287438143299</c:v>
                </c:pt>
                <c:pt idx="1444">
                  <c:v>0.60917535981007553</c:v>
                </c:pt>
                <c:pt idx="1445">
                  <c:v>0.61327775361162473</c:v>
                </c:pt>
                <c:pt idx="1446">
                  <c:v>0.61238128482881926</c:v>
                </c:pt>
                <c:pt idx="1447">
                  <c:v>0.60459078900277596</c:v>
                </c:pt>
                <c:pt idx="1448">
                  <c:v>0.58813905238693032</c:v>
                </c:pt>
                <c:pt idx="1449">
                  <c:v>0.5615946429392924</c:v>
                </c:pt>
                <c:pt idx="1450">
                  <c:v>0.5241414976256209</c:v>
                </c:pt>
                <c:pt idx="1451">
                  <c:v>0.4758176121969786</c:v>
                </c:pt>
                <c:pt idx="1452">
                  <c:v>0.41756423659088249</c:v>
                </c:pt>
                <c:pt idx="1453">
                  <c:v>0.35103106943267193</c:v>
                </c:pt>
                <c:pt idx="1454">
                  <c:v>0.27822225723572025</c:v>
                </c:pt>
                <c:pt idx="1455">
                  <c:v>0.20113790817298494</c:v>
                </c:pt>
                <c:pt idx="1456">
                  <c:v>0.12153195991004928</c:v>
                </c:pt>
                <c:pt idx="1457">
                  <c:v>4.0807886478408051E-2</c:v>
                </c:pt>
                <c:pt idx="1458">
                  <c:v>-4.0002245738540054E-2</c:v>
                </c:pt>
                <c:pt idx="1459">
                  <c:v>-0.12022748542861805</c:v>
                </c:pt>
                <c:pt idx="1460">
                  <c:v>-0.19952962289425002</c:v>
                </c:pt>
                <c:pt idx="1461">
                  <c:v>-0.27784860514868548</c:v>
                </c:pt>
                <c:pt idx="1462">
                  <c:v>-0.35532046328415312</c:v>
                </c:pt>
                <c:pt idx="1463">
                  <c:v>-0.43218960839787357</c:v>
                </c:pt>
                <c:pt idx="1464">
                  <c:v>-0.50874378205446114</c:v>
                </c:pt>
                <c:pt idx="1465">
                  <c:v>-0.58527490897273182</c:v>
                </c:pt>
                <c:pt idx="1466">
                  <c:v>-0.66204702239437552</c:v>
                </c:pt>
                <c:pt idx="1467">
                  <c:v>-0.73926078980252363</c:v>
                </c:pt>
                <c:pt idx="1468">
                  <c:v>-0.81702666058482798</c:v>
                </c:pt>
                <c:pt idx="1469">
                  <c:v>-0.89536457565606042</c:v>
                </c:pt>
                <c:pt idx="1470">
                  <c:v>-0.97423019815043688</c:v>
                </c:pt>
                <c:pt idx="1471">
                  <c:v>-1.0535501200199704</c:v>
                </c:pt>
                <c:pt idx="1472">
                  <c:v>-1.1332505718570101</c:v>
                </c:pt>
                <c:pt idx="1473">
                  <c:v>-1.2132746011996751</c:v>
                </c:pt>
                <c:pt idx="1474">
                  <c:v>-1.2935888367407884</c:v>
                </c:pt>
                <c:pt idx="1475">
                  <c:v>-1.3741837089727316</c:v>
                </c:pt>
                <c:pt idx="1476">
                  <c:v>-1.455069326118446</c:v>
                </c:pt>
                <c:pt idx="1477">
                  <c:v>-1.5362652053486379</c:v>
                </c:pt>
                <c:pt idx="1478">
                  <c:v>-1.6177846649837289</c:v>
                </c:pt>
                <c:pt idx="1479">
                  <c:v>-1.6996217394151198</c:v>
                </c:pt>
                <c:pt idx="1480">
                  <c:v>-1.7817484113971229</c:v>
                </c:pt>
                <c:pt idx="1481">
                  <c:v>-1.8641218300424622</c:v>
                </c:pt>
                <c:pt idx="1482">
                  <c:v>-1.9466948065983249</c:v>
                </c:pt>
                <c:pt idx="1483">
                  <c:v>-2.0294236202449127</c:v>
                </c:pt>
                <c:pt idx="1484">
                  <c:v>-2.1122716733816258</c:v>
                </c:pt>
                <c:pt idx="1485">
                  <c:v>-2.19521097925516</c:v>
                </c:pt>
                <c:pt idx="1486">
                  <c:v>-2.2782239185703315</c:v>
                </c:pt>
                <c:pt idx="1487">
                  <c:v>-2.361305606898247</c:v>
                </c:pt>
                <c:pt idx="1488">
                  <c:v>-2.4444650520869509</c:v>
                </c:pt>
                <c:pt idx="1489">
                  <c:v>-2.5277235732566563</c:v>
                </c:pt>
                <c:pt idx="1490">
                  <c:v>-2.6111111762559069</c:v>
                </c:pt>
                <c:pt idx="1491">
                  <c:v>-2.6946631964008727</c:v>
                </c:pt>
                <c:pt idx="1492">
                  <c:v>-2.7784188355410873</c:v>
                </c:pt>
                <c:pt idx="1493">
                  <c:v>-2.8624207289677308</c:v>
                </c:pt>
                <c:pt idx="1494">
                  <c:v>-2.9467131351661813</c:v>
                </c:pt>
                <c:pt idx="1495">
                  <c:v>-3.0313376859784764</c:v>
                </c:pt>
                <c:pt idx="1496">
                  <c:v>-3.116328069532587</c:v>
                </c:pt>
                <c:pt idx="1497">
                  <c:v>-3.2017057813546295</c:v>
                </c:pt>
                <c:pt idx="1498">
                  <c:v>-3.2874776737815239</c:v>
                </c:pt>
                <c:pt idx="1499">
                  <c:v>-3.3736341000249617</c:v>
                </c:pt>
                <c:pt idx="1500">
                  <c:v>-3.4601467511621795</c:v>
                </c:pt>
                <c:pt idx="1501">
                  <c:v>-3.5469678993751259</c:v>
                </c:pt>
                <c:pt idx="1502">
                  <c:v>-3.6340334594851011</c:v>
                </c:pt>
                <c:pt idx="1503">
                  <c:v>-3.721269554511343</c:v>
                </c:pt>
                <c:pt idx="1504">
                  <c:v>-3.80860034821292</c:v>
                </c:pt>
                <c:pt idx="1505">
                  <c:v>-3.8959555156710568</c:v>
                </c:pt>
                <c:pt idx="1506">
                  <c:v>-3.9832757883528842</c:v>
                </c:pt>
                <c:pt idx="1507">
                  <c:v>-4.0705147678580094</c:v>
                </c:pt>
                <c:pt idx="1508">
                  <c:v>-4.1576373401149436</c:v>
                </c:pt>
                <c:pt idx="1509">
                  <c:v>-4.2446168606348156</c:v>
                </c:pt>
                <c:pt idx="1510">
                  <c:v>-4.3314318143463879</c:v>
                </c:pt>
                <c:pt idx="1511">
                  <c:v>-4.4180613929517349</c:v>
                </c:pt>
                <c:pt idx="1512">
                  <c:v>-4.5044809495125957</c:v>
                </c:pt>
                <c:pt idx="1513">
                  <c:v>-4.5906595480129724</c:v>
                </c:pt>
                <c:pt idx="1514">
                  <c:v>-4.6765610241939282</c:v>
                </c:pt>
                <c:pt idx="1515">
                  <c:v>-4.7621486641839308</c:v>
                </c:pt>
                <c:pt idx="1516">
                  <c:v>-4.8473921466133252</c:v>
                </c:pt>
                <c:pt idx="1517">
                  <c:v>-4.9322735814546164</c:v>
                </c:pt>
                <c:pt idx="1518">
                  <c:v>-5.0167893668082773</c:v>
                </c:pt>
                <c:pt idx="1519">
                  <c:v>-5.1009471320169748</c:v>
                </c:pt>
                <c:pt idx="1520">
                  <c:v>-5.1847599009247478</c:v>
                </c:pt>
                <c:pt idx="1521">
                  <c:v>-5.2682410410897056</c:v>
                </c:pt>
                <c:pt idx="1522">
                  <c:v>-5.3514029313171463</c:v>
                </c:pt>
                <c:pt idx="1523">
                  <c:v>-5.4342591638590125</c:v>
                </c:pt>
                <c:pt idx="1524">
                  <c:v>-5.5168275831541891</c:v>
                </c:pt>
                <c:pt idx="1525">
                  <c:v>-5.5991324790802075</c:v>
                </c:pt>
                <c:pt idx="1526">
                  <c:v>-5.6812056375905797</c:v>
                </c:pt>
                <c:pt idx="1527">
                  <c:v>-5.7630857151711847</c:v>
                </c:pt>
                <c:pt idx="1528">
                  <c:v>-5.8448162838290205</c:v>
                </c:pt>
                <c:pt idx="1529">
                  <c:v>-5.9264437514121244</c:v>
                </c:pt>
                <c:pt idx="1530">
                  <c:v>-6.0080157556610629</c:v>
                </c:pt>
                <c:pt idx="1531">
                  <c:v>-6.0895821818045288</c:v>
                </c:pt>
                <c:pt idx="1532">
                  <c:v>-6.1712017958510152</c:v>
                </c:pt>
                <c:pt idx="1533">
                  <c:v>-6.2529519171706873</c:v>
                </c:pt>
                <c:pt idx="1534">
                  <c:v>-6.3349337586603163</c:v>
                </c:pt>
                <c:pt idx="1535">
                  <c:v>-6.4172694505373453</c:v>
                </c:pt>
                <c:pt idx="1536">
                  <c:v>-6.5000927100724581</c:v>
                </c:pt>
                <c:pt idx="1537">
                  <c:v>-6.5835377263683839</c:v>
                </c:pt>
                <c:pt idx="1538">
                  <c:v>-6.6677298849787352</c:v>
                </c:pt>
                <c:pt idx="1539">
                  <c:v>-6.7527787445638392</c:v>
                </c:pt>
                <c:pt idx="1540">
                  <c:v>-6.8387719510122249</c:v>
                </c:pt>
                <c:pt idx="1541">
                  <c:v>-6.9257709914521151</c:v>
                </c:pt>
                <c:pt idx="1542">
                  <c:v>-7.0138119630092266</c:v>
                </c:pt>
                <c:pt idx="1543">
                  <c:v>-7.1029121870532155</c:v>
                </c:pt>
                <c:pt idx="1544">
                  <c:v>-7.1930790906773083</c:v>
                </c:pt>
                <c:pt idx="1545">
                  <c:v>-7.2843177195700886</c:v>
                </c:pt>
                <c:pt idx="1546">
                  <c:v>-7.3766370084478705</c:v>
                </c:pt>
                <c:pt idx="1547">
                  <c:v>-7.4700562536865611</c:v>
                </c:pt>
                <c:pt idx="1548">
                  <c:v>-7.5646121676080824</c:v>
                </c:pt>
                <c:pt idx="1549">
                  <c:v>-7.6603675741064539</c:v>
                </c:pt>
                <c:pt idx="1550">
                  <c:v>-7.7574223766058328</c:v>
                </c:pt>
                <c:pt idx="1551">
                  <c:v>-7.8559228904773626</c:v>
                </c:pt>
                <c:pt idx="1552">
                  <c:v>-7.9560633283678914</c:v>
                </c:pt>
                <c:pt idx="1553">
                  <c:v>-8.0580780721319485</c:v>
                </c:pt>
                <c:pt idx="1554">
                  <c:v>-8.1622293298175279</c:v>
                </c:pt>
                <c:pt idx="1555">
                  <c:v>-8.2687943245688391</c:v>
                </c:pt>
                <c:pt idx="1556">
                  <c:v>-8.3780511317670374</c:v>
                </c:pt>
                <c:pt idx="1557">
                  <c:v>-8.4902595758560153</c:v>
                </c:pt>
                <c:pt idx="1558">
                  <c:v>-8.605633516920749</c:v>
                </c:pt>
                <c:pt idx="1559">
                  <c:v>-8.7242980478880039</c:v>
                </c:pt>
                <c:pt idx="1560">
                  <c:v>-8.8462241733566405</c:v>
                </c:pt>
                <c:pt idx="1561">
                  <c:v>-8.9711518694826076</c:v>
                </c:pt>
                <c:pt idx="1562">
                  <c:v>-9.0985475594101235</c:v>
                </c:pt>
                <c:pt idx="1563">
                  <c:v>-9.2276495262684097</c:v>
                </c:pt>
                <c:pt idx="1564">
                  <c:v>-9.3576027301674358</c:v>
                </c:pt>
                <c:pt idx="1565">
                  <c:v>-9.4876156247937811</c:v>
                </c:pt>
                <c:pt idx="1566">
                  <c:v>-9.61705965758558</c:v>
                </c:pt>
                <c:pt idx="1567">
                  <c:v>-9.7454897949012533</c:v>
                </c:pt>
                <c:pt idx="1568">
                  <c:v>-9.8726285539114986</c:v>
                </c:pt>
                <c:pt idx="1569">
                  <c:v>-9.9983602255435908</c:v>
                </c:pt>
                <c:pt idx="1570">
                  <c:v>-10.12273213286676</c:v>
                </c:pt>
                <c:pt idx="1571">
                  <c:v>-10.245925806748293</c:v>
                </c:pt>
                <c:pt idx="1572">
                  <c:v>-10.368185014646317</c:v>
                </c:pt>
                <c:pt idx="1573">
                  <c:v>-10.489730915021221</c:v>
                </c:pt>
                <c:pt idx="1574">
                  <c:v>-10.610702378105449</c:v>
                </c:pt>
                <c:pt idx="1575">
                  <c:v>-10.731136185803528</c:v>
                </c:pt>
                <c:pt idx="1576">
                  <c:v>-10.850983089727546</c:v>
                </c:pt>
                <c:pt idx="1577">
                  <c:v>-10.970149600399875</c:v>
                </c:pt>
                <c:pt idx="1578">
                  <c:v>-11.088550698025468</c:v>
                </c:pt>
                <c:pt idx="1579">
                  <c:v>-11.206155871632069</c:v>
                </c:pt>
                <c:pt idx="1580">
                  <c:v>-11.323015533616571</c:v>
                </c:pt>
                <c:pt idx="1581">
                  <c:v>-11.439262996200926</c:v>
                </c:pt>
                <c:pt idx="1582">
                  <c:v>-11.555094116920746</c:v>
                </c:pt>
                <c:pt idx="1583">
                  <c:v>-11.670733633041714</c:v>
                </c:pt>
                <c:pt idx="1584">
                  <c:v>-11.786401742864259</c:v>
                </c:pt>
                <c:pt idx="1585">
                  <c:v>-11.902291393001725</c:v>
                </c:pt>
                <c:pt idx="1586">
                  <c:v>-12.018559311122193</c:v>
                </c:pt>
                <c:pt idx="1587">
                  <c:v>-12.135328517120694</c:v>
                </c:pt>
                <c:pt idx="1588">
                  <c:v>-12.252697052286901</c:v>
                </c:pt>
                <c:pt idx="1589">
                  <c:v>-12.370748754611322</c:v>
                </c:pt>
                <c:pt idx="1590">
                  <c:v>-12.489567579405124</c:v>
                </c:pt>
                <c:pt idx="1591">
                  <c:v>-12.609250532716795</c:v>
                </c:pt>
                <c:pt idx="1592">
                  <c:v>-12.729890751162182</c:v>
                </c:pt>
                <c:pt idx="1593">
                  <c:v>-12.851509580754787</c:v>
                </c:pt>
                <c:pt idx="1594">
                  <c:v>-12.973982358310396</c:v>
                </c:pt>
                <c:pt idx="1595">
                  <c:v>-13.097043133016717</c:v>
                </c:pt>
                <c:pt idx="1596">
                  <c:v>-13.220388450987224</c:v>
                </c:pt>
                <c:pt idx="1597">
                  <c:v>-13.343803246238414</c:v>
                </c:pt>
                <c:pt idx="1598">
                  <c:v>-13.467223549562581</c:v>
                </c:pt>
                <c:pt idx="1599">
                  <c:v>-13.590722844088951</c:v>
                </c:pt>
                <c:pt idx="1600">
                  <c:v>-13.714464889377627</c:v>
                </c:pt>
                <c:pt idx="1601">
                  <c:v>-13.838659858135438</c:v>
                </c:pt>
                <c:pt idx="1602">
                  <c:v>-13.963528511872001</c:v>
                </c:pt>
                <c:pt idx="1603">
                  <c:v>-14.089270081829511</c:v>
                </c:pt>
                <c:pt idx="1604">
                  <c:v>-14.216041724818762</c:v>
                </c:pt>
                <c:pt idx="1605">
                  <c:v>-14.343955984853755</c:v>
                </c:pt>
                <c:pt idx="1606">
                  <c:v>-14.473085395950982</c:v>
                </c:pt>
                <c:pt idx="1607">
                  <c:v>-14.603460014246403</c:v>
                </c:pt>
                <c:pt idx="1608">
                  <c:v>-14.735059897375626</c:v>
                </c:pt>
                <c:pt idx="1609">
                  <c:v>-14.867814143014213</c:v>
                </c:pt>
                <c:pt idx="1610">
                  <c:v>-15.001608582954226</c:v>
                </c:pt>
                <c:pt idx="1611">
                  <c:v>-15.13629686378402</c:v>
                </c:pt>
                <c:pt idx="1612">
                  <c:v>-15.27171813366655</c:v>
                </c:pt>
                <c:pt idx="1613">
                  <c:v>-15.407726695326133</c:v>
                </c:pt>
                <c:pt idx="1614">
                  <c:v>-15.544222660634807</c:v>
                </c:pt>
                <c:pt idx="1615">
                  <c:v>-15.681164540414864</c:v>
                </c:pt>
                <c:pt idx="1616">
                  <c:v>-15.818559768107944</c:v>
                </c:pt>
                <c:pt idx="1617">
                  <c:v>-15.956444711222163</c:v>
                </c:pt>
                <c:pt idx="1618">
                  <c:v>-16.094864925768526</c:v>
                </c:pt>
                <c:pt idx="1619">
                  <c:v>-16.23385884218942</c:v>
                </c:pt>
                <c:pt idx="1620">
                  <c:v>-16.373444743114192</c:v>
                </c:pt>
                <c:pt idx="1621">
                  <c:v>-16.513612498525333</c:v>
                </c:pt>
                <c:pt idx="1622">
                  <c:v>-16.65432373046735</c:v>
                </c:pt>
                <c:pt idx="1623">
                  <c:v>-16.795521115871004</c:v>
                </c:pt>
                <c:pt idx="1624">
                  <c:v>-16.937141245938484</c:v>
                </c:pt>
                <c:pt idx="1625">
                  <c:v>-17.079125262734287</c:v>
                </c:pt>
                <c:pt idx="1626">
                  <c:v>-17.22142704578852</c:v>
                </c:pt>
                <c:pt idx="1627">
                  <c:v>-17.364019837590568</c:v>
                </c:pt>
                <c:pt idx="1628">
                  <c:v>-17.506898267133181</c:v>
                </c:pt>
                <c:pt idx="1629">
                  <c:v>-17.650072419395116</c:v>
                </c:pt>
                <c:pt idx="1630">
                  <c:v>-17.793556058885244</c:v>
                </c:pt>
                <c:pt idx="1631">
                  <c:v>-17.937356008997721</c:v>
                </c:pt>
                <c:pt idx="1632">
                  <c:v>-18.081467403699044</c:v>
                </c:pt>
                <c:pt idx="1633">
                  <c:v>-18.225871262884247</c:v>
                </c:pt>
                <c:pt idx="1634">
                  <c:v>-18.370527836990725</c:v>
                </c:pt>
                <c:pt idx="1635">
                  <c:v>-18.515367889427615</c:v>
                </c:pt>
                <c:pt idx="1636">
                  <c:v>-18.660292293876505</c:v>
                </c:pt>
                <c:pt idx="1637">
                  <c:v>-18.805184335016218</c:v>
                </c:pt>
                <c:pt idx="1638">
                  <c:v>-18.949926618995224</c:v>
                </c:pt>
                <c:pt idx="1639">
                  <c:v>-19.094412302974227</c:v>
                </c:pt>
                <c:pt idx="1640">
                  <c:v>-19.238549791602075</c:v>
                </c:pt>
                <c:pt idx="1641">
                  <c:v>-19.382268281479604</c:v>
                </c:pt>
                <c:pt idx="1642">
                  <c:v>-19.525529792101949</c:v>
                </c:pt>
                <c:pt idx="1643">
                  <c:v>-19.668344797700552</c:v>
                </c:pt>
                <c:pt idx="1644">
                  <c:v>-19.810780593951488</c:v>
                </c:pt>
                <c:pt idx="1645">
                  <c:v>-19.952950971007223</c:v>
                </c:pt>
                <c:pt idx="1646">
                  <c:v>-20.09498846073479</c:v>
                </c:pt>
                <c:pt idx="1647">
                  <c:v>-20.237017255486105</c:v>
                </c:pt>
                <c:pt idx="1648">
                  <c:v>-20.379143565258662</c:v>
                </c:pt>
                <c:pt idx="1649">
                  <c:v>-20.521461297125693</c:v>
                </c:pt>
                <c:pt idx="1650">
                  <c:v>-20.66406027363157</c:v>
                </c:pt>
                <c:pt idx="1651">
                  <c:v>-20.807029372856761</c:v>
                </c:pt>
                <c:pt idx="1652">
                  <c:v>-20.950453681429622</c:v>
                </c:pt>
                <c:pt idx="1653">
                  <c:v>-21.094406768557835</c:v>
                </c:pt>
                <c:pt idx="1654">
                  <c:v>-21.238939462584327</c:v>
                </c:pt>
                <c:pt idx="1655">
                  <c:v>-21.384067833991473</c:v>
                </c:pt>
                <c:pt idx="1656">
                  <c:v>-21.529766534666305</c:v>
                </c:pt>
                <c:pt idx="1657">
                  <c:v>-21.675973917670554</c:v>
                </c:pt>
                <c:pt idx="1658">
                  <c:v>-21.822608075881</c:v>
                </c:pt>
                <c:pt idx="1659">
                  <c:v>-21.969585409547587</c:v>
                </c:pt>
                <c:pt idx="1660">
                  <c:v>-22.116833577605572</c:v>
                </c:pt>
                <c:pt idx="1661">
                  <c:v>-22.264295488877757</c:v>
                </c:pt>
                <c:pt idx="1662">
                  <c:v>-22.411924992801779</c:v>
                </c:pt>
                <c:pt idx="1663">
                  <c:v>-22.559678088327892</c:v>
                </c:pt>
                <c:pt idx="1664">
                  <c:v>-22.707504872731789</c:v>
                </c:pt>
                <c:pt idx="1665">
                  <c:v>-22.855346052886748</c:v>
                </c:pt>
                <c:pt idx="1666">
                  <c:v>-23.003136530067451</c:v>
                </c:pt>
                <c:pt idx="1667">
                  <c:v>-23.150817106723288</c:v>
                </c:pt>
                <c:pt idx="1668">
                  <c:v>-23.298350961059704</c:v>
                </c:pt>
                <c:pt idx="1669">
                  <c:v>-23.445737814696294</c:v>
                </c:pt>
                <c:pt idx="1670">
                  <c:v>-23.59301953671579</c:v>
                </c:pt>
                <c:pt idx="1671">
                  <c:v>-23.740274395401116</c:v>
                </c:pt>
                <c:pt idx="1672">
                  <c:v>-23.887602216195919</c:v>
                </c:pt>
                <c:pt idx="1673">
                  <c:v>-24.035107219545083</c:v>
                </c:pt>
                <c:pt idx="1674">
                  <c:v>-24.182884474731281</c:v>
                </c:pt>
                <c:pt idx="1675">
                  <c:v>-24.331011551512088</c:v>
                </c:pt>
                <c:pt idx="1676">
                  <c:v>-24.479545074931231</c:v>
                </c:pt>
                <c:pt idx="1677">
                  <c:v>-24.62852231937012</c:v>
                </c:pt>
                <c:pt idx="1678">
                  <c:v>-24.777966376955728</c:v>
                </c:pt>
                <c:pt idx="1679">
                  <c:v>-24.927889095526083</c:v>
                </c:pt>
                <c:pt idx="1680">
                  <c:v>-25.078285956960727</c:v>
                </c:pt>
                <c:pt idx="1681">
                  <c:v>-25.22912684523866</c:v>
                </c:pt>
                <c:pt idx="1682">
                  <c:v>-25.380355006748282</c:v>
                </c:pt>
                <c:pt idx="1683">
                  <c:v>-25.531900191102192</c:v>
                </c:pt>
                <c:pt idx="1684">
                  <c:v>-25.683699920919736</c:v>
                </c:pt>
                <c:pt idx="1685">
                  <c:v>-25.835718956260898</c:v>
                </c:pt>
                <c:pt idx="1686">
                  <c:v>-25.987958826643307</c:v>
                </c:pt>
                <c:pt idx="1687">
                  <c:v>-26.1404529934516</c:v>
                </c:pt>
                <c:pt idx="1688">
                  <c:v>-26.293250378555324</c:v>
                </c:pt>
                <c:pt idx="1689">
                  <c:v>-26.446395475381117</c:v>
                </c:pt>
                <c:pt idx="1690">
                  <c:v>-26.599912309672547</c:v>
                </c:pt>
                <c:pt idx="1691">
                  <c:v>-26.753796756310891</c:v>
                </c:pt>
                <c:pt idx="1692">
                  <c:v>-26.908019025043707</c:v>
                </c:pt>
                <c:pt idx="1693">
                  <c:v>-27.062533106173426</c:v>
                </c:pt>
                <c:pt idx="1694">
                  <c:v>-27.217287111971981</c:v>
                </c:pt>
                <c:pt idx="1695">
                  <c:v>-27.372231448737789</c:v>
                </c:pt>
                <c:pt idx="1696">
                  <c:v>-27.527324536215925</c:v>
                </c:pt>
                <c:pt idx="1697">
                  <c:v>-27.682535521669561</c:v>
                </c:pt>
                <c:pt idx="1698">
                  <c:v>-27.837844441239668</c:v>
                </c:pt>
                <c:pt idx="1699">
                  <c:v>-27.993240906723297</c:v>
                </c:pt>
                <c:pt idx="1700">
                  <c:v>-28.148719748362893</c:v>
                </c:pt>
                <c:pt idx="1701">
                  <c:v>-28.304271946013472</c:v>
                </c:pt>
                <c:pt idx="1702">
                  <c:v>-28.459874364508849</c:v>
                </c:pt>
                <c:pt idx="1703">
                  <c:v>-28.615485286128447</c:v>
                </c:pt>
                <c:pt idx="1704">
                  <c:v>-28.771049075980986</c:v>
                </c:pt>
                <c:pt idx="1705">
                  <c:v>-28.926505802449366</c:v>
                </c:pt>
                <c:pt idx="1706">
                  <c:v>-29.081798748562836</c:v>
                </c:pt>
                <c:pt idx="1707">
                  <c:v>-29.236877882179428</c:v>
                </c:pt>
                <c:pt idx="1708">
                  <c:v>-29.391702908722795</c:v>
                </c:pt>
                <c:pt idx="1709">
                  <c:v>-29.546247511872004</c:v>
                </c:pt>
                <c:pt idx="1710">
                  <c:v>-29.700500798550333</c:v>
                </c:pt>
                <c:pt idx="1711">
                  <c:v>-29.854462500174925</c:v>
                </c:pt>
                <c:pt idx="1712">
                  <c:v>-30.008135356760778</c:v>
                </c:pt>
                <c:pt idx="1713">
                  <c:v>-30.161521949812514</c:v>
                </c:pt>
                <c:pt idx="1714">
                  <c:v>-30.314628941214664</c:v>
                </c:pt>
                <c:pt idx="1715">
                  <c:v>-30.46747453311669</c:v>
                </c:pt>
                <c:pt idx="1716">
                  <c:v>-30.620092448137932</c:v>
                </c:pt>
                <c:pt idx="1717">
                  <c:v>-30.772529337315639</c:v>
                </c:pt>
                <c:pt idx="1718">
                  <c:v>-30.924838425893494</c:v>
                </c:pt>
                <c:pt idx="1719">
                  <c:v>-31.077074523169181</c:v>
                </c:pt>
                <c:pt idx="1720">
                  <c:v>-31.229291971557082</c:v>
                </c:pt>
                <c:pt idx="1721">
                  <c:v>-31.381543019095201</c:v>
                </c:pt>
                <c:pt idx="1722">
                  <c:v>-31.533873964158929</c:v>
                </c:pt>
                <c:pt idx="1723">
                  <c:v>-31.686318182954231</c:v>
                </c:pt>
                <c:pt idx="1724">
                  <c:v>-31.838887783104195</c:v>
                </c:pt>
                <c:pt idx="1725">
                  <c:v>-31.991568936415863</c:v>
                </c:pt>
                <c:pt idx="1726">
                  <c:v>-32.14432522394398</c:v>
                </c:pt>
                <c:pt idx="1727">
                  <c:v>-32.297107201599566</c:v>
                </c:pt>
                <c:pt idx="1728">
                  <c:v>-32.449861923169166</c:v>
                </c:pt>
                <c:pt idx="1729">
                  <c:v>-32.602538260284888</c:v>
                </c:pt>
                <c:pt idx="1730">
                  <c:v>-32.755088367857994</c:v>
                </c:pt>
                <c:pt idx="1731">
                  <c:v>-32.907467234141421</c:v>
                </c:pt>
                <c:pt idx="1732">
                  <c:v>-33.059631761859492</c:v>
                </c:pt>
                <c:pt idx="1733">
                  <c:v>-33.211540363309133</c:v>
                </c:pt>
                <c:pt idx="1734">
                  <c:v>-33.36315335496122</c:v>
                </c:pt>
                <c:pt idx="1735">
                  <c:v>-33.514434878780264</c:v>
                </c:pt>
                <c:pt idx="1736">
                  <c:v>-33.665358614696281</c:v>
                </c:pt>
                <c:pt idx="1737">
                  <c:v>-33.815917687528071</c:v>
                </c:pt>
                <c:pt idx="1738">
                  <c:v>-33.966134146013459</c:v>
                </c:pt>
                <c:pt idx="1739">
                  <c:v>-34.116061341464594</c:v>
                </c:pt>
                <c:pt idx="1740">
                  <c:v>-34.265775130067439</c:v>
                </c:pt>
                <c:pt idx="1741">
                  <c:v>-34.415354522719277</c:v>
                </c:pt>
                <c:pt idx="1742">
                  <c:v>-34.564858454936221</c:v>
                </c:pt>
                <c:pt idx="1743">
                  <c:v>-34.714310027793005</c:v>
                </c:pt>
                <c:pt idx="1744">
                  <c:v>-34.863696064533826</c:v>
                </c:pt>
                <c:pt idx="1745">
                  <c:v>-35.012978390602306</c:v>
                </c:pt>
                <c:pt idx="1746">
                  <c:v>-35.162106372156913</c:v>
                </c:pt>
                <c:pt idx="1747">
                  <c:v>-35.311025364558816</c:v>
                </c:pt>
                <c:pt idx="1748">
                  <c:v>-35.459682508222897</c:v>
                </c:pt>
                <c:pt idx="1749">
                  <c:v>-35.608029798050438</c:v>
                </c:pt>
                <c:pt idx="1750">
                  <c:v>-35.756022313721523</c:v>
                </c:pt>
                <c:pt idx="1751">
                  <c:v>-35.903615327768009</c:v>
                </c:pt>
                <c:pt idx="1752">
                  <c:v>-36.050768305623549</c:v>
                </c:pt>
                <c:pt idx="1753">
                  <c:v>-36.197456927218148</c:v>
                </c:pt>
                <c:pt idx="1754">
                  <c:v>-36.343685168257892</c:v>
                </c:pt>
                <c:pt idx="1755">
                  <c:v>-36.489489761509574</c:v>
                </c:pt>
                <c:pt idx="1756">
                  <c:v>-36.634935847288126</c:v>
                </c:pt>
                <c:pt idx="1757">
                  <c:v>-36.780106882679277</c:v>
                </c:pt>
                <c:pt idx="1758">
                  <c:v>-36.925092091876984</c:v>
                </c:pt>
                <c:pt idx="1759">
                  <c:v>-37.069974524818747</c:v>
                </c:pt>
                <c:pt idx="1760">
                  <c:v>-37.214823526518323</c:v>
                </c:pt>
                <c:pt idx="1761">
                  <c:v>-37.359691658185398</c:v>
                </c:pt>
                <c:pt idx="1762">
                  <c:v>-37.504608159909971</c:v>
                </c:pt>
                <c:pt idx="1763">
                  <c:v>-37.649563196950709</c:v>
                </c:pt>
                <c:pt idx="1764">
                  <c:v>-37.794493141964452</c:v>
                </c:pt>
                <c:pt idx="1765">
                  <c:v>-37.93928727203194</c:v>
                </c:pt>
                <c:pt idx="1766">
                  <c:v>-38.083823751112163</c:v>
                </c:pt>
                <c:pt idx="1767">
                  <c:v>-38.228015203649036</c:v>
                </c:pt>
                <c:pt idx="1768">
                  <c:v>-38.371830598800237</c:v>
                </c:pt>
                <c:pt idx="1769">
                  <c:v>-38.515280616345855</c:v>
                </c:pt>
                <c:pt idx="1770">
                  <c:v>-38.658385023294116</c:v>
                </c:pt>
                <c:pt idx="1771">
                  <c:v>-38.801146321619541</c:v>
                </c:pt>
                <c:pt idx="1772">
                  <c:v>-38.943538233341606</c:v>
                </c:pt>
                <c:pt idx="1773">
                  <c:v>-39.085507821744507</c:v>
                </c:pt>
                <c:pt idx="1774">
                  <c:v>-39.226989836940703</c:v>
                </c:pt>
                <c:pt idx="1775">
                  <c:v>-39.367928115870967</c:v>
                </c:pt>
                <c:pt idx="1776">
                  <c:v>-39.508291618645274</c:v>
                </c:pt>
                <c:pt idx="1777">
                  <c:v>-39.648072884128901</c:v>
                </c:pt>
                <c:pt idx="1778">
                  <c:v>-39.787268684528804</c:v>
                </c:pt>
                <c:pt idx="1779">
                  <c:v>-39.925857752261869</c:v>
                </c:pt>
                <c:pt idx="1780">
                  <c:v>-40.063792698375337</c:v>
                </c:pt>
                <c:pt idx="1781">
                  <c:v>-40.201008480779734</c:v>
                </c:pt>
                <c:pt idx="1782">
                  <c:v>-40.337435775356091</c:v>
                </c:pt>
                <c:pt idx="1783">
                  <c:v>-40.473010630592277</c:v>
                </c:pt>
                <c:pt idx="1784">
                  <c:v>-40.607683346963185</c:v>
                </c:pt>
                <c:pt idx="1785">
                  <c:v>-40.741431687528035</c:v>
                </c:pt>
                <c:pt idx="1786">
                  <c:v>-40.874274901624517</c:v>
                </c:pt>
                <c:pt idx="1787">
                  <c:v>-41.006279150262358</c:v>
                </c:pt>
                <c:pt idx="1788">
                  <c:v>-41.137550021444561</c:v>
                </c:pt>
                <c:pt idx="1789">
                  <c:v>-41.2682169020744</c:v>
                </c:pt>
                <c:pt idx="1790">
                  <c:v>-41.398416171007163</c:v>
                </c:pt>
                <c:pt idx="1791">
                  <c:v>-41.528275966958176</c:v>
                </c:pt>
                <c:pt idx="1792">
                  <c:v>-41.65790254836282</c:v>
                </c:pt>
                <c:pt idx="1793">
                  <c:v>-41.787369500874696</c:v>
                </c:pt>
                <c:pt idx="1794">
                  <c:v>-41.91671293731558</c:v>
                </c:pt>
                <c:pt idx="1795">
                  <c:v>-42.045935127468049</c:v>
                </c:pt>
                <c:pt idx="1796">
                  <c:v>-42.17501531507115</c:v>
                </c:pt>
                <c:pt idx="1797">
                  <c:v>-42.303923157810459</c:v>
                </c:pt>
                <c:pt idx="1798">
                  <c:v>-42.43263051572098</c:v>
                </c:pt>
                <c:pt idx="1799">
                  <c:v>-42.561119531716983</c:v>
                </c:pt>
                <c:pt idx="1800">
                  <c:v>-42.689386039939926</c:v>
                </c:pt>
                <c:pt idx="1801">
                  <c:v>-42.817438349712482</c:v>
                </c:pt>
                <c:pt idx="1802">
                  <c:v>-42.945293438140375</c:v>
                </c:pt>
                <c:pt idx="1803">
                  <c:v>-43.07297298295417</c:v>
                </c:pt>
                <c:pt idx="1804">
                  <c:v>-43.200500154961169</c:v>
                </c:pt>
                <c:pt idx="1805">
                  <c:v>-43.327897772756728</c:v>
                </c:pt>
                <c:pt idx="1806">
                  <c:v>-43.455189115720984</c:v>
                </c:pt>
                <c:pt idx="1807">
                  <c:v>-43.582401228992666</c:v>
                </c:pt>
                <c:pt idx="1808">
                  <c:v>-43.709567177805461</c:v>
                </c:pt>
                <c:pt idx="1809">
                  <c:v>-43.83672307078222</c:v>
                </c:pt>
                <c:pt idx="1810">
                  <c:v>-43.963900330917191</c:v>
                </c:pt>
                <c:pt idx="1811">
                  <c:v>-44.091118225343578</c:v>
                </c:pt>
                <c:pt idx="1812">
                  <c:v>-44.218379861834464</c:v>
                </c:pt>
                <c:pt idx="1813">
                  <c:v>-44.345670503923934</c:v>
                </c:pt>
                <c:pt idx="1814">
                  <c:v>-44.472956917570528</c:v>
                </c:pt>
                <c:pt idx="1815">
                  <c:v>-44.600188948562781</c:v>
                </c:pt>
                <c:pt idx="1816">
                  <c:v>-44.727304938615269</c:v>
                </c:pt>
                <c:pt idx="1817">
                  <c:v>-44.854240220344835</c:v>
                </c:pt>
                <c:pt idx="1818">
                  <c:v>-44.9809343668582</c:v>
                </c:pt>
                <c:pt idx="1819">
                  <c:v>-45.107332522669246</c:v>
                </c:pt>
                <c:pt idx="1820">
                  <c:v>-45.233382201799465</c:v>
                </c:pt>
                <c:pt idx="1821">
                  <c:v>-45.359031759160132</c:v>
                </c:pt>
                <c:pt idx="1822">
                  <c:v>-45.484232148112888</c:v>
                </c:pt>
                <c:pt idx="1823">
                  <c:v>-45.608937873781471</c:v>
                </c:pt>
                <c:pt idx="1824">
                  <c:v>-45.733107150012415</c:v>
                </c:pt>
                <c:pt idx="1825">
                  <c:v>-45.856707389802466</c:v>
                </c:pt>
                <c:pt idx="1826">
                  <c:v>-45.979727319719984</c:v>
                </c:pt>
                <c:pt idx="1827">
                  <c:v>-46.102186565708486</c:v>
                </c:pt>
                <c:pt idx="1828">
                  <c:v>-46.224133058135386</c:v>
                </c:pt>
                <c:pt idx="1829">
                  <c:v>-46.345629962559272</c:v>
                </c:pt>
                <c:pt idx="1830">
                  <c:v>-46.466742867433055</c:v>
                </c:pt>
                <c:pt idx="1831">
                  <c:v>-46.587534093026655</c:v>
                </c:pt>
                <c:pt idx="1832">
                  <c:v>-46.708060799999913</c:v>
                </c:pt>
                <c:pt idx="1833">
                  <c:v>-46.828370427892935</c:v>
                </c:pt>
                <c:pt idx="1834">
                  <c:v>-46.948493207148125</c:v>
                </c:pt>
                <c:pt idx="1835">
                  <c:v>-47.068437296125872</c:v>
                </c:pt>
                <c:pt idx="1836">
                  <c:v>-47.188189801899433</c:v>
                </c:pt>
                <c:pt idx="1837">
                  <c:v>-47.307720373256593</c:v>
                </c:pt>
                <c:pt idx="1838">
                  <c:v>-47.426982346963165</c:v>
                </c:pt>
                <c:pt idx="1839">
                  <c:v>-47.54591167253178</c:v>
                </c:pt>
                <c:pt idx="1840">
                  <c:v>-47.664428281429551</c:v>
                </c:pt>
                <c:pt idx="1841">
                  <c:v>-47.782441916570768</c:v>
                </c:pt>
                <c:pt idx="1842">
                  <c:v>-47.899859639140125</c:v>
                </c:pt>
                <c:pt idx="1843">
                  <c:v>-48.016592336665745</c:v>
                </c:pt>
                <c:pt idx="1844">
                  <c:v>-48.132560154511282</c:v>
                </c:pt>
                <c:pt idx="1845">
                  <c:v>-48.247696878980165</c:v>
                </c:pt>
                <c:pt idx="1846">
                  <c:v>-48.36195201534607</c:v>
                </c:pt>
                <c:pt idx="1847">
                  <c:v>-48.475289644188862</c:v>
                </c:pt>
                <c:pt idx="1848">
                  <c:v>-48.58768501914512</c:v>
                </c:pt>
                <c:pt idx="1849">
                  <c:v>-48.699121157160612</c:v>
                </c:pt>
                <c:pt idx="1850">
                  <c:v>-48.80958700134957</c:v>
                </c:pt>
                <c:pt idx="1851">
                  <c:v>-48.919076735016155</c:v>
                </c:pt>
                <c:pt idx="1852">
                  <c:v>-49.027588680429801</c:v>
                </c:pt>
                <c:pt idx="1853">
                  <c:v>-49.135124034891184</c:v>
                </c:pt>
                <c:pt idx="1854">
                  <c:v>-49.241688687128132</c:v>
                </c:pt>
                <c:pt idx="1855">
                  <c:v>-49.347299724168877</c:v>
                </c:pt>
                <c:pt idx="1856">
                  <c:v>-49.451991725668499</c:v>
                </c:pt>
                <c:pt idx="1857">
                  <c:v>-49.555816014696241</c:v>
                </c:pt>
                <c:pt idx="1858">
                  <c:v>-49.658833427543037</c:v>
                </c:pt>
                <c:pt idx="1859">
                  <c:v>-49.761107501724489</c:v>
                </c:pt>
                <c:pt idx="1860">
                  <c:v>-49.862700843439058</c:v>
                </c:pt>
                <c:pt idx="1861">
                  <c:v>-49.96367077945505</c:v>
                </c:pt>
                <c:pt idx="1862">
                  <c:v>-50.064062332816704</c:v>
                </c:pt>
                <c:pt idx="1863">
                  <c:v>-50.163902430892193</c:v>
                </c:pt>
                <c:pt idx="1864">
                  <c:v>-50.263199243938928</c:v>
                </c:pt>
                <c:pt idx="1865">
                  <c:v>-50.36194602979247</c:v>
                </c:pt>
                <c:pt idx="1866">
                  <c:v>-50.460126152961678</c:v>
                </c:pt>
                <c:pt idx="1867">
                  <c:v>-50.557716815945938</c:v>
                </c:pt>
                <c:pt idx="1868">
                  <c:v>-50.654691834091402</c:v>
                </c:pt>
                <c:pt idx="1869">
                  <c:v>-50.751024957410564</c:v>
                </c:pt>
                <c:pt idx="1870">
                  <c:v>-50.846692879230112</c:v>
                </c:pt>
                <c:pt idx="1871">
                  <c:v>-50.941675379754983</c:v>
                </c:pt>
                <c:pt idx="1872">
                  <c:v>-51.035952692676751</c:v>
                </c:pt>
                <c:pt idx="1873">
                  <c:v>-51.129502439240113</c:v>
                </c:pt>
                <c:pt idx="1874">
                  <c:v>-51.222296661084656</c:v>
                </c:pt>
                <c:pt idx="1875">
                  <c:v>-51.314299171657005</c:v>
                </c:pt>
                <c:pt idx="1876">
                  <c:v>-51.40546591737057</c:v>
                </c:pt>
                <c:pt idx="1877">
                  <c:v>-51.495749294476305</c:v>
                </c:pt>
                <c:pt idx="1878">
                  <c:v>-51.585103646488292</c:v>
                </c:pt>
                <c:pt idx="1879">
                  <c:v>-51.673490655685995</c:v>
                </c:pt>
                <c:pt idx="1880">
                  <c:v>-51.760885083728986</c:v>
                </c:pt>
                <c:pt idx="1881">
                  <c:v>-51.847278527967923</c:v>
                </c:pt>
                <c:pt idx="1882">
                  <c:v>-51.932678463134138</c:v>
                </c:pt>
                <c:pt idx="1883">
                  <c:v>-52.017104215895941</c:v>
                </c:pt>
                <c:pt idx="1884">
                  <c:v>-52.100583324768721</c:v>
                </c:pt>
                <c:pt idx="1885">
                  <c:v>-52.183149072581763</c:v>
                </c:pt>
                <c:pt idx="1886">
                  <c:v>-52.264838042239347</c:v>
                </c:pt>
                <c:pt idx="1887">
                  <c:v>-52.3456870260434</c:v>
                </c:pt>
                <c:pt idx="1888">
                  <c:v>-52.425729454136373</c:v>
                </c:pt>
                <c:pt idx="1889">
                  <c:v>-52.504992165058638</c:v>
                </c:pt>
                <c:pt idx="1890">
                  <c:v>-52.583493677580506</c:v>
                </c:pt>
                <c:pt idx="1891">
                  <c:v>-52.661244011746966</c:v>
                </c:pt>
                <c:pt idx="1892">
                  <c:v>-52.738244495476032</c:v>
                </c:pt>
                <c:pt idx="1893">
                  <c:v>-52.8144867504123</c:v>
                </c:pt>
                <c:pt idx="1894">
                  <c:v>-52.889952620794702</c:v>
                </c:pt>
                <c:pt idx="1895">
                  <c:v>-52.964616693176609</c:v>
                </c:pt>
                <c:pt idx="1896">
                  <c:v>-53.038449786553265</c:v>
                </c:pt>
                <c:pt idx="1897">
                  <c:v>-53.111420842489281</c:v>
                </c:pt>
                <c:pt idx="1898">
                  <c:v>-53.183497259535017</c:v>
                </c:pt>
                <c:pt idx="1899">
                  <c:v>-53.254644886428295</c:v>
                </c:pt>
                <c:pt idx="1900">
                  <c:v>-53.324827677580508</c:v>
                </c:pt>
                <c:pt idx="1901">
                  <c:v>-53.39400715586094</c:v>
                </c:pt>
                <c:pt idx="1902">
                  <c:v>-53.462143510922175</c:v>
                </c:pt>
                <c:pt idx="1903">
                  <c:v>-53.529200074631255</c:v>
                </c:pt>
                <c:pt idx="1904">
                  <c:v>-53.595150099525029</c:v>
                </c:pt>
                <c:pt idx="1905">
                  <c:v>-53.659982912221857</c:v>
                </c:pt>
                <c:pt idx="1906">
                  <c:v>-53.72370832821786</c:v>
                </c:pt>
                <c:pt idx="1907">
                  <c:v>-53.786359438090386</c:v>
                </c:pt>
                <c:pt idx="1908">
                  <c:v>-53.847992311572014</c:v>
                </c:pt>
                <c:pt idx="1909">
                  <c:v>-53.908682723319068</c:v>
                </c:pt>
                <c:pt idx="1910">
                  <c:v>-53.968523211846936</c:v>
                </c:pt>
                <c:pt idx="1911">
                  <c:v>-54.02762029772547</c:v>
                </c:pt>
                <c:pt idx="1912">
                  <c:v>-54.086086787952908</c:v>
                </c:pt>
                <c:pt idx="1913">
                  <c:v>-54.144027790902172</c:v>
                </c:pt>
                <c:pt idx="1914">
                  <c:v>-54.201525588102861</c:v>
                </c:pt>
                <c:pt idx="1915">
                  <c:v>-54.258628314721214</c:v>
                </c:pt>
                <c:pt idx="1916">
                  <c:v>-54.315344272481774</c:v>
                </c:pt>
                <c:pt idx="1917">
                  <c:v>-54.371643186653223</c:v>
                </c:pt>
                <c:pt idx="1918">
                  <c:v>-54.427464422744208</c:v>
                </c:pt>
                <c:pt idx="1919">
                  <c:v>-54.482729352511768</c:v>
                </c:pt>
                <c:pt idx="1920">
                  <c:v>-54.537354328417791</c:v>
                </c:pt>
                <c:pt idx="1921">
                  <c:v>-54.591261105223587</c:v>
                </c:pt>
                <c:pt idx="1922">
                  <c:v>-54.644382403798943</c:v>
                </c:pt>
                <c:pt idx="1923">
                  <c:v>-54.69666277020734</c:v>
                </c:pt>
                <c:pt idx="1924">
                  <c:v>-54.748056489627487</c:v>
                </c:pt>
                <c:pt idx="1925">
                  <c:v>-54.798524549562501</c:v>
                </c:pt>
                <c:pt idx="1926">
                  <c:v>-54.848033152711714</c:v>
                </c:pt>
                <c:pt idx="1927">
                  <c:v>-54.89655507448127</c:v>
                </c:pt>
                <c:pt idx="1928">
                  <c:v>-54.944072700724718</c:v>
                </c:pt>
                <c:pt idx="1929">
                  <c:v>-54.990581597100622</c:v>
                </c:pt>
                <c:pt idx="1930">
                  <c:v>-55.036094552361803</c:v>
                </c:pt>
                <c:pt idx="1931">
                  <c:v>-55.080645657385546</c:v>
                </c:pt>
                <c:pt idx="1932">
                  <c:v>-55.124293781154606</c:v>
                </c:pt>
                <c:pt idx="1933">
                  <c:v>-55.167125116420785</c:v>
                </c:pt>
                <c:pt idx="1934">
                  <c:v>-55.20925444163948</c:v>
                </c:pt>
                <c:pt idx="1935">
                  <c:v>-55.250825873681478</c:v>
                </c:pt>
                <c:pt idx="1936">
                  <c:v>-55.292015535016141</c:v>
                </c:pt>
                <c:pt idx="1937">
                  <c:v>-55.333037561959401</c:v>
                </c:pt>
                <c:pt idx="1938">
                  <c:v>-55.374151795551001</c:v>
                </c:pt>
                <c:pt idx="1939">
                  <c:v>-55.415670392451773</c:v>
                </c:pt>
                <c:pt idx="1940">
                  <c:v>-55.457962548612727</c:v>
                </c:pt>
                <c:pt idx="1941">
                  <c:v>-55.501457495625978</c:v>
                </c:pt>
                <c:pt idx="1942">
                  <c:v>-55.546643726868155</c:v>
                </c:pt>
                <c:pt idx="1943">
                  <c:v>-55.594061669482507</c:v>
                </c:pt>
                <c:pt idx="1944">
                  <c:v>-55.644290763509005</c:v>
                </c:pt>
                <c:pt idx="1945">
                  <c:v>-55.697933851187081</c:v>
                </c:pt>
                <c:pt idx="1946">
                  <c:v>-55.755596020194822</c:v>
                </c:pt>
                <c:pt idx="1947">
                  <c:v>-55.817848606098345</c:v>
                </c:pt>
                <c:pt idx="1948">
                  <c:v>-55.885173216995618</c:v>
                </c:pt>
                <c:pt idx="1949">
                  <c:v>-55.95789301259672</c:v>
                </c:pt>
                <c:pt idx="1950">
                  <c:v>-56.036111189152578</c:v>
                </c:pt>
                <c:pt idx="1951">
                  <c:v>-56.119688999899886</c:v>
                </c:pt>
                <c:pt idx="1952">
                  <c:v>-56.208284302274294</c:v>
                </c:pt>
                <c:pt idx="1953">
                  <c:v>-56.301410338065345</c:v>
                </c:pt>
                <c:pt idx="1954">
                  <c:v>-56.39842606208434</c:v>
                </c:pt>
                <c:pt idx="1955">
                  <c:v>-56.498410858335284</c:v>
                </c:pt>
                <c:pt idx="1956">
                  <c:v>-56.599978007098095</c:v>
                </c:pt>
                <c:pt idx="1957">
                  <c:v>-56.70118883944</c:v>
                </c:pt>
                <c:pt idx="1958">
                  <c:v>-56.799735368057846</c:v>
                </c:pt>
                <c:pt idx="1959">
                  <c:v>-56.893357334266298</c:v>
                </c:pt>
                <c:pt idx="1960">
                  <c:v>-56.980261022094346</c:v>
                </c:pt>
                <c:pt idx="1961">
                  <c:v>-57.059352526668192</c:v>
                </c:pt>
                <c:pt idx="1962">
                  <c:v>-57.130246733666439</c:v>
                </c:pt>
                <c:pt idx="1963">
                  <c:v>-57.193112718370273</c:v>
                </c:pt>
                <c:pt idx="1964">
                  <c:v>-57.248470815845906</c:v>
                </c:pt>
                <c:pt idx="1965">
                  <c:v>-57.297035080479738</c:v>
                </c:pt>
                <c:pt idx="1966">
                  <c:v>-57.339639906723178</c:v>
                </c:pt>
                <c:pt idx="1967">
                  <c:v>-57.377255802399262</c:v>
                </c:pt>
                <c:pt idx="1968">
                  <c:v>-57.411034640939626</c:v>
                </c:pt>
                <c:pt idx="1969">
                  <c:v>-57.442276002099334</c:v>
                </c:pt>
                <c:pt idx="1970">
                  <c:v>-57.47227885658571</c:v>
                </c:pt>
                <c:pt idx="1971">
                  <c:v>-57.502160921069589</c:v>
                </c:pt>
                <c:pt idx="1972">
                  <c:v>-57.532748113221551</c:v>
                </c:pt>
                <c:pt idx="1973">
                  <c:v>-57.564562912121829</c:v>
                </c:pt>
                <c:pt idx="1974">
                  <c:v>-57.597873492976618</c:v>
                </c:pt>
                <c:pt idx="1975">
                  <c:v>-57.632752449587471</c:v>
                </c:pt>
                <c:pt idx="1976">
                  <c:v>-57.669112460934628</c:v>
                </c:pt>
                <c:pt idx="1977">
                  <c:v>-57.706712669282545</c:v>
                </c:pt>
                <c:pt idx="1978">
                  <c:v>-57.745153668182816</c:v>
                </c:pt>
                <c:pt idx="1979">
                  <c:v>-57.783891035241055</c:v>
                </c:pt>
                <c:pt idx="1980">
                  <c:v>-57.822283653736434</c:v>
                </c:pt>
                <c:pt idx="1981">
                  <c:v>-57.859656695925885</c:v>
                </c:pt>
                <c:pt idx="1982">
                  <c:v>-57.895345088077846</c:v>
                </c:pt>
                <c:pt idx="1983">
                  <c:v>-57.928712227093094</c:v>
                </c:pt>
                <c:pt idx="1984">
                  <c:v>-57.959165532716703</c:v>
                </c:pt>
                <c:pt idx="1985">
                  <c:v>-57.986187426243319</c:v>
                </c:pt>
                <c:pt idx="1986">
                  <c:v>-58.009383668582721</c:v>
                </c:pt>
                <c:pt idx="1987">
                  <c:v>-58.028530664333786</c:v>
                </c:pt>
                <c:pt idx="1988">
                  <c:v>-58.043598707373022</c:v>
                </c:pt>
                <c:pt idx="1989">
                  <c:v>-58.054758771407009</c:v>
                </c:pt>
                <c:pt idx="1990">
                  <c:v>-58.062396485878388</c:v>
                </c:pt>
                <c:pt idx="1991">
                  <c:v>-58.067118718520227</c:v>
                </c:pt>
                <c:pt idx="1992">
                  <c:v>-58.069714316420757</c:v>
                </c:pt>
                <c:pt idx="1993">
                  <c:v>-58.07106406043475</c:v>
                </c:pt>
                <c:pt idx="1994">
                  <c:v>-58.072030741564468</c:v>
                </c:pt>
                <c:pt idx="1995">
                  <c:v>-58.073363889927379</c:v>
                </c:pt>
                <c:pt idx="1996">
                  <c:v>-58.075639148662688</c:v>
                </c:pt>
                <c:pt idx="1997">
                  <c:v>-58.07924001769544</c:v>
                </c:pt>
                <c:pt idx="1998">
                  <c:v>-58.084385379055099</c:v>
                </c:pt>
                <c:pt idx="1999">
                  <c:v>-58.091192071332031</c:v>
                </c:pt>
                <c:pt idx="2000">
                  <c:v>-58.099745141864396</c:v>
                </c:pt>
                <c:pt idx="2001">
                  <c:v>-58.11015514181441</c:v>
                </c:pt>
                <c:pt idx="2002">
                  <c:v>-58.122589523568969</c:v>
                </c:pt>
                <c:pt idx="2003">
                  <c:v>-58.137257216595714</c:v>
                </c:pt>
                <c:pt idx="2004">
                  <c:v>-58.154344283928872</c:v>
                </c:pt>
                <c:pt idx="2005">
                  <c:v>-58.173941935116069</c:v>
                </c:pt>
                <c:pt idx="2006">
                  <c:v>-58.196007850637187</c:v>
                </c:pt>
                <c:pt idx="2007">
                  <c:v>-58.220361260784649</c:v>
                </c:pt>
                <c:pt idx="2008">
                  <c:v>-58.246699014696176</c:v>
                </c:pt>
                <c:pt idx="2009">
                  <c:v>-58.274633007597949</c:v>
                </c:pt>
                <c:pt idx="2010">
                  <c:v>-58.303744825193547</c:v>
                </c:pt>
                <c:pt idx="2011">
                  <c:v>-58.333638239539965</c:v>
                </c:pt>
                <c:pt idx="2012">
                  <c:v>-58.363971370657183</c:v>
                </c:pt>
                <c:pt idx="2013">
                  <c:v>-58.394465531416984</c:v>
                </c:pt>
                <c:pt idx="2014">
                  <c:v>-58.424902784403741</c:v>
                </c:pt>
                <c:pt idx="2015">
                  <c:v>-58.455125285928361</c:v>
                </c:pt>
                <c:pt idx="2016">
                  <c:v>-58.485034841239539</c:v>
                </c:pt>
                <c:pt idx="2017">
                  <c:v>-58.514583274431239</c:v>
                </c:pt>
                <c:pt idx="2018">
                  <c:v>-58.543753779454981</c:v>
                </c:pt>
                <c:pt idx="2019">
                  <c:v>-58.572542274831136</c:v>
                </c:pt>
                <c:pt idx="2020">
                  <c:v>-58.600946845738406</c:v>
                </c:pt>
                <c:pt idx="2021">
                  <c:v>-58.628968718620193</c:v>
                </c:pt>
                <c:pt idx="2022">
                  <c:v>-58.656620888277786</c:v>
                </c:pt>
                <c:pt idx="2023">
                  <c:v>-58.683934552561709</c:v>
                </c:pt>
                <c:pt idx="2024">
                  <c:v>-58.710957164258787</c:v>
                </c:pt>
                <c:pt idx="2025">
                  <c:v>-58.737744106923124</c:v>
                </c:pt>
                <c:pt idx="2026">
                  <c:v>-58.76434908087964</c:v>
                </c:pt>
                <c:pt idx="2027">
                  <c:v>-58.790817583653947</c:v>
                </c:pt>
                <c:pt idx="2028">
                  <c:v>-58.817186143463992</c:v>
                </c:pt>
                <c:pt idx="2029">
                  <c:v>-58.843485931167059</c:v>
                </c:pt>
                <c:pt idx="2030">
                  <c:v>-58.869745562209296</c:v>
                </c:pt>
                <c:pt idx="2031">
                  <c:v>-58.895989526968108</c:v>
                </c:pt>
                <c:pt idx="2032">
                  <c:v>-58.922234077880375</c:v>
                </c:pt>
                <c:pt idx="2033">
                  <c:v>-58.94848375051221</c:v>
                </c:pt>
                <c:pt idx="2034">
                  <c:v>-58.974728714121305</c:v>
                </c:pt>
                <c:pt idx="2035">
                  <c:v>-59.000942971207039</c:v>
                </c:pt>
                <c:pt idx="2036">
                  <c:v>-59.027085729517459</c:v>
                </c:pt>
                <c:pt idx="2037">
                  <c:v>-59.05310704528852</c:v>
                </c:pt>
                <c:pt idx="2038">
                  <c:v>-59.07895464318905</c:v>
                </c:pt>
                <c:pt idx="2039">
                  <c:v>-59.10457651482114</c:v>
                </c:pt>
                <c:pt idx="2040">
                  <c:v>-59.12991652006982</c:v>
                </c:pt>
                <c:pt idx="2041">
                  <c:v>-59.154907353361494</c:v>
                </c:pt>
                <c:pt idx="2042">
                  <c:v>-59.179469493426481</c:v>
                </c:pt>
                <c:pt idx="2043">
                  <c:v>-59.203519398200285</c:v>
                </c:pt>
                <c:pt idx="2044">
                  <c:v>-59.226981279230039</c:v>
                </c:pt>
                <c:pt idx="2045">
                  <c:v>-59.249794960959605</c:v>
                </c:pt>
                <c:pt idx="2046">
                  <c:v>-59.27191799944999</c:v>
                </c:pt>
                <c:pt idx="2047">
                  <c:v>-59.293324867133073</c:v>
                </c:pt>
                <c:pt idx="2048">
                  <c:v>-59.314005530817148</c:v>
                </c:pt>
                <c:pt idx="2049">
                  <c:v>-59.333963967308023</c:v>
                </c:pt>
                <c:pt idx="2050">
                  <c:v>-59.353216058335263</c:v>
                </c:pt>
                <c:pt idx="2051">
                  <c:v>-59.371785799649935</c:v>
                </c:pt>
                <c:pt idx="2052">
                  <c:v>-59.38970063634077</c:v>
                </c:pt>
                <c:pt idx="2053">
                  <c:v>-59.406988917620446</c:v>
                </c:pt>
                <c:pt idx="2054">
                  <c:v>-59.423680781954353</c:v>
                </c:pt>
                <c:pt idx="2055">
                  <c:v>-59.439810734466228</c:v>
                </c:pt>
                <c:pt idx="2056">
                  <c:v>-59.455419828842643</c:v>
                </c:pt>
                <c:pt idx="2057">
                  <c:v>-59.470556096375759</c:v>
                </c:pt>
                <c:pt idx="2058">
                  <c:v>-59.485272299325018</c:v>
                </c:pt>
                <c:pt idx="2059">
                  <c:v>-59.499621545213543</c:v>
                </c:pt>
                <c:pt idx="2060">
                  <c:v>-59.513652575555966</c:v>
                </c:pt>
                <c:pt idx="2061">
                  <c:v>-59.52740580924754</c:v>
                </c:pt>
                <c:pt idx="2062">
                  <c:v>-59.540910156860633</c:v>
                </c:pt>
                <c:pt idx="2063">
                  <c:v>-59.554181165508474</c:v>
                </c:pt>
                <c:pt idx="2064">
                  <c:v>-59.567221717970355</c:v>
                </c:pt>
                <c:pt idx="2065">
                  <c:v>-59.580025089827387</c:v>
                </c:pt>
                <c:pt idx="2066">
                  <c:v>-59.592578031042088</c:v>
                </c:pt>
                <c:pt idx="2067">
                  <c:v>-59.604861634891137</c:v>
                </c:pt>
                <c:pt idx="2068">
                  <c:v>-59.61684977325654</c:v>
                </c:pt>
                <c:pt idx="2069">
                  <c:v>-59.628506843389019</c:v>
                </c:pt>
                <c:pt idx="2070">
                  <c:v>-59.639787619195069</c:v>
                </c:pt>
                <c:pt idx="2071">
                  <c:v>-59.650640770707184</c:v>
                </c:pt>
                <c:pt idx="2072">
                  <c:v>-59.66101480369894</c:v>
                </c:pt>
                <c:pt idx="2073">
                  <c:v>-59.670864199599961</c:v>
                </c:pt>
                <c:pt idx="2074">
                  <c:v>-59.680154001749429</c:v>
                </c:pt>
                <c:pt idx="2075">
                  <c:v>-59.688861519370022</c:v>
                </c:pt>
                <c:pt idx="2076">
                  <c:v>-59.696975896475735</c:v>
                </c:pt>
                <c:pt idx="2077">
                  <c:v>-59.704497742814155</c:v>
                </c:pt>
                <c:pt idx="2078">
                  <c:v>-59.711438875281026</c:v>
                </c:pt>
                <c:pt idx="2079">
                  <c:v>-59.717821135515969</c:v>
                </c:pt>
                <c:pt idx="2080">
                  <c:v>-59.723675290827146</c:v>
                </c:pt>
                <c:pt idx="2081">
                  <c:v>-59.729040592301772</c:v>
                </c:pt>
                <c:pt idx="2082">
                  <c:v>-59.733962541714419</c:v>
                </c:pt>
                <c:pt idx="2083">
                  <c:v>-59.738486945113564</c:v>
                </c:pt>
                <c:pt idx="2084">
                  <c:v>-59.742652261634433</c:v>
                </c:pt>
                <c:pt idx="2085">
                  <c:v>-59.746483794251276</c:v>
                </c:pt>
                <c:pt idx="2086">
                  <c:v>-59.749991151062069</c:v>
                </c:pt>
                <c:pt idx="2087">
                  <c:v>-59.7531685757559</c:v>
                </c:pt>
                <c:pt idx="2088">
                  <c:v>-59.755998007198031</c:v>
                </c:pt>
                <c:pt idx="2089">
                  <c:v>-59.758455028192792</c:v>
                </c:pt>
                <c:pt idx="2090">
                  <c:v>-59.760516649787391</c:v>
                </c:pt>
                <c:pt idx="2091">
                  <c:v>-59.762167990952101</c:v>
                </c:pt>
                <c:pt idx="2092">
                  <c:v>-59.763404591851874</c:v>
                </c:pt>
                <c:pt idx="2093">
                  <c:v>-59.764229280929598</c:v>
                </c:pt>
                <c:pt idx="2094">
                  <c:v>-59.76464549537598</c:v>
                </c:pt>
                <c:pt idx="2095">
                  <c:v>-59.764650947312994</c:v>
                </c:pt>
                <c:pt idx="2096">
                  <c:v>-59.764234982004325</c:v>
                </c:pt>
                <c:pt idx="2097">
                  <c:v>-59.763379604848616</c:v>
                </c:pt>
                <c:pt idx="2098">
                  <c:v>-59.762062025193536</c:v>
                </c:pt>
                <c:pt idx="2099">
                  <c:v>-59.760258067582939</c:v>
                </c:pt>
                <c:pt idx="2100">
                  <c:v>-59.757946715370991</c:v>
                </c:pt>
                <c:pt idx="2101">
                  <c:v>-59.755114192401734</c:v>
                </c:pt>
                <c:pt idx="2102">
                  <c:v>-59.751755779105061</c:v>
                </c:pt>
                <c:pt idx="2103">
                  <c:v>-59.747876582454225</c:v>
                </c:pt>
                <c:pt idx="2104">
                  <c:v>-59.743493259634924</c:v>
                </c:pt>
                <c:pt idx="2105">
                  <c:v>-59.738635440939596</c:v>
                </c:pt>
                <c:pt idx="2106">
                  <c:v>-59.7333443361658</c:v>
                </c:pt>
                <c:pt idx="2107">
                  <c:v>-59.727668826293261</c:v>
                </c:pt>
                <c:pt idx="2108">
                  <c:v>-59.7216608465382</c:v>
                </c:pt>
                <c:pt idx="2109">
                  <c:v>-59.715370101074569</c:v>
                </c:pt>
                <c:pt idx="2110">
                  <c:v>-59.708837578905118</c:v>
                </c:pt>
                <c:pt idx="2111">
                  <c:v>-59.702089623843875</c:v>
                </c:pt>
                <c:pt idx="2112">
                  <c:v>-59.695135379754902</c:v>
                </c:pt>
                <c:pt idx="2113">
                  <c:v>-59.687968251187044</c:v>
                </c:pt>
                <c:pt idx="2114">
                  <c:v>-59.680569430692174</c:v>
                </c:pt>
                <c:pt idx="2115">
                  <c:v>-59.672911282829141</c:v>
                </c:pt>
                <c:pt idx="2116">
                  <c:v>-59.664960537415489</c:v>
                </c:pt>
                <c:pt idx="2117">
                  <c:v>-59.656683150412242</c:v>
                </c:pt>
                <c:pt idx="2118">
                  <c:v>-59.648051053736417</c:v>
                </c:pt>
                <c:pt idx="2119">
                  <c:v>-59.639047668382759</c:v>
                </c:pt>
                <c:pt idx="2120">
                  <c:v>-59.629669214596213</c:v>
                </c:pt>
                <c:pt idx="2121">
                  <c:v>-59.619922416745673</c:v>
                </c:pt>
                <c:pt idx="2122">
                  <c:v>-59.60982143644074</c:v>
                </c:pt>
                <c:pt idx="2123">
                  <c:v>-59.59938580439875</c:v>
                </c:pt>
                <c:pt idx="2124">
                  <c:v>-59.588638838840147</c:v>
                </c:pt>
                <c:pt idx="2125">
                  <c:v>-59.577605377755411</c:v>
                </c:pt>
                <c:pt idx="2126">
                  <c:v>-59.566309126718167</c:v>
                </c:pt>
                <c:pt idx="2127">
                  <c:v>-59.55477146828278</c:v>
                </c:pt>
                <c:pt idx="2128">
                  <c:v>-59.543013165008603</c:v>
                </c:pt>
                <c:pt idx="2129">
                  <c:v>-59.531057849987356</c:v>
                </c:pt>
                <c:pt idx="2130">
                  <c:v>-59.518933981654442</c:v>
                </c:pt>
                <c:pt idx="2131">
                  <c:v>-59.506673069982362</c:v>
                </c:pt>
                <c:pt idx="2132">
                  <c:v>-59.49430533436626</c:v>
                </c:pt>
                <c:pt idx="2133">
                  <c:v>-59.481855540314776</c:v>
                </c:pt>
                <c:pt idx="2134">
                  <c:v>-59.469340983803903</c:v>
                </c:pt>
                <c:pt idx="2135">
                  <c:v>-59.456772288127823</c:v>
                </c:pt>
                <c:pt idx="2136">
                  <c:v>-59.444155699974857</c:v>
                </c:pt>
                <c:pt idx="2137">
                  <c:v>-59.431493851836898</c:v>
                </c:pt>
                <c:pt idx="2138">
                  <c:v>-59.418783617495471</c:v>
                </c:pt>
                <c:pt idx="2139">
                  <c:v>-59.40601331337151</c:v>
                </c:pt>
                <c:pt idx="2140">
                  <c:v>-59.39316216690812</c:v>
                </c:pt>
                <c:pt idx="2141">
                  <c:v>-59.380202346313276</c:v>
                </c:pt>
                <c:pt idx="2142">
                  <c:v>-59.367101698275277</c:v>
                </c:pt>
                <c:pt idx="2143">
                  <c:v>-59.353825987203045</c:v>
                </c:pt>
                <c:pt idx="2144">
                  <c:v>-59.340341468482734</c:v>
                </c:pt>
                <c:pt idx="2145">
                  <c:v>-59.326618631791902</c:v>
                </c:pt>
                <c:pt idx="2146">
                  <c:v>-59.312635920369758</c:v>
                </c:pt>
                <c:pt idx="2147">
                  <c:v>-59.298381998550212</c:v>
                </c:pt>
                <c:pt idx="2148">
                  <c:v>-59.283856992401752</c:v>
                </c:pt>
                <c:pt idx="2149">
                  <c:v>-59.269073326418244</c:v>
                </c:pt>
                <c:pt idx="2150">
                  <c:v>-59.254055305523458</c:v>
                </c:pt>
                <c:pt idx="2151">
                  <c:v>-59.238836866383245</c:v>
                </c:pt>
                <c:pt idx="2152">
                  <c:v>-59.223458612296774</c:v>
                </c:pt>
                <c:pt idx="2153">
                  <c:v>-59.207965252536709</c:v>
                </c:pt>
                <c:pt idx="2154">
                  <c:v>-59.192403105023594</c:v>
                </c:pt>
                <c:pt idx="2155">
                  <c:v>-59.176817365658437</c:v>
                </c:pt>
                <c:pt idx="2156">
                  <c:v>-59.161250516870631</c:v>
                </c:pt>
                <c:pt idx="2157">
                  <c:v>-59.145742691277029</c:v>
                </c:pt>
                <c:pt idx="2158">
                  <c:v>-59.13033165198685</c:v>
                </c:pt>
                <c:pt idx="2159">
                  <c:v>-59.115049868332761</c:v>
                </c:pt>
                <c:pt idx="2160">
                  <c:v>-59.099919889577457</c:v>
                </c:pt>
                <c:pt idx="2161">
                  <c:v>-59.084951258735167</c:v>
                </c:pt>
                <c:pt idx="2162">
                  <c:v>-59.070141191651942</c:v>
                </c:pt>
                <c:pt idx="2163">
                  <c:v>-59.055479300274783</c:v>
                </c:pt>
                <c:pt idx="2164">
                  <c:v>-59.040953595500973</c:v>
                </c:pt>
                <c:pt idx="2165">
                  <c:v>-59.026552951611954</c:v>
                </c:pt>
                <c:pt idx="2166">
                  <c:v>-59.012264130467244</c:v>
                </c:pt>
                <c:pt idx="2167">
                  <c:v>-58.998067091676937</c:v>
                </c:pt>
                <c:pt idx="2168">
                  <c:v>-58.983934217045594</c:v>
                </c:pt>
                <c:pt idx="2169">
                  <c:v>-58.969835366508228</c:v>
                </c:pt>
                <c:pt idx="2170">
                  <c:v>-58.955745141564464</c:v>
                </c:pt>
                <c:pt idx="2171">
                  <c:v>-58.941646499624952</c:v>
                </c:pt>
                <c:pt idx="2172">
                  <c:v>-58.927528294326272</c:v>
                </c:pt>
                <c:pt idx="2173">
                  <c:v>-58.913380198150321</c:v>
                </c:pt>
                <c:pt idx="2174">
                  <c:v>-58.899190576155817</c:v>
                </c:pt>
                <c:pt idx="2175">
                  <c:v>-58.884949230892133</c:v>
                </c:pt>
                <c:pt idx="2176">
                  <c:v>-58.870652187502984</c:v>
                </c:pt>
                <c:pt idx="2177">
                  <c:v>-58.856304899125085</c:v>
                </c:pt>
                <c:pt idx="2178">
                  <c:v>-58.841922853836401</c:v>
                </c:pt>
                <c:pt idx="2179">
                  <c:v>-58.82753038280417</c:v>
                </c:pt>
                <c:pt idx="2180">
                  <c:v>-58.81315784768794</c:v>
                </c:pt>
                <c:pt idx="2181">
                  <c:v>-58.79883658980242</c:v>
                </c:pt>
                <c:pt idx="2182">
                  <c:v>-58.784592106623208</c:v>
                </c:pt>
                <c:pt idx="2183">
                  <c:v>-58.770437921669441</c:v>
                </c:pt>
                <c:pt idx="2184">
                  <c:v>-58.756373086778169</c:v>
                </c:pt>
                <c:pt idx="2185">
                  <c:v>-58.742384493126572</c:v>
                </c:pt>
                <c:pt idx="2186">
                  <c:v>-58.728452855535977</c:v>
                </c:pt>
                <c:pt idx="2187">
                  <c:v>-58.714559774956122</c:v>
                </c:pt>
                <c:pt idx="2188">
                  <c:v>-58.700693081329526</c:v>
                </c:pt>
                <c:pt idx="2189">
                  <c:v>-58.686848851187065</c:v>
                </c:pt>
                <c:pt idx="2190">
                  <c:v>-58.673030075081087</c:v>
                </c:pt>
                <c:pt idx="2191">
                  <c:v>-58.659243000899636</c:v>
                </c:pt>
                <c:pt idx="2192">
                  <c:v>-58.64549268967744</c:v>
                </c:pt>
                <c:pt idx="2193">
                  <c:v>-58.631778888127826</c:v>
                </c:pt>
                <c:pt idx="2194">
                  <c:v>-58.618092620094835</c:v>
                </c:pt>
                <c:pt idx="2195">
                  <c:v>-58.604414271032098</c:v>
                </c:pt>
                <c:pt idx="2196">
                  <c:v>-58.590714415695935</c:v>
                </c:pt>
                <c:pt idx="2197">
                  <c:v>-58.576957760759669</c:v>
                </c:pt>
                <c:pt idx="2198">
                  <c:v>-58.56310863244174</c:v>
                </c:pt>
                <c:pt idx="2199">
                  <c:v>-58.54913497150698</c:v>
                </c:pt>
                <c:pt idx="2200">
                  <c:v>-58.535009151561965</c:v>
                </c:pt>
                <c:pt idx="2201">
                  <c:v>-58.52070747588089</c:v>
                </c:pt>
                <c:pt idx="2202">
                  <c:v>-58.506211121119577</c:v>
                </c:pt>
                <c:pt idx="2203">
                  <c:v>-58.491508503324035</c:v>
                </c:pt>
                <c:pt idx="2204">
                  <c:v>-58.476597280929624</c:v>
                </c:pt>
                <c:pt idx="2205">
                  <c:v>-58.461485364358765</c:v>
                </c:pt>
                <c:pt idx="2206">
                  <c:v>-58.446191076380771</c:v>
                </c:pt>
                <c:pt idx="2207">
                  <c:v>-58.43074153736552</c:v>
                </c:pt>
                <c:pt idx="2208">
                  <c:v>-58.415168425543477</c:v>
                </c:pt>
                <c:pt idx="2209">
                  <c:v>-58.399502664183814</c:v>
                </c:pt>
                <c:pt idx="2210">
                  <c:v>-58.383770770157312</c:v>
                </c:pt>
                <c:pt idx="2211">
                  <c:v>-58.367993904273789</c:v>
                </c:pt>
                <c:pt idx="2212">
                  <c:v>-58.352188500924619</c:v>
                </c:pt>
                <c:pt idx="2213">
                  <c:v>-58.336366517270534</c:v>
                </c:pt>
                <c:pt idx="2214">
                  <c:v>-58.320534577905377</c:v>
                </c:pt>
                <c:pt idx="2215">
                  <c:v>-58.304693433441486</c:v>
                </c:pt>
                <c:pt idx="2216">
                  <c:v>-58.288838754661185</c:v>
                </c:pt>
                <c:pt idx="2217">
                  <c:v>-58.272962459684933</c:v>
                </c:pt>
                <c:pt idx="2218">
                  <c:v>-58.257054638540218</c:v>
                </c:pt>
                <c:pt idx="2219">
                  <c:v>-58.241107111172063</c:v>
                </c:pt>
                <c:pt idx="2220">
                  <c:v>-58.225116770557214</c:v>
                </c:pt>
                <c:pt idx="2221">
                  <c:v>-58.209084535715924</c:v>
                </c:pt>
                <c:pt idx="2222">
                  <c:v>-58.193009104473731</c:v>
                </c:pt>
                <c:pt idx="2223">
                  <c:v>-58.176879838240289</c:v>
                </c:pt>
                <c:pt idx="2224">
                  <c:v>-58.160673395351012</c:v>
                </c:pt>
                <c:pt idx="2225">
                  <c:v>-58.144354880779659</c:v>
                </c:pt>
                <c:pt idx="2226">
                  <c:v>-58.127881836490729</c:v>
                </c:pt>
                <c:pt idx="2227">
                  <c:v>-58.111210082279278</c:v>
                </c:pt>
                <c:pt idx="2228">
                  <c:v>-58.094301299325018</c:v>
                </c:pt>
                <c:pt idx="2229">
                  <c:v>-58.077131192751665</c:v>
                </c:pt>
                <c:pt idx="2230">
                  <c:v>-58.059695030842143</c:v>
                </c:pt>
                <c:pt idx="2231">
                  <c:v>-58.042006932566714</c:v>
                </c:pt>
                <c:pt idx="2232">
                  <c:v>-58.024092283329026</c:v>
                </c:pt>
                <c:pt idx="2233">
                  <c:v>-58.005976767957861</c:v>
                </c:pt>
                <c:pt idx="2234">
                  <c:v>-57.987676774906134</c:v>
                </c:pt>
                <c:pt idx="2235">
                  <c:v>-57.969195132316777</c:v>
                </c:pt>
                <c:pt idx="2236">
                  <c:v>-57.950524668832649</c:v>
                </c:pt>
                <c:pt idx="2237">
                  <c:v>-57.93165811437126</c:v>
                </c:pt>
                <c:pt idx="2238">
                  <c:v>-57.912598708122822</c:v>
                </c:pt>
                <c:pt idx="2239">
                  <c:v>-57.893366601099579</c:v>
                </c:pt>
                <c:pt idx="2240">
                  <c:v>-57.874000125168557</c:v>
                </c:pt>
                <c:pt idx="2241">
                  <c:v>-57.854553129117569</c:v>
                </c:pt>
                <c:pt idx="2242">
                  <c:v>-57.835089161309526</c:v>
                </c:pt>
                <c:pt idx="2243">
                  <c:v>-57.815673549062581</c:v>
                </c:pt>
                <c:pt idx="2244">
                  <c:v>-57.796366037390506</c:v>
                </c:pt>
                <c:pt idx="2245">
                  <c:v>-57.777215881179558</c:v>
                </c:pt>
                <c:pt idx="2246">
                  <c:v>-57.758258146963115</c:v>
                </c:pt>
                <c:pt idx="2247">
                  <c:v>-57.739509912821646</c:v>
                </c:pt>
                <c:pt idx="2248">
                  <c:v>-57.720967987952868</c:v>
                </c:pt>
                <c:pt idx="2249">
                  <c:v>-57.702609414896123</c:v>
                </c:pt>
                <c:pt idx="2250">
                  <c:v>-57.684392752661687</c:v>
                </c:pt>
                <c:pt idx="2251">
                  <c:v>-57.666258650137316</c:v>
                </c:pt>
                <c:pt idx="2252">
                  <c:v>-57.648131396550717</c:v>
                </c:pt>
                <c:pt idx="2253">
                  <c:v>-57.629922076030837</c:v>
                </c:pt>
                <c:pt idx="2254">
                  <c:v>-57.611530431741912</c:v>
                </c:pt>
                <c:pt idx="2255">
                  <c:v>-57.59284322479364</c:v>
                </c:pt>
                <c:pt idx="2256">
                  <c:v>-57.573730235390997</c:v>
                </c:pt>
                <c:pt idx="2257">
                  <c:v>-57.554040007847888</c:v>
                </c:pt>
                <c:pt idx="2258">
                  <c:v>-57.533596618095324</c:v>
                </c:pt>
                <c:pt idx="2259">
                  <c:v>-57.512198098525218</c:v>
                </c:pt>
                <c:pt idx="2260">
                  <c:v>-57.489616042539218</c:v>
                </c:pt>
                <c:pt idx="2261">
                  <c:v>-57.465595497175556</c:v>
                </c:pt>
                <c:pt idx="2262">
                  <c:v>-57.43985625883515</c:v>
                </c:pt>
                <c:pt idx="2263">
                  <c:v>-57.412098559909872</c:v>
                </c:pt>
                <c:pt idx="2264">
                  <c:v>-57.382016368807648</c:v>
                </c:pt>
                <c:pt idx="2265">
                  <c:v>-57.349323638590199</c:v>
                </c:pt>
                <c:pt idx="2266">
                  <c:v>-57.3138012477879</c:v>
                </c:pt>
                <c:pt idx="2267">
                  <c:v>-57.275364579804894</c:v>
                </c:pt>
                <c:pt idx="2268">
                  <c:v>-57.234131120869627</c:v>
                </c:pt>
                <c:pt idx="2269">
                  <c:v>-57.190452719270027</c:v>
                </c:pt>
                <c:pt idx="2270">
                  <c:v>-57.144888787303024</c:v>
                </c:pt>
                <c:pt idx="2271">
                  <c:v>-57.098126723319012</c:v>
                </c:pt>
                <c:pt idx="2272">
                  <c:v>-57.050878643388991</c:v>
                </c:pt>
                <c:pt idx="2273">
                  <c:v>-57.003789384353752</c:v>
                </c:pt>
                <c:pt idx="2274">
                  <c:v>-56.957382786603198</c:v>
                </c:pt>
                <c:pt idx="2275">
                  <c:v>-56.912054098525211</c:v>
                </c:pt>
                <c:pt idx="2276">
                  <c:v>-56.86809534836275</c:v>
                </c:pt>
                <c:pt idx="2277">
                  <c:v>-56.825729946413233</c:v>
                </c:pt>
                <c:pt idx="2278">
                  <c:v>-56.785135412346754</c:v>
                </c:pt>
                <c:pt idx="2279">
                  <c:v>-56.746445360709664</c:v>
                </c:pt>
                <c:pt idx="2280">
                  <c:v>-56.709736184353751</c:v>
                </c:pt>
                <c:pt idx="2281">
                  <c:v>-56.675010195400993</c:v>
                </c:pt>
                <c:pt idx="2282">
                  <c:v>-56.642185397450476</c:v>
                </c:pt>
                <c:pt idx="2283">
                  <c:v>-56.611100007148046</c:v>
                </c:pt>
                <c:pt idx="2284">
                  <c:v>-56.58153538995235</c:v>
                </c:pt>
                <c:pt idx="2285">
                  <c:v>-56.553250704323759</c:v>
                </c:pt>
                <c:pt idx="2286">
                  <c:v>-56.526014386353253</c:v>
                </c:pt>
                <c:pt idx="2287">
                  <c:v>-56.499621219694923</c:v>
                </c:pt>
                <c:pt idx="2288">
                  <c:v>-56.473895891227038</c:v>
                </c:pt>
                <c:pt idx="2289">
                  <c:v>-56.448691846388243</c:v>
                </c:pt>
                <c:pt idx="2290">
                  <c:v>-56.423892171057076</c:v>
                </c:pt>
                <c:pt idx="2291">
                  <c:v>-56.399412493126555</c:v>
                </c:pt>
                <c:pt idx="2292">
                  <c:v>-56.375201461384492</c:v>
                </c:pt>
                <c:pt idx="2293">
                  <c:v>-56.351236025643423</c:v>
                </c:pt>
                <c:pt idx="2294">
                  <c:v>-56.32751357745547</c:v>
                </c:pt>
                <c:pt idx="2295">
                  <c:v>-56.304044138965097</c:v>
                </c:pt>
                <c:pt idx="2296">
                  <c:v>-56.280843474781136</c:v>
                </c:pt>
                <c:pt idx="2297">
                  <c:v>-56.25792771052221</c:v>
                </c:pt>
                <c:pt idx="2298">
                  <c:v>-56.235311237490464</c:v>
                </c:pt>
                <c:pt idx="2299">
                  <c:v>-56.213007947163042</c:v>
                </c:pt>
                <c:pt idx="2300">
                  <c:v>-56.191032592751647</c:v>
                </c:pt>
                <c:pt idx="2301">
                  <c:v>-56.169399133266523</c:v>
                </c:pt>
                <c:pt idx="2302">
                  <c:v>-56.148116085628423</c:v>
                </c:pt>
                <c:pt idx="2303">
                  <c:v>-56.127181382354244</c:v>
                </c:pt>
                <c:pt idx="2304">
                  <c:v>-56.106579346513207</c:v>
                </c:pt>
                <c:pt idx="2305">
                  <c:v>-56.086281162709156</c:v>
                </c:pt>
                <c:pt idx="2306">
                  <c:v>-56.066248573806391</c:v>
                </c:pt>
                <c:pt idx="2307">
                  <c:v>-56.046438992851627</c:v>
                </c:pt>
                <c:pt idx="2308">
                  <c:v>-56.026809963858874</c:v>
                </c:pt>
                <c:pt idx="2309">
                  <c:v>-56.007321997650422</c:v>
                </c:pt>
                <c:pt idx="2310">
                  <c:v>-55.987939894326253</c:v>
                </c:pt>
                <c:pt idx="2311">
                  <c:v>-55.968633774506209</c:v>
                </c:pt>
                <c:pt idx="2312">
                  <c:v>-55.949381878830131</c:v>
                </c:pt>
                <c:pt idx="2313">
                  <c:v>-55.930175044588687</c:v>
                </c:pt>
                <c:pt idx="2314">
                  <c:v>-55.911018943164045</c:v>
                </c:pt>
                <c:pt idx="2315">
                  <c:v>-55.891931098175299</c:v>
                </c:pt>
                <c:pt idx="2316">
                  <c:v>-55.872935052536704</c:v>
                </c:pt>
                <c:pt idx="2317">
                  <c:v>-55.854055992051819</c:v>
                </c:pt>
                <c:pt idx="2318">
                  <c:v>-55.835318882479221</c:v>
                </c:pt>
                <c:pt idx="2319">
                  <c:v>-55.816746921169553</c:v>
                </c:pt>
                <c:pt idx="2320">
                  <c:v>-55.798358043788888</c:v>
                </c:pt>
                <c:pt idx="2321">
                  <c:v>-55.78015992216929</c:v>
                </c:pt>
                <c:pt idx="2322">
                  <c:v>-55.762146763958846</c:v>
                </c:pt>
                <c:pt idx="2323">
                  <c:v>-55.744301054436221</c:v>
                </c:pt>
                <c:pt idx="2324">
                  <c:v>-55.726599842689168</c:v>
                </c:pt>
                <c:pt idx="2325">
                  <c:v>-55.709021683678912</c:v>
                </c:pt>
                <c:pt idx="2326">
                  <c:v>-55.691550403948845</c:v>
                </c:pt>
                <c:pt idx="2327">
                  <c:v>-55.674175223993828</c:v>
                </c:pt>
                <c:pt idx="2328">
                  <c:v>-55.656889251137052</c:v>
                </c:pt>
                <c:pt idx="2329">
                  <c:v>-55.639687307223028</c:v>
                </c:pt>
                <c:pt idx="2330">
                  <c:v>-55.622562899974845</c:v>
                </c:pt>
                <c:pt idx="2331">
                  <c:v>-55.605505632441727</c:v>
                </c:pt>
                <c:pt idx="2332">
                  <c:v>-55.588500988402743</c:v>
                </c:pt>
                <c:pt idx="2333">
                  <c:v>-55.571532475231031</c:v>
                </c:pt>
                <c:pt idx="2334">
                  <c:v>-55.554584507073073</c:v>
                </c:pt>
                <c:pt idx="2335">
                  <c:v>-55.537644331067071</c:v>
                </c:pt>
                <c:pt idx="2336">
                  <c:v>-55.52070242699309</c:v>
                </c:pt>
                <c:pt idx="2337">
                  <c:v>-55.50375258570341</c:v>
                </c:pt>
                <c:pt idx="2338">
                  <c:v>-55.486792849587438</c:v>
                </c:pt>
                <c:pt idx="2339">
                  <c:v>-55.469826967008089</c:v>
                </c:pt>
                <c:pt idx="2340">
                  <c:v>-55.452866115420981</c:v>
                </c:pt>
                <c:pt idx="2341">
                  <c:v>-55.43593115491111</c:v>
                </c:pt>
                <c:pt idx="2342">
                  <c:v>-55.419054191601937</c:v>
                </c:pt>
                <c:pt idx="2343">
                  <c:v>-55.40227757115705</c:v>
                </c:pt>
                <c:pt idx="2344">
                  <c:v>-55.385650200949598</c:v>
                </c:pt>
                <c:pt idx="2345">
                  <c:v>-55.369221760709657</c:v>
                </c:pt>
                <c:pt idx="2346">
                  <c:v>-55.353034604698664</c:v>
                </c:pt>
                <c:pt idx="2347">
                  <c:v>-55.33711505518604</c:v>
                </c:pt>
                <c:pt idx="2348">
                  <c:v>-55.32146853676565</c:v>
                </c:pt>
                <c:pt idx="2349">
                  <c:v>-55.306080481829383</c:v>
                </c:pt>
                <c:pt idx="2350">
                  <c:v>-55.290919324768645</c:v>
                </c:pt>
                <c:pt idx="2351">
                  <c:v>-55.275937404948607</c:v>
                </c:pt>
                <c:pt idx="2352">
                  <c:v>-55.261070416095812</c:v>
                </c:pt>
                <c:pt idx="2353">
                  <c:v>-55.246238914671167</c:v>
                </c:pt>
                <c:pt idx="2354">
                  <c:v>-55.231354101524452</c:v>
                </c:pt>
                <c:pt idx="2355">
                  <c:v>-55.216327614446222</c:v>
                </c:pt>
                <c:pt idx="2356">
                  <c:v>-55.201082362959092</c:v>
                </c:pt>
                <c:pt idx="2357">
                  <c:v>-55.185560231242022</c:v>
                </c:pt>
                <c:pt idx="2358">
                  <c:v>-55.16972506198433</c:v>
                </c:pt>
                <c:pt idx="2359">
                  <c:v>-55.153562316070818</c:v>
                </c:pt>
                <c:pt idx="2360">
                  <c:v>-55.137077399899852</c:v>
                </c:pt>
                <c:pt idx="2361">
                  <c:v>-55.120295063983832</c:v>
                </c:pt>
                <c:pt idx="2362">
                  <c:v>-55.103260968107804</c:v>
                </c:pt>
                <c:pt idx="2363">
                  <c:v>-55.08604171382138</c:v>
                </c:pt>
                <c:pt idx="2364">
                  <c:v>-55.06871857940498</c:v>
                </c:pt>
                <c:pt idx="2365">
                  <c:v>-55.05137653111705</c:v>
                </c:pt>
                <c:pt idx="2366">
                  <c:v>-55.034094249437473</c:v>
                </c:pt>
                <c:pt idx="2367">
                  <c:v>-55.016937312371738</c:v>
                </c:pt>
                <c:pt idx="2368">
                  <c:v>-54.99995294386386</c:v>
                </c:pt>
                <c:pt idx="2369">
                  <c:v>-54.983165960109801</c:v>
                </c:pt>
                <c:pt idx="2370">
                  <c:v>-54.966577413496452</c:v>
                </c:pt>
                <c:pt idx="2371">
                  <c:v>-54.950166634841111</c:v>
                </c:pt>
                <c:pt idx="2372">
                  <c:v>-54.933895759859858</c:v>
                </c:pt>
                <c:pt idx="2373">
                  <c:v>-54.917715447687897</c:v>
                </c:pt>
                <c:pt idx="2374">
                  <c:v>-54.901571082979082</c:v>
                </c:pt>
                <c:pt idx="2375">
                  <c:v>-54.885408794151289</c:v>
                </c:pt>
                <c:pt idx="2376">
                  <c:v>-54.869179825743387</c:v>
                </c:pt>
                <c:pt idx="2377">
                  <c:v>-54.852842218445211</c:v>
                </c:pt>
                <c:pt idx="2378">
                  <c:v>-54.83636120194933</c:v>
                </c:pt>
                <c:pt idx="2379">
                  <c:v>-54.819710870332237</c:v>
                </c:pt>
                <c:pt idx="2380">
                  <c:v>-54.802877264483698</c:v>
                </c:pt>
                <c:pt idx="2381">
                  <c:v>-54.785860592251758</c:v>
                </c:pt>
                <c:pt idx="2382">
                  <c:v>-54.768675238040309</c:v>
                </c:pt>
                <c:pt idx="2383">
                  <c:v>-54.751347692576687</c:v>
                </c:pt>
                <c:pt idx="2384">
                  <c:v>-54.733912338265256</c:v>
                </c:pt>
                <c:pt idx="2385">
                  <c:v>-54.716405146313249</c:v>
                </c:pt>
                <c:pt idx="2386">
                  <c:v>-54.698856922419218</c:v>
                </c:pt>
                <c:pt idx="2387">
                  <c:v>-54.681289190502198</c:v>
                </c:pt>
                <c:pt idx="2388">
                  <c:v>-54.663714737365481</c:v>
                </c:pt>
                <c:pt idx="2389">
                  <c:v>-54.646141205048565</c:v>
                </c:pt>
                <c:pt idx="2390">
                  <c:v>-54.628573827292996</c:v>
                </c:pt>
                <c:pt idx="2391">
                  <c:v>-54.611015140464701</c:v>
                </c:pt>
                <c:pt idx="2392">
                  <c:v>-54.593463020294742</c:v>
                </c:pt>
                <c:pt idx="2393">
                  <c:v>-54.575910070182267</c:v>
                </c:pt>
                <c:pt idx="2394">
                  <c:v>-54.558345593851357</c:v>
                </c:pt>
                <c:pt idx="2395">
                  <c:v>-54.540758566358228</c:v>
                </c:pt>
                <c:pt idx="2396">
                  <c:v>-54.523140202799112</c:v>
                </c:pt>
                <c:pt idx="2397">
                  <c:v>-54.505486367258001</c:v>
                </c:pt>
                <c:pt idx="2398">
                  <c:v>-54.487799385603424</c:v>
                </c:pt>
                <c:pt idx="2399">
                  <c:v>-54.470087901024563</c:v>
                </c:pt>
                <c:pt idx="2400">
                  <c:v>-54.452364672531687</c:v>
                </c:pt>
                <c:pt idx="2401">
                  <c:v>-54.434643192501689</c:v>
                </c:pt>
                <c:pt idx="2402">
                  <c:v>-54.416933587802866</c:v>
                </c:pt>
                <c:pt idx="2403">
                  <c:v>-54.399238350612173</c:v>
                </c:pt>
                <c:pt idx="2404">
                  <c:v>-54.38154912811779</c:v>
                </c:pt>
                <c:pt idx="2405">
                  <c:v>-54.363846219344978</c:v>
                </c:pt>
                <c:pt idx="2406">
                  <c:v>-54.346102322619167</c:v>
                </c:pt>
                <c:pt idx="2407">
                  <c:v>-54.32829010282412</c:v>
                </c:pt>
                <c:pt idx="2408">
                  <c:v>-54.310389541064559</c:v>
                </c:pt>
                <c:pt idx="2409">
                  <c:v>-54.292390460734637</c:v>
                </c:pt>
                <c:pt idx="2410">
                  <c:v>-54.274290641489451</c:v>
                </c:pt>
                <c:pt idx="2411">
                  <c:v>-54.256094416545679</c:v>
                </c:pt>
                <c:pt idx="2412">
                  <c:v>-54.237814106073301</c:v>
                </c:pt>
                <c:pt idx="2413">
                  <c:v>-54.219471502924087</c:v>
                </c:pt>
                <c:pt idx="2414">
                  <c:v>-54.201096682179276</c:v>
                </c:pt>
                <c:pt idx="2415">
                  <c:v>-54.182724567108039</c:v>
                </c:pt>
                <c:pt idx="2416">
                  <c:v>-54.164389965758382</c:v>
                </c:pt>
                <c:pt idx="2417">
                  <c:v>-54.146120988302748</c:v>
                </c:pt>
                <c:pt idx="2418">
                  <c:v>-54.127932893726388</c:v>
                </c:pt>
                <c:pt idx="2419">
                  <c:v>-54.109826346213268</c:v>
                </c:pt>
                <c:pt idx="2420">
                  <c:v>-54.091791521819367</c:v>
                </c:pt>
                <c:pt idx="2421">
                  <c:v>-54.073815394751136</c:v>
                </c:pt>
                <c:pt idx="2422">
                  <c:v>-54.055888272381722</c:v>
                </c:pt>
                <c:pt idx="2423">
                  <c:v>-54.03800631152194</c:v>
                </c:pt>
                <c:pt idx="2424">
                  <c:v>-54.020167949762374</c:v>
                </c:pt>
                <c:pt idx="2425">
                  <c:v>-54.002365561909336</c:v>
                </c:pt>
                <c:pt idx="2426">
                  <c:v>-53.984577777055556</c:v>
                </c:pt>
                <c:pt idx="2427">
                  <c:v>-53.966767811147037</c:v>
                </c:pt>
                <c:pt idx="2428">
                  <c:v>-53.948888676830613</c:v>
                </c:pt>
                <c:pt idx="2429">
                  <c:v>-53.930892243588929</c:v>
                </c:pt>
                <c:pt idx="2430">
                  <c:v>-53.912738193651414</c:v>
                </c:pt>
                <c:pt idx="2431">
                  <c:v>-53.894399883928841</c:v>
                </c:pt>
                <c:pt idx="2432">
                  <c:v>-53.875866556360734</c:v>
                </c:pt>
                <c:pt idx="2433">
                  <c:v>-53.857143801999314</c:v>
                </c:pt>
                <c:pt idx="2434">
                  <c:v>-53.838254028892599</c:v>
                </c:pt>
                <c:pt idx="2435">
                  <c:v>-53.819236385503444</c:v>
                </c:pt>
                <c:pt idx="2436">
                  <c:v>-53.800144040989572</c:v>
                </c:pt>
                <c:pt idx="2437">
                  <c:v>-53.781037480079803</c:v>
                </c:pt>
                <c:pt idx="2438">
                  <c:v>-53.761975053936325</c:v>
                </c:pt>
                <c:pt idx="2439">
                  <c:v>-53.74300401169689</c:v>
                </c:pt>
                <c:pt idx="2440">
                  <c:v>-53.724154149012563</c:v>
                </c:pt>
                <c:pt idx="2441">
                  <c:v>-53.705433954811106</c:v>
                </c:pt>
                <c:pt idx="2442">
                  <c:v>-53.686829682479193</c:v>
                </c:pt>
                <c:pt idx="2443">
                  <c:v>-53.668309096225755</c:v>
                </c:pt>
                <c:pt idx="2444">
                  <c:v>-53.649829310272246</c:v>
                </c:pt>
                <c:pt idx="2445">
                  <c:v>-53.631345183603919</c:v>
                </c:pt>
                <c:pt idx="2446">
                  <c:v>-53.612815746563179</c:v>
                </c:pt>
                <c:pt idx="2447">
                  <c:v>-53.594207975555925</c:v>
                </c:pt>
                <c:pt idx="2448">
                  <c:v>-53.575497007198017</c:v>
                </c:pt>
                <c:pt idx="2449">
                  <c:v>-53.556662847737876</c:v>
                </c:pt>
                <c:pt idx="2450">
                  <c:v>-53.537686057585411</c:v>
                </c:pt>
                <c:pt idx="2451">
                  <c:v>-53.518545119919828</c:v>
                </c:pt>
                <c:pt idx="2452">
                  <c:v>-53.499216837240496</c:v>
                </c:pt>
                <c:pt idx="2453">
                  <c:v>-53.479679704623649</c:v>
                </c:pt>
                <c:pt idx="2454">
                  <c:v>-53.459917835340974</c:v>
                </c:pt>
                <c:pt idx="2455">
                  <c:v>-53.439922040039789</c:v>
                </c:pt>
                <c:pt idx="2456">
                  <c:v>-53.419688017395458</c:v>
                </c:pt>
                <c:pt idx="2457">
                  <c:v>-53.399215307872836</c:v>
                </c:pt>
                <c:pt idx="2458">
                  <c:v>-53.378509739964812</c:v>
                </c:pt>
                <c:pt idx="2459">
                  <c:v>-53.357588903473939</c:v>
                </c:pt>
                <c:pt idx="2460">
                  <c:v>-53.336488551911827</c:v>
                </c:pt>
                <c:pt idx="2461">
                  <c:v>-53.315266757910329</c:v>
                </c:pt>
                <c:pt idx="2462">
                  <c:v>-53.294002225943331</c:v>
                </c:pt>
                <c:pt idx="2463">
                  <c:v>-53.272786089977316</c:v>
                </c:pt>
                <c:pt idx="2464">
                  <c:v>-53.251710273381462</c:v>
                </c:pt>
                <c:pt idx="2465">
                  <c:v>-53.23085505618576</c:v>
                </c:pt>
                <c:pt idx="2466">
                  <c:v>-53.210275894476183</c:v>
                </c:pt>
                <c:pt idx="2467">
                  <c:v>-53.189990988152772</c:v>
                </c:pt>
                <c:pt idx="2468">
                  <c:v>-53.169975861734372</c:v>
                </c:pt>
                <c:pt idx="2469">
                  <c:v>-53.150170921069538</c:v>
                </c:pt>
                <c:pt idx="2470">
                  <c:v>-53.130499728817604</c:v>
                </c:pt>
                <c:pt idx="2471">
                  <c:v>-53.110888185853341</c:v>
                </c:pt>
                <c:pt idx="2472">
                  <c:v>-53.091275805048554</c:v>
                </c:pt>
                <c:pt idx="2473">
                  <c:v>-53.071617235690894</c:v>
                </c:pt>
                <c:pt idx="2474">
                  <c:v>-53.051878096275743</c:v>
                </c:pt>
                <c:pt idx="2475">
                  <c:v>-53.032030626693142</c:v>
                </c:pt>
                <c:pt idx="2476">
                  <c:v>-53.012052198050299</c:v>
                </c:pt>
                <c:pt idx="2477">
                  <c:v>-52.99192628372888</c:v>
                </c:pt>
                <c:pt idx="2478">
                  <c:v>-52.971644130467197</c:v>
                </c:pt>
                <c:pt idx="2479">
                  <c:v>-52.951205838790116</c:v>
                </c:pt>
                <c:pt idx="2480">
                  <c:v>-52.930620530467195</c:v>
                </c:pt>
                <c:pt idx="2481">
                  <c:v>-52.90990610832273</c:v>
                </c:pt>
                <c:pt idx="2482">
                  <c:v>-52.889088798400209</c:v>
                </c:pt>
                <c:pt idx="2483">
                  <c:v>-52.86820222454368</c:v>
                </c:pt>
                <c:pt idx="2484">
                  <c:v>-52.847286292126775</c:v>
                </c:pt>
                <c:pt idx="2485">
                  <c:v>-52.826385546963067</c:v>
                </c:pt>
                <c:pt idx="2486">
                  <c:v>-52.805545458585165</c:v>
                </c:pt>
                <c:pt idx="2487">
                  <c:v>-52.78480647918002</c:v>
                </c:pt>
                <c:pt idx="2488">
                  <c:v>-52.764198033091539</c:v>
                </c:pt>
                <c:pt idx="2489">
                  <c:v>-52.743734633491435</c:v>
                </c:pt>
                <c:pt idx="2490">
                  <c:v>-52.723415493876338</c:v>
                </c:pt>
                <c:pt idx="2491">
                  <c:v>-52.703228107372965</c:v>
                </c:pt>
                <c:pt idx="2492">
                  <c:v>-52.683153719569923</c:v>
                </c:pt>
                <c:pt idx="2493">
                  <c:v>-52.663170829842343</c:v>
                </c:pt>
                <c:pt idx="2494">
                  <c:v>-52.643255800649641</c:v>
                </c:pt>
                <c:pt idx="2495">
                  <c:v>-52.623384013346474</c:v>
                </c:pt>
                <c:pt idx="2496">
                  <c:v>-52.60353384373888</c:v>
                </c:pt>
                <c:pt idx="2497">
                  <c:v>-52.583690357910335</c:v>
                </c:pt>
                <c:pt idx="2498">
                  <c:v>-52.563844571656901</c:v>
                </c:pt>
                <c:pt idx="2499">
                  <c:v>-52.543989335515931</c:v>
                </c:pt>
                <c:pt idx="2500">
                  <c:v>-52.524116493176521</c:v>
                </c:pt>
                <c:pt idx="2501">
                  <c:v>-52.504217219594906</c:v>
                </c:pt>
                <c:pt idx="2502">
                  <c:v>-52.484283316820608</c:v>
                </c:pt>
                <c:pt idx="2503">
                  <c:v>-52.464306721469448</c:v>
                </c:pt>
                <c:pt idx="2504">
                  <c:v>-52.444276449537426</c:v>
                </c:pt>
                <c:pt idx="2505">
                  <c:v>-52.424174422594163</c:v>
                </c:pt>
                <c:pt idx="2506">
                  <c:v>-52.40397310547344</c:v>
                </c:pt>
                <c:pt idx="2507">
                  <c:v>-52.383637304823608</c:v>
                </c:pt>
                <c:pt idx="2508">
                  <c:v>-52.363129841039552</c:v>
                </c:pt>
                <c:pt idx="2509">
                  <c:v>-52.342418525318479</c:v>
                </c:pt>
                <c:pt idx="2510">
                  <c:v>-52.321481983303983</c:v>
                </c:pt>
                <c:pt idx="2511">
                  <c:v>-52.300313586403206</c:v>
                </c:pt>
                <c:pt idx="2512">
                  <c:v>-52.278923663184017</c:v>
                </c:pt>
                <c:pt idx="2513">
                  <c:v>-52.257339750962075</c:v>
                </c:pt>
                <c:pt idx="2514">
                  <c:v>-52.235604056835598</c:v>
                </c:pt>
                <c:pt idx="2515">
                  <c:v>-52.213767057885342</c:v>
                </c:pt>
                <c:pt idx="2516">
                  <c:v>-52.191877685828352</c:v>
                </c:pt>
                <c:pt idx="2517">
                  <c:v>-52.169973824793615</c:v>
                </c:pt>
                <c:pt idx="2518">
                  <c:v>-52.148077235340978</c:v>
                </c:pt>
                <c:pt idx="2519">
                  <c:v>-52.126193283229014</c:v>
                </c:pt>
                <c:pt idx="2520">
                  <c:v>-52.104313509222514</c:v>
                </c:pt>
                <c:pt idx="2521">
                  <c:v>-52.08241974211429</c:v>
                </c:pt>
                <c:pt idx="2522">
                  <c:v>-52.060488884528681</c:v>
                </c:pt>
                <c:pt idx="2523">
                  <c:v>-52.038497129817358</c:v>
                </c:pt>
                <c:pt idx="2524">
                  <c:v>-52.016422343413964</c:v>
                </c:pt>
                <c:pt idx="2525">
                  <c:v>-51.994244351162024</c:v>
                </c:pt>
                <c:pt idx="2526">
                  <c:v>-51.971944793851357</c:v>
                </c:pt>
                <c:pt idx="2527">
                  <c:v>-51.949508665383469</c:v>
                </c:pt>
                <c:pt idx="2528">
                  <c:v>-51.92692763424126</c:v>
                </c:pt>
                <c:pt idx="2529">
                  <c:v>-51.904203102374225</c:v>
                </c:pt>
                <c:pt idx="2530">
                  <c:v>-51.881346334266254</c:v>
                </c:pt>
                <c:pt idx="2531">
                  <c:v>-51.858374510222262</c:v>
                </c:pt>
                <c:pt idx="2532">
                  <c:v>-51.835305011946829</c:v>
                </c:pt>
                <c:pt idx="2533">
                  <c:v>-51.812151909772375</c:v>
                </c:pt>
                <c:pt idx="2534">
                  <c:v>-51.788925674481199</c:v>
                </c:pt>
                <c:pt idx="2535">
                  <c:v>-51.76563372181937</c:v>
                </c:pt>
                <c:pt idx="2536">
                  <c:v>-51.742280279379983</c:v>
                </c:pt>
                <c:pt idx="2537">
                  <c:v>-51.718866546513198</c:v>
                </c:pt>
                <c:pt idx="2538">
                  <c:v>-51.695391992151784</c:v>
                </c:pt>
                <c:pt idx="2539">
                  <c:v>-51.671856361359488</c:v>
                </c:pt>
                <c:pt idx="2540">
                  <c:v>-51.648261441139539</c:v>
                </c:pt>
                <c:pt idx="2541">
                  <c:v>-51.624611043688901</c:v>
                </c:pt>
                <c:pt idx="2542">
                  <c:v>-51.600908113921342</c:v>
                </c:pt>
                <c:pt idx="2543">
                  <c:v>-51.57715032656818</c:v>
                </c:pt>
                <c:pt idx="2544">
                  <c:v>-51.553327027592928</c:v>
                </c:pt>
                <c:pt idx="2545">
                  <c:v>-51.529419125068557</c:v>
                </c:pt>
                <c:pt idx="2546">
                  <c:v>-51.505401503224022</c:v>
                </c:pt>
                <c:pt idx="2547">
                  <c:v>-51.481246844938589</c:v>
                </c:pt>
                <c:pt idx="2548">
                  <c:v>-51.456930767507941</c:v>
                </c:pt>
                <c:pt idx="2549">
                  <c:v>-51.432438521769384</c:v>
                </c:pt>
                <c:pt idx="2550">
                  <c:v>-51.407771322269255</c:v>
                </c:pt>
                <c:pt idx="2551">
                  <c:v>-51.382948939215019</c:v>
                </c:pt>
                <c:pt idx="2552">
                  <c:v>-51.35800765163691</c:v>
                </c:pt>
                <c:pt idx="2553">
                  <c:v>-51.332996220344739</c:v>
                </c:pt>
                <c:pt idx="2554">
                  <c:v>-51.307972744413718</c:v>
                </c:pt>
                <c:pt idx="2555">
                  <c:v>-51.283002074431209</c:v>
                </c:pt>
                <c:pt idx="2556">
                  <c:v>-51.258151336265747</c:v>
                </c:pt>
                <c:pt idx="2557">
                  <c:v>-51.233483317270505</c:v>
                </c:pt>
                <c:pt idx="2558">
                  <c:v>-51.209050803698894</c:v>
                </c:pt>
                <c:pt idx="2559">
                  <c:v>-51.184894302024311</c:v>
                </c:pt>
                <c:pt idx="2560">
                  <c:v>-51.161042064633662</c:v>
                </c:pt>
                <c:pt idx="2561">
                  <c:v>-51.137509906723139</c:v>
                </c:pt>
                <c:pt idx="2562">
                  <c:v>-51.114300170607166</c:v>
                </c:pt>
                <c:pt idx="2563">
                  <c:v>-51.091401605148533</c:v>
                </c:pt>
                <c:pt idx="2564">
                  <c:v>-51.068791753611421</c:v>
                </c:pt>
                <c:pt idx="2565">
                  <c:v>-51.046441044438716</c:v>
                </c:pt>
                <c:pt idx="2566">
                  <c:v>-51.024316705373479</c:v>
                </c:pt>
                <c:pt idx="2567">
                  <c:v>-51.002385525218514</c:v>
                </c:pt>
                <c:pt idx="2568">
                  <c:v>-50.980615360159781</c:v>
                </c:pt>
                <c:pt idx="2569">
                  <c:v>-50.958975859934839</c:v>
                </c:pt>
                <c:pt idx="2570">
                  <c:v>-50.93743883988985</c:v>
                </c:pt>
                <c:pt idx="2571">
                  <c:v>-50.915977884228766</c:v>
                </c:pt>
                <c:pt idx="2572">
                  <c:v>-50.894567297875355</c:v>
                </c:pt>
                <c:pt idx="2573">
                  <c:v>-50.87318221924501</c:v>
                </c:pt>
                <c:pt idx="2574">
                  <c:v>-50.851800872931584</c:v>
                </c:pt>
                <c:pt idx="2575">
                  <c:v>-50.83040661639572</c:v>
                </c:pt>
                <c:pt idx="2576">
                  <c:v>-50.808986345663399</c:v>
                </c:pt>
                <c:pt idx="2577">
                  <c:v>-50.787525198400225</c:v>
                </c:pt>
                <c:pt idx="2578">
                  <c:v>-50.766001831891849</c:v>
                </c:pt>
                <c:pt idx="2579">
                  <c:v>-50.744388788902597</c:v>
                </c:pt>
                <c:pt idx="2580">
                  <c:v>-50.722658295525946</c:v>
                </c:pt>
                <c:pt idx="2581">
                  <c:v>-50.700789929817368</c:v>
                </c:pt>
                <c:pt idx="2582">
                  <c:v>-50.678775685278509</c:v>
                </c:pt>
                <c:pt idx="2583">
                  <c:v>-50.656619363408979</c:v>
                </c:pt>
                <c:pt idx="2584">
                  <c:v>-50.634330590702149</c:v>
                </c:pt>
                <c:pt idx="2585">
                  <c:v>-50.611917254536195</c:v>
                </c:pt>
                <c:pt idx="2586">
                  <c:v>-50.58938060434874</c:v>
                </c:pt>
                <c:pt idx="2587">
                  <c:v>-50.566714866133296</c:v>
                </c:pt>
                <c:pt idx="2588">
                  <c:v>-50.543910624693652</c:v>
                </c:pt>
                <c:pt idx="2589">
                  <c:v>-50.520959954711145</c:v>
                </c:pt>
                <c:pt idx="2590">
                  <c:v>-50.497861823643916</c:v>
                </c:pt>
                <c:pt idx="2591">
                  <c:v>-50.474627768957589</c:v>
                </c:pt>
                <c:pt idx="2592">
                  <c:v>-50.451287514721145</c:v>
                </c:pt>
                <c:pt idx="2593">
                  <c:v>-50.427891407997834</c:v>
                </c:pt>
                <c:pt idx="2594">
                  <c:v>-50.404505525718399</c:v>
                </c:pt>
                <c:pt idx="2595">
                  <c:v>-50.381199216445722</c:v>
                </c:pt>
                <c:pt idx="2596">
                  <c:v>-50.358030273831375</c:v>
                </c:pt>
                <c:pt idx="2597">
                  <c:v>-50.335034792101808</c:v>
                </c:pt>
                <c:pt idx="2598">
                  <c:v>-50.312226050587185</c:v>
                </c:pt>
                <c:pt idx="2599">
                  <c:v>-50.289601341164548</c:v>
                </c:pt>
                <c:pt idx="2600">
                  <c:v>-50.267151413746397</c:v>
                </c:pt>
                <c:pt idx="2601">
                  <c:v>-50.244867838940095</c:v>
                </c:pt>
                <c:pt idx="2602">
                  <c:v>-50.222746990002335</c:v>
                </c:pt>
                <c:pt idx="2603">
                  <c:v>-50.200790990702153</c:v>
                </c:pt>
                <c:pt idx="2604">
                  <c:v>-50.179005799599935</c:v>
                </c:pt>
                <c:pt idx="2605">
                  <c:v>-50.157397095525951</c:v>
                </c:pt>
                <c:pt idx="2606">
                  <c:v>-50.135965868582687</c:v>
                </c:pt>
                <c:pt idx="2607">
                  <c:v>-50.114705520469712</c:v>
                </c:pt>
                <c:pt idx="2608">
                  <c:v>-50.093600858285264</c:v>
                </c:pt>
                <c:pt idx="2609">
                  <c:v>-50.072628922969088</c:v>
                </c:pt>
                <c:pt idx="2610">
                  <c:v>-50.051761800649665</c:v>
                </c:pt>
                <c:pt idx="2611">
                  <c:v>-50.030970405698412</c:v>
                </c:pt>
                <c:pt idx="2612">
                  <c:v>-50.010226987852867</c:v>
                </c:pt>
                <c:pt idx="2613">
                  <c:v>-49.989505132466718</c:v>
                </c:pt>
                <c:pt idx="2614">
                  <c:v>-49.968778275630932</c:v>
                </c:pt>
                <c:pt idx="2615">
                  <c:v>-49.948019064183789</c:v>
                </c:pt>
                <c:pt idx="2616">
                  <c:v>-49.927201504773635</c:v>
                </c:pt>
                <c:pt idx="2617">
                  <c:v>-49.906305642789135</c:v>
                </c:pt>
                <c:pt idx="2618">
                  <c:v>-49.885321814546188</c:v>
                </c:pt>
                <c:pt idx="2619">
                  <c:v>-49.864251343513949</c:v>
                </c:pt>
                <c:pt idx="2620">
                  <c:v>-49.843103641989337</c:v>
                </c:pt>
                <c:pt idx="2621">
                  <c:v>-49.821892501624426</c:v>
                </c:pt>
                <c:pt idx="2622">
                  <c:v>-49.800633671182027</c:v>
                </c:pt>
                <c:pt idx="2623">
                  <c:v>-49.779343428342742</c:v>
                </c:pt>
                <c:pt idx="2624">
                  <c:v>-49.758037317770388</c:v>
                </c:pt>
                <c:pt idx="2625">
                  <c:v>-49.736728890077309</c:v>
                </c:pt>
                <c:pt idx="2626">
                  <c:v>-49.715428133416474</c:v>
                </c:pt>
                <c:pt idx="2627">
                  <c:v>-49.694139543713902</c:v>
                </c:pt>
                <c:pt idx="2628">
                  <c:v>-49.672860693876359</c:v>
                </c:pt>
                <c:pt idx="2629">
                  <c:v>-49.651581807497948</c:v>
                </c:pt>
                <c:pt idx="2630">
                  <c:v>-49.630286121969334</c:v>
                </c:pt>
                <c:pt idx="2631">
                  <c:v>-49.60895154661317</c:v>
                </c:pt>
                <c:pt idx="2632">
                  <c:v>-49.587554950362232</c:v>
                </c:pt>
                <c:pt idx="2633">
                  <c:v>-49.566079899175037</c:v>
                </c:pt>
                <c:pt idx="2634">
                  <c:v>-49.544526759060062</c:v>
                </c:pt>
                <c:pt idx="2635">
                  <c:v>-49.522921045288498</c:v>
                </c:pt>
                <c:pt idx="2636">
                  <c:v>-49.501314545313498</c:v>
                </c:pt>
                <c:pt idx="2637">
                  <c:v>-49.479777201649419</c:v>
                </c:pt>
                <c:pt idx="2638">
                  <c:v>-49.458383076680654</c:v>
                </c:pt>
                <c:pt idx="2639">
                  <c:v>-49.437195774956088</c:v>
                </c:pt>
                <c:pt idx="2640">
                  <c:v>-49.41625764038973</c:v>
                </c:pt>
                <c:pt idx="2641">
                  <c:v>-49.395585153761381</c:v>
                </c:pt>
                <c:pt idx="2642">
                  <c:v>-49.375170560359734</c:v>
                </c:pt>
                <c:pt idx="2643">
                  <c:v>-49.354987692976579</c:v>
                </c:pt>
                <c:pt idx="2644">
                  <c:v>-49.334999763109053</c:v>
                </c:pt>
                <c:pt idx="2645">
                  <c:v>-49.315168365808375</c:v>
                </c:pt>
                <c:pt idx="2646">
                  <c:v>-49.295463437740388</c:v>
                </c:pt>
                <c:pt idx="2647">
                  <c:v>-49.27587152461868</c:v>
                </c:pt>
                <c:pt idx="2648">
                  <c:v>-49.256397909372481</c:v>
                </c:pt>
                <c:pt idx="2649">
                  <c:v>-49.237061293976332</c:v>
                </c:pt>
                <c:pt idx="2650">
                  <c:v>-49.217884955610927</c:v>
                </c:pt>
                <c:pt idx="2651">
                  <c:v>-49.198889775505954</c:v>
                </c:pt>
                <c:pt idx="2652">
                  <c:v>-49.180091649387478</c:v>
                </c:pt>
                <c:pt idx="2653">
                  <c:v>-49.161502216845619</c:v>
                </c:pt>
                <c:pt idx="2654">
                  <c:v>-49.143130454336244</c:v>
                </c:pt>
                <c:pt idx="2655">
                  <c:v>-49.124982815345987</c:v>
                </c:pt>
                <c:pt idx="2656">
                  <c:v>-49.107060180404723</c:v>
                </c:pt>
                <c:pt idx="2657">
                  <c:v>-49.089352248937594</c:v>
                </c:pt>
                <c:pt idx="2658">
                  <c:v>-49.071833179954837</c:v>
                </c:pt>
                <c:pt idx="2659">
                  <c:v>-49.054461921669407</c:v>
                </c:pt>
                <c:pt idx="2660">
                  <c:v>-49.0371869041238</c:v>
                </c:pt>
                <c:pt idx="2661">
                  <c:v>-49.019952390252264</c:v>
                </c:pt>
                <c:pt idx="2662">
                  <c:v>-49.002704454786119</c:v>
                </c:pt>
                <c:pt idx="2663">
                  <c:v>-48.985396121769384</c:v>
                </c:pt>
                <c:pt idx="2664">
                  <c:v>-48.967991618045311</c:v>
                </c:pt>
                <c:pt idx="2665">
                  <c:v>-48.950468940014822</c:v>
                </c:pt>
                <c:pt idx="2666">
                  <c:v>-48.932819780854615</c:v>
                </c:pt>
                <c:pt idx="2667">
                  <c:v>-48.915047250787126</c:v>
                </c:pt>
                <c:pt idx="2668">
                  <c:v>-48.897162930017316</c:v>
                </c:pt>
                <c:pt idx="2669">
                  <c:v>-48.879183936315741</c:v>
                </c:pt>
                <c:pt idx="2670">
                  <c:v>-48.86112941664566</c:v>
                </c:pt>
                <c:pt idx="2671">
                  <c:v>-48.843016537615419</c:v>
                </c:pt>
                <c:pt idx="2672">
                  <c:v>-48.824857471282002</c:v>
                </c:pt>
                <c:pt idx="2673">
                  <c:v>-48.806658192951588</c:v>
                </c:pt>
                <c:pt idx="2674">
                  <c:v>-48.788418060834616</c:v>
                </c:pt>
                <c:pt idx="2675">
                  <c:v>-48.770129708772636</c:v>
                </c:pt>
                <c:pt idx="2676">
                  <c:v>-48.751781083778887</c:v>
                </c:pt>
                <c:pt idx="2677">
                  <c:v>-48.733360921869362</c:v>
                </c:pt>
                <c:pt idx="2678">
                  <c:v>-48.714865455935843</c:v>
                </c:pt>
                <c:pt idx="2679">
                  <c:v>-48.696302733916347</c:v>
                </c:pt>
                <c:pt idx="2680">
                  <c:v>-48.677693244838622</c:v>
                </c:pt>
                <c:pt idx="2681">
                  <c:v>-48.659067954011327</c:v>
                </c:pt>
                <c:pt idx="2682">
                  <c:v>-48.640464912471714</c:v>
                </c:pt>
                <c:pt idx="2683">
                  <c:v>-48.621924897125552</c:v>
                </c:pt>
                <c:pt idx="2684">
                  <c:v>-48.603486935865867</c:v>
                </c:pt>
                <c:pt idx="2685">
                  <c:v>-48.585185119120041</c:v>
                </c:pt>
                <c:pt idx="2686">
                  <c:v>-48.567047275031072</c:v>
                </c:pt>
                <c:pt idx="2687">
                  <c:v>-48.549094802549192</c:v>
                </c:pt>
                <c:pt idx="2688">
                  <c:v>-48.531342597750388</c:v>
                </c:pt>
                <c:pt idx="2689">
                  <c:v>-48.513798511471961</c:v>
                </c:pt>
                <c:pt idx="2690">
                  <c:v>-48.496462480829621</c:v>
                </c:pt>
                <c:pt idx="2691">
                  <c:v>-48.479325800099801</c:v>
                </c:pt>
                <c:pt idx="2692">
                  <c:v>-48.462371394651164</c:v>
                </c:pt>
                <c:pt idx="2693">
                  <c:v>-48.44557649672565</c:v>
                </c:pt>
                <c:pt idx="2694">
                  <c:v>-48.42891771832025</c:v>
                </c:pt>
                <c:pt idx="2695">
                  <c:v>-48.412375643688904</c:v>
                </c:pt>
                <c:pt idx="2696">
                  <c:v>-48.395936190752138</c:v>
                </c:pt>
                <c:pt idx="2697">
                  <c:v>-48.379589185553435</c:v>
                </c:pt>
                <c:pt idx="2698">
                  <c:v>-48.36332570297408</c:v>
                </c:pt>
                <c:pt idx="2699">
                  <c:v>-48.347134439190029</c:v>
                </c:pt>
                <c:pt idx="2700">
                  <c:v>-48.330997694026308</c:v>
                </c:pt>
                <c:pt idx="2701">
                  <c:v>-48.314889023843861</c:v>
                </c:pt>
                <c:pt idx="2702">
                  <c:v>-48.29877426643322</c:v>
                </c:pt>
                <c:pt idx="2703">
                  <c:v>-48.282615650887102</c:v>
                </c:pt>
                <c:pt idx="2704">
                  <c:v>-48.266377275630923</c:v>
                </c:pt>
                <c:pt idx="2705">
                  <c:v>-48.250030137515445</c:v>
                </c:pt>
                <c:pt idx="2706">
                  <c:v>-48.233555390702151</c:v>
                </c:pt>
                <c:pt idx="2707">
                  <c:v>-48.216945463134039</c:v>
                </c:pt>
                <c:pt idx="2708">
                  <c:v>-48.200203971257004</c:v>
                </c:pt>
                <c:pt idx="2709">
                  <c:v>-48.183345782654158</c:v>
                </c:pt>
                <c:pt idx="2710">
                  <c:v>-48.166397816495696</c:v>
                </c:pt>
                <c:pt idx="2711">
                  <c:v>-48.149400129767379</c:v>
                </c:pt>
                <c:pt idx="2712">
                  <c:v>-48.132405421594413</c:v>
                </c:pt>
                <c:pt idx="2713">
                  <c:v>-48.115474087827863</c:v>
                </c:pt>
                <c:pt idx="2714">
                  <c:v>-48.098663888627662</c:v>
                </c:pt>
                <c:pt idx="2715">
                  <c:v>-48.082017903773874</c:v>
                </c:pt>
                <c:pt idx="2716">
                  <c:v>-48.065556986053295</c:v>
                </c:pt>
                <c:pt idx="2717">
                  <c:v>-48.049279734666143</c:v>
                </c:pt>
                <c:pt idx="2718">
                  <c:v>-48.033167649687392</c:v>
                </c:pt>
                <c:pt idx="2719">
                  <c:v>-48.017192070382215</c:v>
                </c:pt>
                <c:pt idx="2720">
                  <c:v>-48.001321750212256</c:v>
                </c:pt>
                <c:pt idx="2721">
                  <c:v>-47.985529710672139</c:v>
                </c:pt>
                <c:pt idx="2722">
                  <c:v>-47.96979612381886</c:v>
                </c:pt>
                <c:pt idx="2723">
                  <c:v>-47.95410516220926</c:v>
                </c:pt>
                <c:pt idx="2724">
                  <c:v>-47.93843761119701</c:v>
                </c:pt>
                <c:pt idx="2725">
                  <c:v>-47.922764007447938</c:v>
                </c:pt>
                <c:pt idx="2726">
                  <c:v>-47.90704310457366</c:v>
                </c:pt>
                <c:pt idx="2727">
                  <c:v>-47.891227035940815</c:v>
                </c:pt>
                <c:pt idx="2728">
                  <c:v>-47.875270119070038</c:v>
                </c:pt>
                <c:pt idx="2729">
                  <c:v>-47.859137222894084</c:v>
                </c:pt>
                <c:pt idx="2730">
                  <c:v>-47.842810382004302</c:v>
                </c:pt>
                <c:pt idx="2731">
                  <c:v>-47.826294493076539</c:v>
                </c:pt>
                <c:pt idx="2732">
                  <c:v>-47.809621115620899</c:v>
                </c:pt>
                <c:pt idx="2733">
                  <c:v>-47.792846341914313</c:v>
                </c:pt>
                <c:pt idx="2734">
                  <c:v>-47.776040667932818</c:v>
                </c:pt>
                <c:pt idx="2735">
                  <c:v>-47.759275410097274</c:v>
                </c:pt>
                <c:pt idx="2736">
                  <c:v>-47.742612766208246</c:v>
                </c:pt>
                <c:pt idx="2737">
                  <c:v>-47.726101740764605</c:v>
                </c:pt>
                <c:pt idx="2738">
                  <c:v>-47.709777461434442</c:v>
                </c:pt>
                <c:pt idx="2739">
                  <c:v>-47.693662462284223</c:v>
                </c:pt>
                <c:pt idx="2740">
                  <c:v>-47.677771055835841</c:v>
                </c:pt>
                <c:pt idx="2741">
                  <c:v>-47.662117207947809</c:v>
                </c:pt>
                <c:pt idx="2742">
                  <c:v>-47.646723928117765</c:v>
                </c:pt>
                <c:pt idx="2743">
                  <c:v>-47.631631029542412</c:v>
                </c:pt>
                <c:pt idx="2744">
                  <c:v>-47.616898393301476</c:v>
                </c:pt>
                <c:pt idx="2745">
                  <c:v>-47.602602908472683</c:v>
                </c:pt>
                <c:pt idx="2746">
                  <c:v>-47.588829071281978</c:v>
                </c:pt>
                <c:pt idx="2747">
                  <c:v>-47.575655301874328</c:v>
                </c:pt>
                <c:pt idx="2748">
                  <c:v>-47.563138955710869</c:v>
                </c:pt>
                <c:pt idx="2749">
                  <c:v>-47.551302603498925</c:v>
                </c:pt>
                <c:pt idx="2750">
                  <c:v>-47.540123843638888</c:v>
                </c:pt>
                <c:pt idx="2751">
                  <c:v>-47.529531377205501</c:v>
                </c:pt>
                <c:pt idx="2752">
                  <c:v>-47.519410808747608</c:v>
                </c:pt>
                <c:pt idx="2753">
                  <c:v>-47.509622630542161</c:v>
                </c:pt>
                <c:pt idx="2754">
                  <c:v>-47.500029374256229</c:v>
                </c:pt>
                <c:pt idx="2755">
                  <c:v>-47.490521431441934</c:v>
                </c:pt>
                <c:pt idx="2756">
                  <c:v>-47.481029685878326</c:v>
                </c:pt>
                <c:pt idx="2757">
                  <c:v>-47.471521113071518</c:v>
                </c:pt>
                <c:pt idx="2758">
                  <c:v>-47.461983945263469</c:v>
                </c:pt>
                <c:pt idx="2759">
                  <c:v>-47.452412683129005</c:v>
                </c:pt>
                <c:pt idx="2760">
                  <c:v>-47.442798382304204</c:v>
                </c:pt>
                <c:pt idx="2761">
                  <c:v>-47.433123277930306</c:v>
                </c:pt>
                <c:pt idx="2762">
                  <c:v>-47.423358357210482</c:v>
                </c:pt>
                <c:pt idx="2763">
                  <c:v>-47.413466071481913</c:v>
                </c:pt>
                <c:pt idx="2764">
                  <c:v>-47.403410149662378</c:v>
                </c:pt>
                <c:pt idx="2765">
                  <c:v>-47.393169076130754</c:v>
                </c:pt>
                <c:pt idx="2766">
                  <c:v>-47.382746054636129</c:v>
                </c:pt>
                <c:pt idx="2767">
                  <c:v>-47.372170360959544</c:v>
                </c:pt>
                <c:pt idx="2768">
                  <c:v>-47.361489490027289</c:v>
                </c:pt>
                <c:pt idx="2769">
                  <c:v>-47.350755046838081</c:v>
                </c:pt>
                <c:pt idx="2770">
                  <c:v>-47.340008061384445</c:v>
                </c:pt>
                <c:pt idx="2771">
                  <c:v>-47.329269653336453</c:v>
                </c:pt>
                <c:pt idx="2772">
                  <c:v>-47.318539314921061</c:v>
                </c:pt>
                <c:pt idx="2773">
                  <c:v>-47.307799276580639</c:v>
                </c:pt>
                <c:pt idx="2774">
                  <c:v>-47.297022299324951</c:v>
                </c:pt>
                <c:pt idx="2775">
                  <c:v>-47.286180046738103</c:v>
                </c:pt>
                <c:pt idx="2776">
                  <c:v>-47.275249166958041</c:v>
                </c:pt>
                <c:pt idx="2777">
                  <c:v>-47.264213365758337</c:v>
                </c:pt>
                <c:pt idx="2778">
                  <c:v>-47.253061948862566</c:v>
                </c:pt>
                <c:pt idx="2779">
                  <c:v>-47.241787803798829</c:v>
                </c:pt>
                <c:pt idx="2780">
                  <c:v>-47.230388486778089</c:v>
                </c:pt>
                <c:pt idx="2781">
                  <c:v>-47.218870676730603</c:v>
                </c:pt>
                <c:pt idx="2782">
                  <c:v>-47.207254240789581</c:v>
                </c:pt>
                <c:pt idx="2783">
                  <c:v>-47.195573346663117</c:v>
                </c:pt>
                <c:pt idx="2784">
                  <c:v>-47.183875959459918</c:v>
                </c:pt>
                <c:pt idx="2785">
                  <c:v>-47.172223240789585</c:v>
                </c:pt>
                <c:pt idx="2786">
                  <c:v>-47.160687544063762</c:v>
                </c:pt>
                <c:pt idx="2787">
                  <c:v>-47.14934666828271</c:v>
                </c:pt>
                <c:pt idx="2788">
                  <c:v>-47.138274401749349</c:v>
                </c:pt>
                <c:pt idx="2789">
                  <c:v>-47.12753081879508</c:v>
                </c:pt>
                <c:pt idx="2790">
                  <c:v>-47.117156384453672</c:v>
                </c:pt>
                <c:pt idx="2791">
                  <c:v>-47.107171026543142</c:v>
                </c:pt>
                <c:pt idx="2792">
                  <c:v>-47.097576556510646</c:v>
                </c:pt>
                <c:pt idx="2793">
                  <c:v>-47.088360248987527</c:v>
                </c:pt>
                <c:pt idx="2794">
                  <c:v>-47.07949764618823</c:v>
                </c:pt>
                <c:pt idx="2795">
                  <c:v>-47.070953238740096</c:v>
                </c:pt>
                <c:pt idx="2796">
                  <c:v>-47.062679855435917</c:v>
                </c:pt>
                <c:pt idx="2797">
                  <c:v>-47.054619951062008</c:v>
                </c:pt>
                <c:pt idx="2798">
                  <c:v>-47.04671084333895</c:v>
                </c:pt>
                <c:pt idx="2799">
                  <c:v>-47.038891996700606</c:v>
                </c:pt>
                <c:pt idx="2800">
                  <c:v>-47.031110733516407</c:v>
                </c:pt>
                <c:pt idx="2801">
                  <c:v>-47.023325043588891</c:v>
                </c:pt>
                <c:pt idx="2802">
                  <c:v>-47.015504481429424</c:v>
                </c:pt>
                <c:pt idx="2803">
                  <c:v>-47.007629055785827</c:v>
                </c:pt>
                <c:pt idx="2804">
                  <c:v>-46.999684549562396</c:v>
                </c:pt>
                <c:pt idx="2805">
                  <c:v>-46.991655379105005</c:v>
                </c:pt>
                <c:pt idx="2806">
                  <c:v>-46.983519457635374</c:v>
                </c:pt>
                <c:pt idx="2807">
                  <c:v>-46.9752477907521</c:v>
                </c:pt>
                <c:pt idx="2808">
                  <c:v>-46.966807464733598</c:v>
                </c:pt>
                <c:pt idx="2809">
                  <c:v>-46.958165381804335</c:v>
                </c:pt>
                <c:pt idx="2810">
                  <c:v>-46.94929125228672</c:v>
                </c:pt>
                <c:pt idx="2811">
                  <c:v>-46.940159823193987</c:v>
                </c:pt>
                <c:pt idx="2812">
                  <c:v>-46.930752380154743</c:v>
                </c:pt>
                <c:pt idx="2813">
                  <c:v>-46.921056720019784</c:v>
                </c:pt>
                <c:pt idx="2814">
                  <c:v>-46.911065902424177</c:v>
                </c:pt>
                <c:pt idx="2815">
                  <c:v>-46.900777536765595</c:v>
                </c:pt>
                <c:pt idx="2816">
                  <c:v>-46.890193330417176</c:v>
                </c:pt>
                <c:pt idx="2817">
                  <c:v>-46.879316600549643</c:v>
                </c:pt>
                <c:pt idx="2818">
                  <c:v>-46.86814827058214</c:v>
                </c:pt>
                <c:pt idx="2819">
                  <c:v>-46.856685249887313</c:v>
                </c:pt>
                <c:pt idx="2820">
                  <c:v>-46.84492332976734</c:v>
                </c:pt>
                <c:pt idx="2821">
                  <c:v>-46.832862805898309</c:v>
                </c:pt>
                <c:pt idx="2822">
                  <c:v>-46.820513731766837</c:v>
                </c:pt>
                <c:pt idx="2823">
                  <c:v>-46.80789848162938</c:v>
                </c:pt>
                <c:pt idx="2824">
                  <c:v>-46.795051177055527</c:v>
                </c:pt>
                <c:pt idx="2825">
                  <c:v>-46.782016380704604</c:v>
                </c:pt>
                <c:pt idx="2826">
                  <c:v>-46.768850059134998</c:v>
                </c:pt>
                <c:pt idx="2827">
                  <c:v>-46.755621992801586</c:v>
                </c:pt>
                <c:pt idx="2828">
                  <c:v>-46.742415015295961</c:v>
                </c:pt>
                <c:pt idx="2829">
                  <c:v>-46.72931824948742</c:v>
                </c:pt>
                <c:pt idx="2830">
                  <c:v>-46.716417003748845</c:v>
                </c:pt>
                <c:pt idx="2831">
                  <c:v>-46.70378410257414</c:v>
                </c:pt>
                <c:pt idx="2832">
                  <c:v>-46.69147413011725</c:v>
                </c:pt>
                <c:pt idx="2833">
                  <c:v>-46.679519248787585</c:v>
                </c:pt>
                <c:pt idx="2834">
                  <c:v>-46.667926924368686</c:v>
                </c:pt>
                <c:pt idx="2835">
                  <c:v>-46.656681871082014</c:v>
                </c:pt>
                <c:pt idx="2836">
                  <c:v>-46.645752744713604</c:v>
                </c:pt>
                <c:pt idx="2837">
                  <c:v>-46.635101540914555</c:v>
                </c:pt>
                <c:pt idx="2838">
                  <c:v>-46.624693407947788</c:v>
                </c:pt>
                <c:pt idx="2839">
                  <c:v>-46.614504956410677</c:v>
                </c:pt>
                <c:pt idx="2840">
                  <c:v>-46.604528953061511</c:v>
                </c:pt>
                <c:pt idx="2841">
                  <c:v>-46.59477350562338</c:v>
                </c:pt>
                <c:pt idx="2842">
                  <c:v>-46.585255130617128</c:v>
                </c:pt>
                <c:pt idx="2843">
                  <c:v>-46.5759879067231</c:v>
                </c:pt>
                <c:pt idx="2844">
                  <c:v>-46.566973479279959</c:v>
                </c:pt>
                <c:pt idx="2845">
                  <c:v>-46.558195197300456</c:v>
                </c:pt>
                <c:pt idx="2846">
                  <c:v>-46.549615744413671</c:v>
                </c:pt>
                <c:pt idx="2847">
                  <c:v>-46.541177153461405</c:v>
                </c:pt>
                <c:pt idx="2848">
                  <c:v>-46.532804519020026</c:v>
                </c:pt>
                <c:pt idx="2849">
                  <c:v>-46.524414815445915</c:v>
                </c:pt>
                <c:pt idx="2850">
                  <c:v>-46.515929734966036</c:v>
                </c:pt>
                <c:pt idx="2851">
                  <c:v>-46.507289428342695</c:v>
                </c:pt>
                <c:pt idx="2852">
                  <c:v>-46.498463081129493</c:v>
                </c:pt>
                <c:pt idx="2853">
                  <c:v>-46.489452468182726</c:v>
                </c:pt>
                <c:pt idx="2854">
                  <c:v>-46.480287712821564</c:v>
                </c:pt>
                <c:pt idx="2855">
                  <c:v>-46.471018756110752</c:v>
                </c:pt>
                <c:pt idx="2856">
                  <c:v>-46.461705797650353</c:v>
                </c:pt>
                <c:pt idx="2857">
                  <c:v>-46.452408328017768</c:v>
                </c:pt>
                <c:pt idx="2858">
                  <c:v>-46.443172997500398</c:v>
                </c:pt>
                <c:pt idx="2859">
                  <c:v>-46.434024718570129</c:v>
                </c:pt>
                <c:pt idx="2860">
                  <c:v>-46.424965633491404</c:v>
                </c:pt>
                <c:pt idx="2861">
                  <c:v>-46.415982354611117</c:v>
                </c:pt>
                <c:pt idx="2862">
                  <c:v>-46.407057734466157</c:v>
                </c:pt>
                <c:pt idx="2863">
                  <c:v>-46.398181360059759</c:v>
                </c:pt>
                <c:pt idx="2864">
                  <c:v>-46.38935368907751</c:v>
                </c:pt>
                <c:pt idx="2865">
                  <c:v>-46.380582525568386</c:v>
                </c:pt>
                <c:pt idx="2866">
                  <c:v>-46.371874822944051</c:v>
                </c:pt>
                <c:pt idx="2867">
                  <c:v>-46.363228497725352</c:v>
                </c:pt>
                <c:pt idx="2868">
                  <c:v>-46.354628261834321</c:v>
                </c:pt>
                <c:pt idx="2869">
                  <c:v>-46.346047609397431</c:v>
                </c:pt>
                <c:pt idx="2870">
                  <c:v>-46.337455888877564</c:v>
                </c:pt>
                <c:pt idx="2871">
                  <c:v>-46.328826723069014</c:v>
                </c:pt>
                <c:pt idx="2872">
                  <c:v>-46.320144535965788</c:v>
                </c:pt>
                <c:pt idx="2873">
                  <c:v>-46.311407985153487</c:v>
                </c:pt>
                <c:pt idx="2874">
                  <c:v>-46.302629946313203</c:v>
                </c:pt>
                <c:pt idx="2875">
                  <c:v>-46.293833964908551</c:v>
                </c:pt>
                <c:pt idx="2876">
                  <c:v>-46.285047933866309</c:v>
                </c:pt>
                <c:pt idx="2877">
                  <c:v>-46.276296508122748</c:v>
                </c:pt>
                <c:pt idx="2878">
                  <c:v>-46.267593699025028</c:v>
                </c:pt>
                <c:pt idx="2879">
                  <c:v>-46.258936857835316</c:v>
                </c:pt>
                <c:pt idx="2880">
                  <c:v>-46.250303505973285</c:v>
                </c:pt>
                <c:pt idx="2881">
                  <c:v>-46.241652011146996</c:v>
                </c:pt>
                <c:pt idx="2882">
                  <c:v>-46.232925496825573</c:v>
                </c:pt>
                <c:pt idx="2883">
                  <c:v>-46.224057817745347</c:v>
                </c:pt>
                <c:pt idx="2884">
                  <c:v>-46.21498153776534</c:v>
                </c:pt>
                <c:pt idx="2885">
                  <c:v>-46.205638180504664</c:v>
                </c:pt>
                <c:pt idx="2886">
                  <c:v>-46.19598950792281</c:v>
                </c:pt>
                <c:pt idx="2887">
                  <c:v>-46.186026844738606</c:v>
                </c:pt>
                <c:pt idx="2888">
                  <c:v>-46.175775201549399</c:v>
                </c:pt>
                <c:pt idx="2889">
                  <c:v>-46.165290619045024</c:v>
                </c:pt>
                <c:pt idx="2890">
                  <c:v>-46.154652059984784</c:v>
                </c:pt>
                <c:pt idx="2891">
                  <c:v>-46.143951022244224</c:v>
                </c:pt>
                <c:pt idx="2892">
                  <c:v>-46.133281426993037</c:v>
                </c:pt>
                <c:pt idx="2893">
                  <c:v>-46.1227314103472</c:v>
                </c:pt>
                <c:pt idx="2894">
                  <c:v>-46.112378195400936</c:v>
                </c:pt>
                <c:pt idx="2895">
                  <c:v>-46.102285236040771</c:v>
                </c:pt>
                <c:pt idx="2896">
                  <c:v>-46.092499789952292</c:v>
                </c:pt>
                <c:pt idx="2897">
                  <c:v>-46.083051491826829</c:v>
                </c:pt>
                <c:pt idx="2898">
                  <c:v>-46.073953347962792</c:v>
                </c:pt>
                <c:pt idx="2899">
                  <c:v>-46.065204183353941</c:v>
                </c:pt>
                <c:pt idx="2900">
                  <c:v>-46.056791120069761</c:v>
                </c:pt>
                <c:pt idx="2901">
                  <c:v>-46.048691911471906</c:v>
                </c:pt>
                <c:pt idx="2902">
                  <c:v>-46.040876702424171</c:v>
                </c:pt>
                <c:pt idx="2903">
                  <c:v>-46.033308836890555</c:v>
                </c:pt>
                <c:pt idx="2904">
                  <c:v>-46.025945550212228</c:v>
                </c:pt>
                <c:pt idx="2905">
                  <c:v>-46.018739085628368</c:v>
                </c:pt>
                <c:pt idx="2906">
                  <c:v>-46.011637433341441</c:v>
                </c:pt>
                <c:pt idx="2907">
                  <c:v>-46.004585096525645</c:v>
                </c:pt>
                <c:pt idx="2908">
                  <c:v>-45.997526626843069</c:v>
                </c:pt>
                <c:pt idx="2909">
                  <c:v>-45.99041351882007</c:v>
                </c:pt>
                <c:pt idx="2910">
                  <c:v>-45.983210221344443</c:v>
                </c:pt>
                <c:pt idx="2911">
                  <c:v>-45.97589549537593</c:v>
                </c:pt>
                <c:pt idx="2912">
                  <c:v>-45.968460764108755</c:v>
                </c:pt>
                <c:pt idx="2913">
                  <c:v>-45.96090938860263</c:v>
                </c:pt>
                <c:pt idx="2914">
                  <c:v>-45.953257823843821</c:v>
                </c:pt>
                <c:pt idx="2915">
                  <c:v>-45.945536483278957</c:v>
                </c:pt>
                <c:pt idx="2916">
                  <c:v>-45.937787919569885</c:v>
                </c:pt>
                <c:pt idx="2917">
                  <c:v>-45.930061449837318</c:v>
                </c:pt>
                <c:pt idx="2918">
                  <c:v>-45.922405485878308</c:v>
                </c:pt>
                <c:pt idx="2919">
                  <c:v>-45.914860642139246</c:v>
                </c:pt>
                <c:pt idx="2920">
                  <c:v>-45.907456047237964</c:v>
                </c:pt>
                <c:pt idx="2921">
                  <c:v>-45.900208314071257</c:v>
                </c:pt>
                <c:pt idx="2922">
                  <c:v>-45.893121231341944</c:v>
                </c:pt>
                <c:pt idx="2923">
                  <c:v>-45.886185951161984</c:v>
                </c:pt>
                <c:pt idx="2924">
                  <c:v>-45.879383065283449</c:v>
                </c:pt>
                <c:pt idx="2925">
                  <c:v>-45.872687351511892</c:v>
                </c:pt>
                <c:pt idx="2926">
                  <c:v>-45.866073933616363</c:v>
                </c:pt>
                <c:pt idx="2927">
                  <c:v>-45.859522880079744</c:v>
                </c:pt>
                <c:pt idx="2928">
                  <c:v>-45.853020043788817</c:v>
                </c:pt>
                <c:pt idx="2929">
                  <c:v>-45.846554907172973</c:v>
                </c:pt>
                <c:pt idx="2930">
                  <c:v>-45.840118015945777</c:v>
                </c:pt>
                <c:pt idx="2931">
                  <c:v>-45.833699760559625</c:v>
                </c:pt>
                <c:pt idx="2932">
                  <c:v>-45.827290328867548</c:v>
                </c:pt>
                <c:pt idx="2933">
                  <c:v>-45.820879537215461</c:v>
                </c:pt>
                <c:pt idx="2934">
                  <c:v>-45.814455761559373</c:v>
                </c:pt>
                <c:pt idx="2935">
                  <c:v>-45.808004535165978</c:v>
                </c:pt>
                <c:pt idx="2936">
                  <c:v>-45.801508073631354</c:v>
                </c:pt>
                <c:pt idx="2937">
                  <c:v>-45.794946440289692</c:v>
                </c:pt>
                <c:pt idx="2938">
                  <c:v>-45.788300226493142</c:v>
                </c:pt>
                <c:pt idx="2939">
                  <c:v>-45.781554490477149</c:v>
                </c:pt>
                <c:pt idx="2940">
                  <c:v>-45.774703124568624</c:v>
                </c:pt>
                <c:pt idx="2941">
                  <c:v>-45.7677511914519</c:v>
                </c:pt>
                <c:pt idx="2942">
                  <c:v>-45.760713106073247</c:v>
                </c:pt>
                <c:pt idx="2943">
                  <c:v>-45.753608124968522</c:v>
                </c:pt>
                <c:pt idx="2944">
                  <c:v>-45.746456875730829</c:v>
                </c:pt>
                <c:pt idx="2945">
                  <c:v>-45.739280380054751</c:v>
                </c:pt>
                <c:pt idx="2946">
                  <c:v>-45.732099859384917</c:v>
                </c:pt>
                <c:pt idx="2947">
                  <c:v>-45.724935854936028</c:v>
                </c:pt>
                <c:pt idx="2948">
                  <c:v>-45.717806984503639</c:v>
                </c:pt>
                <c:pt idx="2949">
                  <c:v>-45.710728473181462</c:v>
                </c:pt>
                <c:pt idx="2950">
                  <c:v>-45.703710306623101</c:v>
                </c:pt>
                <c:pt idx="2951">
                  <c:v>-45.696756651486893</c:v>
                </c:pt>
                <c:pt idx="2952">
                  <c:v>-45.689868329567368</c:v>
                </c:pt>
                <c:pt idx="2953">
                  <c:v>-45.683046791401914</c:v>
                </c:pt>
                <c:pt idx="2954">
                  <c:v>-45.676296505573376</c:v>
                </c:pt>
                <c:pt idx="2955">
                  <c:v>-45.669625646988017</c:v>
                </c:pt>
                <c:pt idx="2956">
                  <c:v>-45.663047088627607</c:v>
                </c:pt>
                <c:pt idx="2957">
                  <c:v>-45.656579314321185</c:v>
                </c:pt>
                <c:pt idx="2958">
                  <c:v>-45.65024478590329</c:v>
                </c:pt>
                <c:pt idx="2959">
                  <c:v>-45.644065828092742</c:v>
                </c:pt>
                <c:pt idx="2960">
                  <c:v>-45.638061322919036</c:v>
                </c:pt>
                <c:pt idx="2961">
                  <c:v>-45.632246618845052</c:v>
                </c:pt>
                <c:pt idx="2962">
                  <c:v>-45.626635671881786</c:v>
                </c:pt>
                <c:pt idx="2963">
                  <c:v>-45.621243032591607</c:v>
                </c:pt>
                <c:pt idx="2964">
                  <c:v>-45.61608490592328</c:v>
                </c:pt>
                <c:pt idx="2965">
                  <c:v>-45.611179592401662</c:v>
                </c:pt>
                <c:pt idx="2966">
                  <c:v>-45.606546418295189</c:v>
                </c:pt>
                <c:pt idx="2967">
                  <c:v>-45.602202357860293</c:v>
                </c:pt>
                <c:pt idx="2968">
                  <c:v>-45.598157857935277</c:v>
                </c:pt>
                <c:pt idx="2969">
                  <c:v>-45.594413992551623</c:v>
                </c:pt>
                <c:pt idx="2970">
                  <c:v>-45.59096200044965</c:v>
                </c:pt>
                <c:pt idx="2971">
                  <c:v>-45.587785454586111</c:v>
                </c:pt>
                <c:pt idx="2972">
                  <c:v>-45.584863404448647</c:v>
                </c:pt>
                <c:pt idx="2973">
                  <c:v>-45.582171273231452</c:v>
                </c:pt>
                <c:pt idx="2974">
                  <c:v>-45.579678305473394</c:v>
                </c:pt>
                <c:pt idx="2975">
                  <c:v>-45.577343133966274</c:v>
                </c:pt>
                <c:pt idx="2976">
                  <c:v>-45.575109295725831</c:v>
                </c:pt>
                <c:pt idx="2977">
                  <c:v>-45.572902591101993</c:v>
                </c:pt>
                <c:pt idx="2978">
                  <c:v>-45.570633229442407</c:v>
                </c:pt>
                <c:pt idx="2979">
                  <c:v>-45.568204840239709</c:v>
                </c:pt>
                <c:pt idx="2980">
                  <c:v>-45.565528889427412</c:v>
                </c:pt>
                <c:pt idx="2981">
                  <c:v>-45.562539519719849</c:v>
                </c:pt>
                <c:pt idx="2982">
                  <c:v>-45.559202949362437</c:v>
                </c:pt>
                <c:pt idx="2983">
                  <c:v>-45.555518464233714</c:v>
                </c:pt>
                <c:pt idx="2984">
                  <c:v>-45.551512647837818</c:v>
                </c:pt>
                <c:pt idx="2985">
                  <c:v>-45.547230669382429</c:v>
                </c:pt>
                <c:pt idx="2986">
                  <c:v>-45.542727267732843</c:v>
                </c:pt>
                <c:pt idx="2987">
                  <c:v>-45.538057989552385</c:v>
                </c:pt>
                <c:pt idx="2988">
                  <c:v>-45.533270902824071</c:v>
                </c:pt>
                <c:pt idx="2989">
                  <c:v>-45.528400801899295</c:v>
                </c:pt>
                <c:pt idx="2990">
                  <c:v>-45.523468183004027</c:v>
                </c:pt>
                <c:pt idx="2991">
                  <c:v>-45.518482368907549</c:v>
                </c:pt>
                <c:pt idx="2992">
                  <c:v>-45.513446509622369</c:v>
                </c:pt>
                <c:pt idx="2993">
                  <c:v>-45.508362976905545</c:v>
                </c:pt>
                <c:pt idx="2994">
                  <c:v>-45.503237695175976</c:v>
                </c:pt>
                <c:pt idx="2995">
                  <c:v>-45.498082121519388</c:v>
                </c:pt>
                <c:pt idx="2996">
                  <c:v>-45.492913457385427</c:v>
                </c:pt>
                <c:pt idx="2997">
                  <c:v>-45.487754447987776</c:v>
                </c:pt>
                <c:pt idx="2998">
                  <c:v>-45.482632353361431</c:v>
                </c:pt>
                <c:pt idx="2999">
                  <c:v>-45.477575331067001</c:v>
                </c:pt>
                <c:pt idx="3000">
                  <c:v>-45.472606112021765</c:v>
                </c:pt>
                <c:pt idx="3001">
                  <c:v>-45.46773577830519</c:v>
                </c:pt>
                <c:pt idx="3002">
                  <c:v>-45.462961174056261</c:v>
                </c:pt>
                <c:pt idx="3003">
                  <c:v>-45.458267340614618</c:v>
                </c:pt>
                <c:pt idx="3004">
                  <c:v>-45.453633711271955</c:v>
                </c:pt>
                <c:pt idx="3005">
                  <c:v>-45.449041324418673</c:v>
                </c:pt>
                <c:pt idx="3006">
                  <c:v>-45.444478020844564</c:v>
                </c:pt>
                <c:pt idx="3007">
                  <c:v>-45.439939937565384</c:v>
                </c:pt>
                <c:pt idx="3008">
                  <c:v>-45.435430181154487</c:v>
                </c:pt>
                <c:pt idx="3009">
                  <c:v>-45.430956543713847</c:v>
                </c:pt>
                <c:pt idx="3010">
                  <c:v>-45.426529077330443</c:v>
                </c:pt>
                <c:pt idx="3011">
                  <c:v>-45.422157869432418</c:v>
                </c:pt>
                <c:pt idx="3012">
                  <c:v>-45.417851324118743</c:v>
                </c:pt>
                <c:pt idx="3013">
                  <c:v>-45.413614533266454</c:v>
                </c:pt>
                <c:pt idx="3014">
                  <c:v>-45.409447670582125</c:v>
                </c:pt>
                <c:pt idx="3015">
                  <c:v>-45.405345842489155</c:v>
                </c:pt>
                <c:pt idx="3016">
                  <c:v>-45.401301469332445</c:v>
                </c:pt>
                <c:pt idx="3017">
                  <c:v>-45.397307864283704</c:v>
                </c:pt>
                <c:pt idx="3018">
                  <c:v>-45.39336165483607</c:v>
                </c:pt>
                <c:pt idx="3019">
                  <c:v>-45.389463416245718</c:v>
                </c:pt>
                <c:pt idx="3020">
                  <c:v>-45.385617371406923</c:v>
                </c:pt>
                <c:pt idx="3021">
                  <c:v>-45.381829916670604</c:v>
                </c:pt>
                <c:pt idx="3022">
                  <c:v>-45.378105928017774</c:v>
                </c:pt>
                <c:pt idx="3023">
                  <c:v>-45.374444263034015</c:v>
                </c:pt>
                <c:pt idx="3024">
                  <c:v>-45.370836254686104</c:v>
                </c:pt>
                <c:pt idx="3025">
                  <c:v>-45.367269080879552</c:v>
                </c:pt>
                <c:pt idx="3026">
                  <c:v>-45.3637316654834</c:v>
                </c:pt>
                <c:pt idx="3027">
                  <c:v>-45.360218813746336</c:v>
                </c:pt>
                <c:pt idx="3028">
                  <c:v>-45.356731193451402</c:v>
                </c:pt>
                <c:pt idx="3029">
                  <c:v>-45.353272588802568</c:v>
                </c:pt>
                <c:pt idx="3030">
                  <c:v>-45.349848015395921</c:v>
                </c:pt>
                <c:pt idx="3031">
                  <c:v>-45.346464601149478</c:v>
                </c:pt>
                <c:pt idx="3032">
                  <c:v>-45.34313355930994</c:v>
                </c:pt>
                <c:pt idx="3033">
                  <c:v>-45.339870555810812</c:v>
                </c:pt>
                <c:pt idx="3034">
                  <c:v>-45.336694047287942</c:v>
                </c:pt>
                <c:pt idx="3035">
                  <c:v>-45.333622695325936</c:v>
                </c:pt>
                <c:pt idx="3036">
                  <c:v>-45.330671960409667</c:v>
                </c:pt>
                <c:pt idx="3037">
                  <c:v>-45.327849428092748</c:v>
                </c:pt>
                <c:pt idx="3038">
                  <c:v>-45.325150138165228</c:v>
                </c:pt>
                <c:pt idx="3039">
                  <c:v>-45.32255458520347</c:v>
                </c:pt>
                <c:pt idx="3040">
                  <c:v>-45.320030320219715</c:v>
                </c:pt>
                <c:pt idx="3041">
                  <c:v>-45.317535220144734</c:v>
                </c:pt>
                <c:pt idx="3042">
                  <c:v>-45.31502092321896</c:v>
                </c:pt>
                <c:pt idx="3043">
                  <c:v>-45.312437575105989</c:v>
                </c:pt>
                <c:pt idx="3044">
                  <c:v>-45.309740466033254</c:v>
                </c:pt>
                <c:pt idx="3045">
                  <c:v>-45.306895969407407</c:v>
                </c:pt>
                <c:pt idx="3046">
                  <c:v>-45.303884244488636</c:v>
                </c:pt>
                <c:pt idx="3047">
                  <c:v>-45.300699243288939</c:v>
                </c:pt>
                <c:pt idx="3048">
                  <c:v>-45.297347534366168</c:v>
                </c:pt>
                <c:pt idx="3049">
                  <c:v>-45.293846107822809</c:v>
                </c:pt>
                <c:pt idx="3050">
                  <c:v>-45.290219145763324</c:v>
                </c:pt>
                <c:pt idx="3051">
                  <c:v>-45.286494917170472</c:v>
                </c:pt>
                <c:pt idx="3052">
                  <c:v>-45.282704067382923</c:v>
                </c:pt>
                <c:pt idx="3053">
                  <c:v>-45.278879255785824</c:v>
                </c:pt>
                <c:pt idx="3054">
                  <c:v>-45.275055239639855</c:v>
                </c:pt>
                <c:pt idx="3055">
                  <c:v>-45.271268575555879</c:v>
                </c:pt>
                <c:pt idx="3056">
                  <c:v>-45.267555650137233</c:v>
                </c:pt>
                <c:pt idx="3057">
                  <c:v>-45.263947560209715</c:v>
                </c:pt>
                <c:pt idx="3058">
                  <c:v>-45.260463126168219</c:v>
                </c:pt>
                <c:pt idx="3059">
                  <c:v>-45.257104928967522</c:v>
                </c:pt>
                <c:pt idx="3060">
                  <c:v>-45.253861701474399</c:v>
                </c:pt>
                <c:pt idx="3061">
                  <c:v>-45.250714251886791</c:v>
                </c:pt>
                <c:pt idx="3062">
                  <c:v>-45.247639640589618</c:v>
                </c:pt>
                <c:pt idx="3063">
                  <c:v>-45.244612548962529</c:v>
                </c:pt>
                <c:pt idx="3064">
                  <c:v>-45.241606559709837</c:v>
                </c:pt>
                <c:pt idx="3065">
                  <c:v>-45.238596689827304</c:v>
                </c:pt>
                <c:pt idx="3066">
                  <c:v>-45.235562239839808</c:v>
                </c:pt>
                <c:pt idx="3067">
                  <c:v>-45.232489217545378</c:v>
                </c:pt>
                <c:pt idx="3068">
                  <c:v>-45.229371971406913</c:v>
                </c:pt>
                <c:pt idx="3069">
                  <c:v>-45.226213530467149</c:v>
                </c:pt>
                <c:pt idx="3070">
                  <c:v>-45.223025209147472</c:v>
                </c:pt>
                <c:pt idx="3071">
                  <c:v>-45.21982683169184</c:v>
                </c:pt>
                <c:pt idx="3072">
                  <c:v>-45.21664741894503</c:v>
                </c:pt>
                <c:pt idx="3073">
                  <c:v>-45.213524540314687</c:v>
                </c:pt>
                <c:pt idx="3074">
                  <c:v>-45.210501293876291</c:v>
                </c:pt>
                <c:pt idx="3075">
                  <c:v>-45.207621645638355</c:v>
                </c:pt>
                <c:pt idx="3076">
                  <c:v>-45.204925229592376</c:v>
                </c:pt>
                <c:pt idx="3077">
                  <c:v>-45.202442034141228</c:v>
                </c:pt>
                <c:pt idx="3078">
                  <c:v>-45.200187839989766</c:v>
                </c:pt>
                <c:pt idx="3079">
                  <c:v>-45.19816267458112</c:v>
                </c:pt>
                <c:pt idx="3080">
                  <c:v>-45.196353809147482</c:v>
                </c:pt>
                <c:pt idx="3081">
                  <c:v>-45.194741662134234</c:v>
                </c:pt>
                <c:pt idx="3082">
                  <c:v>-45.193305310222215</c:v>
                </c:pt>
                <c:pt idx="3083">
                  <c:v>-45.192025408347682</c:v>
                </c:pt>
                <c:pt idx="3084">
                  <c:v>-45.190883862934037</c:v>
                </c:pt>
                <c:pt idx="3085">
                  <c:v>-45.189861276880542</c:v>
                </c:pt>
                <c:pt idx="3086">
                  <c:v>-45.188935087627854</c:v>
                </c:pt>
                <c:pt idx="3087">
                  <c:v>-45.188080605248452</c:v>
                </c:pt>
                <c:pt idx="3088">
                  <c:v>-45.187273372256698</c:v>
                </c:pt>
                <c:pt idx="3089">
                  <c:v>-45.186489401049506</c:v>
                </c:pt>
                <c:pt idx="3090">
                  <c:v>-45.185702611346926</c:v>
                </c:pt>
                <c:pt idx="3091">
                  <c:v>-45.184882210397163</c:v>
                </c:pt>
                <c:pt idx="3092">
                  <c:v>-45.18399326938242</c:v>
                </c:pt>
                <c:pt idx="3093">
                  <c:v>-45.183001949212461</c:v>
                </c:pt>
                <c:pt idx="3094">
                  <c:v>-45.181883447687838</c:v>
                </c:pt>
                <c:pt idx="3095">
                  <c:v>-45.180627931316934</c:v>
                </c:pt>
                <c:pt idx="3096">
                  <c:v>-45.179241492626602</c:v>
                </c:pt>
                <c:pt idx="3097">
                  <c:v>-45.177743719169968</c:v>
                </c:pt>
                <c:pt idx="3098">
                  <c:v>-45.176164781254442</c:v>
                </c:pt>
                <c:pt idx="3099">
                  <c:v>-45.174542658885038</c:v>
                </c:pt>
                <c:pt idx="3100">
                  <c:v>-45.172919431391911</c:v>
                </c:pt>
                <c:pt idx="3101">
                  <c:v>-45.171336694426152</c:v>
                </c:pt>
                <c:pt idx="3102">
                  <c:v>-45.169832431091983</c:v>
                </c:pt>
                <c:pt idx="3103">
                  <c:v>-45.168441211096983</c:v>
                </c:pt>
                <c:pt idx="3104">
                  <c:v>-45.167196274331175</c:v>
                </c:pt>
                <c:pt idx="3105">
                  <c:v>-45.166130599999761</c:v>
                </c:pt>
                <c:pt idx="3106">
                  <c:v>-45.165275960759566</c:v>
                </c:pt>
                <c:pt idx="3107">
                  <c:v>-45.164660595850791</c:v>
                </c:pt>
                <c:pt idx="3108">
                  <c:v>-45.164306091526868</c:v>
                </c:pt>
                <c:pt idx="3109">
                  <c:v>-45.164223958810055</c:v>
                </c:pt>
                <c:pt idx="3110">
                  <c:v>-45.164412534266191</c:v>
                </c:pt>
                <c:pt idx="3111">
                  <c:v>-45.164854392901532</c:v>
                </c:pt>
                <c:pt idx="3112">
                  <c:v>-45.165514165358417</c:v>
                </c:pt>
                <c:pt idx="3113">
                  <c:v>-45.166338124668592</c:v>
                </c:pt>
                <c:pt idx="3114">
                  <c:v>-45.167258628192705</c:v>
                </c:pt>
                <c:pt idx="3115">
                  <c:v>-45.168204516620598</c:v>
                </c:pt>
                <c:pt idx="3116">
                  <c:v>-45.169113943063991</c:v>
                </c:pt>
                <c:pt idx="3117">
                  <c:v>-45.169944207047998</c:v>
                </c:pt>
                <c:pt idx="3118">
                  <c:v>-45.170675163158961</c:v>
                </c:pt>
                <c:pt idx="3119">
                  <c:v>-45.171306296975509</c:v>
                </c:pt>
                <c:pt idx="3120">
                  <c:v>-45.171850674581108</c:v>
                </c:pt>
                <c:pt idx="3121">
                  <c:v>-45.172328821244434</c:v>
                </c:pt>
                <c:pt idx="3122">
                  <c:v>-45.172762607747813</c:v>
                </c:pt>
                <c:pt idx="3123">
                  <c:v>-45.173168687177949</c:v>
                </c:pt>
                <c:pt idx="3124">
                  <c:v>-45.173553355510869</c:v>
                </c:pt>
                <c:pt idx="3125">
                  <c:v>-45.173911415895773</c:v>
                </c:pt>
                <c:pt idx="3126">
                  <c:v>-45.174229831991745</c:v>
                </c:pt>
                <c:pt idx="3127">
                  <c:v>-45.17449429237665</c:v>
                </c:pt>
                <c:pt idx="3128">
                  <c:v>-45.174694975455886</c:v>
                </c:pt>
                <c:pt idx="3129">
                  <c:v>-45.174828998700079</c:v>
                </c:pt>
                <c:pt idx="3130">
                  <c:v>-45.174900207297924</c:v>
                </c:pt>
                <c:pt idx="3131">
                  <c:v>-45.174917856485628</c:v>
                </c:pt>
                <c:pt idx="3132">
                  <c:v>-45.174894144463636</c:v>
                </c:pt>
                <c:pt idx="3133">
                  <c:v>-45.174840788952508</c:v>
                </c:pt>
                <c:pt idx="3134">
                  <c:v>-45.17476705333641</c:v>
                </c:pt>
                <c:pt idx="3135">
                  <c:v>-45.174681323918769</c:v>
                </c:pt>
                <c:pt idx="3136">
                  <c:v>-45.174595022094231</c:v>
                </c:pt>
                <c:pt idx="3137">
                  <c:v>-45.174525296075736</c:v>
                </c:pt>
                <c:pt idx="3138">
                  <c:v>-45.174494140214698</c:v>
                </c:pt>
                <c:pt idx="3139">
                  <c:v>-45.174525030392154</c:v>
                </c:pt>
                <c:pt idx="3140">
                  <c:v>-45.174640231491878</c:v>
                </c:pt>
                <c:pt idx="3141">
                  <c:v>-45.174860664083731</c:v>
                </c:pt>
                <c:pt idx="3142">
                  <c:v>-45.175207130867037</c:v>
                </c:pt>
                <c:pt idx="3143">
                  <c:v>-45.175700123218945</c:v>
                </c:pt>
                <c:pt idx="3144">
                  <c:v>-45.176357134066237</c:v>
                </c:pt>
                <c:pt idx="3145">
                  <c:v>-45.177189024143715</c:v>
                </c:pt>
                <c:pt idx="3146">
                  <c:v>-45.178197345513368</c:v>
                </c:pt>
                <c:pt idx="3147">
                  <c:v>-45.179372930317172</c:v>
                </c:pt>
                <c:pt idx="3148">
                  <c:v>-45.180694607947764</c:v>
                </c:pt>
                <c:pt idx="3149">
                  <c:v>-45.182127081529366</c:v>
                </c:pt>
                <c:pt idx="3150">
                  <c:v>-45.183618524068734</c:v>
                </c:pt>
                <c:pt idx="3151">
                  <c:v>-45.185099918470137</c:v>
                </c:pt>
                <c:pt idx="3152">
                  <c:v>-45.186489072931522</c:v>
                </c:pt>
                <c:pt idx="3153">
                  <c:v>-45.187701190652085</c:v>
                </c:pt>
                <c:pt idx="3154">
                  <c:v>-45.188663719719813</c:v>
                </c:pt>
                <c:pt idx="3155">
                  <c:v>-45.189330107572857</c:v>
                </c:pt>
                <c:pt idx="3156">
                  <c:v>-45.189688308322673</c:v>
                </c:pt>
                <c:pt idx="3157">
                  <c:v>-45.189762319469878</c:v>
                </c:pt>
                <c:pt idx="3158">
                  <c:v>-45.189606797800295</c:v>
                </c:pt>
                <c:pt idx="3159">
                  <c:v>-45.18929687248162</c:v>
                </c:pt>
                <c:pt idx="3160">
                  <c:v>-45.188916471281921</c:v>
                </c:pt>
                <c:pt idx="3161">
                  <c:v>-45.188548345263428</c:v>
                </c:pt>
                <c:pt idx="3162">
                  <c:v>-45.188268195650821</c:v>
                </c:pt>
                <c:pt idx="3163">
                  <c:v>-45.18814297950486</c:v>
                </c:pt>
                <c:pt idx="3164">
                  <c:v>-45.18823112286902</c:v>
                </c:pt>
                <c:pt idx="3165">
                  <c:v>-45.188582766608079</c:v>
                </c:pt>
                <c:pt idx="3166">
                  <c:v>-45.189239267232921</c:v>
                </c:pt>
                <c:pt idx="3167">
                  <c:v>-45.190230871031972</c:v>
                </c:pt>
                <c:pt idx="3168">
                  <c:v>-45.191572366458118</c:v>
                </c:pt>
                <c:pt idx="3169">
                  <c:v>-45.193259102574089</c:v>
                </c:pt>
                <c:pt idx="3170">
                  <c:v>-45.195265655085961</c:v>
                </c:pt>
                <c:pt idx="3171">
                  <c:v>-45.197546098925002</c:v>
                </c:pt>
                <c:pt idx="3172">
                  <c:v>-45.20003444828766</c:v>
                </c:pt>
                <c:pt idx="3173">
                  <c:v>-45.202647767507855</c:v>
                </c:pt>
                <c:pt idx="3174">
                  <c:v>-45.205295391201929</c:v>
                </c:pt>
                <c:pt idx="3175">
                  <c:v>-45.207892630542091</c:v>
                </c:pt>
                <c:pt idx="3176">
                  <c:v>-45.210372738515105</c:v>
                </c:pt>
                <c:pt idx="3177">
                  <c:v>-45.212691870632078</c:v>
                </c:pt>
                <c:pt idx="3178">
                  <c:v>-45.214826676980493</c:v>
                </c:pt>
                <c:pt idx="3179">
                  <c:v>-45.216768399749796</c:v>
                </c:pt>
                <c:pt idx="3180">
                  <c:v>-45.218517447037975</c:v>
                </c:pt>
                <c:pt idx="3181">
                  <c:v>-45.220079670382141</c:v>
                </c:pt>
                <c:pt idx="3182">
                  <c:v>-45.221464053936252</c:v>
                </c:pt>
                <c:pt idx="3183">
                  <c:v>-45.222681191751803</c:v>
                </c:pt>
                <c:pt idx="3184">
                  <c:v>-45.22374129692551</c:v>
                </c:pt>
                <c:pt idx="3185">
                  <c:v>-45.224651793451372</c:v>
                </c:pt>
                <c:pt idx="3186">
                  <c:v>-45.225417430792035</c:v>
                </c:pt>
                <c:pt idx="3187">
                  <c:v>-45.226045458285164</c:v>
                </c:pt>
                <c:pt idx="3188">
                  <c:v>-45.226553907422883</c:v>
                </c:pt>
                <c:pt idx="3189">
                  <c:v>-45.226977392001743</c:v>
                </c:pt>
                <c:pt idx="3190">
                  <c:v>-45.227366400799539</c:v>
                </c:pt>
                <c:pt idx="3191">
                  <c:v>-45.227781148512612</c:v>
                </c:pt>
                <c:pt idx="3192">
                  <c:v>-45.228283665333407</c:v>
                </c:pt>
                <c:pt idx="3193">
                  <c:v>-45.228930439289918</c:v>
                </c:pt>
                <c:pt idx="3194">
                  <c:v>-45.229766323518859</c:v>
                </c:pt>
                <c:pt idx="3195">
                  <c:v>-45.230820122119205</c:v>
                </c:pt>
                <c:pt idx="3196">
                  <c:v>-45.232102418395129</c:v>
                </c:pt>
                <c:pt idx="3197">
                  <c:v>-45.23360622249411</c:v>
                </c:pt>
                <c:pt idx="3198">
                  <c:v>-45.23531022749286</c:v>
                </c:pt>
                <c:pt idx="3199">
                  <c:v>-45.237183382504107</c:v>
                </c:pt>
                <c:pt idx="3200">
                  <c:v>-45.239189122169186</c:v>
                </c:pt>
                <c:pt idx="3201">
                  <c:v>-45.241287554061216</c:v>
                </c:pt>
                <c:pt idx="3202">
                  <c:v>-45.2434348561357</c:v>
                </c:pt>
                <c:pt idx="3203">
                  <c:v>-45.245582166308154</c:v>
                </c:pt>
                <c:pt idx="3204">
                  <c:v>-45.247677946713047</c:v>
                </c:pt>
                <c:pt idx="3205">
                  <c:v>-45.249674362659064</c:v>
                </c:pt>
                <c:pt idx="3206">
                  <c:v>-45.251533753611326</c:v>
                </c:pt>
                <c:pt idx="3207">
                  <c:v>-45.253231941764291</c:v>
                </c:pt>
                <c:pt idx="3208">
                  <c:v>-45.254758788402626</c:v>
                </c:pt>
                <c:pt idx="3209">
                  <c:v>-45.256117554561087</c:v>
                </c:pt>
                <c:pt idx="3210">
                  <c:v>-45.257323097375384</c:v>
                </c:pt>
                <c:pt idx="3211">
                  <c:v>-45.258397933216422</c:v>
                </c:pt>
                <c:pt idx="3212">
                  <c:v>-45.259366206748041</c:v>
                </c:pt>
                <c:pt idx="3213">
                  <c:v>-45.260247221644313</c:v>
                </c:pt>
                <c:pt idx="3214">
                  <c:v>-45.261050645738287</c:v>
                </c:pt>
                <c:pt idx="3215">
                  <c:v>-45.261775370956983</c:v>
                </c:pt>
                <c:pt idx="3216">
                  <c:v>-45.262413488077705</c:v>
                </c:pt>
                <c:pt idx="3217">
                  <c:v>-45.262958437490354</c:v>
                </c:pt>
                <c:pt idx="3218">
                  <c:v>-45.263413347062958</c:v>
                </c:pt>
                <c:pt idx="3219">
                  <c:v>-45.263795287277901</c:v>
                </c:pt>
                <c:pt idx="3220">
                  <c:v>-45.26413414136438</c:v>
                </c:pt>
                <c:pt idx="3221">
                  <c:v>-45.26446794931239</c:v>
                </c:pt>
                <c:pt idx="3222">
                  <c:v>-45.264837260984471</c:v>
                </c:pt>
                <c:pt idx="3223">
                  <c:v>-45.265280086378127</c:v>
                </c:pt>
                <c:pt idx="3224">
                  <c:v>-45.265828398899998</c:v>
                </c:pt>
                <c:pt idx="3225">
                  <c:v>-45.266506396200668</c:v>
                </c:pt>
                <c:pt idx="3226">
                  <c:v>-45.267329765258403</c:v>
                </c:pt>
                <c:pt idx="3227">
                  <c:v>-45.268305334566072</c:v>
                </c:pt>
                <c:pt idx="3228">
                  <c:v>-45.269430991501842</c:v>
                </c:pt>
                <c:pt idx="3229">
                  <c:v>-45.270695710272143</c:v>
                </c:pt>
                <c:pt idx="3230">
                  <c:v>-45.272080198200165</c:v>
                </c:pt>
                <c:pt idx="3231">
                  <c:v>-45.273559377905244</c:v>
                </c:pt>
                <c:pt idx="3232">
                  <c:v>-45.275106613346381</c:v>
                </c:pt>
                <c:pt idx="3233">
                  <c:v>-45.276697675530833</c:v>
                </c:pt>
                <c:pt idx="3234">
                  <c:v>-45.278312474581071</c:v>
                </c:pt>
                <c:pt idx="3235">
                  <c:v>-45.279934219844748</c:v>
                </c:pt>
                <c:pt idx="3236">
                  <c:v>-45.281547312021708</c:v>
                </c:pt>
                <c:pt idx="3237">
                  <c:v>-45.283135621944226</c:v>
                </c:pt>
                <c:pt idx="3238">
                  <c:v>-45.284681826743025</c:v>
                </c:pt>
                <c:pt idx="3239">
                  <c:v>-45.286167589452347</c:v>
                </c:pt>
                <c:pt idx="3240">
                  <c:v>-45.287574398200157</c:v>
                </c:pt>
                <c:pt idx="3241">
                  <c:v>-45.288885546363119</c:v>
                </c:pt>
                <c:pt idx="3242">
                  <c:v>-45.290089485128426</c:v>
                </c:pt>
                <c:pt idx="3243">
                  <c:v>-45.291182754910984</c:v>
                </c:pt>
                <c:pt idx="3244">
                  <c:v>-45.292170119969725</c:v>
                </c:pt>
                <c:pt idx="3245">
                  <c:v>-45.293062136765521</c:v>
                </c:pt>
                <c:pt idx="3246">
                  <c:v>-45.293872179704792</c:v>
                </c:pt>
                <c:pt idx="3247">
                  <c:v>-45.294614030842006</c:v>
                </c:pt>
                <c:pt idx="3248">
                  <c:v>-45.295300204398615</c:v>
                </c:pt>
                <c:pt idx="3249">
                  <c:v>-45.29594091237162</c:v>
                </c:pt>
                <c:pt idx="3250">
                  <c:v>-45.296543335565822</c:v>
                </c:pt>
                <c:pt idx="3251">
                  <c:v>-45.297111560609565</c:v>
                </c:pt>
                <c:pt idx="3252">
                  <c:v>-45.297647780104697</c:v>
                </c:pt>
                <c:pt idx="3253">
                  <c:v>-45.29815315081202</c:v>
                </c:pt>
                <c:pt idx="3254">
                  <c:v>-45.29862575466106</c:v>
                </c:pt>
                <c:pt idx="3255">
                  <c:v>-45.299056625743283</c:v>
                </c:pt>
                <c:pt idx="3256">
                  <c:v>-45.299428007897745</c:v>
                </c:pt>
                <c:pt idx="3257">
                  <c:v>-45.299716008747531</c:v>
                </c:pt>
                <c:pt idx="3258">
                  <c:v>-45.299895663483852</c:v>
                </c:pt>
                <c:pt idx="3259">
                  <c:v>-45.299945480329633</c:v>
                </c:pt>
                <c:pt idx="3260">
                  <c:v>-45.299850666783023</c:v>
                </c:pt>
                <c:pt idx="3261">
                  <c:v>-45.299605541364372</c:v>
                </c:pt>
                <c:pt idx="3262">
                  <c:v>-45.299214988552578</c:v>
                </c:pt>
                <c:pt idx="3263">
                  <c:v>-45.29869425168679</c:v>
                </c:pt>
                <c:pt idx="3264">
                  <c:v>-45.298066714621058</c:v>
                </c:pt>
                <c:pt idx="3265">
                  <c:v>-45.297359809847251</c:v>
                </c:pt>
                <c:pt idx="3266">
                  <c:v>-45.296599644688541</c:v>
                </c:pt>
                <c:pt idx="3267">
                  <c:v>-45.295805318370121</c:v>
                </c:pt>
                <c:pt idx="3268">
                  <c:v>-45.294983953261401</c:v>
                </c:pt>
                <c:pt idx="3269">
                  <c:v>-45.294127828642559</c:v>
                </c:pt>
                <c:pt idx="3270">
                  <c:v>-45.29321555236163</c:v>
                </c:pt>
                <c:pt idx="3271">
                  <c:v>-45.292218055335894</c:v>
                </c:pt>
                <c:pt idx="3272">
                  <c:v>-45.291107344663565</c:v>
                </c:pt>
                <c:pt idx="3273">
                  <c:v>-45.289864417295405</c:v>
                </c:pt>
                <c:pt idx="3274">
                  <c:v>-45.2884840761307</c:v>
                </c:pt>
                <c:pt idx="3275">
                  <c:v>-45.286976461834271</c:v>
                </c:pt>
                <c:pt idx="3276">
                  <c:v>-45.28536554506347</c:v>
                </c:pt>
                <c:pt idx="3277">
                  <c:v>-45.283684333416382</c:v>
                </c:pt>
                <c:pt idx="3278">
                  <c:v>-45.281967446888018</c:v>
                </c:pt>
                <c:pt idx="3279">
                  <c:v>-45.280243747212936</c:v>
                </c:pt>
                <c:pt idx="3280">
                  <c:v>-45.278532226443126</c:v>
                </c:pt>
                <c:pt idx="3281">
                  <c:v>-45.276842807897765</c:v>
                </c:pt>
                <c:pt idx="3282">
                  <c:v>-45.275181318920005</c:v>
                </c:pt>
                <c:pt idx="3283">
                  <c:v>-45.273555257685317</c:v>
                </c:pt>
                <c:pt idx="3284">
                  <c:v>-45.271976353561357</c:v>
                </c:pt>
                <c:pt idx="3285">
                  <c:v>-45.270459415345904</c:v>
                </c:pt>
                <c:pt idx="3286">
                  <c:v>-45.269020612496618</c:v>
                </c:pt>
                <c:pt idx="3287">
                  <c:v>-45.267677144863526</c:v>
                </c:pt>
                <c:pt idx="3288">
                  <c:v>-45.266447016745552</c:v>
                </c:pt>
                <c:pt idx="3289">
                  <c:v>-45.265347593651327</c:v>
                </c:pt>
                <c:pt idx="3290">
                  <c:v>-45.264393655485868</c:v>
                </c:pt>
                <c:pt idx="3291">
                  <c:v>-45.263595761509364</c:v>
                </c:pt>
                <c:pt idx="3292">
                  <c:v>-45.26295800619819</c:v>
                </c:pt>
                <c:pt idx="3293">
                  <c:v>-45.262474063933752</c:v>
                </c:pt>
                <c:pt idx="3294">
                  <c:v>-45.262123003248924</c:v>
                </c:pt>
                <c:pt idx="3295">
                  <c:v>-45.261868614496109</c:v>
                </c:pt>
                <c:pt idx="3296">
                  <c:v>-45.26166471467107</c:v>
                </c:pt>
                <c:pt idx="3297">
                  <c:v>-45.261464966658075</c:v>
                </c:pt>
                <c:pt idx="3298">
                  <c:v>-45.261232509322411</c:v>
                </c:pt>
                <c:pt idx="3299">
                  <c:v>-45.260944511721803</c:v>
                </c:pt>
                <c:pt idx="3300">
                  <c:v>-45.260590325768291</c:v>
                </c:pt>
                <c:pt idx="3301">
                  <c:v>-45.260166766358154</c:v>
                </c:pt>
                <c:pt idx="3302">
                  <c:v>-45.259675103273921</c:v>
                </c:pt>
                <c:pt idx="3303">
                  <c:v>-45.259120275780795</c:v>
                </c:pt>
                <c:pt idx="3304">
                  <c:v>-45.258508740664574</c:v>
                </c:pt>
                <c:pt idx="3305">
                  <c:v>-45.257842874980994</c:v>
                </c:pt>
                <c:pt idx="3306">
                  <c:v>-45.257115570757051</c:v>
                </c:pt>
                <c:pt idx="3307">
                  <c:v>-45.256310271381892</c:v>
                </c:pt>
                <c:pt idx="3308">
                  <c:v>-45.255406461534356</c:v>
                </c:pt>
                <c:pt idx="3309">
                  <c:v>-45.254386293776292</c:v>
                </c:pt>
                <c:pt idx="3310">
                  <c:v>-45.253239172506611</c:v>
                </c:pt>
                <c:pt idx="3311">
                  <c:v>-45.251963671431881</c:v>
                </c:pt>
                <c:pt idx="3312">
                  <c:v>-45.250567140764552</c:v>
                </c:pt>
                <c:pt idx="3313">
                  <c:v>-45.249063622144206</c:v>
                </c:pt>
                <c:pt idx="3314">
                  <c:v>-45.24747092476855</c:v>
                </c:pt>
                <c:pt idx="3315">
                  <c:v>-45.245807849387397</c:v>
                </c:pt>
                <c:pt idx="3316">
                  <c:v>-45.244092316270674</c:v>
                </c:pt>
                <c:pt idx="3317">
                  <c:v>-45.242340377955252</c:v>
                </c:pt>
                <c:pt idx="3318">
                  <c:v>-45.24056559675055</c:v>
                </c:pt>
                <c:pt idx="3319">
                  <c:v>-45.238778628992492</c:v>
                </c:pt>
                <c:pt idx="3320">
                  <c:v>-45.236986831091968</c:v>
                </c:pt>
                <c:pt idx="3321">
                  <c:v>-45.235192817895268</c:v>
                </c:pt>
                <c:pt idx="3322">
                  <c:v>-45.233391215645824</c:v>
                </c:pt>
                <c:pt idx="3323">
                  <c:v>-45.231564910472116</c:v>
                </c:pt>
                <c:pt idx="3324">
                  <c:v>-45.229683188702566</c:v>
                </c:pt>
                <c:pt idx="3325">
                  <c:v>-45.227703121069467</c:v>
                </c:pt>
                <c:pt idx="3326">
                  <c:v>-45.22557430102448</c:v>
                </c:pt>
                <c:pt idx="3327">
                  <c:v>-45.223246262584091</c:v>
                </c:pt>
                <c:pt idx="3328">
                  <c:v>-45.220676638939999</c:v>
                </c:pt>
                <c:pt idx="3329">
                  <c:v>-45.217837448437621</c:v>
                </c:pt>
                <c:pt idx="3330">
                  <c:v>-45.214718077430376</c:v>
                </c:pt>
                <c:pt idx="3331">
                  <c:v>-45.211325189052474</c:v>
                </c:pt>
                <c:pt idx="3332">
                  <c:v>-45.207680413746303</c:v>
                </c:pt>
                <c:pt idx="3333">
                  <c:v>-45.203816453336401</c:v>
                </c:pt>
                <c:pt idx="3334">
                  <c:v>-45.19977209167682</c:v>
                </c:pt>
                <c:pt idx="3335">
                  <c:v>-45.195587080029725</c:v>
                </c:pt>
                <c:pt idx="3336">
                  <c:v>-45.19129787828016</c:v>
                </c:pt>
                <c:pt idx="3337">
                  <c:v>-45.186933952161688</c:v>
                </c:pt>
                <c:pt idx="3338">
                  <c:v>-45.18251397670555</c:v>
                </c:pt>
                <c:pt idx="3339">
                  <c:v>-45.17804328557834</c:v>
                </c:pt>
                <c:pt idx="3340">
                  <c:v>-45.173514556610584</c:v>
                </c:pt>
                <c:pt idx="3341">
                  <c:v>-45.168911124868515</c:v>
                </c:pt>
                <c:pt idx="3342">
                  <c:v>-45.164211112121698</c:v>
                </c:pt>
                <c:pt idx="3343">
                  <c:v>-45.159392629442372</c:v>
                </c:pt>
                <c:pt idx="3344">
                  <c:v>-45.154441156560594</c:v>
                </c:pt>
                <c:pt idx="3345">
                  <c:v>-45.149358093876266</c:v>
                </c:pt>
                <c:pt idx="3346">
                  <c:v>-45.14416775491101</c:v>
                </c:pt>
                <c:pt idx="3347">
                  <c:v>-45.138920602599086</c:v>
                </c:pt>
                <c:pt idx="3348">
                  <c:v>-45.133691538465115</c:v>
                </c:pt>
                <c:pt idx="3349">
                  <c:v>-45.128572690427127</c:v>
                </c:pt>
                <c:pt idx="3350">
                  <c:v>-45.12366189317644</c:v>
                </c:pt>
                <c:pt idx="3351">
                  <c:v>-45.119049891876756</c:v>
                </c:pt>
                <c:pt idx="3352">
                  <c:v>-45.114809046238172</c:v>
                </c:pt>
                <c:pt idx="3353">
                  <c:v>-45.110985223793783</c:v>
                </c:pt>
                <c:pt idx="3354">
                  <c:v>-45.10759386788277</c:v>
                </c:pt>
                <c:pt idx="3355">
                  <c:v>-45.10462013646562</c:v>
                </c:pt>
                <c:pt idx="3356">
                  <c:v>-45.102022421144454</c:v>
                </c:pt>
                <c:pt idx="3357">
                  <c:v>-45.099739109672321</c:v>
                </c:pt>
                <c:pt idx="3358">
                  <c:v>-45.097697578655072</c:v>
                </c:pt>
                <c:pt idx="3359">
                  <c:v>-45.095822145513353</c:v>
                </c:pt>
                <c:pt idx="3360">
                  <c:v>-45.094038794151196</c:v>
                </c:pt>
                <c:pt idx="3361">
                  <c:v>-45.092278715270922</c:v>
                </c:pt>
                <c:pt idx="3362">
                  <c:v>-45.090483543013981</c:v>
                </c:pt>
                <c:pt idx="3363">
                  <c:v>-45.088611337115452</c:v>
                </c:pt>
                <c:pt idx="3364">
                  <c:v>-45.086640132366639</c:v>
                </c:pt>
                <c:pt idx="3365">
                  <c:v>-45.08456799160183</c:v>
                </c:pt>
                <c:pt idx="3366">
                  <c:v>-45.082410103173942</c:v>
                </c:pt>
                <c:pt idx="3367">
                  <c:v>-45.080192671781795</c:v>
                </c:pt>
                <c:pt idx="3368">
                  <c:v>-45.077944480729556</c:v>
                </c:pt>
                <c:pt idx="3369">
                  <c:v>-45.075689892276664</c:v>
                </c:pt>
                <c:pt idx="3370">
                  <c:v>-45.073447144513608</c:v>
                </c:pt>
                <c:pt idx="3371">
                  <c:v>-45.071232726368144</c:v>
                </c:pt>
                <c:pt idx="3372">
                  <c:v>-45.069068522619084</c:v>
                </c:pt>
                <c:pt idx="3373">
                  <c:v>-45.066985641289421</c:v>
                </c:pt>
                <c:pt idx="3374">
                  <c:v>-45.065020778055228</c:v>
                </c:pt>
                <c:pt idx="3375">
                  <c:v>-45.063206999199949</c:v>
                </c:pt>
                <c:pt idx="3376">
                  <c:v>-45.06156458560335</c:v>
                </c:pt>
                <c:pt idx="3377">
                  <c:v>-45.060096072631588</c:v>
                </c:pt>
                <c:pt idx="3378">
                  <c:v>-45.058786473731303</c:v>
                </c:pt>
                <c:pt idx="3379">
                  <c:v>-45.057607465683319</c:v>
                </c:pt>
                <c:pt idx="3380">
                  <c:v>-45.056522949612337</c:v>
                </c:pt>
                <c:pt idx="3381">
                  <c:v>-45.05549401299649</c:v>
                </c:pt>
                <c:pt idx="3382">
                  <c:v>-45.05448322509347</c:v>
                </c:pt>
                <c:pt idx="3383">
                  <c:v>-45.053458139864773</c:v>
                </c:pt>
                <c:pt idx="3384">
                  <c:v>-45.052392800399645</c:v>
                </c:pt>
                <c:pt idx="3385">
                  <c:v>-45.051267354960999</c:v>
                </c:pt>
                <c:pt idx="3386">
                  <c:v>-45.050067622644079</c:v>
                </c:pt>
                <c:pt idx="3387">
                  <c:v>-45.048785322469122</c:v>
                </c:pt>
                <c:pt idx="3388">
                  <c:v>-45.047417767907767</c:v>
                </c:pt>
                <c:pt idx="3389">
                  <c:v>-45.045965775305916</c:v>
                </c:pt>
                <c:pt idx="3390">
                  <c:v>-45.044429960509618</c:v>
                </c:pt>
                <c:pt idx="3391">
                  <c:v>-45.042807495675824</c:v>
                </c:pt>
                <c:pt idx="3392">
                  <c:v>-45.041092168407637</c:v>
                </c:pt>
                <c:pt idx="3393">
                  <c:v>-45.039278776505618</c:v>
                </c:pt>
                <c:pt idx="3394">
                  <c:v>-45.037369663833786</c:v>
                </c:pt>
                <c:pt idx="3395">
                  <c:v>-45.035379245088471</c:v>
                </c:pt>
                <c:pt idx="3396">
                  <c:v>-45.033333373506366</c:v>
                </c:pt>
                <c:pt idx="3397">
                  <c:v>-45.031263758060234</c:v>
                </c:pt>
                <c:pt idx="3398">
                  <c:v>-45.029200601199449</c:v>
                </c:pt>
                <c:pt idx="3399">
                  <c:v>-45.027166944913517</c:v>
                </c:pt>
                <c:pt idx="3400">
                  <c:v>-45.025176475430897</c:v>
                </c:pt>
                <c:pt idx="3401">
                  <c:v>-45.023234693626343</c:v>
                </c:pt>
                <c:pt idx="3402">
                  <c:v>-45.021342230642091</c:v>
                </c:pt>
                <c:pt idx="3403">
                  <c:v>-45.019498833541363</c:v>
                </c:pt>
                <c:pt idx="3404">
                  <c:v>-45.017706680679581</c:v>
                </c:pt>
                <c:pt idx="3405">
                  <c:v>-45.015971483778806</c:v>
                </c:pt>
                <c:pt idx="3406">
                  <c:v>-45.014300510372159</c:v>
                </c:pt>
                <c:pt idx="3407">
                  <c:v>-45.012698882479128</c:v>
                </c:pt>
                <c:pt idx="3408">
                  <c:v>-45.011166871931771</c:v>
                </c:pt>
                <c:pt idx="3409">
                  <c:v>-45.009699886528118</c:v>
                </c:pt>
                <c:pt idx="3410">
                  <c:v>-45.008290738665089</c:v>
                </c:pt>
                <c:pt idx="3411">
                  <c:v>-45.006932440139721</c:v>
                </c:pt>
                <c:pt idx="3412">
                  <c:v>-45.005620169907282</c:v>
                </c:pt>
                <c:pt idx="3413">
                  <c:v>-45.004352613046493</c:v>
                </c:pt>
                <c:pt idx="3414">
                  <c:v>-45.0031336890275</c:v>
                </c:pt>
                <c:pt idx="3415">
                  <c:v>-45.001974908722573</c:v>
                </c:pt>
                <c:pt idx="3416">
                  <c:v>-45.000897166058245</c:v>
                </c:pt>
                <c:pt idx="3417">
                  <c:v>-44.999930118670093</c:v>
                </c:pt>
                <c:pt idx="3418">
                  <c:v>-44.999108261284434</c:v>
                </c:pt>
                <c:pt idx="3419">
                  <c:v>-44.998464560059745</c:v>
                </c:pt>
                <c:pt idx="3420">
                  <c:v>-44.998023191051992</c:v>
                </c:pt>
                <c:pt idx="3421">
                  <c:v>-44.997792644438647</c:v>
                </c:pt>
                <c:pt idx="3422">
                  <c:v>-44.997761053386412</c:v>
                </c:pt>
                <c:pt idx="3423">
                  <c:v>-44.997895887227955</c:v>
                </c:pt>
                <c:pt idx="3424">
                  <c:v>-44.998147912921532</c:v>
                </c:pt>
                <c:pt idx="3425">
                  <c:v>-44.998457208197713</c:v>
                </c:pt>
                <c:pt idx="3426">
                  <c:v>-44.998760001399411</c:v>
                </c:pt>
                <c:pt idx="3427">
                  <c:v>-44.998996575055997</c:v>
                </c:pt>
                <c:pt idx="3428">
                  <c:v>-44.999119472381665</c:v>
                </c:pt>
                <c:pt idx="3429">
                  <c:v>-44.999099419344923</c:v>
                </c:pt>
                <c:pt idx="3430">
                  <c:v>-44.99892632351888</c:v>
                </c:pt>
                <c:pt idx="3431">
                  <c:v>-44.998605017795313</c:v>
                </c:pt>
                <c:pt idx="3432">
                  <c:v>-44.998148440089736</c:v>
                </c:pt>
                <c:pt idx="3433">
                  <c:v>-44.997571802799065</c:v>
                </c:pt>
                <c:pt idx="3434">
                  <c:v>-44.996889307772818</c:v>
                </c:pt>
                <c:pt idx="3435">
                  <c:v>-44.996112675780822</c:v>
                </c:pt>
                <c:pt idx="3436">
                  <c:v>-44.995250599949777</c:v>
                </c:pt>
                <c:pt idx="3437">
                  <c:v>-44.99430951142191</c:v>
                </c:pt>
                <c:pt idx="3438">
                  <c:v>-44.993295925268448</c:v>
                </c:pt>
                <c:pt idx="3439">
                  <c:v>-44.9922187778553</c:v>
                </c:pt>
                <c:pt idx="3440">
                  <c:v>-44.991089966658109</c:v>
                </c:pt>
                <c:pt idx="3441">
                  <c:v>-44.989923497475402</c:v>
                </c:pt>
                <c:pt idx="3442">
                  <c:v>-44.988734355860799</c:v>
                </c:pt>
                <c:pt idx="3443">
                  <c:v>-44.98753668297902</c:v>
                </c:pt>
                <c:pt idx="3444">
                  <c:v>-44.986340837890289</c:v>
                </c:pt>
                <c:pt idx="3445">
                  <c:v>-44.985150762459149</c:v>
                </c:pt>
                <c:pt idx="3446">
                  <c:v>-44.983963238340181</c:v>
                </c:pt>
                <c:pt idx="3447">
                  <c:v>-44.982768779954782</c:v>
                </c:pt>
                <c:pt idx="3448">
                  <c:v>-44.981552816695597</c:v>
                </c:pt>
                <c:pt idx="3449">
                  <c:v>-44.980296849787322</c:v>
                </c:pt>
                <c:pt idx="3450">
                  <c:v>-44.978980786203216</c:v>
                </c:pt>
                <c:pt idx="3451">
                  <c:v>-44.977587114121235</c:v>
                </c:pt>
                <c:pt idx="3452">
                  <c:v>-44.976105515420912</c:v>
                </c:pt>
                <c:pt idx="3453">
                  <c:v>-44.974536054786071</c:v>
                </c:pt>
                <c:pt idx="3454">
                  <c:v>-44.972890627992768</c:v>
                </c:pt>
                <c:pt idx="3455">
                  <c:v>-44.971192870982023</c:v>
                </c:pt>
                <c:pt idx="3456">
                  <c:v>-44.96947553481607</c:v>
                </c:pt>
                <c:pt idx="3457">
                  <c:v>-44.967774543163983</c:v>
                </c:pt>
                <c:pt idx="3458">
                  <c:v>-44.966121645638367</c:v>
                </c:pt>
                <c:pt idx="3459">
                  <c:v>-44.964539370157233</c:v>
                </c:pt>
                <c:pt idx="3460">
                  <c:v>-44.963040418545134</c:v>
                </c:pt>
                <c:pt idx="3461">
                  <c:v>-44.961630427192972</c:v>
                </c:pt>
                <c:pt idx="3462">
                  <c:v>-44.960311267932788</c:v>
                </c:pt>
                <c:pt idx="3463">
                  <c:v>-44.959083202249204</c:v>
                </c:pt>
                <c:pt idx="3464">
                  <c:v>-44.957946057435407</c:v>
                </c:pt>
                <c:pt idx="3465">
                  <c:v>-44.95689962169434</c:v>
                </c:pt>
                <c:pt idx="3466">
                  <c:v>-44.955943003848802</c:v>
                </c:pt>
                <c:pt idx="3467">
                  <c:v>-44.955073378805068</c:v>
                </c:pt>
                <c:pt idx="3468">
                  <c:v>-44.954285156610609</c:v>
                </c:pt>
                <c:pt idx="3469">
                  <c:v>-44.953570209797313</c:v>
                </c:pt>
                <c:pt idx="3470">
                  <c:v>-44.952918790002258</c:v>
                </c:pt>
                <c:pt idx="3471">
                  <c:v>-44.952320243138971</c:v>
                </c:pt>
                <c:pt idx="3472">
                  <c:v>-44.951763407497886</c:v>
                </c:pt>
                <c:pt idx="3473">
                  <c:v>-44.951237559309931</c:v>
                </c:pt>
                <c:pt idx="3474">
                  <c:v>-44.950734026393164</c:v>
                </c:pt>
                <c:pt idx="3475">
                  <c:v>-44.950246560659593</c:v>
                </c:pt>
                <c:pt idx="3476">
                  <c:v>-44.949768632041753</c:v>
                </c:pt>
                <c:pt idx="3477">
                  <c:v>-44.949289294876039</c:v>
                </c:pt>
                <c:pt idx="3478">
                  <c:v>-44.948791510972015</c:v>
                </c:pt>
                <c:pt idx="3479">
                  <c:v>-44.948254007997761</c:v>
                </c:pt>
                <c:pt idx="3480">
                  <c:v>-44.947653922019263</c:v>
                </c:pt>
                <c:pt idx="3481">
                  <c:v>-44.946967982054254</c:v>
                </c:pt>
                <c:pt idx="3482">
                  <c:v>-44.946173454886043</c:v>
                </c:pt>
                <c:pt idx="3483">
                  <c:v>-44.945250851986771</c:v>
                </c:pt>
                <c:pt idx="3484">
                  <c:v>-44.944187132266698</c:v>
                </c:pt>
                <c:pt idx="3485">
                  <c:v>-44.942976388502643</c:v>
                </c:pt>
                <c:pt idx="3486">
                  <c:v>-44.941617960359679</c:v>
                </c:pt>
                <c:pt idx="3487">
                  <c:v>-44.940114547562871</c:v>
                </c:pt>
                <c:pt idx="3488">
                  <c:v>-44.938471548412664</c:v>
                </c:pt>
                <c:pt idx="3489">
                  <c:v>-44.936696807697842</c:v>
                </c:pt>
                <c:pt idx="3490">
                  <c:v>-44.934799822144235</c:v>
                </c:pt>
                <c:pt idx="3491">
                  <c:v>-44.93279029762536</c:v>
                </c:pt>
                <c:pt idx="3492">
                  <c:v>-44.930677096775575</c:v>
                </c:pt>
                <c:pt idx="3493">
                  <c:v>-44.928468721869308</c:v>
                </c:pt>
                <c:pt idx="3494">
                  <c:v>-44.926174339864801</c:v>
                </c:pt>
                <c:pt idx="3495">
                  <c:v>-44.923803064533637</c:v>
                </c:pt>
                <c:pt idx="3496">
                  <c:v>-44.921361683678846</c:v>
                </c:pt>
                <c:pt idx="3497">
                  <c:v>-44.918853880479645</c:v>
                </c:pt>
                <c:pt idx="3498">
                  <c:v>-44.916282864533635</c:v>
                </c:pt>
                <c:pt idx="3499">
                  <c:v>-44.913655496725582</c:v>
                </c:pt>
                <c:pt idx="3500">
                  <c:v>-44.910984097825313</c:v>
                </c:pt>
                <c:pt idx="3501">
                  <c:v>-44.908284339664846</c:v>
                </c:pt>
                <c:pt idx="3502">
                  <c:v>-44.905571201249458</c:v>
                </c:pt>
                <c:pt idx="3503">
                  <c:v>-44.902856046388173</c:v>
                </c:pt>
                <c:pt idx="3504">
                  <c:v>-44.900146238640104</c:v>
                </c:pt>
                <c:pt idx="3505">
                  <c:v>-44.897446535415909</c:v>
                </c:pt>
                <c:pt idx="3506">
                  <c:v>-44.894760967607866</c:v>
                </c:pt>
                <c:pt idx="3507">
                  <c:v>-44.892095485778327</c:v>
                </c:pt>
                <c:pt idx="3508">
                  <c:v>-44.88946196110949</c:v>
                </c:pt>
                <c:pt idx="3509">
                  <c:v>-44.886881827692839</c:v>
                </c:pt>
                <c:pt idx="3510">
                  <c:v>-44.884386957410413</c:v>
                </c:pt>
                <c:pt idx="3511">
                  <c:v>-44.882016973656349</c:v>
                </c:pt>
                <c:pt idx="3512">
                  <c:v>-44.879813246138227</c:v>
                </c:pt>
                <c:pt idx="3513">
                  <c:v>-44.877811095125978</c:v>
                </c:pt>
                <c:pt idx="3514">
                  <c:v>-44.876033294226204</c:v>
                </c:pt>
                <c:pt idx="3515">
                  <c:v>-44.874487132116734</c:v>
                </c:pt>
                <c:pt idx="3516">
                  <c:v>-44.873164932116737</c:v>
                </c:pt>
                <c:pt idx="3517">
                  <c:v>-44.872046537065494</c:v>
                </c:pt>
                <c:pt idx="3518">
                  <c:v>-44.871101796900533</c:v>
                </c:pt>
                <c:pt idx="3519">
                  <c:v>-44.870291674981019</c:v>
                </c:pt>
                <c:pt idx="3520">
                  <c:v>-44.869568530767076</c:v>
                </c:pt>
                <c:pt idx="3521">
                  <c:v>-44.868877286278199</c:v>
                </c:pt>
                <c:pt idx="3522">
                  <c:v>-44.86815865128694</c:v>
                </c:pt>
                <c:pt idx="3523">
                  <c:v>-44.867355087627857</c:v>
                </c:pt>
                <c:pt idx="3524">
                  <c:v>-44.866419059634858</c:v>
                </c:pt>
                <c:pt idx="3525">
                  <c:v>-44.865320582654107</c:v>
                </c:pt>
                <c:pt idx="3526">
                  <c:v>-44.8640503014744</c:v>
                </c:pt>
                <c:pt idx="3527">
                  <c:v>-44.862616836390671</c:v>
                </c:pt>
                <c:pt idx="3528">
                  <c:v>-44.861040295275949</c:v>
                </c:pt>
                <c:pt idx="3529">
                  <c:v>-44.859344925018512</c:v>
                </c:pt>
                <c:pt idx="3530">
                  <c:v>-44.857552748962526</c:v>
                </c:pt>
                <c:pt idx="3531">
                  <c:v>-44.855679460184717</c:v>
                </c:pt>
                <c:pt idx="3532">
                  <c:v>-44.853734147812816</c:v>
                </c:pt>
                <c:pt idx="3533">
                  <c:v>-44.851722530267196</c:v>
                </c:pt>
                <c:pt idx="3534">
                  <c:v>-44.849650623593867</c:v>
                </c:pt>
                <c:pt idx="3535">
                  <c:v>-44.847526010197214</c:v>
                </c:pt>
                <c:pt idx="3536">
                  <c:v>-44.845356420744572</c:v>
                </c:pt>
                <c:pt idx="3537">
                  <c:v>-44.843147529267441</c:v>
                </c:pt>
                <c:pt idx="3538">
                  <c:v>-44.840901586853043</c:v>
                </c:pt>
                <c:pt idx="3539">
                  <c:v>-44.838616388252689</c:v>
                </c:pt>
                <c:pt idx="3540">
                  <c:v>-44.836284113771313</c:v>
                </c:pt>
                <c:pt idx="3541">
                  <c:v>-44.833891683029002</c:v>
                </c:pt>
                <c:pt idx="3542">
                  <c:v>-44.831423865533374</c:v>
                </c:pt>
                <c:pt idx="3543">
                  <c:v>-44.828867903623859</c:v>
                </c:pt>
                <c:pt idx="3544">
                  <c:v>-44.826217489427407</c:v>
                </c:pt>
                <c:pt idx="3545">
                  <c:v>-44.823474723168971</c:v>
                </c:pt>
                <c:pt idx="3546">
                  <c:v>-44.820650063833796</c:v>
                </c:pt>
                <c:pt idx="3547">
                  <c:v>-44.817761864283682</c:v>
                </c:pt>
                <c:pt idx="3548">
                  <c:v>-44.814837023043999</c:v>
                </c:pt>
                <c:pt idx="3549">
                  <c:v>-44.811912016945527</c:v>
                </c:pt>
                <c:pt idx="3550">
                  <c:v>-44.809031912121732</c:v>
                </c:pt>
                <c:pt idx="3551">
                  <c:v>-44.806245975255948</c:v>
                </c:pt>
                <c:pt idx="3552">
                  <c:v>-44.8036010362407</c:v>
                </c:pt>
                <c:pt idx="3553">
                  <c:v>-44.801135508422654</c:v>
                </c:pt>
                <c:pt idx="3554">
                  <c:v>-44.798876920469645</c:v>
                </c:pt>
                <c:pt idx="3555">
                  <c:v>-44.796843776405666</c:v>
                </c:pt>
                <c:pt idx="3556">
                  <c:v>-44.795049437390418</c:v>
                </c:pt>
                <c:pt idx="3557">
                  <c:v>-44.793504719669848</c:v>
                </c:pt>
                <c:pt idx="3558">
                  <c:v>-44.792218292926535</c:v>
                </c:pt>
                <c:pt idx="3559">
                  <c:v>-44.791195872881538</c:v>
                </c:pt>
                <c:pt idx="3560">
                  <c:v>-44.790438389652344</c:v>
                </c:pt>
                <c:pt idx="3561">
                  <c:v>-44.789938905973266</c:v>
                </c:pt>
                <c:pt idx="3562">
                  <c:v>-44.789679665033503</c:v>
                </c:pt>
                <c:pt idx="3563">
                  <c:v>-44.789631059634857</c:v>
                </c:pt>
                <c:pt idx="3564">
                  <c:v>-44.789752111071991</c:v>
                </c:pt>
                <c:pt idx="3565">
                  <c:v>-44.789991156010757</c:v>
                </c:pt>
                <c:pt idx="3566">
                  <c:v>-44.790287561009507</c:v>
                </c:pt>
                <c:pt idx="3567">
                  <c:v>-44.790575932566625</c:v>
                </c:pt>
                <c:pt idx="3568">
                  <c:v>-44.790791888427655</c:v>
                </c:pt>
                <c:pt idx="3569">
                  <c:v>-44.790877052136722</c:v>
                </c:pt>
                <c:pt idx="3570">
                  <c:v>-44.7907818538363</c:v>
                </c:pt>
                <c:pt idx="3571">
                  <c:v>-44.790466372006762</c:v>
                </c:pt>
                <c:pt idx="3572">
                  <c:v>-44.789901006998008</c:v>
                </c:pt>
                <c:pt idx="3573">
                  <c:v>-44.789068278330177</c:v>
                </c:pt>
                <c:pt idx="3574">
                  <c:v>-44.787964103123983</c:v>
                </c:pt>
                <c:pt idx="3575">
                  <c:v>-44.786595886928026</c:v>
                </c:pt>
                <c:pt idx="3576">
                  <c:v>-44.784977797850296</c:v>
                </c:pt>
                <c:pt idx="3577">
                  <c:v>-44.783126477580367</c:v>
                </c:pt>
                <c:pt idx="3578">
                  <c:v>-44.781059668632601</c:v>
                </c:pt>
                <c:pt idx="3579">
                  <c:v>-44.7787974658333</c:v>
                </c:pt>
                <c:pt idx="3580">
                  <c:v>-44.776363996550614</c:v>
                </c:pt>
                <c:pt idx="3581">
                  <c:v>-44.773787532466642</c:v>
                </c:pt>
                <c:pt idx="3582">
                  <c:v>-44.771098815145969</c:v>
                </c:pt>
                <c:pt idx="3583">
                  <c:v>-44.76832889572583</c:v>
                </c:pt>
                <c:pt idx="3584">
                  <c:v>-44.765507792901531</c:v>
                </c:pt>
                <c:pt idx="3585">
                  <c:v>-44.762664105423404</c:v>
                </c:pt>
                <c:pt idx="3586">
                  <c:v>-44.759824775055996</c:v>
                </c:pt>
                <c:pt idx="3587">
                  <c:v>-44.757014502274188</c:v>
                </c:pt>
                <c:pt idx="3588">
                  <c:v>-44.754254929617353</c:v>
                </c:pt>
                <c:pt idx="3589">
                  <c:v>-44.751563701874289</c:v>
                </c:pt>
                <c:pt idx="3590">
                  <c:v>-44.74895392426869</c:v>
                </c:pt>
                <c:pt idx="3591">
                  <c:v>-44.746435324318682</c:v>
                </c:pt>
                <c:pt idx="3592">
                  <c:v>-44.744017424243694</c:v>
                </c:pt>
                <c:pt idx="3593">
                  <c:v>-44.741712211746822</c:v>
                </c:pt>
                <c:pt idx="3594">
                  <c:v>-44.739533044038744</c:v>
                </c:pt>
                <c:pt idx="3595">
                  <c:v>-44.73749018115447</c:v>
                </c:pt>
                <c:pt idx="3596">
                  <c:v>-44.735586586003251</c:v>
                </c:pt>
                <c:pt idx="3597">
                  <c:v>-44.733815773756319</c:v>
                </c:pt>
                <c:pt idx="3598">
                  <c:v>-44.732161353111479</c:v>
                </c:pt>
                <c:pt idx="3599">
                  <c:v>-44.730599408797559</c:v>
                </c:pt>
                <c:pt idx="3600">
                  <c:v>-44.729104222194209</c:v>
                </c:pt>
                <c:pt idx="3601">
                  <c:v>-44.72765372276907</c:v>
                </c:pt>
                <c:pt idx="3602">
                  <c:v>-44.726231317770313</c:v>
                </c:pt>
                <c:pt idx="3603">
                  <c:v>-44.724825299424907</c:v>
                </c:pt>
                <c:pt idx="3604">
                  <c:v>-44.723428451286935</c:v>
                </c:pt>
                <c:pt idx="3605">
                  <c:v>-44.72203867917996</c:v>
                </c:pt>
                <c:pt idx="3606">
                  <c:v>-44.72065964398876</c:v>
                </c:pt>
                <c:pt idx="3607">
                  <c:v>-44.719299006248193</c:v>
                </c:pt>
                <c:pt idx="3608">
                  <c:v>-44.717963554261189</c:v>
                </c:pt>
                <c:pt idx="3609">
                  <c:v>-44.716654449937266</c:v>
                </c:pt>
                <c:pt idx="3610">
                  <c:v>-44.715365707622844</c:v>
                </c:pt>
                <c:pt idx="3611">
                  <c:v>-44.714085412196695</c:v>
                </c:pt>
                <c:pt idx="3612">
                  <c:v>-44.712798428392652</c:v>
                </c:pt>
                <c:pt idx="3613">
                  <c:v>-44.711490228992503</c:v>
                </c:pt>
                <c:pt idx="3614">
                  <c:v>-44.710150180554621</c:v>
                </c:pt>
                <c:pt idx="3615">
                  <c:v>-44.708772244138721</c:v>
                </c:pt>
                <c:pt idx="3616">
                  <c:v>-44.707353629392401</c:v>
                </c:pt>
                <c:pt idx="3617">
                  <c:v>-44.705893187352913</c:v>
                </c:pt>
                <c:pt idx="3618">
                  <c:v>-44.704389468682578</c:v>
                </c:pt>
                <c:pt idx="3619">
                  <c:v>-44.70283769872507</c:v>
                </c:pt>
                <c:pt idx="3620">
                  <c:v>-44.701227354761059</c:v>
                </c:pt>
                <c:pt idx="3621">
                  <c:v>-44.699543273831296</c:v>
                </c:pt>
                <c:pt idx="3622">
                  <c:v>-44.69777043784029</c:v>
                </c:pt>
                <c:pt idx="3623">
                  <c:v>-44.695899196800553</c:v>
                </c:pt>
                <c:pt idx="3624">
                  <c:v>-44.69392730217421</c:v>
                </c:pt>
                <c:pt idx="3625">
                  <c:v>-44.691857663083979</c:v>
                </c:pt>
                <c:pt idx="3626">
                  <c:v>-44.689694281279429</c:v>
                </c:pt>
                <c:pt idx="3627">
                  <c:v>-44.687439782504121</c:v>
                </c:pt>
                <c:pt idx="3628">
                  <c:v>-44.685095177155461</c:v>
                </c:pt>
                <c:pt idx="3629">
                  <c:v>-44.682660590352164</c:v>
                </c:pt>
                <c:pt idx="3630">
                  <c:v>-44.680137003098977</c:v>
                </c:pt>
                <c:pt idx="3631">
                  <c:v>-44.67752937560585</c:v>
                </c:pt>
                <c:pt idx="3632">
                  <c:v>-44.674849273831299</c:v>
                </c:pt>
                <c:pt idx="3633">
                  <c:v>-44.672114447087978</c:v>
                </c:pt>
                <c:pt idx="3634">
                  <c:v>-44.669345594051237</c:v>
                </c:pt>
                <c:pt idx="3635">
                  <c:v>-44.666563159659837</c:v>
                </c:pt>
                <c:pt idx="3636">
                  <c:v>-44.663786194751061</c:v>
                </c:pt>
                <c:pt idx="3637">
                  <c:v>-44.661032496825541</c:v>
                </c:pt>
                <c:pt idx="3638">
                  <c:v>-44.658318135365903</c:v>
                </c:pt>
                <c:pt idx="3639">
                  <c:v>-44.655656252336662</c:v>
                </c:pt>
                <c:pt idx="3640">
                  <c:v>-44.653056471881776</c:v>
                </c:pt>
                <c:pt idx="3641">
                  <c:v>-44.650524757610341</c:v>
                </c:pt>
                <c:pt idx="3642">
                  <c:v>-44.648062262534111</c:v>
                </c:pt>
                <c:pt idx="3643">
                  <c:v>-44.645663721219442</c:v>
                </c:pt>
                <c:pt idx="3644">
                  <c:v>-44.6433178285926</c:v>
                </c:pt>
                <c:pt idx="3645">
                  <c:v>-44.641010088377655</c:v>
                </c:pt>
                <c:pt idx="3646">
                  <c:v>-44.638725759859781</c:v>
                </c:pt>
                <c:pt idx="3647">
                  <c:v>-44.636451054985997</c:v>
                </c:pt>
                <c:pt idx="3648">
                  <c:v>-44.634173109522365</c:v>
                </c:pt>
                <c:pt idx="3649">
                  <c:v>-44.631879864633589</c:v>
                </c:pt>
                <c:pt idx="3650">
                  <c:v>-44.629559861634334</c:v>
                </c:pt>
                <c:pt idx="3651">
                  <c:v>-44.627201499524865</c:v>
                </c:pt>
                <c:pt idx="3652">
                  <c:v>-44.624792613396401</c:v>
                </c:pt>
                <c:pt idx="3653">
                  <c:v>-44.62232202389378</c:v>
                </c:pt>
                <c:pt idx="3654">
                  <c:v>-44.619782904273684</c:v>
                </c:pt>
                <c:pt idx="3655">
                  <c:v>-44.617175774706077</c:v>
                </c:pt>
                <c:pt idx="3656">
                  <c:v>-44.614509312621593</c:v>
                </c:pt>
                <c:pt idx="3657">
                  <c:v>-44.611799081529362</c:v>
                </c:pt>
                <c:pt idx="3658">
                  <c:v>-44.609065881929268</c:v>
                </c:pt>
                <c:pt idx="3659">
                  <c:v>-44.606335330017245</c:v>
                </c:pt>
                <c:pt idx="3660">
                  <c:v>-44.603638381054481</c:v>
                </c:pt>
                <c:pt idx="3661">
                  <c:v>-44.601011084278682</c:v>
                </c:pt>
                <c:pt idx="3662">
                  <c:v>-44.59849231897001</c:v>
                </c:pt>
                <c:pt idx="3663">
                  <c:v>-44.596119094626097</c:v>
                </c:pt>
                <c:pt idx="3664">
                  <c:v>-44.59391950492352</c:v>
                </c:pt>
                <c:pt idx="3665">
                  <c:v>-44.591905247537866</c:v>
                </c:pt>
                <c:pt idx="3666">
                  <c:v>-44.590067670832042</c:v>
                </c:pt>
                <c:pt idx="3667">
                  <c:v>-44.588379546863038</c:v>
                </c:pt>
                <c:pt idx="3668">
                  <c:v>-44.586800399749812</c:v>
                </c:pt>
                <c:pt idx="3669">
                  <c:v>-44.585282182154216</c:v>
                </c:pt>
                <c:pt idx="3670">
                  <c:v>-44.583774642139218</c:v>
                </c:pt>
                <c:pt idx="3671">
                  <c:v>-44.582230927867784</c:v>
                </c:pt>
                <c:pt idx="3672">
                  <c:v>-44.580613000199705</c:v>
                </c:pt>
                <c:pt idx="3673">
                  <c:v>-44.57889580324894</c:v>
                </c:pt>
                <c:pt idx="3674">
                  <c:v>-44.577068688777551</c:v>
                </c:pt>
                <c:pt idx="3675">
                  <c:v>-44.575131968407646</c:v>
                </c:pt>
                <c:pt idx="3676">
                  <c:v>-44.573088649537361</c:v>
                </c:pt>
                <c:pt idx="3677">
                  <c:v>-44.570935916220691</c:v>
                </c:pt>
                <c:pt idx="3678">
                  <c:v>-44.568661823343909</c:v>
                </c:pt>
                <c:pt idx="3679">
                  <c:v>-44.566248641639341</c:v>
                </c:pt>
                <c:pt idx="3680">
                  <c:v>-44.563680019094974</c:v>
                </c:pt>
                <c:pt idx="3681">
                  <c:v>-44.560947552411648</c:v>
                </c:pt>
                <c:pt idx="3682">
                  <c:v>-44.558053798350166</c:v>
                </c:pt>
                <c:pt idx="3683">
                  <c:v>-44.555011908872537</c:v>
                </c:pt>
                <c:pt idx="3684">
                  <c:v>-44.551843644688581</c:v>
                </c:pt>
                <c:pt idx="3685">
                  <c:v>-44.548576660084727</c:v>
                </c:pt>
                <c:pt idx="3686">
                  <c:v>-44.545241334166207</c:v>
                </c:pt>
                <c:pt idx="3687">
                  <c:v>-44.541867658185197</c:v>
                </c:pt>
                <c:pt idx="3688">
                  <c:v>-44.538482499674828</c:v>
                </c:pt>
                <c:pt idx="3689">
                  <c:v>-44.535107733566356</c:v>
                </c:pt>
                <c:pt idx="3690">
                  <c:v>-44.531760427642837</c:v>
                </c:pt>
                <c:pt idx="3691">
                  <c:v>-44.528455144213694</c:v>
                </c:pt>
                <c:pt idx="3692">
                  <c:v>-44.525206033241439</c:v>
                </c:pt>
                <c:pt idx="3693">
                  <c:v>-44.522026602249184</c:v>
                </c:pt>
                <c:pt idx="3694">
                  <c:v>-44.518927589852289</c:v>
                </c:pt>
                <c:pt idx="3695">
                  <c:v>-44.515914495075982</c:v>
                </c:pt>
                <c:pt idx="3696">
                  <c:v>-44.512985908072736</c:v>
                </c:pt>
                <c:pt idx="3697">
                  <c:v>-44.510133959309925</c:v>
                </c:pt>
                <c:pt idx="3698">
                  <c:v>-44.507348128067733</c:v>
                </c:pt>
                <c:pt idx="3699">
                  <c:v>-44.504621513271431</c:v>
                </c:pt>
                <c:pt idx="3700">
                  <c:v>-44.501955958210196</c:v>
                </c:pt>
                <c:pt idx="3701">
                  <c:v>-44.499361974156209</c:v>
                </c:pt>
                <c:pt idx="3702">
                  <c:v>-44.496851515970754</c:v>
                </c:pt>
                <c:pt idx="3703">
                  <c:v>-44.494425426143216</c:v>
                </c:pt>
                <c:pt idx="3704">
                  <c:v>-44.492061377755306</c:v>
                </c:pt>
                <c:pt idx="3705">
                  <c:v>-44.489709325018495</c:v>
                </c:pt>
                <c:pt idx="3706">
                  <c:v>-44.487298253486379</c:v>
                </c:pt>
                <c:pt idx="3707">
                  <c:v>-44.484752257385402</c:v>
                </c:pt>
                <c:pt idx="3708">
                  <c:v>-44.482009268682575</c:v>
                </c:pt>
                <c:pt idx="3709">
                  <c:v>-44.479035526318164</c:v>
                </c:pt>
                <c:pt idx="3710">
                  <c:v>-44.475831975405896</c:v>
                </c:pt>
                <c:pt idx="3711">
                  <c:v>-44.472431266883021</c:v>
                </c:pt>
                <c:pt idx="3712">
                  <c:v>-44.468886339764808</c:v>
                </c:pt>
                <c:pt idx="3713">
                  <c:v>-44.465254721969252</c:v>
                </c:pt>
                <c:pt idx="3714">
                  <c:v>-44.461583754761058</c:v>
                </c:pt>
                <c:pt idx="3715">
                  <c:v>-44.457900825143462</c:v>
                </c:pt>
                <c:pt idx="3716">
                  <c:v>-44.454211389752309</c:v>
                </c:pt>
                <c:pt idx="3717">
                  <c:v>-44.45050475841014</c:v>
                </c:pt>
                <c:pt idx="3718">
                  <c:v>-44.446763668532611</c:v>
                </c:pt>
                <c:pt idx="3719">
                  <c:v>-44.442972090327167</c:v>
                </c:pt>
                <c:pt idx="3720">
                  <c:v>-44.439117742514121</c:v>
                </c:pt>
                <c:pt idx="3721">
                  <c:v>-44.435190254536117</c:v>
                </c:pt>
                <c:pt idx="3722">
                  <c:v>-44.431179031591853</c:v>
                </c:pt>
                <c:pt idx="3723">
                  <c:v>-44.427073392151719</c:v>
                </c:pt>
                <c:pt idx="3724">
                  <c:v>-44.422864491476886</c:v>
                </c:pt>
                <c:pt idx="3725">
                  <c:v>-44.418548140114723</c:v>
                </c:pt>
                <c:pt idx="3726">
                  <c:v>-44.414128283878782</c:v>
                </c:pt>
                <c:pt idx="3727">
                  <c:v>-44.409619576055739</c:v>
                </c:pt>
                <c:pt idx="3728">
                  <c:v>-44.405045771656837</c:v>
                </c:pt>
                <c:pt idx="3729">
                  <c:v>-44.400432987602855</c:v>
                </c:pt>
                <c:pt idx="3730">
                  <c:v>-44.395802059034992</c:v>
                </c:pt>
                <c:pt idx="3731">
                  <c:v>-44.391165183303926</c:v>
                </c:pt>
                <c:pt idx="3732">
                  <c:v>-44.386527276480628</c:v>
                </c:pt>
                <c:pt idx="3733">
                  <c:v>-44.38188868327893</c:v>
                </c:pt>
                <c:pt idx="3734">
                  <c:v>-44.377247019044987</c:v>
                </c:pt>
                <c:pt idx="3735">
                  <c:v>-44.372598193401402</c:v>
                </c:pt>
                <c:pt idx="3736">
                  <c:v>-44.367936057585354</c:v>
                </c:pt>
                <c:pt idx="3737">
                  <c:v>-44.363249463033995</c:v>
                </c:pt>
                <c:pt idx="3738">
                  <c:v>-44.358518424693585</c:v>
                </c:pt>
                <c:pt idx="3739">
                  <c:v>-44.353713430342168</c:v>
                </c:pt>
                <c:pt idx="3740">
                  <c:v>-44.34879921264659</c:v>
                </c:pt>
                <c:pt idx="3741">
                  <c:v>-44.343740360759561</c:v>
                </c:pt>
                <c:pt idx="3742">
                  <c:v>-44.338505926368157</c:v>
                </c:pt>
                <c:pt idx="3743">
                  <c:v>-44.333072197300424</c:v>
                </c:pt>
                <c:pt idx="3744">
                  <c:v>-44.327423717670328</c:v>
                </c:pt>
                <c:pt idx="3745">
                  <c:v>-44.32155272166932</c:v>
                </c:pt>
                <c:pt idx="3746">
                  <c:v>-44.315458191851775</c:v>
                </c:pt>
                <c:pt idx="3747">
                  <c:v>-44.309146306023237</c:v>
                </c:pt>
                <c:pt idx="3748">
                  <c:v>-44.302631992951504</c:v>
                </c:pt>
                <c:pt idx="3749">
                  <c:v>-44.295939420444633</c:v>
                </c:pt>
                <c:pt idx="3750">
                  <c:v>-44.289100638590092</c:v>
                </c:pt>
                <c:pt idx="3751">
                  <c:v>-44.282153390502117</c:v>
                </c:pt>
                <c:pt idx="3752">
                  <c:v>-44.275138259584843</c:v>
                </c:pt>
                <c:pt idx="3753">
                  <c:v>-44.26809473851511</c:v>
                </c:pt>
                <c:pt idx="3754">
                  <c:v>-44.261057560759554</c:v>
                </c:pt>
                <c:pt idx="3755">
                  <c:v>-44.254055266683068</c:v>
                </c:pt>
                <c:pt idx="3756">
                  <c:v>-44.247110705873268</c:v>
                </c:pt>
                <c:pt idx="3757">
                  <c:v>-44.240241608847526</c:v>
                </c:pt>
                <c:pt idx="3758">
                  <c:v>-44.23346055406121</c:v>
                </c:pt>
                <c:pt idx="3759">
                  <c:v>-44.226775059834772</c:v>
                </c:pt>
                <c:pt idx="3760">
                  <c:v>-44.220188045738297</c:v>
                </c:pt>
                <c:pt idx="3761">
                  <c:v>-44.213697990252172</c:v>
                </c:pt>
                <c:pt idx="3762">
                  <c:v>-44.207299092776545</c:v>
                </c:pt>
                <c:pt idx="3763">
                  <c:v>-44.200983436790537</c:v>
                </c:pt>
                <c:pt idx="3764">
                  <c:v>-44.194745823443874</c:v>
                </c:pt>
                <c:pt idx="3765">
                  <c:v>-44.188587957110457</c:v>
                </c:pt>
                <c:pt idx="3766">
                  <c:v>-44.182517730867019</c:v>
                </c:pt>
                <c:pt idx="3767">
                  <c:v>-44.176543937465368</c:v>
                </c:pt>
                <c:pt idx="3768">
                  <c:v>-44.170670785103454</c:v>
                </c:pt>
                <c:pt idx="3769">
                  <c:v>-44.164894935215926</c:v>
                </c:pt>
                <c:pt idx="3770">
                  <c:v>-44.159204241039468</c:v>
                </c:pt>
                <c:pt idx="3771">
                  <c:v>-44.153576932416627</c:v>
                </c:pt>
                <c:pt idx="3772">
                  <c:v>-44.147981500924494</c:v>
                </c:pt>
                <c:pt idx="3773">
                  <c:v>-44.142378058535087</c:v>
                </c:pt>
                <c:pt idx="3774">
                  <c:v>-44.136720996450613</c:v>
                </c:pt>
                <c:pt idx="3775">
                  <c:v>-44.13096204798773</c:v>
                </c:pt>
                <c:pt idx="3776">
                  <c:v>-44.125053581554333</c:v>
                </c:pt>
                <c:pt idx="3777">
                  <c:v>-44.118952433941232</c:v>
                </c:pt>
                <c:pt idx="3778">
                  <c:v>-44.112623653036458</c:v>
                </c:pt>
                <c:pt idx="3779">
                  <c:v>-44.106043105923241</c:v>
                </c:pt>
                <c:pt idx="3780">
                  <c:v>-44.099198733516346</c:v>
                </c:pt>
                <c:pt idx="3781">
                  <c:v>-44.092090471731787</c:v>
                </c:pt>
                <c:pt idx="3782">
                  <c:v>-44.084728287077951</c:v>
                </c:pt>
                <c:pt idx="3783">
                  <c:v>-44.077128330167177</c:v>
                </c:pt>
                <c:pt idx="3784">
                  <c:v>-44.069309073231409</c:v>
                </c:pt>
                <c:pt idx="3785">
                  <c:v>-44.061289407747779</c:v>
                </c:pt>
                <c:pt idx="3786">
                  <c:v>-44.053087883928725</c:v>
                </c:pt>
                <c:pt idx="3787">
                  <c:v>-44.044720996550566</c:v>
                </c:pt>
                <c:pt idx="3788">
                  <c:v>-44.036201294676047</c:v>
                </c:pt>
                <c:pt idx="3789">
                  <c:v>-44.027537971606812</c:v>
                </c:pt>
                <c:pt idx="3790">
                  <c:v>-44.018739899874753</c:v>
                </c:pt>
                <c:pt idx="3791">
                  <c:v>-44.009818927817761</c:v>
                </c:pt>
                <c:pt idx="3792">
                  <c:v>-44.000792935315886</c:v>
                </c:pt>
                <c:pt idx="3793">
                  <c:v>-43.991688450886997</c:v>
                </c:pt>
                <c:pt idx="3794">
                  <c:v>-43.982539850287147</c:v>
                </c:pt>
                <c:pt idx="3795">
                  <c:v>-43.973383503473848</c:v>
                </c:pt>
                <c:pt idx="3796">
                  <c:v>-43.964251454636056</c:v>
                </c:pt>
                <c:pt idx="3797">
                  <c:v>-43.955170050837005</c:v>
                </c:pt>
                <c:pt idx="3798">
                  <c:v>-43.946162311771765</c:v>
                </c:pt>
                <c:pt idx="3799">
                  <c:v>-43.937249448787512</c:v>
                </c:pt>
                <c:pt idx="3800">
                  <c:v>-43.928450406098193</c:v>
                </c:pt>
                <c:pt idx="3801">
                  <c:v>-43.919780874831005</c:v>
                </c:pt>
                <c:pt idx="3802">
                  <c:v>-43.911252116120686</c:v>
                </c:pt>
                <c:pt idx="3803">
                  <c:v>-43.902869248537584</c:v>
                </c:pt>
                <c:pt idx="3804">
                  <c:v>-43.894629431891744</c:v>
                </c:pt>
                <c:pt idx="3805">
                  <c:v>-43.886521312371627</c:v>
                </c:pt>
                <c:pt idx="3806">
                  <c:v>-43.878527482329133</c:v>
                </c:pt>
                <c:pt idx="3807">
                  <c:v>-43.870629727517837</c:v>
                </c:pt>
                <c:pt idx="3808">
                  <c:v>-43.862813525068447</c:v>
                </c:pt>
                <c:pt idx="3809">
                  <c:v>-43.855068781504336</c:v>
                </c:pt>
                <c:pt idx="3810">
                  <c:v>-43.847388036340625</c:v>
                </c:pt>
                <c:pt idx="3811">
                  <c:v>-43.83976508767779</c:v>
                </c:pt>
                <c:pt idx="3812">
                  <c:v>-43.832194786753021</c:v>
                </c:pt>
                <c:pt idx="3813">
                  <c:v>-43.824672605548322</c:v>
                </c:pt>
                <c:pt idx="3814">
                  <c:v>-43.817192920719535</c:v>
                </c:pt>
                <c:pt idx="3815">
                  <c:v>-43.809746972506588</c:v>
                </c:pt>
                <c:pt idx="3816">
                  <c:v>-43.802321857485339</c:v>
                </c:pt>
                <c:pt idx="3817">
                  <c:v>-43.794899660684536</c:v>
                </c:pt>
                <c:pt idx="3818">
                  <c:v>-43.787455381454343</c:v>
                </c:pt>
                <c:pt idx="3819">
                  <c:v>-43.779954928217649</c:v>
                </c:pt>
                <c:pt idx="3820">
                  <c:v>-43.772355310372113</c:v>
                </c:pt>
                <c:pt idx="3821">
                  <c:v>-43.764607499574808</c:v>
                </c:pt>
                <c:pt idx="3822">
                  <c:v>-43.756661420644541</c:v>
                </c:pt>
                <c:pt idx="3823">
                  <c:v>-43.74847171157181</c:v>
                </c:pt>
                <c:pt idx="3824">
                  <c:v>-43.740002115820744</c:v>
                </c:pt>
                <c:pt idx="3825">
                  <c:v>-43.731227492526571</c:v>
                </c:pt>
                <c:pt idx="3826">
                  <c:v>-43.722133603298879</c:v>
                </c:pt>
                <c:pt idx="3827">
                  <c:v>-43.712714976455587</c:v>
                </c:pt>
                <c:pt idx="3828">
                  <c:v>-43.702972938665035</c:v>
                </c:pt>
                <c:pt idx="3829">
                  <c:v>-43.692916991851739</c:v>
                </c:pt>
                <c:pt idx="3830">
                  <c:v>-43.682568917470334</c:v>
                </c:pt>
                <c:pt idx="3831">
                  <c:v>-43.671965043738766</c:v>
                </c:pt>
                <c:pt idx="3832">
                  <c:v>-43.661154171156909</c:v>
                </c:pt>
                <c:pt idx="3833">
                  <c:v>-43.650193028192646</c:v>
                </c:pt>
                <c:pt idx="3834">
                  <c:v>-43.639141280079677</c:v>
                </c:pt>
                <c:pt idx="3835">
                  <c:v>-43.628055868682523</c:v>
                </c:pt>
                <c:pt idx="3836">
                  <c:v>-43.616985268832494</c:v>
                </c:pt>
                <c:pt idx="3837">
                  <c:v>-43.605966267282881</c:v>
                </c:pt>
                <c:pt idx="3838">
                  <c:v>-43.595024117970212</c:v>
                </c:pt>
                <c:pt idx="3839">
                  <c:v>-43.584173553061433</c:v>
                </c:pt>
                <c:pt idx="3840">
                  <c:v>-43.573418314571057</c:v>
                </c:pt>
                <c:pt idx="3841">
                  <c:v>-43.562749927067927</c:v>
                </c:pt>
                <c:pt idx="3842">
                  <c:v>-43.552148000399598</c:v>
                </c:pt>
                <c:pt idx="3843">
                  <c:v>-43.54158305578575</c:v>
                </c:pt>
                <c:pt idx="3844">
                  <c:v>-43.531021066133164</c:v>
                </c:pt>
                <c:pt idx="3845">
                  <c:v>-43.520428224193644</c:v>
                </c:pt>
                <c:pt idx="3846">
                  <c:v>-43.509774351711762</c:v>
                </c:pt>
                <c:pt idx="3847">
                  <c:v>-43.499034193801236</c:v>
                </c:pt>
                <c:pt idx="3848">
                  <c:v>-43.488187622244133</c:v>
                </c:pt>
                <c:pt idx="3849">
                  <c:v>-43.477220219044931</c:v>
                </c:pt>
                <c:pt idx="3850">
                  <c:v>-43.466124449687271</c:v>
                </c:pt>
                <c:pt idx="3851">
                  <c:v>-43.454900664733515</c:v>
                </c:pt>
                <c:pt idx="3852">
                  <c:v>-43.443556952611544</c:v>
                </c:pt>
                <c:pt idx="3853">
                  <c:v>-43.432107410697029</c:v>
                </c:pt>
                <c:pt idx="3854">
                  <c:v>-43.420569771906727</c:v>
                </c:pt>
                <c:pt idx="3855">
                  <c:v>-43.408963590552062</c:v>
                </c:pt>
                <c:pt idx="3856">
                  <c:v>-43.397308665683283</c:v>
                </c:pt>
                <c:pt idx="3857">
                  <c:v>-43.385622839639794</c:v>
                </c:pt>
                <c:pt idx="3858">
                  <c:v>-43.373919843288881</c:v>
                </c:pt>
                <c:pt idx="3859">
                  <c:v>-43.362208495825747</c:v>
                </c:pt>
                <c:pt idx="3860">
                  <c:v>-43.350492845788253</c:v>
                </c:pt>
                <c:pt idx="3861">
                  <c:v>-43.338771901974205</c:v>
                </c:pt>
                <c:pt idx="3862">
                  <c:v>-43.327039591051935</c:v>
                </c:pt>
                <c:pt idx="3863">
                  <c:v>-43.315287272231643</c:v>
                </c:pt>
                <c:pt idx="3864">
                  <c:v>-43.30350898245409</c:v>
                </c:pt>
                <c:pt idx="3865">
                  <c:v>-43.29170600764779</c:v>
                </c:pt>
                <c:pt idx="3866">
                  <c:v>-43.279887527967709</c:v>
                </c:pt>
                <c:pt idx="3867">
                  <c:v>-43.268067655835736</c:v>
                </c:pt>
                <c:pt idx="3868">
                  <c:v>-43.25626125143684</c:v>
                </c:pt>
                <c:pt idx="3869">
                  <c:v>-43.24448019725039</c:v>
                </c:pt>
                <c:pt idx="3870">
                  <c:v>-43.232731069582307</c:v>
                </c:pt>
                <c:pt idx="3871">
                  <c:v>-43.221015096275636</c:v>
                </c:pt>
                <c:pt idx="3872">
                  <c:v>-43.209330615945717</c:v>
                </c:pt>
                <c:pt idx="3873">
                  <c:v>-43.197676511121912</c:v>
                </c:pt>
                <c:pt idx="3874">
                  <c:v>-43.186053635490822</c:v>
                </c:pt>
                <c:pt idx="3875">
                  <c:v>-43.174462613846238</c:v>
                </c:pt>
                <c:pt idx="3876">
                  <c:v>-43.162900171456833</c:v>
                </c:pt>
                <c:pt idx="3877">
                  <c:v>-43.151357682779</c:v>
                </c:pt>
                <c:pt idx="3878">
                  <c:v>-43.139822747962704</c:v>
                </c:pt>
                <c:pt idx="3879">
                  <c:v>-43.128281362309117</c:v>
                </c:pt>
                <c:pt idx="3880">
                  <c:v>-43.116718589152406</c:v>
                </c:pt>
                <c:pt idx="3881">
                  <c:v>-43.105118129917216</c:v>
                </c:pt>
                <c:pt idx="3882">
                  <c:v>-43.093462481679275</c:v>
                </c:pt>
                <c:pt idx="3883">
                  <c:v>-43.081734585253379</c:v>
                </c:pt>
                <c:pt idx="3884">
                  <c:v>-43.069919734016189</c:v>
                </c:pt>
                <c:pt idx="3885">
                  <c:v>-43.058005053486326</c:v>
                </c:pt>
                <c:pt idx="3886">
                  <c:v>-43.045975933916218</c:v>
                </c:pt>
                <c:pt idx="3887">
                  <c:v>-43.03381285993472</c:v>
                </c:pt>
                <c:pt idx="3888">
                  <c:v>-43.021492426393102</c:v>
                </c:pt>
                <c:pt idx="3889">
                  <c:v>-43.008992287527818</c:v>
                </c:pt>
                <c:pt idx="3890">
                  <c:v>-42.996296584453589</c:v>
                </c:pt>
                <c:pt idx="3891">
                  <c:v>-42.983398858785002</c:v>
                </c:pt>
                <c:pt idx="3892">
                  <c:v>-42.970301785203404</c:v>
                </c:pt>
                <c:pt idx="3893">
                  <c:v>-42.957014803198902</c:v>
                </c:pt>
                <c:pt idx="3894">
                  <c:v>-42.943551142264127</c:v>
                </c:pt>
                <c:pt idx="3895">
                  <c:v>-42.929925262234136</c:v>
                </c:pt>
                <c:pt idx="3896">
                  <c:v>-42.916151097475321</c:v>
                </c:pt>
                <c:pt idx="3897">
                  <c:v>-42.902240825243382</c:v>
                </c:pt>
                <c:pt idx="3898">
                  <c:v>-42.888203280979454</c:v>
                </c:pt>
                <c:pt idx="3899">
                  <c:v>-42.874041987852735</c:v>
                </c:pt>
                <c:pt idx="3900">
                  <c:v>-42.859754756610542</c:v>
                </c:pt>
                <c:pt idx="3901">
                  <c:v>-42.845336006298119</c:v>
                </c:pt>
                <c:pt idx="3902">
                  <c:v>-42.830778969557301</c:v>
                </c:pt>
                <c:pt idx="3903">
                  <c:v>-42.816074737215388</c:v>
                </c:pt>
                <c:pt idx="3904">
                  <c:v>-42.801210461684271</c:v>
                </c:pt>
                <c:pt idx="3905">
                  <c:v>-42.786170814396094</c:v>
                </c:pt>
                <c:pt idx="3906">
                  <c:v>-42.770942077030433</c:v>
                </c:pt>
                <c:pt idx="3907">
                  <c:v>-42.755515639539809</c:v>
                </c:pt>
                <c:pt idx="3908">
                  <c:v>-42.739889976205639</c:v>
                </c:pt>
                <c:pt idx="3909">
                  <c:v>-42.724072240339602</c:v>
                </c:pt>
                <c:pt idx="3910">
                  <c:v>-42.708080092076671</c:v>
                </c:pt>
                <c:pt idx="3911">
                  <c:v>-42.691942253936205</c:v>
                </c:pt>
                <c:pt idx="3912">
                  <c:v>-42.675695657685267</c:v>
                </c:pt>
                <c:pt idx="3913">
                  <c:v>-42.659379967707764</c:v>
                </c:pt>
                <c:pt idx="3914">
                  <c:v>-42.643032669632277</c:v>
                </c:pt>
                <c:pt idx="3915">
                  <c:v>-42.62668617290646</c:v>
                </c:pt>
                <c:pt idx="3916">
                  <c:v>-42.610365855785737</c:v>
                </c:pt>
                <c:pt idx="3917">
                  <c:v>-42.594088228292613</c:v>
                </c:pt>
                <c:pt idx="3918">
                  <c:v>-42.577860167257867</c:v>
                </c:pt>
                <c:pt idx="3919">
                  <c:v>-42.561680634990935</c:v>
                </c:pt>
                <c:pt idx="3920">
                  <c:v>-42.545544394451071</c:v>
                </c:pt>
                <c:pt idx="3921">
                  <c:v>-42.529445547912708</c:v>
                </c:pt>
                <c:pt idx="3922">
                  <c:v>-42.513379672481562</c:v>
                </c:pt>
                <c:pt idx="3923">
                  <c:v>-42.497344638989937</c:v>
                </c:pt>
                <c:pt idx="3924">
                  <c:v>-42.481340285478311</c:v>
                </c:pt>
                <c:pt idx="3925">
                  <c:v>-42.465367663133897</c:v>
                </c:pt>
                <c:pt idx="3926">
                  <c:v>-42.449428571856721</c:v>
                </c:pt>
                <c:pt idx="3927">
                  <c:v>-42.433524801699264</c:v>
                </c:pt>
                <c:pt idx="3928">
                  <c:v>-42.417657047887708</c:v>
                </c:pt>
                <c:pt idx="3929">
                  <c:v>-42.401825045238368</c:v>
                </c:pt>
                <c:pt idx="3930">
                  <c:v>-42.3860292134963</c:v>
                </c:pt>
                <c:pt idx="3931">
                  <c:v>-42.370272065633273</c:v>
                </c:pt>
                <c:pt idx="3932">
                  <c:v>-42.354558139964688</c:v>
                </c:pt>
                <c:pt idx="3933">
                  <c:v>-42.338892606598037</c:v>
                </c:pt>
                <c:pt idx="3934">
                  <c:v>-42.323279247887712</c:v>
                </c:pt>
                <c:pt idx="3935">
                  <c:v>-42.30771854786272</c:v>
                </c:pt>
                <c:pt idx="3936">
                  <c:v>-42.292206093776244</c:v>
                </c:pt>
                <c:pt idx="3937">
                  <c:v>-42.27673121129687</c:v>
                </c:pt>
                <c:pt idx="3938">
                  <c:v>-42.261276614446075</c:v>
                </c:pt>
                <c:pt idx="3939">
                  <c:v>-42.245820240389598</c:v>
                </c:pt>
                <c:pt idx="3940">
                  <c:v>-42.230339131216894</c:v>
                </c:pt>
                <c:pt idx="3941">
                  <c:v>-42.214813510622044</c:v>
                </c:pt>
                <c:pt idx="3942">
                  <c:v>-42.199228565308367</c:v>
                </c:pt>
                <c:pt idx="3943">
                  <c:v>-42.183572722019193</c:v>
                </c:pt>
                <c:pt idx="3944">
                  <c:v>-42.16783398975226</c:v>
                </c:pt>
                <c:pt idx="3945">
                  <c:v>-42.151997561659286</c:v>
                </c:pt>
                <c:pt idx="3946">
                  <c:v>-42.136046326618043</c:v>
                </c:pt>
                <c:pt idx="3947">
                  <c:v>-42.119963146113172</c:v>
                </c:pt>
                <c:pt idx="3948">
                  <c:v>-42.103733138815002</c:v>
                </c:pt>
                <c:pt idx="3949">
                  <c:v>-42.087345455485831</c:v>
                </c:pt>
                <c:pt idx="3950">
                  <c:v>-42.07079414381375</c:v>
                </c:pt>
                <c:pt idx="3951">
                  <c:v>-42.054077202599053</c:v>
                </c:pt>
                <c:pt idx="3952">
                  <c:v>-42.037194532316626</c:v>
                </c:pt>
                <c:pt idx="3953">
                  <c:v>-42.02014738945234</c:v>
                </c:pt>
                <c:pt idx="3954">
                  <c:v>-42.002940424843487</c:v>
                </c:pt>
                <c:pt idx="3955">
                  <c:v>-41.985584641939212</c:v>
                </c:pt>
                <c:pt idx="3956">
                  <c:v>-41.968100042039197</c:v>
                </c:pt>
                <c:pt idx="3957">
                  <c:v>-41.950518200699527</c:v>
                </c:pt>
                <c:pt idx="3958">
                  <c:v>-41.932883569057431</c:v>
                </c:pt>
                <c:pt idx="3959">
                  <c:v>-41.915251093776256</c:v>
                </c:pt>
                <c:pt idx="3960">
                  <c:v>-41.897680816345613</c:v>
                </c:pt>
                <c:pt idx="3961">
                  <c:v>-41.88023301614566</c:v>
                </c:pt>
                <c:pt idx="3962">
                  <c:v>-41.862965244738511</c:v>
                </c:pt>
                <c:pt idx="3963">
                  <c:v>-41.845929442789</c:v>
                </c:pt>
                <c:pt idx="3964">
                  <c:v>-41.82916869602569</c:v>
                </c:pt>
                <c:pt idx="3965">
                  <c:v>-41.812715985753258</c:v>
                </c:pt>
                <c:pt idx="3966">
                  <c:v>-41.796595766558056</c:v>
                </c:pt>
                <c:pt idx="3967">
                  <c:v>-41.780824926917973</c:v>
                </c:pt>
                <c:pt idx="3968">
                  <c:v>-41.765408653336365</c:v>
                </c:pt>
                <c:pt idx="3969">
                  <c:v>-41.750330376455587</c:v>
                </c:pt>
                <c:pt idx="3970">
                  <c:v>-41.735539910472085</c:v>
                </c:pt>
                <c:pt idx="3971">
                  <c:v>-41.720946418844981</c:v>
                </c:pt>
                <c:pt idx="3972">
                  <c:v>-41.706421406648033</c:v>
                </c:pt>
                <c:pt idx="3973">
                  <c:v>-41.691812613596298</c:v>
                </c:pt>
                <c:pt idx="3974">
                  <c:v>-41.676964729917216</c:v>
                </c:pt>
                <c:pt idx="3975">
                  <c:v>-41.661740272031693</c:v>
                </c:pt>
                <c:pt idx="3976">
                  <c:v>-41.646035587902723</c:v>
                </c:pt>
                <c:pt idx="3977">
                  <c:v>-41.629790153461329</c:v>
                </c:pt>
                <c:pt idx="3978">
                  <c:v>-41.61298856530837</c:v>
                </c:pt>
                <c:pt idx="3979">
                  <c:v>-41.595654685478323</c:v>
                </c:pt>
                <c:pt idx="3980">
                  <c:v>-41.577839022694029</c:v>
                </c:pt>
                <c:pt idx="3981">
                  <c:v>-41.55960383624064</c:v>
                </c:pt>
                <c:pt idx="3982">
                  <c:v>-41.541011927017948</c:v>
                </c:pt>
                <c:pt idx="3983">
                  <c:v>-41.522121898325118</c:v>
                </c:pt>
                <c:pt idx="3984">
                  <c:v>-41.502987946113166</c:v>
                </c:pt>
                <c:pt idx="3985">
                  <c:v>-41.483660439339857</c:v>
                </c:pt>
                <c:pt idx="3986">
                  <c:v>-41.464184948312614</c:v>
                </c:pt>
                <c:pt idx="3987">
                  <c:v>-41.444599762359104</c:v>
                </c:pt>
                <c:pt idx="3988">
                  <c:v>-41.424933144713513</c:v>
                </c:pt>
                <c:pt idx="3989">
                  <c:v>-41.405201085428331</c:v>
                </c:pt>
                <c:pt idx="3990">
                  <c:v>-41.385406245088419</c:v>
                </c:pt>
                <c:pt idx="3991">
                  <c:v>-41.365539983153909</c:v>
                </c:pt>
                <c:pt idx="3992">
                  <c:v>-41.345588792351606</c:v>
                </c:pt>
                <c:pt idx="3993">
                  <c:v>-41.325542982704022</c:v>
                </c:pt>
                <c:pt idx="3994">
                  <c:v>-41.305403257535311</c:v>
                </c:pt>
                <c:pt idx="3995">
                  <c:v>-41.285182625843234</c:v>
                </c:pt>
                <c:pt idx="3996">
                  <c:v>-41.264904114271133</c:v>
                </c:pt>
                <c:pt idx="3997">
                  <c:v>-41.244596028742514</c:v>
                </c:pt>
                <c:pt idx="3998">
                  <c:v>-41.224286513771254</c:v>
                </c:pt>
                <c:pt idx="3999">
                  <c:v>-41.203999138315119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85632"/>
        <c:axId val="36887552"/>
      </c:scatterChart>
      <c:scatterChart>
        <c:scatterStyle val="lineMarker"/>
        <c:varyColors val="0"/>
        <c:ser>
          <c:idx val="1"/>
          <c:order val="1"/>
          <c:tx>
            <c:v>T12 Tension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T12Loads!$A$2:$A$352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T12Loads!$D$2:$D$352</c:f>
              <c:numCache>
                <c:formatCode>0.00</c:formatCode>
                <c:ptCount val="351"/>
                <c:pt idx="0">
                  <c:v>1.173511</c:v>
                </c:pt>
                <c:pt idx="1">
                  <c:v>1.819215</c:v>
                </c:pt>
                <c:pt idx="2">
                  <c:v>1.6266050000000001</c:v>
                </c:pt>
                <c:pt idx="3">
                  <c:v>1.6878740000000001</c:v>
                </c:pt>
                <c:pt idx="4">
                  <c:v>1.2752790000000001</c:v>
                </c:pt>
                <c:pt idx="5">
                  <c:v>0.99885400000000002</c:v>
                </c:pt>
                <c:pt idx="6">
                  <c:v>1.2767139999999999</c:v>
                </c:pt>
                <c:pt idx="7">
                  <c:v>2.535828</c:v>
                </c:pt>
                <c:pt idx="8">
                  <c:v>3.1270820000000001</c:v>
                </c:pt>
                <c:pt idx="9">
                  <c:v>2.84585</c:v>
                </c:pt>
                <c:pt idx="10">
                  <c:v>4.3264760000000004</c:v>
                </c:pt>
                <c:pt idx="11">
                  <c:v>4.7960539999999998</c:v>
                </c:pt>
                <c:pt idx="12">
                  <c:v>3.978809</c:v>
                </c:pt>
                <c:pt idx="13">
                  <c:v>3.8964669999999999</c:v>
                </c:pt>
                <c:pt idx="14">
                  <c:v>3.8603100000000001</c:v>
                </c:pt>
                <c:pt idx="15">
                  <c:v>3.0796039999999998</c:v>
                </c:pt>
                <c:pt idx="16">
                  <c:v>3.5227710000000001</c:v>
                </c:pt>
                <c:pt idx="17">
                  <c:v>3.5793180000000002</c:v>
                </c:pt>
                <c:pt idx="18">
                  <c:v>3.3174030000000001</c:v>
                </c:pt>
                <c:pt idx="19">
                  <c:v>4.952242</c:v>
                </c:pt>
                <c:pt idx="20">
                  <c:v>4.898155</c:v>
                </c:pt>
                <c:pt idx="21">
                  <c:v>4.4852049999999997</c:v>
                </c:pt>
                <c:pt idx="22">
                  <c:v>3.837631</c:v>
                </c:pt>
                <c:pt idx="23">
                  <c:v>1.9043129999999999</c:v>
                </c:pt>
                <c:pt idx="24">
                  <c:v>2.00996</c:v>
                </c:pt>
                <c:pt idx="25">
                  <c:v>0.83660400000000001</c:v>
                </c:pt>
                <c:pt idx="26">
                  <c:v>1.195929</c:v>
                </c:pt>
                <c:pt idx="27">
                  <c:v>2.6918340000000001</c:v>
                </c:pt>
                <c:pt idx="28">
                  <c:v>3.5644390000000001</c:v>
                </c:pt>
                <c:pt idx="29">
                  <c:v>3.4994580000000002</c:v>
                </c:pt>
                <c:pt idx="30">
                  <c:v>3.8926500000000002</c:v>
                </c:pt>
                <c:pt idx="31">
                  <c:v>2.8035009999999998</c:v>
                </c:pt>
                <c:pt idx="32">
                  <c:v>3.6606510000000001</c:v>
                </c:pt>
                <c:pt idx="33">
                  <c:v>3.3089529999999998</c:v>
                </c:pt>
                <c:pt idx="34">
                  <c:v>3.2802699999999998</c:v>
                </c:pt>
                <c:pt idx="35">
                  <c:v>2.8754740000000001</c:v>
                </c:pt>
                <c:pt idx="36">
                  <c:v>2.5395150000000002</c:v>
                </c:pt>
                <c:pt idx="37">
                  <c:v>2.018335</c:v>
                </c:pt>
                <c:pt idx="38">
                  <c:v>1.9027940000000001</c:v>
                </c:pt>
                <c:pt idx="39">
                  <c:v>1.8427210000000001</c:v>
                </c:pt>
                <c:pt idx="40">
                  <c:v>3.1527370000000001</c:v>
                </c:pt>
                <c:pt idx="41">
                  <c:v>4.3649750000000003</c:v>
                </c:pt>
                <c:pt idx="42">
                  <c:v>5.3925650000000003</c:v>
                </c:pt>
                <c:pt idx="43">
                  <c:v>6.0512079999999999</c:v>
                </c:pt>
                <c:pt idx="44">
                  <c:v>5.683141</c:v>
                </c:pt>
                <c:pt idx="45">
                  <c:v>4.4686529999999998</c:v>
                </c:pt>
                <c:pt idx="46">
                  <c:v>2.525795</c:v>
                </c:pt>
                <c:pt idx="47">
                  <c:v>1.2087349999999999</c:v>
                </c:pt>
                <c:pt idx="48">
                  <c:v>0.20292199999999999</c:v>
                </c:pt>
                <c:pt idx="49">
                  <c:v>-1.174399</c:v>
                </c:pt>
                <c:pt idx="50">
                  <c:v>0.181425</c:v>
                </c:pt>
                <c:pt idx="51">
                  <c:v>0.63555499999999998</c:v>
                </c:pt>
                <c:pt idx="52">
                  <c:v>0.55845800000000001</c:v>
                </c:pt>
                <c:pt idx="53">
                  <c:v>-2.4689999999999998E-3</c:v>
                </c:pt>
                <c:pt idx="54">
                  <c:v>-1.3543499999999999</c:v>
                </c:pt>
                <c:pt idx="55">
                  <c:v>-1.7684580000000001</c:v>
                </c:pt>
                <c:pt idx="56">
                  <c:v>-2.4608720000000002</c:v>
                </c:pt>
                <c:pt idx="57">
                  <c:v>-4.7010199999999998</c:v>
                </c:pt>
                <c:pt idx="58">
                  <c:v>-10.165575</c:v>
                </c:pt>
                <c:pt idx="59">
                  <c:v>-8.7399989999999992</c:v>
                </c:pt>
                <c:pt idx="60">
                  <c:v>-6.7347640000000002</c:v>
                </c:pt>
                <c:pt idx="61">
                  <c:v>-5.9583789999999999</c:v>
                </c:pt>
                <c:pt idx="62">
                  <c:v>-6.1106829999999999</c:v>
                </c:pt>
                <c:pt idx="63">
                  <c:v>-8.7903359999999999</c:v>
                </c:pt>
                <c:pt idx="64">
                  <c:v>-8.0913109999999993</c:v>
                </c:pt>
                <c:pt idx="65">
                  <c:v>-8.8051899999999996</c:v>
                </c:pt>
                <c:pt idx="66">
                  <c:v>-11.001792</c:v>
                </c:pt>
                <c:pt idx="67">
                  <c:v>-10.772715</c:v>
                </c:pt>
                <c:pt idx="68">
                  <c:v>-11.927795</c:v>
                </c:pt>
                <c:pt idx="69">
                  <c:v>-11.836964999999999</c:v>
                </c:pt>
                <c:pt idx="70">
                  <c:v>-13.367352</c:v>
                </c:pt>
                <c:pt idx="71">
                  <c:v>-12.038342</c:v>
                </c:pt>
                <c:pt idx="72">
                  <c:v>-10.44561</c:v>
                </c:pt>
                <c:pt idx="73">
                  <c:v>-10.630361000000001</c:v>
                </c:pt>
                <c:pt idx="74">
                  <c:v>-9.0551320000000004</c:v>
                </c:pt>
                <c:pt idx="75">
                  <c:v>-8.3351009999999999</c:v>
                </c:pt>
                <c:pt idx="76">
                  <c:v>-5.5177550000000002</c:v>
                </c:pt>
                <c:pt idx="77">
                  <c:v>-3.5538289999999999</c:v>
                </c:pt>
                <c:pt idx="78">
                  <c:v>-2.508162</c:v>
                </c:pt>
                <c:pt idx="79">
                  <c:v>-1.3474360000000001</c:v>
                </c:pt>
                <c:pt idx="80">
                  <c:v>-0.36841200000000002</c:v>
                </c:pt>
                <c:pt idx="81">
                  <c:v>2.2533280000000002</c:v>
                </c:pt>
                <c:pt idx="82">
                  <c:v>6.3468960000000001</c:v>
                </c:pt>
                <c:pt idx="83">
                  <c:v>9.9222389999999994</c:v>
                </c:pt>
                <c:pt idx="84">
                  <c:v>12.481995</c:v>
                </c:pt>
                <c:pt idx="85">
                  <c:v>13.610215999999999</c:v>
                </c:pt>
                <c:pt idx="86">
                  <c:v>16.310721000000001</c:v>
                </c:pt>
                <c:pt idx="87">
                  <c:v>20.230924000000002</c:v>
                </c:pt>
                <c:pt idx="88">
                  <c:v>29.237157</c:v>
                </c:pt>
                <c:pt idx="89">
                  <c:v>38.488531000000002</c:v>
                </c:pt>
                <c:pt idx="90">
                  <c:v>42.444674999999997</c:v>
                </c:pt>
                <c:pt idx="91">
                  <c:v>42.393036000000002</c:v>
                </c:pt>
                <c:pt idx="92">
                  <c:v>39.501963000000003</c:v>
                </c:pt>
                <c:pt idx="93">
                  <c:v>27.571111999999999</c:v>
                </c:pt>
                <c:pt idx="94">
                  <c:v>11.779933</c:v>
                </c:pt>
                <c:pt idx="95">
                  <c:v>2.9469979999999998</c:v>
                </c:pt>
                <c:pt idx="96">
                  <c:v>8.6710290000000008</c:v>
                </c:pt>
                <c:pt idx="97">
                  <c:v>25.50113</c:v>
                </c:pt>
                <c:pt idx="98">
                  <c:v>41.261724999999998</c:v>
                </c:pt>
                <c:pt idx="99">
                  <c:v>62.517032</c:v>
                </c:pt>
                <c:pt idx="100">
                  <c:v>81.009769000000006</c:v>
                </c:pt>
                <c:pt idx="101">
                  <c:v>91.269277000000002</c:v>
                </c:pt>
                <c:pt idx="102">
                  <c:v>109.30997000000001</c:v>
                </c:pt>
                <c:pt idx="103">
                  <c:v>133.039389</c:v>
                </c:pt>
                <c:pt idx="104">
                  <c:v>162.035853</c:v>
                </c:pt>
                <c:pt idx="105">
                  <c:v>191.820875</c:v>
                </c:pt>
                <c:pt idx="106">
                  <c:v>223.877813</c:v>
                </c:pt>
                <c:pt idx="107">
                  <c:v>265.90644800000001</c:v>
                </c:pt>
                <c:pt idx="108">
                  <c:v>292.90564799999999</c:v>
                </c:pt>
                <c:pt idx="109">
                  <c:v>295.59048799999999</c:v>
                </c:pt>
                <c:pt idx="110">
                  <c:v>308.31070199999999</c:v>
                </c:pt>
                <c:pt idx="111">
                  <c:v>334.028548</c:v>
                </c:pt>
                <c:pt idx="112">
                  <c:v>372.58477800000003</c:v>
                </c:pt>
                <c:pt idx="113">
                  <c:v>420.07248099999998</c:v>
                </c:pt>
                <c:pt idx="114">
                  <c:v>482.27711699999998</c:v>
                </c:pt>
                <c:pt idx="115">
                  <c:v>572.839157</c:v>
                </c:pt>
                <c:pt idx="116">
                  <c:v>741.62067500000001</c:v>
                </c:pt>
                <c:pt idx="117">
                  <c:v>965.01861899999994</c:v>
                </c:pt>
                <c:pt idx="118">
                  <c:v>1113.220722</c:v>
                </c:pt>
                <c:pt idx="119">
                  <c:v>1140.780131</c:v>
                </c:pt>
                <c:pt idx="120">
                  <c:v>1082.487979</c:v>
                </c:pt>
                <c:pt idx="121">
                  <c:v>1027.977832</c:v>
                </c:pt>
                <c:pt idx="122">
                  <c:v>981.802862</c:v>
                </c:pt>
                <c:pt idx="123">
                  <c:v>970.49749499999996</c:v>
                </c:pt>
                <c:pt idx="124">
                  <c:v>1027.7587189999999</c:v>
                </c:pt>
                <c:pt idx="125">
                  <c:v>1139.037223</c:v>
                </c:pt>
                <c:pt idx="126">
                  <c:v>1258.4432179999999</c:v>
                </c:pt>
                <c:pt idx="127">
                  <c:v>1360.8500120000001</c:v>
                </c:pt>
                <c:pt idx="128">
                  <c:v>1449.3708119999999</c:v>
                </c:pt>
                <c:pt idx="129">
                  <c:v>1513.3633620000001</c:v>
                </c:pt>
                <c:pt idx="130">
                  <c:v>1548.807476</c:v>
                </c:pt>
                <c:pt idx="131">
                  <c:v>1582.861179</c:v>
                </c:pt>
                <c:pt idx="132">
                  <c:v>1629.244747</c:v>
                </c:pt>
                <c:pt idx="133">
                  <c:v>1667.6041949999999</c:v>
                </c:pt>
                <c:pt idx="134">
                  <c:v>1711.7134840000001</c:v>
                </c:pt>
                <c:pt idx="135">
                  <c:v>1773.3094470000001</c:v>
                </c:pt>
                <c:pt idx="136">
                  <c:v>1835.514349</c:v>
                </c:pt>
                <c:pt idx="137">
                  <c:v>1907.7325539999999</c:v>
                </c:pt>
                <c:pt idx="138">
                  <c:v>2046.041561</c:v>
                </c:pt>
                <c:pt idx="139">
                  <c:v>2210.5871520000001</c:v>
                </c:pt>
                <c:pt idx="140">
                  <c:v>2404.9313630000001</c:v>
                </c:pt>
                <c:pt idx="141">
                  <c:v>2463.1173709999998</c:v>
                </c:pt>
                <c:pt idx="142">
                  <c:v>2292.8363549999999</c:v>
                </c:pt>
                <c:pt idx="143">
                  <c:v>2168.790133</c:v>
                </c:pt>
                <c:pt idx="144">
                  <c:v>2135.07186</c:v>
                </c:pt>
                <c:pt idx="145">
                  <c:v>2117.964246</c:v>
                </c:pt>
                <c:pt idx="146">
                  <c:v>2145.651609</c:v>
                </c:pt>
                <c:pt idx="147">
                  <c:v>2276.0400399999999</c:v>
                </c:pt>
                <c:pt idx="148">
                  <c:v>2472.2176760000002</c:v>
                </c:pt>
                <c:pt idx="149">
                  <c:v>2621.2122610000001</c:v>
                </c:pt>
                <c:pt idx="150">
                  <c:v>2733.4776710000001</c:v>
                </c:pt>
                <c:pt idx="151">
                  <c:v>2813.3439600000002</c:v>
                </c:pt>
                <c:pt idx="152">
                  <c:v>2826.9096129999998</c:v>
                </c:pt>
                <c:pt idx="153">
                  <c:v>2769.726643</c:v>
                </c:pt>
                <c:pt idx="154">
                  <c:v>2655.695757</c:v>
                </c:pt>
                <c:pt idx="155">
                  <c:v>2581.1630759999998</c:v>
                </c:pt>
                <c:pt idx="156">
                  <c:v>2497.672458</c:v>
                </c:pt>
                <c:pt idx="157">
                  <c:v>2462.2540990000002</c:v>
                </c:pt>
                <c:pt idx="158">
                  <c:v>2384.9691809999999</c:v>
                </c:pt>
                <c:pt idx="159">
                  <c:v>2276.3609839999999</c:v>
                </c:pt>
                <c:pt idx="160">
                  <c:v>2238.5475219999998</c:v>
                </c:pt>
                <c:pt idx="161">
                  <c:v>2221.0086670000001</c:v>
                </c:pt>
                <c:pt idx="162">
                  <c:v>2149.325143</c:v>
                </c:pt>
                <c:pt idx="163">
                  <c:v>2103.592122</c:v>
                </c:pt>
                <c:pt idx="164">
                  <c:v>2060.610463</c:v>
                </c:pt>
                <c:pt idx="165">
                  <c:v>2037.9229539999999</c:v>
                </c:pt>
                <c:pt idx="166">
                  <c:v>2017.624378</c:v>
                </c:pt>
                <c:pt idx="167">
                  <c:v>1958.852492</c:v>
                </c:pt>
                <c:pt idx="168">
                  <c:v>1906.1112029999999</c:v>
                </c:pt>
                <c:pt idx="169">
                  <c:v>1876.5841680000001</c:v>
                </c:pt>
                <c:pt idx="170">
                  <c:v>1874.02603</c:v>
                </c:pt>
                <c:pt idx="171">
                  <c:v>1897.8442669999999</c:v>
                </c:pt>
                <c:pt idx="172">
                  <c:v>1926.001444</c:v>
                </c:pt>
                <c:pt idx="173">
                  <c:v>1964.2948220000001</c:v>
                </c:pt>
                <c:pt idx="174">
                  <c:v>1975.5986720000001</c:v>
                </c:pt>
                <c:pt idx="175">
                  <c:v>1950.0311919999999</c:v>
                </c:pt>
                <c:pt idx="176">
                  <c:v>1906.473297</c:v>
                </c:pt>
                <c:pt idx="177">
                  <c:v>1861.5310300000001</c:v>
                </c:pt>
                <c:pt idx="178">
                  <c:v>1801.67965</c:v>
                </c:pt>
                <c:pt idx="179">
                  <c:v>1793.210881</c:v>
                </c:pt>
                <c:pt idx="180">
                  <c:v>1801.3347289999999</c:v>
                </c:pt>
                <c:pt idx="181">
                  <c:v>1799.3730109999999</c:v>
                </c:pt>
                <c:pt idx="182">
                  <c:v>1793.7058999999999</c:v>
                </c:pt>
                <c:pt idx="183">
                  <c:v>1758.574296</c:v>
                </c:pt>
                <c:pt idx="184">
                  <c:v>1716.2790640000001</c:v>
                </c:pt>
                <c:pt idx="185">
                  <c:v>1677.0390359999999</c:v>
                </c:pt>
                <c:pt idx="186">
                  <c:v>1624.388234</c:v>
                </c:pt>
                <c:pt idx="187">
                  <c:v>1572.5923170000001</c:v>
                </c:pt>
                <c:pt idx="188">
                  <c:v>1516.3477580000001</c:v>
                </c:pt>
                <c:pt idx="189">
                  <c:v>1432.3105399999999</c:v>
                </c:pt>
                <c:pt idx="190">
                  <c:v>1354.238282</c:v>
                </c:pt>
                <c:pt idx="191">
                  <c:v>1261.1293149999999</c:v>
                </c:pt>
                <c:pt idx="192">
                  <c:v>1167.221982</c:v>
                </c:pt>
                <c:pt idx="193">
                  <c:v>1103.2778519999999</c:v>
                </c:pt>
                <c:pt idx="194">
                  <c:v>1109.032997</c:v>
                </c:pt>
                <c:pt idx="195">
                  <c:v>591.77641900000003</c:v>
                </c:pt>
                <c:pt idx="196">
                  <c:v>694.28781500000002</c:v>
                </c:pt>
                <c:pt idx="197">
                  <c:v>900.39706899999999</c:v>
                </c:pt>
                <c:pt idx="198">
                  <c:v>1020.398203</c:v>
                </c:pt>
                <c:pt idx="199">
                  <c:v>1011.656061</c:v>
                </c:pt>
                <c:pt idx="200">
                  <c:v>1009.799515</c:v>
                </c:pt>
                <c:pt idx="201">
                  <c:v>995.40734199999997</c:v>
                </c:pt>
                <c:pt idx="202">
                  <c:v>903.84602900000004</c:v>
                </c:pt>
                <c:pt idx="203">
                  <c:v>801.60157500000003</c:v>
                </c:pt>
                <c:pt idx="204">
                  <c:v>721.23189100000002</c:v>
                </c:pt>
                <c:pt idx="205">
                  <c:v>681.298451</c:v>
                </c:pt>
                <c:pt idx="206">
                  <c:v>679.51987999999994</c:v>
                </c:pt>
                <c:pt idx="207">
                  <c:v>688.910571</c:v>
                </c:pt>
                <c:pt idx="208">
                  <c:v>683.16437599999995</c:v>
                </c:pt>
                <c:pt idx="209">
                  <c:v>674.85736899999995</c:v>
                </c:pt>
                <c:pt idx="210">
                  <c:v>672.148416</c:v>
                </c:pt>
                <c:pt idx="211">
                  <c:v>667.00984200000005</c:v>
                </c:pt>
                <c:pt idx="212">
                  <c:v>652.40224999999998</c:v>
                </c:pt>
                <c:pt idx="213">
                  <c:v>637.23430399999995</c:v>
                </c:pt>
                <c:pt idx="214">
                  <c:v>627.56303700000001</c:v>
                </c:pt>
                <c:pt idx="215">
                  <c:v>617.35488099999998</c:v>
                </c:pt>
                <c:pt idx="216">
                  <c:v>609.38404000000003</c:v>
                </c:pt>
                <c:pt idx="217">
                  <c:v>601.575829</c:v>
                </c:pt>
                <c:pt idx="218">
                  <c:v>584.13830800000005</c:v>
                </c:pt>
                <c:pt idx="219">
                  <c:v>574.55676600000004</c:v>
                </c:pt>
                <c:pt idx="220">
                  <c:v>564.39428999999996</c:v>
                </c:pt>
                <c:pt idx="221">
                  <c:v>550.00872100000004</c:v>
                </c:pt>
                <c:pt idx="222">
                  <c:v>540.091995</c:v>
                </c:pt>
                <c:pt idx="223">
                  <c:v>529.19732199999999</c:v>
                </c:pt>
                <c:pt idx="224">
                  <c:v>523.30821600000002</c:v>
                </c:pt>
                <c:pt idx="225">
                  <c:v>529.03106700000001</c:v>
                </c:pt>
                <c:pt idx="226">
                  <c:v>531.739687</c:v>
                </c:pt>
                <c:pt idx="227">
                  <c:v>531.89640099999997</c:v>
                </c:pt>
                <c:pt idx="228">
                  <c:v>530.851855</c:v>
                </c:pt>
                <c:pt idx="229">
                  <c:v>530.67989599999999</c:v>
                </c:pt>
                <c:pt idx="230">
                  <c:v>534.69324700000004</c:v>
                </c:pt>
                <c:pt idx="231">
                  <c:v>527.56115999999997</c:v>
                </c:pt>
                <c:pt idx="232">
                  <c:v>518.84204099999999</c:v>
                </c:pt>
                <c:pt idx="233">
                  <c:v>519.18131200000005</c:v>
                </c:pt>
                <c:pt idx="234">
                  <c:v>517.91686700000002</c:v>
                </c:pt>
                <c:pt idx="235">
                  <c:v>506.89615199999997</c:v>
                </c:pt>
                <c:pt idx="236">
                  <c:v>503.56805600000001</c:v>
                </c:pt>
                <c:pt idx="237">
                  <c:v>506.627634</c:v>
                </c:pt>
                <c:pt idx="238">
                  <c:v>506.20050099999997</c:v>
                </c:pt>
                <c:pt idx="239">
                  <c:v>504.586117</c:v>
                </c:pt>
                <c:pt idx="240">
                  <c:v>511.12150400000002</c:v>
                </c:pt>
                <c:pt idx="241">
                  <c:v>516.71344199999999</c:v>
                </c:pt>
                <c:pt idx="242">
                  <c:v>517.39718900000003</c:v>
                </c:pt>
                <c:pt idx="243">
                  <c:v>519.04342299999996</c:v>
                </c:pt>
                <c:pt idx="244">
                  <c:v>519.80088499999999</c:v>
                </c:pt>
                <c:pt idx="245">
                  <c:v>519.78099399999996</c:v>
                </c:pt>
                <c:pt idx="246">
                  <c:v>516.27701100000002</c:v>
                </c:pt>
                <c:pt idx="247">
                  <c:v>515.78035299999999</c:v>
                </c:pt>
                <c:pt idx="248">
                  <c:v>513.57437500000003</c:v>
                </c:pt>
                <c:pt idx="249">
                  <c:v>515.296741</c:v>
                </c:pt>
                <c:pt idx="250">
                  <c:v>513.42428199999995</c:v>
                </c:pt>
                <c:pt idx="251">
                  <c:v>511.46133800000001</c:v>
                </c:pt>
                <c:pt idx="252">
                  <c:v>511.48263200000002</c:v>
                </c:pt>
                <c:pt idx="253">
                  <c:v>509.91363100000001</c:v>
                </c:pt>
                <c:pt idx="254">
                  <c:v>509.88593600000002</c:v>
                </c:pt>
                <c:pt idx="255">
                  <c:v>509.09845000000001</c:v>
                </c:pt>
                <c:pt idx="256">
                  <c:v>508.75011799999999</c:v>
                </c:pt>
                <c:pt idx="257">
                  <c:v>507.63985300000002</c:v>
                </c:pt>
                <c:pt idx="258">
                  <c:v>506.94259799999998</c:v>
                </c:pt>
                <c:pt idx="259">
                  <c:v>502.807547</c:v>
                </c:pt>
                <c:pt idx="260">
                  <c:v>498.57307300000002</c:v>
                </c:pt>
                <c:pt idx="261">
                  <c:v>495.43629700000002</c:v>
                </c:pt>
                <c:pt idx="262">
                  <c:v>492.47700500000002</c:v>
                </c:pt>
                <c:pt idx="263">
                  <c:v>488.66143399999999</c:v>
                </c:pt>
                <c:pt idx="264">
                  <c:v>483.65222399999999</c:v>
                </c:pt>
                <c:pt idx="265">
                  <c:v>481.89723500000002</c:v>
                </c:pt>
                <c:pt idx="266">
                  <c:v>479.98755699999998</c:v>
                </c:pt>
                <c:pt idx="267">
                  <c:v>474.14728600000001</c:v>
                </c:pt>
                <c:pt idx="268">
                  <c:v>470.95707399999998</c:v>
                </c:pt>
                <c:pt idx="269">
                  <c:v>467.67254100000002</c:v>
                </c:pt>
                <c:pt idx="270">
                  <c:v>465.09572700000001</c:v>
                </c:pt>
                <c:pt idx="271">
                  <c:v>462.838954</c:v>
                </c:pt>
                <c:pt idx="272">
                  <c:v>458.11312700000002</c:v>
                </c:pt>
                <c:pt idx="273">
                  <c:v>454.995293</c:v>
                </c:pt>
                <c:pt idx="274">
                  <c:v>451.16781400000002</c:v>
                </c:pt>
                <c:pt idx="275">
                  <c:v>447.45085499999999</c:v>
                </c:pt>
                <c:pt idx="276">
                  <c:v>447.51783599999999</c:v>
                </c:pt>
                <c:pt idx="277">
                  <c:v>445.02807200000001</c:v>
                </c:pt>
                <c:pt idx="278">
                  <c:v>438.411406</c:v>
                </c:pt>
                <c:pt idx="279">
                  <c:v>435.13771800000001</c:v>
                </c:pt>
                <c:pt idx="280">
                  <c:v>433.461704</c:v>
                </c:pt>
                <c:pt idx="281">
                  <c:v>427.67733900000002</c:v>
                </c:pt>
                <c:pt idx="282">
                  <c:v>418.15213499999999</c:v>
                </c:pt>
                <c:pt idx="283">
                  <c:v>416.02283299999999</c:v>
                </c:pt>
                <c:pt idx="284">
                  <c:v>413.63818400000002</c:v>
                </c:pt>
                <c:pt idx="285">
                  <c:v>401.13977</c:v>
                </c:pt>
                <c:pt idx="286">
                  <c:v>392.43254899999999</c:v>
                </c:pt>
                <c:pt idx="287">
                  <c:v>389.20247699999999</c:v>
                </c:pt>
                <c:pt idx="288">
                  <c:v>379.11435299999999</c:v>
                </c:pt>
                <c:pt idx="289">
                  <c:v>368.77371799999997</c:v>
                </c:pt>
                <c:pt idx="290">
                  <c:v>362.74875200000002</c:v>
                </c:pt>
                <c:pt idx="291">
                  <c:v>360.458348</c:v>
                </c:pt>
                <c:pt idx="292">
                  <c:v>355.74111399999998</c:v>
                </c:pt>
                <c:pt idx="293">
                  <c:v>350.46857699999998</c:v>
                </c:pt>
                <c:pt idx="294">
                  <c:v>344.31808000000001</c:v>
                </c:pt>
                <c:pt idx="295">
                  <c:v>337.14409499999999</c:v>
                </c:pt>
                <c:pt idx="296">
                  <c:v>329.90136999999999</c:v>
                </c:pt>
                <c:pt idx="297">
                  <c:v>322.10137600000002</c:v>
                </c:pt>
                <c:pt idx="298">
                  <c:v>315.26309700000002</c:v>
                </c:pt>
                <c:pt idx="299">
                  <c:v>308.367209</c:v>
                </c:pt>
                <c:pt idx="300">
                  <c:v>301.57223499999998</c:v>
                </c:pt>
                <c:pt idx="301">
                  <c:v>296.335868</c:v>
                </c:pt>
                <c:pt idx="302">
                  <c:v>289.78243900000001</c:v>
                </c:pt>
                <c:pt idx="303">
                  <c:v>282.86272700000001</c:v>
                </c:pt>
                <c:pt idx="304">
                  <c:v>277.96946300000002</c:v>
                </c:pt>
                <c:pt idx="305">
                  <c:v>273.69932599999999</c:v>
                </c:pt>
                <c:pt idx="306">
                  <c:v>267.55374899999998</c:v>
                </c:pt>
                <c:pt idx="307">
                  <c:v>262.85060199999998</c:v>
                </c:pt>
                <c:pt idx="308">
                  <c:v>258.248199</c:v>
                </c:pt>
                <c:pt idx="309">
                  <c:v>253.150837</c:v>
                </c:pt>
                <c:pt idx="310">
                  <c:v>249.758352</c:v>
                </c:pt>
                <c:pt idx="311">
                  <c:v>243.73865699999999</c:v>
                </c:pt>
                <c:pt idx="312">
                  <c:v>240.26283799999999</c:v>
                </c:pt>
                <c:pt idx="313">
                  <c:v>236.75148899999999</c:v>
                </c:pt>
                <c:pt idx="314">
                  <c:v>231.497862</c:v>
                </c:pt>
                <c:pt idx="315">
                  <c:v>229.229116</c:v>
                </c:pt>
                <c:pt idx="316">
                  <c:v>225.409921</c:v>
                </c:pt>
                <c:pt idx="317">
                  <c:v>222.32246499999999</c:v>
                </c:pt>
                <c:pt idx="318">
                  <c:v>218.74241799999999</c:v>
                </c:pt>
                <c:pt idx="319">
                  <c:v>216.945189</c:v>
                </c:pt>
                <c:pt idx="320">
                  <c:v>214.73191199999999</c:v>
                </c:pt>
                <c:pt idx="321">
                  <c:v>213.114</c:v>
                </c:pt>
                <c:pt idx="322">
                  <c:v>211.928494</c:v>
                </c:pt>
                <c:pt idx="323">
                  <c:v>210.378693</c:v>
                </c:pt>
                <c:pt idx="324">
                  <c:v>208.26078000000001</c:v>
                </c:pt>
                <c:pt idx="325">
                  <c:v>200.59500499999999</c:v>
                </c:pt>
                <c:pt idx="326">
                  <c:v>192.256384</c:v>
                </c:pt>
                <c:pt idx="327">
                  <c:v>180.66893899999999</c:v>
                </c:pt>
                <c:pt idx="328">
                  <c:v>173.39767399999999</c:v>
                </c:pt>
                <c:pt idx="329">
                  <c:v>168.23999699999999</c:v>
                </c:pt>
                <c:pt idx="330">
                  <c:v>165.10192799999999</c:v>
                </c:pt>
                <c:pt idx="331">
                  <c:v>164.79299599999999</c:v>
                </c:pt>
                <c:pt idx="332">
                  <c:v>165.90310099999999</c:v>
                </c:pt>
                <c:pt idx="333">
                  <c:v>165.985287</c:v>
                </c:pt>
                <c:pt idx="334">
                  <c:v>163.62966</c:v>
                </c:pt>
                <c:pt idx="335">
                  <c:v>161.981516</c:v>
                </c:pt>
                <c:pt idx="336">
                  <c:v>158.74858800000001</c:v>
                </c:pt>
                <c:pt idx="337">
                  <c:v>156.361482</c:v>
                </c:pt>
                <c:pt idx="338">
                  <c:v>155.32589100000001</c:v>
                </c:pt>
                <c:pt idx="339">
                  <c:v>153.762642</c:v>
                </c:pt>
                <c:pt idx="340">
                  <c:v>153.03086300000001</c:v>
                </c:pt>
                <c:pt idx="341">
                  <c:v>153.44514699999999</c:v>
                </c:pt>
                <c:pt idx="342">
                  <c:v>154.21151800000001</c:v>
                </c:pt>
                <c:pt idx="343">
                  <c:v>154.732373</c:v>
                </c:pt>
                <c:pt idx="344">
                  <c:v>155.190698</c:v>
                </c:pt>
                <c:pt idx="345">
                  <c:v>154.67098799999999</c:v>
                </c:pt>
                <c:pt idx="346">
                  <c:v>154.96134000000001</c:v>
                </c:pt>
                <c:pt idx="347">
                  <c:v>156.169229</c:v>
                </c:pt>
                <c:pt idx="348">
                  <c:v>157.15988999999999</c:v>
                </c:pt>
                <c:pt idx="349">
                  <c:v>157.23471000000001</c:v>
                </c:pt>
                <c:pt idx="350">
                  <c:v>157.89604700000001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89728"/>
        <c:axId val="36891264"/>
      </c:scatterChart>
      <c:valAx>
        <c:axId val="36885632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Time (ms)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887552"/>
        <c:crosses val="autoZero"/>
        <c:crossBetween val="midCat"/>
      </c:valAx>
      <c:valAx>
        <c:axId val="3688755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Spinal Twist (deg)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885632"/>
        <c:crosses val="autoZero"/>
        <c:crossBetween val="midCat"/>
      </c:valAx>
      <c:valAx>
        <c:axId val="3688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91264"/>
        <c:crosses val="autoZero"/>
        <c:crossBetween val="midCat"/>
      </c:valAx>
      <c:valAx>
        <c:axId val="36891264"/>
        <c:scaling>
          <c:orientation val="minMax"/>
          <c:max val="3500"/>
          <c:min val="-10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 b="1"/>
                </a:pPr>
                <a:r>
                  <a:rPr lang="en-US" sz="2000" b="1"/>
                  <a:t>Thoracic T12 Tension (lbs)</a:t>
                </a:r>
              </a:p>
            </c:rich>
          </c:tx>
          <c:overlay val="0"/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889728"/>
        <c:crosses val="max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6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48CA3D5B-2E34-4ECE-8877-07B18C0690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07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7A3C6D2F-3822-4ED3-BE59-E4BC09666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3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E9FE9-9DE4-4C1E-8F35-178F1FFD65A0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03E1CC-082C-4279-B23E-5411492CEE45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4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4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83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98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 III 45°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 III 45°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81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6D2F-3822-4ED3-BE59-E4BC096663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2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Presented to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By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3543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5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8472F490-04EE-4936-9ED8-57C9CB98E538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6213475" y="6136481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276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b="1" dirty="0" smtClean="0">
                <a:solidFill>
                  <a:srgbClr val="C0C0C0"/>
                </a:solidFill>
              </a:rPr>
              <a:t>Initial Evaluation of ATDs for Testing of Obliquely Oriented Seats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3 December 2013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42852" y="674688"/>
            <a:ext cx="4983162" cy="1395412"/>
          </a:xfrm>
        </p:spPr>
        <p:txBody>
          <a:bodyPr/>
          <a:lstStyle/>
          <a:p>
            <a:r>
              <a:rPr lang="en-US" sz="3600" dirty="0"/>
              <a:t>Initial Evaluation of ATDs for </a:t>
            </a:r>
            <a:r>
              <a:rPr lang="en-US" sz="3600" dirty="0" smtClean="0"/>
              <a:t>Testing </a:t>
            </a:r>
            <a:r>
              <a:rPr lang="en-US" sz="3600" dirty="0"/>
              <a:t>of </a:t>
            </a:r>
            <a:r>
              <a:rPr lang="en-US" sz="3600" dirty="0" smtClean="0"/>
              <a:t>Obliquely-Oriented </a:t>
            </a:r>
            <a:r>
              <a:rPr lang="en-US" sz="3600" dirty="0"/>
              <a:t>Seats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11057" y="4497388"/>
            <a:ext cx="37149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Seventh Triennial International Fire &amp; Cabin Safety Research Conference</a:t>
            </a:r>
          </a:p>
          <a:p>
            <a:pPr>
              <a:buFontTx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797614" y="5258943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Amanda Taylor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982872" y="599221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3 December 2013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Aviation ATDs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207698"/>
            <a:ext cx="5422421" cy="4391025"/>
          </a:xfrm>
        </p:spPr>
        <p:txBody>
          <a:bodyPr/>
          <a:lstStyle/>
          <a:p>
            <a:r>
              <a:rPr lang="en-US" dirty="0" smtClean="0"/>
              <a:t>ES-2re</a:t>
            </a:r>
          </a:p>
          <a:p>
            <a:pPr lvl="1"/>
            <a:r>
              <a:rPr lang="en-US" dirty="0" smtClean="0"/>
              <a:t>49CFR Part 572 U</a:t>
            </a:r>
          </a:p>
          <a:p>
            <a:pPr lvl="1"/>
            <a:r>
              <a:rPr lang="en-US" dirty="0"/>
              <a:t>Instrumentation</a:t>
            </a:r>
          </a:p>
          <a:p>
            <a:pPr lvl="2"/>
            <a:r>
              <a:rPr lang="en-US" dirty="0"/>
              <a:t>Accelerometers</a:t>
            </a:r>
          </a:p>
          <a:p>
            <a:pPr lvl="3"/>
            <a:r>
              <a:rPr lang="en-US" dirty="0"/>
              <a:t>Head, </a:t>
            </a:r>
            <a:r>
              <a:rPr lang="en-US" dirty="0" smtClean="0"/>
              <a:t>Thorax, Ribs, Pelvis</a:t>
            </a:r>
            <a:endParaRPr lang="en-US" dirty="0"/>
          </a:p>
          <a:p>
            <a:pPr lvl="2"/>
            <a:r>
              <a:rPr lang="en-US" dirty="0"/>
              <a:t>Load </a:t>
            </a:r>
            <a:r>
              <a:rPr lang="en-US" dirty="0" smtClean="0"/>
              <a:t>cells</a:t>
            </a:r>
            <a:endParaRPr lang="en-US" dirty="0"/>
          </a:p>
          <a:p>
            <a:pPr lvl="3"/>
            <a:r>
              <a:rPr lang="en-US" dirty="0"/>
              <a:t>Neck</a:t>
            </a:r>
            <a:r>
              <a:rPr lang="en-US" dirty="0" smtClean="0"/>
              <a:t>, Lumbar, Pelvis, Femur</a:t>
            </a:r>
            <a:r>
              <a:rPr lang="en-US" dirty="0"/>
              <a:t>, </a:t>
            </a:r>
            <a:r>
              <a:rPr lang="en-US" dirty="0" smtClean="0"/>
              <a:t>Tibia</a:t>
            </a:r>
          </a:p>
          <a:p>
            <a:pPr lvl="2"/>
            <a:r>
              <a:rPr lang="en-US" dirty="0" smtClean="0"/>
              <a:t>Displacement transducers</a:t>
            </a:r>
          </a:p>
          <a:p>
            <a:pPr lvl="3"/>
            <a:r>
              <a:rPr lang="en-US" dirty="0" smtClean="0"/>
              <a:t>Rib deflection</a:t>
            </a:r>
            <a:endParaRPr lang="en-US" dirty="0"/>
          </a:p>
          <a:p>
            <a:pPr lvl="1"/>
            <a:r>
              <a:rPr lang="en-US" sz="2000" dirty="0" smtClean="0"/>
              <a:t>The ES-2re was </a:t>
            </a:r>
            <a:r>
              <a:rPr lang="en-US" sz="2000" dirty="0"/>
              <a:t>designed for purely </a:t>
            </a:r>
            <a:r>
              <a:rPr lang="en-US" sz="2000" dirty="0" smtClean="0"/>
              <a:t>side-facing </a:t>
            </a:r>
            <a:r>
              <a:rPr lang="en-US" sz="2000" dirty="0"/>
              <a:t>loading conditions.</a:t>
            </a:r>
            <a:endParaRPr lang="en-US" sz="2000" dirty="0" smtClean="0"/>
          </a:p>
        </p:txBody>
      </p:sp>
      <p:pic>
        <p:nvPicPr>
          <p:cNvPr id="94210" name="Picture 2" descr="F:\Sled Data\Digital Photos\2011 JPEGS\ES2 Seating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9671" y="1207698"/>
            <a:ext cx="1659754" cy="47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Aviation ATDs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431925"/>
            <a:ext cx="8050213" cy="43910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ES-2re </a:t>
            </a:r>
            <a:r>
              <a:rPr lang="en-US" dirty="0"/>
              <a:t>was excluded from the </a:t>
            </a:r>
            <a:r>
              <a:rPr lang="en-US" dirty="0" smtClean="0"/>
              <a:t>initial impact </a:t>
            </a:r>
            <a:r>
              <a:rPr lang="en-US" dirty="0"/>
              <a:t>tests due to concerns over permanent damage to rib sliders and abdomen during forward flailing. </a:t>
            </a:r>
            <a:endParaRPr lang="en-US" dirty="0" smtClean="0"/>
          </a:p>
          <a:p>
            <a:r>
              <a:rPr lang="en-US" dirty="0"/>
              <a:t>The  test scenario where the dummy flails over the rigid half wall would likely have resulted in </a:t>
            </a:r>
            <a:r>
              <a:rPr lang="en-US" dirty="0" smtClean="0"/>
              <a:t>deformation </a:t>
            </a:r>
            <a:r>
              <a:rPr lang="en-US" dirty="0"/>
              <a:t>to the ribs.</a:t>
            </a:r>
          </a:p>
          <a:p>
            <a:r>
              <a:rPr lang="en-US" dirty="0" smtClean="0"/>
              <a:t>Its </a:t>
            </a:r>
            <a:r>
              <a:rPr lang="en-US" dirty="0"/>
              <a:t>performance instead was evaluated numerically in a separate project.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38" y="1186044"/>
            <a:ext cx="4441043" cy="4391025"/>
          </a:xfrm>
        </p:spPr>
        <p:txBody>
          <a:bodyPr/>
          <a:lstStyle/>
          <a:p>
            <a:r>
              <a:rPr lang="en-US" sz="2000" dirty="0"/>
              <a:t>Test Device for Human Occupant Restraint </a:t>
            </a:r>
            <a:r>
              <a:rPr lang="en-US" sz="2000" dirty="0" smtClean="0"/>
              <a:t>(THOR-NT) </a:t>
            </a:r>
          </a:p>
          <a:p>
            <a:pPr lvl="1"/>
            <a:r>
              <a:rPr lang="en-US" sz="1800" dirty="0" smtClean="0"/>
              <a:t>Loaned from NHTSA</a:t>
            </a:r>
          </a:p>
          <a:p>
            <a:pPr lvl="1"/>
            <a:r>
              <a:rPr lang="en-US" sz="1800" dirty="0" smtClean="0"/>
              <a:t>Instrumentation (over 100 channels)</a:t>
            </a:r>
          </a:p>
          <a:p>
            <a:pPr lvl="2"/>
            <a:r>
              <a:rPr lang="en-US" sz="1800" dirty="0"/>
              <a:t>Accelerometers</a:t>
            </a:r>
          </a:p>
          <a:p>
            <a:pPr lvl="3"/>
            <a:r>
              <a:rPr lang="en-US" sz="1600" dirty="0"/>
              <a:t>Head, Thorax</a:t>
            </a:r>
            <a:r>
              <a:rPr lang="en-US" sz="1600" dirty="0" smtClean="0"/>
              <a:t>, Sternum, Abdomen, Pelvis, Foot</a:t>
            </a:r>
            <a:endParaRPr lang="en-US" sz="1600" dirty="0"/>
          </a:p>
          <a:p>
            <a:pPr lvl="2"/>
            <a:r>
              <a:rPr lang="en-US" sz="1800" dirty="0"/>
              <a:t>Load </a:t>
            </a:r>
            <a:r>
              <a:rPr lang="en-US" sz="1800" dirty="0" smtClean="0"/>
              <a:t>Cells</a:t>
            </a:r>
            <a:endParaRPr lang="en-US" sz="1800" dirty="0"/>
          </a:p>
          <a:p>
            <a:pPr lvl="3"/>
            <a:r>
              <a:rPr lang="en-US" sz="1600" dirty="0" smtClean="0"/>
              <a:t>Face, Neck</a:t>
            </a:r>
            <a:r>
              <a:rPr lang="en-US" sz="1600" dirty="0"/>
              <a:t>, Shoulder, Thorax, </a:t>
            </a:r>
            <a:r>
              <a:rPr lang="en-US" sz="1600" dirty="0" smtClean="0"/>
              <a:t>Pelvis, </a:t>
            </a:r>
            <a:r>
              <a:rPr lang="en-US" sz="1600" dirty="0"/>
              <a:t>Femur, </a:t>
            </a:r>
            <a:r>
              <a:rPr lang="en-US" sz="1600" dirty="0" smtClean="0"/>
              <a:t>Tibia</a:t>
            </a:r>
          </a:p>
          <a:p>
            <a:pPr lvl="2"/>
            <a:r>
              <a:rPr lang="en-US" sz="1800" dirty="0" smtClean="0"/>
              <a:t>Potentiometers, Tilt sensors, Knee Displacement</a:t>
            </a:r>
          </a:p>
        </p:txBody>
      </p:sp>
      <p:pic>
        <p:nvPicPr>
          <p:cNvPr id="87042" name="Picture 2" descr="F:\Sled Data\Digital Photos\2012 JPEGS\A12018_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6781" y="1595890"/>
            <a:ext cx="4587217" cy="35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1" y="1250950"/>
            <a:ext cx="4533900" cy="4391025"/>
          </a:xfrm>
        </p:spPr>
        <p:txBody>
          <a:bodyPr/>
          <a:lstStyle/>
          <a:p>
            <a:r>
              <a:rPr lang="en-US" sz="2400" dirty="0"/>
              <a:t>The THOR ATD is under development in the automotive community as a potential replacement for the Hybrid III for frontal crash tests. </a:t>
            </a:r>
            <a:endParaRPr lang="en-US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has an extensive array of instrumentation, particularly in the thoracic and abdominal regions.</a:t>
            </a:r>
          </a:p>
        </p:txBody>
      </p:sp>
      <p:pic>
        <p:nvPicPr>
          <p:cNvPr id="100354" name="Picture 2" descr="F:\Sled Data\Digital Photos\2012 JPEGS\THOR PRE TEST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700" y="1697829"/>
            <a:ext cx="4086225" cy="30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6825"/>
            <a:ext cx="4838700" cy="4924425"/>
          </a:xfrm>
        </p:spPr>
        <p:txBody>
          <a:bodyPr/>
          <a:lstStyle/>
          <a:p>
            <a:r>
              <a:rPr lang="en-US" sz="2300" dirty="0"/>
              <a:t>While this instrumentation would greatly increase the types of injuries </a:t>
            </a:r>
            <a:r>
              <a:rPr lang="en-US" sz="2300" dirty="0" smtClean="0"/>
              <a:t>that </a:t>
            </a:r>
            <a:r>
              <a:rPr lang="en-US" sz="2300" dirty="0"/>
              <a:t>could be predicted, it was excluded after visual inspection of the internal </a:t>
            </a:r>
            <a:r>
              <a:rPr lang="en-US" sz="2300" dirty="0" smtClean="0"/>
              <a:t>structures.</a:t>
            </a:r>
          </a:p>
          <a:p>
            <a:r>
              <a:rPr lang="en-US" sz="2300" dirty="0" smtClean="0"/>
              <a:t>Extensive </a:t>
            </a:r>
            <a:r>
              <a:rPr lang="en-US" sz="2300" dirty="0"/>
              <a:t>damage to the instrumentation and the lumbar spine element would likely occur during any test that induced lateral or forward flexion at the lumbar.</a:t>
            </a:r>
            <a:endParaRPr lang="en-US" sz="2300" dirty="0" smtClean="0"/>
          </a:p>
        </p:txBody>
      </p:sp>
      <p:pic>
        <p:nvPicPr>
          <p:cNvPr id="1026" name="Picture 2" descr="Y:\Projects\ObliqueSeats\TCRG Project\CAMI Tests\Thor\Range of Motion\Full Res Photos\DSCN21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8799" y="1648047"/>
            <a:ext cx="4310770" cy="356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6" y="1142997"/>
            <a:ext cx="5181600" cy="4391025"/>
          </a:xfrm>
        </p:spPr>
        <p:txBody>
          <a:bodyPr/>
          <a:lstStyle/>
          <a:p>
            <a:r>
              <a:rPr lang="en-US" sz="2400" dirty="0"/>
              <a:t>At CAMI’s request, the SAE Seat Committee conducted an industry survey to determine typical oblique seat configurations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Based on the information received, a rigid couch was configured to reflect two seat configurations and permit orientation at thirty and forty-five degrees with respect to the aircraft center line.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2575" y="1419223"/>
            <a:ext cx="366712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1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Hybrid II was selected for the initial tests to </a:t>
            </a:r>
            <a:r>
              <a:rPr lang="en-US" sz="2400" dirty="0" smtClean="0"/>
              <a:t>explore </a:t>
            </a:r>
            <a:r>
              <a:rPr lang="en-US" sz="2400" dirty="0"/>
              <a:t>the likely occupant </a:t>
            </a:r>
            <a:r>
              <a:rPr lang="en-US" sz="2400" dirty="0" smtClean="0"/>
              <a:t>kinematics.</a:t>
            </a:r>
          </a:p>
          <a:p>
            <a:r>
              <a:rPr lang="en-US" sz="2400" dirty="0" smtClean="0"/>
              <a:t>Given the unknown loading conditions, the Hybrid II is more durable than the FAA-Hybrid III.</a:t>
            </a:r>
          </a:p>
          <a:p>
            <a:r>
              <a:rPr lang="en-US" sz="2400" dirty="0"/>
              <a:t>For the second phase of </a:t>
            </a:r>
            <a:r>
              <a:rPr lang="en-US" sz="2400" dirty="0" smtClean="0"/>
              <a:t>testing, </a:t>
            </a:r>
            <a:r>
              <a:rPr lang="en-US" sz="2400" dirty="0"/>
              <a:t>the FAA-Hybrid III was selected because of its expanded set of </a:t>
            </a:r>
            <a:r>
              <a:rPr lang="en-US" sz="2400" dirty="0" smtClean="0"/>
              <a:t>instrumentation, </a:t>
            </a:r>
            <a:r>
              <a:rPr lang="en-US" sz="2400" dirty="0"/>
              <a:t>which allows a greater ability to measure potential injury risks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Tests were completed using the deceleration sled with the 16 G, 44 feet per second impact severity defined in 14 CFR 25.562.</a:t>
            </a:r>
          </a:p>
        </p:txBody>
      </p:sp>
    </p:spTree>
    <p:extLst>
      <p:ext uri="{BB962C8B-B14F-4D97-AF65-F5344CB8AC3E}">
        <p14:creationId xmlns:p14="http://schemas.microsoft.com/office/powerpoint/2010/main" val="7609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1247775"/>
            <a:ext cx="4527032" cy="469205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Emulates scenario where an occupant is seated next to an interior feature that is rigid below the armrest level down to the floor and very flexible above it.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Interior feature emulated by rigid half wall.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ATD restrained using a conventional belt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Legs restrained laterally at the ankles with belt webbing.</a:t>
            </a:r>
            <a:endParaRPr lang="en-US" sz="2400" dirty="0"/>
          </a:p>
        </p:txBody>
      </p:sp>
      <p:pic>
        <p:nvPicPr>
          <p:cNvPr id="4" name="Picture 5" descr="DSCN2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275" y="1247775"/>
            <a:ext cx="40989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893" y="965200"/>
            <a:ext cx="8050213" cy="43910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Hybrid II </a:t>
            </a:r>
            <a:r>
              <a:rPr lang="en-US" dirty="0"/>
              <a:t>Interaction With Rigid Half Wall</a:t>
            </a:r>
          </a:p>
        </p:txBody>
      </p:sp>
      <p:pic>
        <p:nvPicPr>
          <p:cNvPr id="4" name="A12021_FwP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3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3827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15913"/>
            <a:ext cx="8472488" cy="609600"/>
          </a:xfrm>
        </p:spPr>
        <p:txBody>
          <a:bodyPr/>
          <a:lstStyle/>
          <a:p>
            <a:r>
              <a:rPr lang="en-US" dirty="0"/>
              <a:t>Configuration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5775" y="984250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FAA-Hybrid III Interaction With Rigid Half Wall</a:t>
            </a:r>
            <a:endParaRPr lang="en-US" dirty="0"/>
          </a:p>
        </p:txBody>
      </p:sp>
      <p:pic>
        <p:nvPicPr>
          <p:cNvPr id="5" name="A12025_FwP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827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48795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668" y="944600"/>
            <a:ext cx="8050213" cy="4391025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Existing ATDs</a:t>
            </a:r>
          </a:p>
          <a:p>
            <a:r>
              <a:rPr lang="en-US" dirty="0" smtClean="0"/>
              <a:t>THOR</a:t>
            </a:r>
          </a:p>
          <a:p>
            <a:r>
              <a:rPr lang="en-US" dirty="0"/>
              <a:t>Test Set-Up</a:t>
            </a:r>
          </a:p>
          <a:p>
            <a:r>
              <a:rPr lang="en-US" dirty="0" smtClean="0"/>
              <a:t>Configuration 1</a:t>
            </a:r>
          </a:p>
          <a:p>
            <a:r>
              <a:rPr lang="en-US" dirty="0" smtClean="0"/>
              <a:t>Configuration 2</a:t>
            </a:r>
          </a:p>
          <a:p>
            <a:r>
              <a:rPr lang="en-US" dirty="0"/>
              <a:t>Oblique Testing Hardware Failures</a:t>
            </a:r>
            <a:endParaRPr lang="en-US" dirty="0" smtClean="0"/>
          </a:p>
          <a:p>
            <a:r>
              <a:rPr lang="en-US" dirty="0" smtClean="0"/>
              <a:t>Specialized Instrumentation</a:t>
            </a:r>
          </a:p>
          <a:p>
            <a:r>
              <a:rPr lang="en-US" dirty="0" smtClean="0"/>
              <a:t>Injuries</a:t>
            </a:r>
          </a:p>
          <a:p>
            <a:r>
              <a:rPr lang="en-US" dirty="0" smtClean="0"/>
              <a:t>Future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15913"/>
            <a:ext cx="8472488" cy="609600"/>
          </a:xfrm>
        </p:spPr>
        <p:txBody>
          <a:bodyPr/>
          <a:lstStyle/>
          <a:p>
            <a:r>
              <a:rPr lang="en-US" dirty="0"/>
              <a:t>Configuration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5775" y="984250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FAA-Hybrid III Interaction With Rigid Half Wall</a:t>
            </a:r>
            <a:endParaRPr lang="en-US" dirty="0"/>
          </a:p>
        </p:txBody>
      </p:sp>
      <p:pic>
        <p:nvPicPr>
          <p:cNvPr id="3" name="A12025_FvP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2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81125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Emulates a scenario where </a:t>
            </a:r>
            <a:r>
              <a:rPr lang="en-US" sz="2400" dirty="0"/>
              <a:t>occupant </a:t>
            </a:r>
            <a:r>
              <a:rPr lang="en-US" sz="2400" dirty="0" smtClean="0"/>
              <a:t>is seated </a:t>
            </a:r>
            <a:r>
              <a:rPr lang="en-US" sz="2400" dirty="0"/>
              <a:t>next to </a:t>
            </a:r>
            <a:r>
              <a:rPr lang="en-US" sz="2400" dirty="0" smtClean="0"/>
              <a:t>an </a:t>
            </a:r>
            <a:r>
              <a:rPr lang="en-US" sz="2400" dirty="0"/>
              <a:t>interior feature that restricts the motion of the legs and pelvis, but not the upper torso.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ATD </a:t>
            </a:r>
            <a:r>
              <a:rPr lang="en-US" sz="2400" dirty="0"/>
              <a:t>restrained using both a conventional belt and a body-centered lap </a:t>
            </a:r>
            <a:r>
              <a:rPr lang="en-US" sz="2400" dirty="0" smtClean="0"/>
              <a:t>belt </a:t>
            </a:r>
            <a:r>
              <a:rPr lang="en-US" sz="2400" dirty="0"/>
              <a:t>(</a:t>
            </a:r>
            <a:r>
              <a:rPr lang="en-US" sz="2400" dirty="0" smtClean="0"/>
              <a:t>no </a:t>
            </a:r>
            <a:r>
              <a:rPr lang="en-US" sz="2400" dirty="0"/>
              <a:t>shoulder strap</a:t>
            </a:r>
            <a:r>
              <a:rPr lang="en-US" sz="2400" dirty="0" smtClean="0"/>
              <a:t>).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Legs restrained laterally at the thighs and ankles with </a:t>
            </a:r>
            <a:r>
              <a:rPr lang="en-US" sz="2400" dirty="0" smtClean="0"/>
              <a:t>belt webbing</a:t>
            </a:r>
            <a:r>
              <a:rPr lang="en-US" sz="2400" dirty="0"/>
              <a:t>.</a:t>
            </a:r>
          </a:p>
        </p:txBody>
      </p:sp>
      <p:pic>
        <p:nvPicPr>
          <p:cNvPr id="10244" name="Picture 4" descr="DSCN23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43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5774" y="9366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FAA-Hybrid III Pelvis and Leg Motion Limited</a:t>
            </a:r>
            <a:endParaRPr lang="en-US" dirty="0"/>
          </a:p>
        </p:txBody>
      </p:sp>
      <p:pic>
        <p:nvPicPr>
          <p:cNvPr id="3" name="A12027_FwP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1944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5774" y="9366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Hybrid III Pelvis and Leg Motion Limited</a:t>
            </a:r>
            <a:endParaRPr lang="en-US" dirty="0"/>
          </a:p>
        </p:txBody>
      </p:sp>
      <p:pic>
        <p:nvPicPr>
          <p:cNvPr id="5" name="A12027_FvP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818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Oblique Testing Hardware Failures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6" y="1460500"/>
            <a:ext cx="4914898" cy="4391025"/>
          </a:xfrm>
        </p:spPr>
        <p:txBody>
          <a:bodyPr/>
          <a:lstStyle/>
          <a:p>
            <a:r>
              <a:rPr lang="en-US" sz="3200" dirty="0" smtClean="0"/>
              <a:t>FAA-Hybrid III tested with rigid half wall at 45° </a:t>
            </a:r>
          </a:p>
          <a:p>
            <a:r>
              <a:rPr lang="en-US" sz="3200" dirty="0" smtClean="0"/>
              <a:t>Humerus </a:t>
            </a:r>
            <a:r>
              <a:rPr lang="en-US" sz="3200" dirty="0"/>
              <a:t>broke </a:t>
            </a:r>
            <a:r>
              <a:rPr lang="en-US" sz="3200" dirty="0" smtClean="0"/>
              <a:t>during </a:t>
            </a:r>
            <a:r>
              <a:rPr lang="en-US" sz="3200" dirty="0"/>
              <a:t>first </a:t>
            </a:r>
            <a:r>
              <a:rPr lang="en-US" sz="3200" dirty="0" smtClean="0"/>
              <a:t>test.</a:t>
            </a:r>
          </a:p>
        </p:txBody>
      </p:sp>
      <p:pic>
        <p:nvPicPr>
          <p:cNvPr id="1026" name="Picture 2" descr="F:\Sled Data\Digital Photos\2012 JPEGS\A12025_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5874" y="1590675"/>
            <a:ext cx="3855179" cy="39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Oblique Testing Hardware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6" y="1460500"/>
            <a:ext cx="4914898" cy="4391025"/>
          </a:xfrm>
        </p:spPr>
        <p:txBody>
          <a:bodyPr/>
          <a:lstStyle/>
          <a:p>
            <a:r>
              <a:rPr lang="en-US" dirty="0" smtClean="0"/>
              <a:t>FAA-Hybrid III tested </a:t>
            </a:r>
            <a:r>
              <a:rPr lang="en-US" dirty="0"/>
              <a:t>with </a:t>
            </a:r>
            <a:r>
              <a:rPr lang="en-US" dirty="0" smtClean="0"/>
              <a:t>rigid half wall at </a:t>
            </a:r>
            <a:r>
              <a:rPr lang="en-US" dirty="0"/>
              <a:t>45</a:t>
            </a:r>
            <a:r>
              <a:rPr lang="en-US" dirty="0" smtClean="0"/>
              <a:t>°. </a:t>
            </a:r>
            <a:endParaRPr lang="en-US" dirty="0"/>
          </a:p>
          <a:p>
            <a:r>
              <a:rPr lang="en-US" dirty="0" smtClean="0"/>
              <a:t>Failure </a:t>
            </a:r>
            <a:r>
              <a:rPr lang="en-US" dirty="0"/>
              <a:t>of both </a:t>
            </a:r>
            <a:r>
              <a:rPr lang="en-US" dirty="0" smtClean="0"/>
              <a:t>clavicles during second test. </a:t>
            </a:r>
          </a:p>
          <a:p>
            <a:pPr lvl="1"/>
            <a:r>
              <a:rPr lang="en-US" dirty="0" smtClean="0"/>
              <a:t>Humerus replaced between tests. </a:t>
            </a:r>
          </a:p>
          <a:p>
            <a:r>
              <a:rPr lang="en-US" dirty="0"/>
              <a:t>Estimated failure force = </a:t>
            </a:r>
            <a:r>
              <a:rPr lang="en-US" dirty="0" smtClean="0"/>
              <a:t>1,350 </a:t>
            </a:r>
            <a:r>
              <a:rPr lang="en-US" dirty="0" err="1"/>
              <a:t>lbs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1481138"/>
            <a:ext cx="40417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9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Oblique Testing Hardware Failures</a:t>
            </a:r>
          </a:p>
        </p:txBody>
      </p:sp>
      <p:pic>
        <p:nvPicPr>
          <p:cNvPr id="3074" name="Picture 2" descr="F:\Sled Data\Digital Photos\2012 JPEGS\A12026_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62175"/>
            <a:ext cx="4514848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Sled Data\Digital Photos\2012 JPEGS\A12026_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2162175"/>
            <a:ext cx="4514850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128587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FAA-Hybrid III clavicle failure.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Instrumentation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Angular </a:t>
            </a:r>
            <a:r>
              <a:rPr lang="en-US" dirty="0" smtClean="0"/>
              <a:t>rate sensors used </a:t>
            </a:r>
            <a:r>
              <a:rPr lang="en-US" dirty="0"/>
              <a:t>to track body segment orientation.</a:t>
            </a:r>
          </a:p>
          <a:p>
            <a:pPr>
              <a:lnSpc>
                <a:spcPct val="90000"/>
              </a:lnSpc>
            </a:pPr>
            <a:r>
              <a:rPr lang="en-US" dirty="0"/>
              <a:t>Mounted coincident with linear accelerometers</a:t>
            </a:r>
          </a:p>
        </p:txBody>
      </p:sp>
      <p:pic>
        <p:nvPicPr>
          <p:cNvPr id="18437" name="Picture 5" descr="DSCN23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50" y="1485900"/>
            <a:ext cx="4648200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Instrumentation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926" y="1164708"/>
            <a:ext cx="8594148" cy="914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Angular </a:t>
            </a:r>
            <a:r>
              <a:rPr lang="en-US" sz="2400" dirty="0"/>
              <a:t>velocity of each major body </a:t>
            </a:r>
            <a:r>
              <a:rPr lang="en-US" sz="2400" dirty="0" smtClean="0"/>
              <a:t>segment can be used to derive </a:t>
            </a:r>
            <a:r>
              <a:rPr lang="en-US" sz="2400" dirty="0"/>
              <a:t>the relative orientation </a:t>
            </a:r>
            <a:r>
              <a:rPr lang="en-US" sz="2400" dirty="0" smtClean="0"/>
              <a:t>throughout </a:t>
            </a:r>
            <a:r>
              <a:rPr lang="en-US" sz="2400" dirty="0"/>
              <a:t>the impact.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250356"/>
              </p:ext>
            </p:extLst>
          </p:nvPr>
        </p:nvGraphicFramePr>
        <p:xfrm>
          <a:off x="95002" y="2238415"/>
          <a:ext cx="4465122" cy="368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905167"/>
              </p:ext>
            </p:extLst>
          </p:nvPr>
        </p:nvGraphicFramePr>
        <p:xfrm>
          <a:off x="4595751" y="2225449"/>
          <a:ext cx="4465122" cy="3700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67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Instrumentation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3787"/>
            <a:ext cx="3230087" cy="467887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Difference in absolute </a:t>
            </a:r>
            <a:r>
              <a:rPr lang="en-US" sz="2400" dirty="0" smtClean="0"/>
              <a:t>angular positions yield </a:t>
            </a:r>
            <a:r>
              <a:rPr lang="en-US" sz="2400" dirty="0"/>
              <a:t>the relative angle between the two body </a:t>
            </a:r>
            <a:r>
              <a:rPr lang="en-US" sz="2400" dirty="0" smtClean="0"/>
              <a:t>segments.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Rotation </a:t>
            </a:r>
            <a:r>
              <a:rPr lang="en-US" sz="2400" dirty="0" smtClean="0"/>
              <a:t>in </a:t>
            </a:r>
            <a:r>
              <a:rPr lang="en-US" sz="2400" dirty="0"/>
              <a:t>all three directions must be combined to determine the relative orientation in 3 dimensions.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319338"/>
              </p:ext>
            </p:extLst>
          </p:nvPr>
        </p:nvGraphicFramePr>
        <p:xfrm>
          <a:off x="3289465" y="1365663"/>
          <a:ext cx="5854534" cy="4512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64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" y="1155700"/>
            <a:ext cx="8686800" cy="4391025"/>
          </a:xfrm>
        </p:spPr>
        <p:txBody>
          <a:bodyPr/>
          <a:lstStyle/>
          <a:p>
            <a:r>
              <a:rPr lang="en-US" sz="2400" dirty="0"/>
              <a:t>Transport category passenger seats continue to evolve, with the latest development being a partially enclosed (pod) seat that is oriented obliquely with respect to the aircraft </a:t>
            </a:r>
            <a:r>
              <a:rPr lang="en-US" sz="2400" dirty="0" smtClean="0"/>
              <a:t>centerline, </a:t>
            </a:r>
            <a:r>
              <a:rPr lang="en-US" sz="2400" dirty="0"/>
              <a:t>in what is commonly referred to as a “herringbone” arrangement.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5" y="3085167"/>
            <a:ext cx="5219700" cy="293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2325" y="574202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Delta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96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Instrumentation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199408"/>
            <a:ext cx="3265714" cy="482138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Application of this technology may allow evaluation of spinal loads relative to spinal twist and flexion.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Once validated, this procedure could provide crucial data since injury tolerance may be linked to </a:t>
            </a:r>
            <a:r>
              <a:rPr lang="en-US" sz="2400" dirty="0" smtClean="0"/>
              <a:t>spinal misalignment</a:t>
            </a:r>
            <a:r>
              <a:rPr lang="en-US" sz="2400" dirty="0"/>
              <a:t>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969755"/>
              </p:ext>
            </p:extLst>
          </p:nvPr>
        </p:nvGraphicFramePr>
        <p:xfrm>
          <a:off x="3241964" y="1104405"/>
          <a:ext cx="5771839" cy="487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77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Abbreviated Injury Scale (AIS) is </a:t>
            </a:r>
            <a:r>
              <a:rPr lang="en-US" dirty="0"/>
              <a:t>an anatomical-based coding system created by the Association for the Advancement of Automotive Medicine to classify and describe the severity of specific individual injuries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AIS is ranked on a scale from 1 to 6, with 1 being minor and 6 being fatal.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88" y="1231756"/>
            <a:ext cx="8050213" cy="4391025"/>
          </a:xfrm>
        </p:spPr>
        <p:txBody>
          <a:bodyPr/>
          <a:lstStyle/>
          <a:p>
            <a:r>
              <a:rPr lang="en-US" dirty="0" smtClean="0"/>
              <a:t>Head Injury Criteria (HIC) is the maximum integral value of the head acceleration. </a:t>
            </a:r>
          </a:p>
          <a:p>
            <a:r>
              <a:rPr lang="en-US" dirty="0" smtClean="0"/>
              <a:t>The only head contact in this test series was body-to-body, which is not a pass/fail criteria.</a:t>
            </a:r>
          </a:p>
          <a:p>
            <a:r>
              <a:rPr lang="en-US" dirty="0" smtClean="0"/>
              <a:t>However, the observed contact suggests potential injury.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325" y="4602966"/>
            <a:ext cx="4759513" cy="122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6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Neck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508125"/>
            <a:ext cx="8961120" cy="2447187"/>
          </a:xfrm>
        </p:spPr>
        <p:txBody>
          <a:bodyPr/>
          <a:lstStyle/>
          <a:p>
            <a:r>
              <a:rPr lang="en-US" dirty="0" smtClean="0"/>
              <a:t>Normalized </a:t>
            </a:r>
            <a:r>
              <a:rPr lang="en-US" dirty="0"/>
              <a:t>neck injury criteria (</a:t>
            </a:r>
            <a:r>
              <a:rPr lang="en-US" dirty="0" err="1"/>
              <a:t>N</a:t>
            </a:r>
            <a:r>
              <a:rPr lang="en-US" baseline="-25000" dirty="0" err="1"/>
              <a:t>ij</a:t>
            </a:r>
            <a:r>
              <a:rPr lang="en-US" dirty="0"/>
              <a:t>) was </a:t>
            </a:r>
            <a:r>
              <a:rPr lang="en-US" dirty="0" smtClean="0"/>
              <a:t>used to evaluate neck injury risk in fore-aft loading.</a:t>
            </a:r>
            <a:endParaRPr lang="en-US" dirty="0"/>
          </a:p>
          <a:p>
            <a:r>
              <a:rPr lang="en-US" dirty="0" smtClean="0"/>
              <a:t>Not currently </a:t>
            </a:r>
            <a:r>
              <a:rPr lang="en-US" dirty="0"/>
              <a:t>used in aviation </a:t>
            </a:r>
            <a:r>
              <a:rPr lang="en-US" dirty="0" smtClean="0"/>
              <a:t>testing </a:t>
            </a:r>
            <a:r>
              <a:rPr lang="en-US" dirty="0"/>
              <a:t>but a limit of 1 is called out in automotive testing (FMVSS 208).</a:t>
            </a:r>
          </a:p>
        </p:txBody>
      </p:sp>
      <p:pic>
        <p:nvPicPr>
          <p:cNvPr id="5123" name="Picture 3" descr="C:\Users\AAM630AT\Pictures\Nij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490" y="4079177"/>
            <a:ext cx="2183446" cy="10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149598"/>
              </p:ext>
            </p:extLst>
          </p:nvPr>
        </p:nvGraphicFramePr>
        <p:xfrm>
          <a:off x="3771901" y="3822744"/>
          <a:ext cx="4194052" cy="1530305"/>
        </p:xfrm>
        <a:graphic>
          <a:graphicData uri="http://schemas.openxmlformats.org/drawingml/2006/table">
            <a:tbl>
              <a:tblPr/>
              <a:tblGrid>
                <a:gridCol w="1333499"/>
                <a:gridCol w="1205603"/>
                <a:gridCol w="1654950"/>
              </a:tblGrid>
              <a:tr h="30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Half Wall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 Neck Nij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16954" y="5708839"/>
            <a:ext cx="3707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Federal Motor Vehicle Safety Standard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57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Neck 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165225"/>
            <a:ext cx="8050213" cy="4391025"/>
          </a:xfrm>
        </p:spPr>
        <p:txBody>
          <a:bodyPr/>
          <a:lstStyle/>
          <a:p>
            <a:r>
              <a:rPr lang="en-US" sz="2400" dirty="0" smtClean="0"/>
              <a:t>FAA-sponsored research indicates a strong correlation between neck tension applied by inertial forces and neck injury during lateral loading. </a:t>
            </a:r>
          </a:p>
          <a:p>
            <a:r>
              <a:rPr lang="en-US" sz="2400" dirty="0" smtClean="0"/>
              <a:t>An axial neck tension limit of 405 </a:t>
            </a:r>
            <a:r>
              <a:rPr lang="en-US" sz="2400" dirty="0" err="1" smtClean="0"/>
              <a:t>lbs</a:t>
            </a:r>
            <a:r>
              <a:rPr lang="en-US" sz="2400" dirty="0" smtClean="0"/>
              <a:t> represents a 25% risk of a severe (AIS 3+) neck injury.</a:t>
            </a:r>
          </a:p>
          <a:p>
            <a:r>
              <a:rPr lang="en-US" sz="2400" dirty="0"/>
              <a:t>A moment of </a:t>
            </a:r>
            <a:r>
              <a:rPr lang="en-US" sz="2400" dirty="0" smtClean="0"/>
              <a:t>1,018 </a:t>
            </a:r>
            <a:r>
              <a:rPr lang="en-US" sz="2400" dirty="0"/>
              <a:t>in-</a:t>
            </a:r>
            <a:r>
              <a:rPr lang="en-US" sz="2400" dirty="0" err="1"/>
              <a:t>lb</a:t>
            </a:r>
            <a:r>
              <a:rPr lang="en-US" sz="2400" dirty="0"/>
              <a:t> measure can be considered a threshold below which neck injury is not expected. </a:t>
            </a:r>
            <a:endParaRPr lang="en-US" sz="2400" dirty="0" smtClean="0"/>
          </a:p>
          <a:p>
            <a:r>
              <a:rPr lang="en-US" sz="2400" dirty="0" smtClean="0"/>
              <a:t>A resultant shear (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xy</a:t>
            </a:r>
            <a:r>
              <a:rPr lang="en-US" sz="2400" dirty="0" smtClean="0"/>
              <a:t>) limit of 185 </a:t>
            </a:r>
            <a:r>
              <a:rPr lang="en-US" sz="2400" dirty="0" err="1" smtClean="0"/>
              <a:t>lb</a:t>
            </a:r>
            <a:r>
              <a:rPr lang="en-US" sz="2400" dirty="0" smtClean="0"/>
              <a:t> represents a 25% risk of a </a:t>
            </a:r>
            <a:r>
              <a:rPr lang="en-US" sz="2400" dirty="0"/>
              <a:t>severe (AIS 3+) neck </a:t>
            </a:r>
            <a:r>
              <a:rPr lang="en-US" sz="2400" dirty="0" smtClean="0"/>
              <a:t>injury.</a:t>
            </a:r>
          </a:p>
          <a:p>
            <a:r>
              <a:rPr lang="en-US" sz="2400" dirty="0" smtClean="0"/>
              <a:t>These limits are based upon ES-2re data and only for the upper neck load cell.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37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Neck Injuries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815" y="1705197"/>
            <a:ext cx="846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/>
              <a:t>Values for the FAA-Hybrid III, using the ES-2re limits for which a transfer function is not yet defined. 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1" y="3134832"/>
            <a:ext cx="82613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to Body Contact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8" t="29573" r="5160" b="9203"/>
          <a:stretch/>
        </p:blipFill>
        <p:spPr bwMode="auto">
          <a:xfrm>
            <a:off x="4976038" y="1552353"/>
            <a:ext cx="4348716" cy="380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32" y="1552353"/>
            <a:ext cx="5227836" cy="379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4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Lumbar 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079500"/>
            <a:ext cx="8050213" cy="4391025"/>
          </a:xfrm>
        </p:spPr>
        <p:txBody>
          <a:bodyPr/>
          <a:lstStyle/>
          <a:p>
            <a:r>
              <a:rPr lang="en-US" sz="2400" b="0" dirty="0"/>
              <a:t>Axial compression limit is </a:t>
            </a:r>
            <a:r>
              <a:rPr lang="en-US" sz="2400" b="0" dirty="0" smtClean="0"/>
              <a:t>1,500 </a:t>
            </a:r>
            <a:r>
              <a:rPr lang="en-US" sz="2400" b="0" dirty="0" err="1" smtClean="0"/>
              <a:t>lb</a:t>
            </a:r>
            <a:r>
              <a:rPr lang="en-US" sz="2400" b="0" dirty="0" smtClean="0"/>
              <a:t> </a:t>
            </a:r>
            <a:r>
              <a:rPr lang="en-US" sz="2400" b="0" dirty="0"/>
              <a:t>(9% risk of a detectable spinal injury</a:t>
            </a:r>
            <a:r>
              <a:rPr lang="en-US" sz="2400" b="0" dirty="0" smtClean="0"/>
              <a:t>).</a:t>
            </a:r>
          </a:p>
          <a:p>
            <a:r>
              <a:rPr lang="en-US" sz="2400" b="0" dirty="0"/>
              <a:t>Maximum tensile loads were significantly higher than the compressive limit</a:t>
            </a:r>
            <a:r>
              <a:rPr lang="en-US" sz="2400" b="0" dirty="0" smtClean="0"/>
              <a:t>.</a:t>
            </a:r>
          </a:p>
          <a:p>
            <a:r>
              <a:rPr lang="en-US" sz="2400" b="0" dirty="0"/>
              <a:t>Tension and compression injury values </a:t>
            </a:r>
            <a:r>
              <a:rPr lang="en-US" sz="2400" dirty="0" smtClean="0"/>
              <a:t>could be </a:t>
            </a:r>
            <a:r>
              <a:rPr lang="en-US" sz="2400" b="0" dirty="0"/>
              <a:t>similar (true for the upper spine, i.e. the neck</a:t>
            </a:r>
            <a:r>
              <a:rPr lang="en-US" sz="2400" b="0" dirty="0" smtClean="0"/>
              <a:t>).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450634"/>
            <a:ext cx="721836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Injury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92" y="1348634"/>
            <a:ext cx="7921257" cy="4391025"/>
          </a:xfrm>
        </p:spPr>
        <p:txBody>
          <a:bodyPr/>
          <a:lstStyle/>
          <a:p>
            <a:r>
              <a:rPr lang="en-US" dirty="0" smtClean="0"/>
              <a:t>The FAA-Hybrid III was outfitted with a 5-axis load cell at the T-12 location, which measures moment and tension for the mid spine.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Heliosafe</a:t>
            </a:r>
            <a:r>
              <a:rPr lang="en-US" dirty="0" smtClean="0"/>
              <a:t> modification allows for the reintroduction of the Hybrid III chest potentiometer to measure deflection, which is an injury criterion in FMVSS 208.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64" y="1456690"/>
            <a:ext cx="8050213" cy="4391025"/>
          </a:xfrm>
        </p:spPr>
        <p:txBody>
          <a:bodyPr/>
          <a:lstStyle/>
          <a:p>
            <a:r>
              <a:rPr lang="en-US" sz="2400" dirty="0"/>
              <a:t>This test series demonstrated that there are many </a:t>
            </a:r>
            <a:r>
              <a:rPr lang="en-US" sz="2400" dirty="0" smtClean="0"/>
              <a:t>potential injury </a:t>
            </a:r>
            <a:r>
              <a:rPr lang="en-US" sz="2400" dirty="0"/>
              <a:t>risks that </a:t>
            </a:r>
            <a:r>
              <a:rPr lang="en-US" sz="2400" dirty="0" smtClean="0"/>
              <a:t>can </a:t>
            </a:r>
            <a:r>
              <a:rPr lang="en-US" sz="2400" dirty="0"/>
              <a:t>occur when an occupant flails in an oblique orientation. </a:t>
            </a:r>
            <a:endParaRPr lang="en-US" sz="2400" dirty="0" smtClean="0"/>
          </a:p>
          <a:p>
            <a:r>
              <a:rPr lang="en-US" sz="2400" dirty="0" smtClean="0"/>
              <a:t>Potential </a:t>
            </a:r>
            <a:r>
              <a:rPr lang="en-US" sz="2400" dirty="0"/>
              <a:t>injuries </a:t>
            </a:r>
            <a:r>
              <a:rPr lang="en-US" sz="2400" dirty="0" smtClean="0"/>
              <a:t>include:</a:t>
            </a:r>
          </a:p>
          <a:p>
            <a:pPr lvl="1"/>
            <a:r>
              <a:rPr lang="en-US" sz="2000" dirty="0" smtClean="0"/>
              <a:t>Fractures </a:t>
            </a:r>
            <a:r>
              <a:rPr lang="en-US" sz="2000" dirty="0"/>
              <a:t>to the sternum, pelvis, and ribs due to contact with a </a:t>
            </a:r>
            <a:r>
              <a:rPr lang="en-US" sz="2000" dirty="0" smtClean="0"/>
              <a:t>structure.</a:t>
            </a:r>
          </a:p>
          <a:p>
            <a:pPr lvl="1"/>
            <a:r>
              <a:rPr lang="en-US" sz="2000" dirty="0" smtClean="0"/>
              <a:t>Leg </a:t>
            </a:r>
            <a:r>
              <a:rPr lang="en-US" sz="2000" dirty="0"/>
              <a:t>fractures due to inertial </a:t>
            </a:r>
            <a:r>
              <a:rPr lang="en-US" sz="2000" dirty="0" smtClean="0"/>
              <a:t>loading.</a:t>
            </a:r>
          </a:p>
          <a:p>
            <a:pPr lvl="1"/>
            <a:r>
              <a:rPr lang="en-US" sz="2000" dirty="0" smtClean="0"/>
              <a:t>Head </a:t>
            </a:r>
            <a:r>
              <a:rPr lang="en-US" sz="2000" dirty="0"/>
              <a:t>and neck injuries due to either direct contact or inertial loading. 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593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14" y="1335881"/>
            <a:ext cx="4391024" cy="4391025"/>
          </a:xfrm>
        </p:spPr>
        <p:txBody>
          <a:bodyPr/>
          <a:lstStyle/>
          <a:p>
            <a:r>
              <a:rPr lang="en-US" dirty="0" smtClean="0"/>
              <a:t>Forward-facing </a:t>
            </a:r>
            <a:r>
              <a:rPr lang="en-US" dirty="0"/>
              <a:t>seats are defined as </a:t>
            </a:r>
            <a:r>
              <a:rPr lang="en-US" dirty="0" smtClean="0"/>
              <a:t>being </a:t>
            </a:r>
            <a:r>
              <a:rPr lang="en-US" dirty="0"/>
              <a:t>oriented 18° or less with respect to aircraft </a:t>
            </a:r>
            <a:r>
              <a:rPr lang="en-US" dirty="0" smtClean="0"/>
              <a:t>centerline</a:t>
            </a:r>
            <a:r>
              <a:rPr lang="en-US" dirty="0"/>
              <a:t>.</a:t>
            </a:r>
          </a:p>
          <a:p>
            <a:r>
              <a:rPr lang="en-US" dirty="0" smtClean="0"/>
              <a:t>Side-facing </a:t>
            </a:r>
            <a:r>
              <a:rPr lang="en-US" dirty="0"/>
              <a:t>seats are defined as oriented 19° to 90° with respect to the aircraft centerline.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38" y="1914525"/>
            <a:ext cx="4554561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4310" y="5148263"/>
            <a:ext cx="969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US Airways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33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essentially a combination of the risks of both a purely </a:t>
            </a:r>
            <a:r>
              <a:rPr lang="en-US" dirty="0" smtClean="0"/>
              <a:t>side-facing </a:t>
            </a:r>
            <a:r>
              <a:rPr lang="en-US" dirty="0"/>
              <a:t>occupant and a purely </a:t>
            </a:r>
            <a:r>
              <a:rPr lang="en-US" dirty="0" smtClean="0"/>
              <a:t>forward-facing occupant.</a:t>
            </a:r>
          </a:p>
          <a:p>
            <a:r>
              <a:rPr lang="en-US" dirty="0"/>
              <a:t>The fully instrumented </a:t>
            </a:r>
            <a:r>
              <a:rPr lang="en-US" dirty="0" smtClean="0"/>
              <a:t>FAA-Hybrid III </a:t>
            </a:r>
            <a:r>
              <a:rPr lang="en-US" dirty="0"/>
              <a:t>was able to measure parameters that can be used to predict some of the potential </a:t>
            </a:r>
            <a:r>
              <a:rPr lang="en-US" dirty="0" smtClean="0"/>
              <a:t>injuries; of </a:t>
            </a:r>
            <a:r>
              <a:rPr lang="en-US" dirty="0"/>
              <a:t>the available </a:t>
            </a:r>
            <a:r>
              <a:rPr lang="en-US" dirty="0" smtClean="0"/>
              <a:t>dummies, it </a:t>
            </a:r>
            <a:r>
              <a:rPr lang="en-US" dirty="0"/>
              <a:t>is the best choice for oblique seat research </a:t>
            </a:r>
            <a:r>
              <a:rPr lang="en-US" dirty="0" smtClean="0"/>
              <a:t>tests at this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88" y="1093456"/>
            <a:ext cx="8718698" cy="437168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follow-on </a:t>
            </a:r>
            <a:r>
              <a:rPr lang="en-US" dirty="0"/>
              <a:t>study funded by the FAA is being conducted by the Medical College of Wisconsin (MCW) </a:t>
            </a:r>
            <a:r>
              <a:rPr lang="en-US" dirty="0" smtClean="0"/>
              <a:t>to </a:t>
            </a:r>
            <a:r>
              <a:rPr lang="en-US" dirty="0"/>
              <a:t>determine what specific injuries occur in these oblique orientations and develop injury criteria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CAMI and MCW work is </a:t>
            </a:r>
            <a:r>
              <a:rPr lang="en-US" dirty="0"/>
              <a:t>to support the Fire &amp; Cabin Safety Technical Community Representative Group 2011/12 Project 2: Injury Criteria for </a:t>
            </a:r>
            <a:r>
              <a:rPr lang="en-US" dirty="0" smtClean="0"/>
              <a:t>Obliquely-Oriented </a:t>
            </a:r>
            <a:r>
              <a:rPr lang="en-US" dirty="0"/>
              <a:t>Seats.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1162049"/>
            <a:ext cx="91630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4" y="1233487"/>
            <a:ext cx="4371976" cy="4391025"/>
          </a:xfrm>
        </p:spPr>
        <p:txBody>
          <a:bodyPr/>
          <a:lstStyle/>
          <a:p>
            <a:r>
              <a:rPr lang="en-US" dirty="0" smtClean="0"/>
              <a:t>Anthropomorphic Test Devices (ATDs) are designed to perform in a relatively confined environment (automotive interiors).</a:t>
            </a:r>
          </a:p>
          <a:p>
            <a:r>
              <a:rPr lang="en-US" dirty="0" smtClean="0"/>
              <a:t>Aviation testing presents a challenge to crash testing because excessive flailing can occur.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52625"/>
            <a:ext cx="44481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584" y="4905375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 smtClean="0"/>
              <a:t>Air Canada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881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46200"/>
            <a:ext cx="8050213" cy="4391025"/>
          </a:xfrm>
        </p:spPr>
        <p:txBody>
          <a:bodyPr/>
          <a:lstStyle/>
          <a:p>
            <a:r>
              <a:rPr lang="en-US" dirty="0"/>
              <a:t>Oblique seats present a novel loading environment that may permit significant flailing and have an off-axis loading direction. </a:t>
            </a:r>
            <a:endParaRPr lang="en-US" dirty="0" smtClean="0"/>
          </a:p>
          <a:p>
            <a:r>
              <a:rPr lang="en-US" dirty="0" smtClean="0"/>
              <a:t>The current ATDs utilized are designed primarily for mostly forward- or purely side-facing applications. </a:t>
            </a:r>
          </a:p>
          <a:p>
            <a:r>
              <a:rPr lang="en-US" dirty="0"/>
              <a:t>An ATD capable of evaluating injury risks due to combined forward and lateral loading is necessary.</a:t>
            </a:r>
          </a:p>
        </p:txBody>
      </p:sp>
    </p:spTree>
    <p:extLst>
      <p:ext uri="{BB962C8B-B14F-4D97-AF65-F5344CB8AC3E}">
        <p14:creationId xmlns:p14="http://schemas.microsoft.com/office/powerpoint/2010/main" val="34175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Aviation ATDs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96" y="1508125"/>
            <a:ext cx="4063042" cy="4391025"/>
          </a:xfrm>
        </p:spPr>
        <p:txBody>
          <a:bodyPr/>
          <a:lstStyle/>
          <a:p>
            <a:r>
              <a:rPr lang="en-US" dirty="0" smtClean="0"/>
              <a:t>Hybrid II</a:t>
            </a:r>
          </a:p>
          <a:p>
            <a:pPr lvl="1"/>
            <a:r>
              <a:rPr lang="en-US" dirty="0" smtClean="0"/>
              <a:t>49CFR Part 572 B</a:t>
            </a:r>
          </a:p>
          <a:p>
            <a:pPr lvl="1"/>
            <a:r>
              <a:rPr lang="en-US" dirty="0" smtClean="0"/>
              <a:t>Instrumentation</a:t>
            </a:r>
          </a:p>
          <a:p>
            <a:pPr lvl="2"/>
            <a:r>
              <a:rPr lang="en-US" dirty="0" smtClean="0"/>
              <a:t>Accelerometers</a:t>
            </a:r>
          </a:p>
          <a:p>
            <a:pPr lvl="3"/>
            <a:r>
              <a:rPr lang="en-US" dirty="0" smtClean="0"/>
              <a:t>Head, Pelvis</a:t>
            </a:r>
          </a:p>
          <a:p>
            <a:pPr lvl="2"/>
            <a:r>
              <a:rPr lang="en-US" dirty="0" smtClean="0"/>
              <a:t>Load Cells</a:t>
            </a:r>
          </a:p>
          <a:p>
            <a:pPr lvl="3"/>
            <a:r>
              <a:rPr lang="en-US" dirty="0" smtClean="0"/>
              <a:t>Lumbar, Femur </a:t>
            </a:r>
            <a:endParaRPr lang="en-US" dirty="0"/>
          </a:p>
        </p:txBody>
      </p:sp>
      <p:pic>
        <p:nvPicPr>
          <p:cNvPr id="83970" name="Picture 2" descr="F:\Sled Data\Digital Photos\2012 JPEGS\A12011_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8867" y="1716656"/>
            <a:ext cx="4306697" cy="3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Aviation ATDs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11" y="1522472"/>
            <a:ext cx="4659599" cy="4391025"/>
          </a:xfrm>
        </p:spPr>
        <p:txBody>
          <a:bodyPr/>
          <a:lstStyle/>
          <a:p>
            <a:r>
              <a:rPr lang="en-US" dirty="0" smtClean="0"/>
              <a:t>FAA-Hybrid III</a:t>
            </a:r>
          </a:p>
          <a:p>
            <a:pPr lvl="1"/>
            <a:r>
              <a:rPr lang="en-US" dirty="0" smtClean="0"/>
              <a:t>SAE paper 1999-01-1609</a:t>
            </a:r>
          </a:p>
          <a:p>
            <a:pPr lvl="1"/>
            <a:r>
              <a:rPr lang="en-US" dirty="0" smtClean="0"/>
              <a:t>Accepted for all FAA tests using Hybrid II in AIR-100-3-3-2000</a:t>
            </a:r>
          </a:p>
          <a:p>
            <a:pPr lvl="1"/>
            <a:r>
              <a:rPr lang="en-US" dirty="0"/>
              <a:t>Instrumentation</a:t>
            </a:r>
          </a:p>
          <a:p>
            <a:pPr lvl="2"/>
            <a:r>
              <a:rPr lang="en-US" dirty="0"/>
              <a:t>Accelerometers</a:t>
            </a:r>
          </a:p>
          <a:p>
            <a:pPr lvl="3"/>
            <a:r>
              <a:rPr lang="en-US" dirty="0"/>
              <a:t>Head, Pelvis</a:t>
            </a:r>
          </a:p>
          <a:p>
            <a:pPr lvl="2"/>
            <a:r>
              <a:rPr lang="en-US" dirty="0"/>
              <a:t>Load </a:t>
            </a:r>
            <a:r>
              <a:rPr lang="en-US" dirty="0" smtClean="0"/>
              <a:t>Cells</a:t>
            </a:r>
            <a:endParaRPr lang="en-US" dirty="0"/>
          </a:p>
          <a:p>
            <a:pPr lvl="3"/>
            <a:r>
              <a:rPr lang="en-US" dirty="0" smtClean="0"/>
              <a:t>Neck, Thorax, Lumbar</a:t>
            </a:r>
            <a:r>
              <a:rPr lang="en-US" dirty="0"/>
              <a:t>, </a:t>
            </a:r>
            <a:r>
              <a:rPr lang="en-US" dirty="0" smtClean="0"/>
              <a:t>Femur, Tibia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84995" name="Picture 3" descr="F:\Sled Data\Digital Photos\2012 JPEGS\A12028_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6710" y="1889185"/>
            <a:ext cx="437729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963" y="1231382"/>
            <a:ext cx="4976037" cy="422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Aviation ATDs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11" y="1522472"/>
            <a:ext cx="4659599" cy="43910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FAA-Hybrid III is predominately made up of Hybrid III parts except:</a:t>
            </a:r>
          </a:p>
          <a:p>
            <a:pPr lvl="1" eaLnBrk="1" hangingPunct="1"/>
            <a:r>
              <a:rPr lang="en-US" sz="2000" dirty="0" smtClean="0"/>
              <a:t>Hybrid II lumbar spine</a:t>
            </a:r>
          </a:p>
          <a:p>
            <a:pPr lvl="1" eaLnBrk="1" hangingPunct="1"/>
            <a:r>
              <a:rPr lang="en-US" sz="2000" dirty="0" smtClean="0"/>
              <a:t>Hybrid II abdominal insert</a:t>
            </a:r>
          </a:p>
          <a:p>
            <a:pPr lvl="1" eaLnBrk="1" hangingPunct="1"/>
            <a:r>
              <a:rPr lang="en-US" sz="2000" dirty="0" smtClean="0"/>
              <a:t>Hybrid II chest jacket</a:t>
            </a:r>
          </a:p>
          <a:p>
            <a:pPr lvl="1" eaLnBrk="1" hangingPunct="1"/>
            <a:r>
              <a:rPr lang="en-US" sz="2000" dirty="0" smtClean="0"/>
              <a:t>Hybrid II upper leg bone</a:t>
            </a:r>
          </a:p>
          <a:p>
            <a:pPr lvl="1" eaLnBrk="1" hangingPunct="1"/>
            <a:r>
              <a:rPr lang="en-US" sz="2000" dirty="0" smtClean="0"/>
              <a:t>Hybrid II lumbar load cell and pelvic adaptor block</a:t>
            </a:r>
          </a:p>
          <a:p>
            <a:pPr lvl="1" eaLnBrk="1" hangingPunct="1"/>
            <a:r>
              <a:rPr lang="en-US" sz="2000" dirty="0" smtClean="0"/>
              <a:t>Custom thorax/lumbar adaptor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10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12953</TotalTime>
  <Words>1694</Words>
  <Application>Microsoft Office PowerPoint</Application>
  <PresentationFormat>On-screen Show (4:3)</PresentationFormat>
  <Paragraphs>208</Paragraphs>
  <Slides>42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1_Custom Design</vt:lpstr>
      <vt:lpstr>Initial Evaluation of ATDs for Testing of Obliquely-Oriented Seats</vt:lpstr>
      <vt:lpstr>Talk Overview</vt:lpstr>
      <vt:lpstr>Background</vt:lpstr>
      <vt:lpstr>Background</vt:lpstr>
      <vt:lpstr>Background</vt:lpstr>
      <vt:lpstr>Background</vt:lpstr>
      <vt:lpstr>Existing Aviation ATDs</vt:lpstr>
      <vt:lpstr>Existing Aviation ATDs</vt:lpstr>
      <vt:lpstr>Existing Aviation ATDs</vt:lpstr>
      <vt:lpstr>Existing Aviation ATDs</vt:lpstr>
      <vt:lpstr>Existing Aviation ATDs</vt:lpstr>
      <vt:lpstr> THOR</vt:lpstr>
      <vt:lpstr>THOR</vt:lpstr>
      <vt:lpstr>THOR</vt:lpstr>
      <vt:lpstr>Test Set Up</vt:lpstr>
      <vt:lpstr>Test Set Up</vt:lpstr>
      <vt:lpstr>Configuration 1</vt:lpstr>
      <vt:lpstr>Configuration 1</vt:lpstr>
      <vt:lpstr>Configuration 1</vt:lpstr>
      <vt:lpstr>Configuration 1</vt:lpstr>
      <vt:lpstr>Configuration 2</vt:lpstr>
      <vt:lpstr>Configuration 2</vt:lpstr>
      <vt:lpstr>Configuration 2</vt:lpstr>
      <vt:lpstr>Oblique Testing Hardware Failures</vt:lpstr>
      <vt:lpstr>Oblique Testing Hardware Failures</vt:lpstr>
      <vt:lpstr>Oblique Testing Hardware Failures</vt:lpstr>
      <vt:lpstr>Specialized Instrumentation</vt:lpstr>
      <vt:lpstr>Specialized Instrumentation</vt:lpstr>
      <vt:lpstr>Specialized Instrumentation</vt:lpstr>
      <vt:lpstr>Specialized Instrumentation</vt:lpstr>
      <vt:lpstr>Injuries</vt:lpstr>
      <vt:lpstr>Head Injuries</vt:lpstr>
      <vt:lpstr>Neck Injuries</vt:lpstr>
      <vt:lpstr>Neck  Injuries</vt:lpstr>
      <vt:lpstr>Neck Injuries</vt:lpstr>
      <vt:lpstr>Body to Body Contact</vt:lpstr>
      <vt:lpstr>Lumbar Loads</vt:lpstr>
      <vt:lpstr>Potential Injury Measures</vt:lpstr>
      <vt:lpstr>Injuries</vt:lpstr>
      <vt:lpstr>Injuries</vt:lpstr>
      <vt:lpstr>Future Work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Horner, April CTR (FAA)</cp:lastModifiedBy>
  <cp:revision>251</cp:revision>
  <dcterms:created xsi:type="dcterms:W3CDTF">2005-01-28T20:32:53Z</dcterms:created>
  <dcterms:modified xsi:type="dcterms:W3CDTF">2014-01-27T20:39:11Z</dcterms:modified>
</cp:coreProperties>
</file>